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64" r:id="rId5"/>
    <p:sldId id="265" r:id="rId6"/>
    <p:sldId id="276" r:id="rId7"/>
    <p:sldId id="275" r:id="rId8"/>
    <p:sldId id="278" r:id="rId9"/>
    <p:sldId id="260" r:id="rId10"/>
    <p:sldId id="261" r:id="rId11"/>
    <p:sldId id="277" r:id="rId12"/>
    <p:sldId id="266" r:id="rId13"/>
    <p:sldId id="267" r:id="rId14"/>
    <p:sldId id="268" r:id="rId15"/>
    <p:sldId id="269" r:id="rId16"/>
    <p:sldId id="270" r:id="rId17"/>
    <p:sldId id="272" r:id="rId18"/>
    <p:sldId id="271" r:id="rId19"/>
    <p:sldId id="273" r:id="rId20"/>
    <p:sldId id="274" r:id="rId21"/>
    <p:sldId id="259" r:id="rId22"/>
  </p:sldIdLst>
  <p:sldSz cx="12192000" cy="6858000"/>
  <p:notesSz cx="6858000" cy="9144000"/>
  <p:embeddedFontLst>
    <p:embeddedFont>
      <p:font typeface="#9Slide03 AllRoundGothic" panose="020B0703020202020104" pitchFamily="34" charset="0"/>
      <p:regular r:id="rId24"/>
    </p:embeddedFont>
    <p:embeddedFont>
      <p:font typeface="#9Slide03 AmpleSoft Bold" panose="02000000000000000000" pitchFamily="2" charset="0"/>
      <p:regular r:id="rId25"/>
    </p:embeddedFont>
    <p:embeddedFont>
      <p:font typeface="#9Slide03 BoosterNextFYBlack" panose="02000A03000000020004" pitchFamily="2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oiny" panose="02000903060500060000" pitchFamily="2" charset="0"/>
      <p:regular r:id="rId33"/>
    </p:embeddedFont>
    <p:embeddedFont>
      <p:font typeface="Matura MT Script Capitals" panose="03020802060602070202" pitchFamily="66" charset="0"/>
      <p:regular r:id="rId34"/>
    </p:embeddedFont>
    <p:embeddedFont>
      <p:font typeface="SVN-Abril Fatface" panose="02000503000000020003" pitchFamily="2" charset="0"/>
      <p:regular r:id="rId35"/>
    </p:embeddedFont>
    <p:embeddedFont>
      <p:font typeface="SVN-Bango" panose="02000000000000000000" pitchFamily="50" charset="0"/>
      <p:regular r:id="rId36"/>
    </p:embeddedFont>
    <p:embeddedFont>
      <p:font typeface="UTM Arruba KT" panose="02040603050506020204" pitchFamily="18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7D04"/>
    <a:srgbClr val="535A03"/>
    <a:srgbClr val="82D0BF"/>
    <a:srgbClr val="68C6B2"/>
    <a:srgbClr val="98D8CB"/>
    <a:srgbClr val="ABCA28"/>
    <a:srgbClr val="F6DAFC"/>
    <a:srgbClr val="0000FF"/>
    <a:srgbClr val="CCFF66"/>
    <a:srgbClr val="CEE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1884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9173D-3251-4D6F-B000-C86F2BF285B0}" type="datetimeFigureOut">
              <a:rPr lang="en-US" smtClean="0"/>
              <a:t>20/08/2023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4B615-E918-4B8E-8A81-0C2FFC957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11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các bạn mang số lẻ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4B615-E918-4B8E-8A81-0C2FFC9572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55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1373E-893E-0A2F-8C18-85D0520852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63D886-64FF-2B94-666B-9E6955301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03C44-3AE1-65AD-9B2F-8748495F17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C3C6E0-BB1E-40EC-AB91-F162021D801C}" type="datetimeFigureOut">
              <a:rPr lang="en-US" smtClean="0"/>
              <a:t>20/08/2023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F451A-1C60-C440-F7CD-4C32DF629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9F14C-61C1-54B1-DE3F-084DB87DC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F5EBA7-A9B4-495E-BEA6-9585382E7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62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C261-357A-598B-0502-44A18DD01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72FA43-EA5E-5547-8D9D-E6176D743A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25A24A-B5FD-DEBC-0764-8CDEE48BE5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F14FD8-23A0-752C-3BC9-BEFDE39FA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C3C6E0-BB1E-40EC-AB91-F162021D801C}" type="datetimeFigureOut">
              <a:rPr lang="en-US" smtClean="0"/>
              <a:t>20/08/2023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4AD140-95B3-42DB-B16D-CDF075BDF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DD3792-1C1C-D440-5B79-447095153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F5EBA7-A9B4-495E-BEA6-9585382E7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03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003B5-AD5A-781F-9C04-573D7AC48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F5E657-BDE3-8799-BA88-7AB736897C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01B1D-17A8-4595-8C96-B5A03FE651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C3C6E0-BB1E-40EC-AB91-F162021D801C}" type="datetimeFigureOut">
              <a:rPr lang="en-US" smtClean="0"/>
              <a:t>20/08/2023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BFF83-5F5C-1E89-9BDE-FCEE3109D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88A62-44DB-AEFB-C225-CC09BE46C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F5EBA7-A9B4-495E-BEA6-9585382E7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9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27B105-862B-151C-6420-4CB387ED25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FD246-8361-033D-5E2A-8F96D3046E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604E3-614D-097C-B796-914410A0FF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C3C6E0-BB1E-40EC-AB91-F162021D801C}" type="datetimeFigureOut">
              <a:rPr lang="en-US" smtClean="0"/>
              <a:t>20/08/2023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9D93A-F2CF-D5A4-12C9-675840FC2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4504C-60A6-AB90-DB18-D1BB0D56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F5EBA7-A9B4-495E-BEA6-9585382E7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09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78F51-7EAB-35AE-FEEE-F9E0DDCC2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4E7EC-A575-F2BD-1765-47BF04651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8144A-3DBA-9D28-CED3-CDE88744CE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C3C6E0-BB1E-40EC-AB91-F162021D801C}" type="datetimeFigureOut">
              <a:rPr lang="en-US" smtClean="0"/>
              <a:t>20/08/2023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4CF2C-5892-9ACE-B502-E10669C7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F0553-8F67-1E75-FDFA-B0836A10D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F5EBA7-A9B4-495E-BEA6-9585382E7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52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93D81-AE10-7FAE-C5DC-F4A885EBA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CEAFB-819B-0677-FD4A-462DF4CB1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B2849-6B65-F3D3-E394-41BB76B628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C3C6E0-BB1E-40EC-AB91-F162021D801C}" type="datetimeFigureOut">
              <a:rPr lang="en-US" smtClean="0"/>
              <a:t>20/08/2023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2C99A-7F99-47D3-A080-21E2B44A9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DD872-E0FE-4A9D-5670-E28BD4AF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F5EBA7-A9B4-495E-BEA6-9585382E7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1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617E-2F49-FB27-6F81-8D2807CB0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A37C5-7381-E9C4-EF3C-BCB0D1D6C1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7A1262-550F-1B65-85D9-141A7F2D93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042DDF-9F28-E63C-A269-2E0080F5D0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C3C6E0-BB1E-40EC-AB91-F162021D801C}" type="datetimeFigureOut">
              <a:rPr lang="en-US" smtClean="0"/>
              <a:t>20/08/2023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F9A7FF-2679-A8C4-2154-D633962A7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743CB8-46C7-5F79-66D3-F801C9618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F5EBA7-A9B4-495E-BEA6-9585382E7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54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32340-BE24-F06C-BEA3-F1F26ECB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DA387-8FFE-D8CB-D5EF-CF5708F8E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E53F8E-62FB-B00A-204E-A3A1C6FA4D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072CCF-4DED-8F83-726B-8068AF5892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FE3A43-0941-4907-20CE-22A7D3CA9A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2E5680-C890-8572-0FF5-83FB0B11F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C3C6E0-BB1E-40EC-AB91-F162021D801C}" type="datetimeFigureOut">
              <a:rPr lang="en-US" smtClean="0"/>
              <a:t>20/08/2023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9560C4-4566-B324-41DB-749EE729F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D4EF52-A17B-2F5B-C66F-D8004F98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F5EBA7-A9B4-495E-BEA6-9585382E7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51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05B5D37A-3614-3039-BF44-4E137C60A8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4" t="1266" r="3666" b="11881"/>
          <a:stretch/>
        </p:blipFill>
        <p:spPr>
          <a:xfrm>
            <a:off x="0" y="0"/>
            <a:ext cx="12244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92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9D8236-8760-951A-D915-AC83D8399ECC}"/>
              </a:ext>
            </a:extLst>
          </p:cNvPr>
          <p:cNvSpPr txBox="1"/>
          <p:nvPr userDrawn="1"/>
        </p:nvSpPr>
        <p:spPr>
          <a:xfrm>
            <a:off x="18538" y="0"/>
            <a:ext cx="861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95652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B496BC-6FE3-4948-7E39-140658FE1AB2}"/>
              </a:ext>
            </a:extLst>
          </p:cNvPr>
          <p:cNvSpPr txBox="1"/>
          <p:nvPr userDrawn="1"/>
        </p:nvSpPr>
        <p:spPr>
          <a:xfrm>
            <a:off x="11330417" y="6488668"/>
            <a:ext cx="861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95652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C6D254-82A7-8E06-845D-A0AF00AA32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2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659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05B5D37A-3614-3039-BF44-4E137C60A8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4" t="31034" r="3666" b="11881"/>
          <a:stretch/>
        </p:blipFill>
        <p:spPr>
          <a:xfrm>
            <a:off x="0" y="0"/>
            <a:ext cx="12244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76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6D716EF3-C414-43C4-A08B-4582966E9E8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2800" y="2092452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65888BAA-3422-9BFC-BC98-6DA763D94DC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0" y="8193278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D8C84A19-2AD2-81FC-A814-985F4DD5DBF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800" y="-1626108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40632D3-112F-3ECA-A322-924FA513EE9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7871" y="-1621267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BC7418-0889-3550-592E-8351294E1961}"/>
              </a:ext>
            </a:extLst>
          </p:cNvPr>
          <p:cNvSpPr txBox="1"/>
          <p:nvPr userDrawn="1"/>
        </p:nvSpPr>
        <p:spPr>
          <a:xfrm>
            <a:off x="2880780" y="8648700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1549FCC-5AD8-FA04-02F4-9EB9D7D5104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200" y="21229320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F072C4-31A7-6BFF-4074-50B81B34C227}"/>
              </a:ext>
            </a:extLst>
          </p:cNvPr>
          <p:cNvSpPr txBox="1"/>
          <p:nvPr userDrawn="1"/>
        </p:nvSpPr>
        <p:spPr>
          <a:xfrm>
            <a:off x="0" y="0"/>
            <a:ext cx="1241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4C1EEC9-4F40-4166-3C59-F7830FC60C7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3410" y="1825327"/>
            <a:ext cx="2944210" cy="254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00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26" Type="http://schemas.openxmlformats.org/officeDocument/2006/relationships/image" Target="../media/image28.sv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image" Target="../media/image4.png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24" Type="http://schemas.openxmlformats.org/officeDocument/2006/relationships/image" Target="../media/image26.sv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sv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image" Target="../media/image24.svg"/><Relationship Id="rId27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39.png"/><Relationship Id="rId3" Type="http://schemas.openxmlformats.org/officeDocument/2006/relationships/image" Target="../media/image42.svg"/><Relationship Id="rId7" Type="http://schemas.openxmlformats.org/officeDocument/2006/relationships/image" Target="../media/image58.png"/><Relationship Id="rId12" Type="http://schemas.openxmlformats.org/officeDocument/2006/relationships/image" Target="../media/image38.png"/><Relationship Id="rId2" Type="http://schemas.openxmlformats.org/officeDocument/2006/relationships/image" Target="../media/image41.png"/><Relationship Id="rId16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36.svg"/><Relationship Id="rId5" Type="http://schemas.openxmlformats.org/officeDocument/2006/relationships/image" Target="../media/image44.png"/><Relationship Id="rId15" Type="http://schemas.openxmlformats.org/officeDocument/2006/relationships/image" Target="../media/image60.png"/><Relationship Id="rId10" Type="http://schemas.openxmlformats.org/officeDocument/2006/relationships/image" Target="../media/image35.png"/><Relationship Id="rId4" Type="http://schemas.openxmlformats.org/officeDocument/2006/relationships/image" Target="../media/image57.png"/><Relationship Id="rId9" Type="http://schemas.openxmlformats.org/officeDocument/2006/relationships/image" Target="../media/image34.png"/><Relationship Id="rId14" Type="http://schemas.openxmlformats.org/officeDocument/2006/relationships/image" Target="../media/image4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5.png"/><Relationship Id="rId7" Type="http://schemas.openxmlformats.org/officeDocument/2006/relationships/image" Target="../media/image42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openxmlformats.org/officeDocument/2006/relationships/image" Target="../media/image65.png"/><Relationship Id="rId4" Type="http://schemas.openxmlformats.org/officeDocument/2006/relationships/image" Target="../media/image36.svg"/><Relationship Id="rId9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5.png"/><Relationship Id="rId7" Type="http://schemas.openxmlformats.org/officeDocument/2006/relationships/image" Target="../media/image42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36.svg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9.svg"/><Relationship Id="rId3" Type="http://schemas.openxmlformats.org/officeDocument/2006/relationships/image" Target="../media/image35.png"/><Relationship Id="rId7" Type="http://schemas.openxmlformats.org/officeDocument/2006/relationships/image" Target="../media/image42.svg"/><Relationship Id="rId12" Type="http://schemas.openxmlformats.org/officeDocument/2006/relationships/image" Target="../media/image5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5.svg"/><Relationship Id="rId5" Type="http://schemas.openxmlformats.org/officeDocument/2006/relationships/image" Target="../media/image38.png"/><Relationship Id="rId10" Type="http://schemas.openxmlformats.org/officeDocument/2006/relationships/image" Target="../media/image44.png"/><Relationship Id="rId4" Type="http://schemas.openxmlformats.org/officeDocument/2006/relationships/image" Target="../media/image36.svg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67.png"/><Relationship Id="rId3" Type="http://schemas.openxmlformats.org/officeDocument/2006/relationships/image" Target="../media/image35.png"/><Relationship Id="rId7" Type="http://schemas.openxmlformats.org/officeDocument/2006/relationships/image" Target="../media/image42.svg"/><Relationship Id="rId12" Type="http://schemas.openxmlformats.org/officeDocument/2006/relationships/image" Target="../media/image5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58.png"/><Relationship Id="rId5" Type="http://schemas.openxmlformats.org/officeDocument/2006/relationships/image" Target="../media/image38.png"/><Relationship Id="rId10" Type="http://schemas.openxmlformats.org/officeDocument/2006/relationships/image" Target="../media/image66.png"/><Relationship Id="rId4" Type="http://schemas.openxmlformats.org/officeDocument/2006/relationships/image" Target="../media/image36.svg"/><Relationship Id="rId9" Type="http://schemas.openxmlformats.org/officeDocument/2006/relationships/image" Target="../media/image4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74.sv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75.png"/><Relationship Id="rId9" Type="http://schemas.openxmlformats.org/officeDocument/2006/relationships/image" Target="../media/image49.png"/><Relationship Id="rId14" Type="http://schemas.openxmlformats.org/officeDocument/2006/relationships/image" Target="../media/image5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3.png"/><Relationship Id="rId7" Type="http://schemas.openxmlformats.org/officeDocument/2006/relationships/image" Target="../media/image48.png"/><Relationship Id="rId12" Type="http://schemas.openxmlformats.org/officeDocument/2006/relationships/image" Target="../media/image45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11" Type="http://schemas.openxmlformats.org/officeDocument/2006/relationships/image" Target="../media/image44.png"/><Relationship Id="rId5" Type="http://schemas.openxmlformats.org/officeDocument/2006/relationships/image" Target="../media/image50.png"/><Relationship Id="rId10" Type="http://schemas.openxmlformats.org/officeDocument/2006/relationships/image" Target="../media/image52.png"/><Relationship Id="rId4" Type="http://schemas.openxmlformats.org/officeDocument/2006/relationships/image" Target="../media/image54.svg"/><Relationship Id="rId9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56.svg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5" Type="http://schemas.openxmlformats.org/officeDocument/2006/relationships/image" Target="../media/image26.svg"/><Relationship Id="rId2" Type="http://schemas.openxmlformats.org/officeDocument/2006/relationships/image" Target="../media/image55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24" Type="http://schemas.openxmlformats.org/officeDocument/2006/relationships/image" Target="../media/image25.pn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svg"/><Relationship Id="rId30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9.png"/><Relationship Id="rId18" Type="http://schemas.openxmlformats.org/officeDocument/2006/relationships/image" Target="../media/image12.svg"/><Relationship Id="rId26" Type="http://schemas.openxmlformats.org/officeDocument/2006/relationships/image" Target="../media/image30.svg"/><Relationship Id="rId3" Type="http://schemas.openxmlformats.org/officeDocument/2006/relationships/image" Target="../media/image25.png"/><Relationship Id="rId21" Type="http://schemas.openxmlformats.org/officeDocument/2006/relationships/image" Target="../media/image27.png"/><Relationship Id="rId7" Type="http://schemas.openxmlformats.org/officeDocument/2006/relationships/image" Target="../media/image7.png"/><Relationship Id="rId12" Type="http://schemas.openxmlformats.org/officeDocument/2006/relationships/image" Target="../media/image24.svg"/><Relationship Id="rId17" Type="http://schemas.openxmlformats.org/officeDocument/2006/relationships/image" Target="../media/image11.png"/><Relationship Id="rId25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svg"/><Relationship Id="rId20" Type="http://schemas.openxmlformats.org/officeDocument/2006/relationships/image" Target="../media/image14.sv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3.png"/><Relationship Id="rId24" Type="http://schemas.openxmlformats.org/officeDocument/2006/relationships/image" Target="../media/image18.svg"/><Relationship Id="rId5" Type="http://schemas.openxmlformats.org/officeDocument/2006/relationships/image" Target="../media/image9.png"/><Relationship Id="rId15" Type="http://schemas.openxmlformats.org/officeDocument/2006/relationships/image" Target="../media/image21.png"/><Relationship Id="rId23" Type="http://schemas.openxmlformats.org/officeDocument/2006/relationships/image" Target="../media/image17.png"/><Relationship Id="rId28" Type="http://schemas.openxmlformats.org/officeDocument/2006/relationships/image" Target="../media/image36.svg"/><Relationship Id="rId10" Type="http://schemas.openxmlformats.org/officeDocument/2006/relationships/image" Target="../media/image16.svg"/><Relationship Id="rId19" Type="http://schemas.openxmlformats.org/officeDocument/2006/relationships/image" Target="../media/image13.png"/><Relationship Id="rId4" Type="http://schemas.openxmlformats.org/officeDocument/2006/relationships/image" Target="../media/image26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Relationship Id="rId22" Type="http://schemas.openxmlformats.org/officeDocument/2006/relationships/image" Target="../media/image28.svg"/><Relationship Id="rId27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18" Type="http://schemas.openxmlformats.org/officeDocument/2006/relationships/image" Target="../media/image13.png"/><Relationship Id="rId26" Type="http://schemas.openxmlformats.org/officeDocument/2006/relationships/image" Target="../media/image35.png"/><Relationship Id="rId3" Type="http://schemas.openxmlformats.org/officeDocument/2006/relationships/image" Target="../media/image26.svg"/><Relationship Id="rId21" Type="http://schemas.openxmlformats.org/officeDocument/2006/relationships/image" Target="../media/image28.svg"/><Relationship Id="rId7" Type="http://schemas.openxmlformats.org/officeDocument/2006/relationships/image" Target="../media/image8.svg"/><Relationship Id="rId12" Type="http://schemas.openxmlformats.org/officeDocument/2006/relationships/image" Target="../media/image19.png"/><Relationship Id="rId17" Type="http://schemas.openxmlformats.org/officeDocument/2006/relationships/image" Target="../media/image12.svg"/><Relationship Id="rId25" Type="http://schemas.openxmlformats.org/officeDocument/2006/relationships/image" Target="../media/image30.svg"/><Relationship Id="rId2" Type="http://schemas.openxmlformats.org/officeDocument/2006/relationships/image" Target="../media/image25.png"/><Relationship Id="rId16" Type="http://schemas.openxmlformats.org/officeDocument/2006/relationships/image" Target="../media/image11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4.svg"/><Relationship Id="rId24" Type="http://schemas.openxmlformats.org/officeDocument/2006/relationships/image" Target="../media/image29.png"/><Relationship Id="rId5" Type="http://schemas.openxmlformats.org/officeDocument/2006/relationships/image" Target="../media/image10.svg"/><Relationship Id="rId15" Type="http://schemas.openxmlformats.org/officeDocument/2006/relationships/image" Target="../media/image22.svg"/><Relationship Id="rId23" Type="http://schemas.openxmlformats.org/officeDocument/2006/relationships/image" Target="../media/image18.svg"/><Relationship Id="rId28" Type="http://schemas.openxmlformats.org/officeDocument/2006/relationships/image" Target="../media/image38.png"/><Relationship Id="rId10" Type="http://schemas.openxmlformats.org/officeDocument/2006/relationships/image" Target="../media/image23.png"/><Relationship Id="rId19" Type="http://schemas.openxmlformats.org/officeDocument/2006/relationships/image" Target="../media/image14.svg"/><Relationship Id="rId4" Type="http://schemas.openxmlformats.org/officeDocument/2006/relationships/image" Target="../media/image9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Relationship Id="rId22" Type="http://schemas.openxmlformats.org/officeDocument/2006/relationships/image" Target="../media/image17.png"/><Relationship Id="rId27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>
            <a:extLst>
              <a:ext uri="{FF2B5EF4-FFF2-40B4-BE49-F238E27FC236}">
                <a16:creationId xmlns:a16="http://schemas.microsoft.com/office/drawing/2014/main" id="{619B864B-7AA4-7C34-77CB-72DC1BDBD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92" y="-63586"/>
            <a:ext cx="12412081" cy="708381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7560762-77F2-9B59-10BF-D29E12704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2414" y="28010"/>
            <a:ext cx="4242060" cy="26554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47B4C7C-935E-5545-799E-6F40CDA2787B}"/>
              </a:ext>
            </a:extLst>
          </p:cNvPr>
          <p:cNvGrpSpPr/>
          <p:nvPr/>
        </p:nvGrpSpPr>
        <p:grpSpPr>
          <a:xfrm>
            <a:off x="1475656" y="4260419"/>
            <a:ext cx="10649708" cy="2464095"/>
            <a:chOff x="1475656" y="4184219"/>
            <a:chExt cx="10649708" cy="246409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23FD8ED-8FB4-C87B-4BC8-0B66AF4BA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47637" y="4288869"/>
              <a:ext cx="1000235" cy="2289514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44421B6-59D2-3323-A626-5DB2030FA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68200" y="4301786"/>
              <a:ext cx="1121510" cy="2289514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31C6CF74-AE2E-F032-A9DA-6AD0541A8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112856" y="4358800"/>
              <a:ext cx="989389" cy="2289514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DBDD1E2-F933-AB65-E8FE-AB38CEF29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101548" y="4357167"/>
              <a:ext cx="1017800" cy="2289514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94D9B4D-2D70-BF86-E0CF-176542304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273435" y="4304002"/>
              <a:ext cx="1024589" cy="2289514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6E18DB1-A951-2AE9-0E9C-A41410789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920828" y="4184219"/>
              <a:ext cx="1204536" cy="2464095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D16B02F-F763-BA47-F36A-6EFCC798C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188747" y="4263686"/>
              <a:ext cx="992773" cy="2314765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A50D19D-2652-00A2-293D-DC2747391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952277" y="4376351"/>
              <a:ext cx="1416379" cy="2190614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79C6C6B2-F55C-1402-C353-EB7BD8281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475656" y="4383135"/>
              <a:ext cx="1172914" cy="2190614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326ED621-3861-701A-D96D-DC3B74C9D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2518320" y="4365159"/>
              <a:ext cx="1081680" cy="2209732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BBBCE1AD-7FD3-F493-47FB-BC221FF44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0127254" y="4295345"/>
              <a:ext cx="1024589" cy="235296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5C6507-A8EF-83DE-7F28-E8A21D3159B0}"/>
                </a:ext>
              </a:extLst>
            </p:cNvPr>
            <p:cNvSpPr txBox="1"/>
            <p:nvPr/>
          </p:nvSpPr>
          <p:spPr>
            <a:xfrm>
              <a:off x="2112539" y="5366195"/>
              <a:ext cx="3433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EF92208-DAB2-0489-4834-0C02FC8CA5A5}"/>
                </a:ext>
              </a:extLst>
            </p:cNvPr>
            <p:cNvSpPr txBox="1"/>
            <p:nvPr/>
          </p:nvSpPr>
          <p:spPr>
            <a:xfrm>
              <a:off x="2980158" y="53090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20C6CF4-ED13-1A19-69B2-E4F6D2F574C3}"/>
                </a:ext>
              </a:extLst>
            </p:cNvPr>
            <p:cNvSpPr txBox="1"/>
            <p:nvPr/>
          </p:nvSpPr>
          <p:spPr>
            <a:xfrm>
              <a:off x="3906881" y="530461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47ED26B-C478-5F28-E9D0-954C055B8E63}"/>
                </a:ext>
              </a:extLst>
            </p:cNvPr>
            <p:cNvSpPr txBox="1"/>
            <p:nvPr/>
          </p:nvSpPr>
          <p:spPr>
            <a:xfrm>
              <a:off x="4751790" y="5302829"/>
              <a:ext cx="3962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45A0FC5-4B95-264D-CB8C-9344FC34B5E0}"/>
                </a:ext>
              </a:extLst>
            </p:cNvPr>
            <p:cNvSpPr txBox="1"/>
            <p:nvPr/>
          </p:nvSpPr>
          <p:spPr>
            <a:xfrm>
              <a:off x="5700482" y="5302829"/>
              <a:ext cx="3962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DF243E1-401E-B65A-2A43-2230333F3ADD}"/>
                </a:ext>
              </a:extLst>
            </p:cNvPr>
            <p:cNvSpPr txBox="1"/>
            <p:nvPr/>
          </p:nvSpPr>
          <p:spPr>
            <a:xfrm>
              <a:off x="6445444" y="5357903"/>
              <a:ext cx="4026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6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06267FE-7096-20AF-2B7F-1D42574DC1A9}"/>
                </a:ext>
              </a:extLst>
            </p:cNvPr>
            <p:cNvSpPr txBox="1"/>
            <p:nvPr/>
          </p:nvSpPr>
          <p:spPr>
            <a:xfrm>
              <a:off x="7418251" y="535555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7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A7C00CF-0D86-3725-D365-D55340432728}"/>
                </a:ext>
              </a:extLst>
            </p:cNvPr>
            <p:cNvSpPr txBox="1"/>
            <p:nvPr/>
          </p:nvSpPr>
          <p:spPr>
            <a:xfrm>
              <a:off x="8364199" y="5431648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8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4BE432D-65E3-97CF-68E2-20B629AA9F13}"/>
                </a:ext>
              </a:extLst>
            </p:cNvPr>
            <p:cNvSpPr txBox="1"/>
            <p:nvPr/>
          </p:nvSpPr>
          <p:spPr>
            <a:xfrm>
              <a:off x="9573816" y="5425008"/>
              <a:ext cx="4026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9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EC7F962-BCCF-7D5D-772F-74639BA55ABF}"/>
                </a:ext>
              </a:extLst>
            </p:cNvPr>
            <p:cNvSpPr txBox="1"/>
            <p:nvPr/>
          </p:nvSpPr>
          <p:spPr>
            <a:xfrm>
              <a:off x="10451986" y="5403742"/>
              <a:ext cx="5709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10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9A2CA6-BA0F-D0EA-1232-3D4616D7781D}"/>
                </a:ext>
              </a:extLst>
            </p:cNvPr>
            <p:cNvSpPr txBox="1"/>
            <p:nvPr/>
          </p:nvSpPr>
          <p:spPr>
            <a:xfrm>
              <a:off x="11408475" y="5393109"/>
              <a:ext cx="5020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11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6A66A1A-1586-D229-E820-A0E61940E8A1}"/>
              </a:ext>
            </a:extLst>
          </p:cNvPr>
          <p:cNvSpPr txBox="1"/>
          <p:nvPr/>
        </p:nvSpPr>
        <p:spPr>
          <a:xfrm>
            <a:off x="1130504" y="578826"/>
            <a:ext cx="2504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n w="19050">
                  <a:solidFill>
                    <a:sysClr val="windowText" lastClr="000000"/>
                  </a:solidFill>
                </a:ln>
                <a:solidFill>
                  <a:srgbClr val="A93199"/>
                </a:solidFill>
                <a:latin typeface="Coiny" panose="02000903060500060000" pitchFamily="2" charset="0"/>
              </a:rPr>
              <a:t>TOÁN</a:t>
            </a:r>
            <a:endParaRPr lang="en-US" sz="5400" b="1" dirty="0">
              <a:ln w="19050">
                <a:solidFill>
                  <a:sysClr val="windowText" lastClr="000000"/>
                </a:solidFill>
              </a:ln>
              <a:solidFill>
                <a:srgbClr val="A93199"/>
              </a:solidFill>
              <a:latin typeface="Coiny" panose="0200090306050006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1EE5CD-5261-1C45-89E5-BDE8F463FB83}"/>
              </a:ext>
            </a:extLst>
          </p:cNvPr>
          <p:cNvSpPr txBox="1"/>
          <p:nvPr/>
        </p:nvSpPr>
        <p:spPr>
          <a:xfrm>
            <a:off x="6395699" y="2137668"/>
            <a:ext cx="60453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ln w="228600">
                  <a:solidFill>
                    <a:srgbClr val="F8EFD2"/>
                  </a:solidFill>
                </a:ln>
                <a:solidFill>
                  <a:srgbClr val="F07423"/>
                </a:solidFill>
                <a:latin typeface="SVN-Bango" panose="02000000000000000000" pitchFamily="50" charset="0"/>
              </a:rPr>
              <a:t>SỐ LẺ</a:t>
            </a:r>
            <a:endParaRPr lang="en-US" sz="13800" b="1" dirty="0">
              <a:ln w="228600">
                <a:solidFill>
                  <a:srgbClr val="F8EFD2"/>
                </a:solidFill>
              </a:ln>
              <a:solidFill>
                <a:srgbClr val="F07423"/>
              </a:solidFill>
              <a:latin typeface="SVN-Bango" panose="02000000000000000000" pitchFamily="50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0E9971-CD64-0D7A-2698-E36A3134AB83}"/>
              </a:ext>
            </a:extLst>
          </p:cNvPr>
          <p:cNvSpPr txBox="1"/>
          <p:nvPr/>
        </p:nvSpPr>
        <p:spPr>
          <a:xfrm>
            <a:off x="1142462" y="1321452"/>
            <a:ext cx="2504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n w="19050">
                  <a:solidFill>
                    <a:sysClr val="windowText" lastClr="000000"/>
                  </a:solidFill>
                </a:ln>
                <a:solidFill>
                  <a:srgbClr val="D670C7"/>
                </a:solidFill>
                <a:latin typeface="Coiny" panose="02000903060500060000" pitchFamily="2" charset="0"/>
              </a:rPr>
              <a:t>Bài 4</a:t>
            </a:r>
            <a:endParaRPr lang="en-US" sz="5400" b="1" dirty="0">
              <a:ln w="19050">
                <a:solidFill>
                  <a:sysClr val="windowText" lastClr="000000"/>
                </a:solidFill>
              </a:ln>
              <a:solidFill>
                <a:srgbClr val="D670C7"/>
              </a:solidFill>
              <a:latin typeface="Coiny" panose="0200090306050006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203230-EC2B-F016-B58B-011B845AA227}"/>
              </a:ext>
            </a:extLst>
          </p:cNvPr>
          <p:cNvSpPr txBox="1"/>
          <p:nvPr/>
        </p:nvSpPr>
        <p:spPr>
          <a:xfrm>
            <a:off x="6395050" y="2136027"/>
            <a:ext cx="60453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ln w="28575">
                  <a:solidFill>
                    <a:schemeClr val="tx1"/>
                  </a:solidFill>
                </a:ln>
                <a:solidFill>
                  <a:srgbClr val="FA0559"/>
                </a:solidFill>
                <a:latin typeface="SVN-Bango" panose="02000000000000000000" pitchFamily="50" charset="0"/>
              </a:rPr>
              <a:t>SỐ LẺ</a:t>
            </a:r>
            <a:endParaRPr lang="en-US" sz="13800" b="1" dirty="0">
              <a:ln w="28575">
                <a:solidFill>
                  <a:schemeClr val="tx1"/>
                </a:solidFill>
              </a:ln>
              <a:solidFill>
                <a:srgbClr val="FA0559"/>
              </a:solidFill>
              <a:latin typeface="SVN-Bango" panose="02000000000000000000" pitchFamily="50" charset="0"/>
            </a:endParaRP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88E809C0-6825-D476-92C3-CFBA811AC08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48437" y="2295251"/>
            <a:ext cx="1739680" cy="406156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E5EE258-8815-2FD4-9EFA-59723AB0993C}"/>
              </a:ext>
            </a:extLst>
          </p:cNvPr>
          <p:cNvSpPr txBox="1"/>
          <p:nvPr/>
        </p:nvSpPr>
        <p:spPr>
          <a:xfrm>
            <a:off x="4254823" y="333569"/>
            <a:ext cx="730180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228600">
                  <a:solidFill>
                    <a:srgbClr val="F8EFD2"/>
                  </a:solidFill>
                </a:ln>
                <a:solidFill>
                  <a:srgbClr val="F07423"/>
                </a:solidFill>
                <a:latin typeface="SVN-Bango" panose="02000000000000000000" pitchFamily="50" charset="0"/>
              </a:rPr>
              <a:t>SỐ CHẴN</a:t>
            </a:r>
            <a:endParaRPr lang="en-US" sz="11500" b="1" dirty="0">
              <a:ln w="228600">
                <a:solidFill>
                  <a:srgbClr val="F8EFD2"/>
                </a:solidFill>
              </a:ln>
              <a:solidFill>
                <a:srgbClr val="F07423"/>
              </a:solidFill>
              <a:latin typeface="SVN-Bango" panose="02000000000000000000" pitchFamily="50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4AADD1-6078-891C-C5B6-FEDCD09A1CA0}"/>
              </a:ext>
            </a:extLst>
          </p:cNvPr>
          <p:cNvSpPr txBox="1"/>
          <p:nvPr/>
        </p:nvSpPr>
        <p:spPr>
          <a:xfrm>
            <a:off x="4260338" y="334813"/>
            <a:ext cx="730180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28575">
                  <a:solidFill>
                    <a:schemeClr val="tx1"/>
                  </a:solidFill>
                </a:ln>
                <a:solidFill>
                  <a:srgbClr val="C5D86D"/>
                </a:solidFill>
                <a:latin typeface="SVN-Bango" panose="02000000000000000000" pitchFamily="50" charset="0"/>
              </a:rPr>
              <a:t>SỐ CHẴN</a:t>
            </a:r>
            <a:endParaRPr lang="en-US" sz="11500" b="1" dirty="0">
              <a:ln w="28575">
                <a:solidFill>
                  <a:schemeClr val="tx1"/>
                </a:solidFill>
              </a:ln>
              <a:solidFill>
                <a:srgbClr val="C5D86D"/>
              </a:solidFill>
              <a:latin typeface="SVN-Bango" panose="02000000000000000000" pitchFamily="50" charset="0"/>
            </a:endParaRPr>
          </a:p>
        </p:txBody>
      </p:sp>
      <p:pic>
        <p:nvPicPr>
          <p:cNvPr id="36" name="Picture 35" descr="A red flag with a yellow star&#10;&#10;Description automatically generated">
            <a:extLst>
              <a:ext uri="{FF2B5EF4-FFF2-40B4-BE49-F238E27FC236}">
                <a16:creationId xmlns:a16="http://schemas.microsoft.com/office/drawing/2014/main" id="{E29DD8C6-0120-437A-D319-87AF1B11D13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2905">
            <a:off x="3341573" y="2521922"/>
            <a:ext cx="1078787" cy="74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67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4" grpId="0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3">
            <a:extLst>
              <a:ext uri="{FF2B5EF4-FFF2-40B4-BE49-F238E27FC236}">
                <a16:creationId xmlns:a16="http://schemas.microsoft.com/office/drawing/2014/main" id="{731ABC7B-64EB-5CFF-5427-3EC3D4570F3E}"/>
              </a:ext>
            </a:extLst>
          </p:cNvPr>
          <p:cNvSpPr/>
          <p:nvPr/>
        </p:nvSpPr>
        <p:spPr>
          <a:xfrm>
            <a:off x="8898245" y="294855"/>
            <a:ext cx="2148974" cy="630360"/>
          </a:xfrm>
          <a:custGeom>
            <a:avLst/>
            <a:gdLst/>
            <a:ahLst/>
            <a:cxnLst/>
            <a:rect l="l" t="t" r="r" b="b"/>
            <a:pathLst>
              <a:path w="7315200" h="2368296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D42F00B-BB7E-75F5-38F0-17E43D65CAF9}"/>
              </a:ext>
            </a:extLst>
          </p:cNvPr>
          <p:cNvSpPr/>
          <p:nvPr/>
        </p:nvSpPr>
        <p:spPr>
          <a:xfrm>
            <a:off x="1710348" y="1103706"/>
            <a:ext cx="8527861" cy="3957793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lang="en-US" sz="36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CD260D-4A44-A663-E08F-3945A9D72BCC}"/>
              </a:ext>
            </a:extLst>
          </p:cNvPr>
          <p:cNvSpPr txBox="1"/>
          <p:nvPr/>
        </p:nvSpPr>
        <p:spPr>
          <a:xfrm>
            <a:off x="1767118" y="1415388"/>
            <a:ext cx="855056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Các số có chữ số tận cùng là:</a:t>
            </a:r>
          </a:p>
          <a:p>
            <a:pPr algn="just"/>
            <a:r>
              <a:rPr lang="en-US" sz="36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0, 2, 4, 6, 8 là </a:t>
            </a:r>
            <a:r>
              <a:rPr lang="en-US" sz="3600" b="1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 chẵn</a:t>
            </a:r>
            <a:r>
              <a:rPr lang="en-US" sz="36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6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Các số có chữ số tận cùng là:</a:t>
            </a:r>
          </a:p>
          <a:p>
            <a:pPr algn="just"/>
            <a:r>
              <a:rPr lang="en-US" sz="36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1, 3, 5, 7, 9 là </a:t>
            </a:r>
            <a:r>
              <a:rPr lang="en-US" sz="3600" b="1" i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 lẻ</a:t>
            </a:r>
            <a:r>
              <a:rPr lang="en-US" sz="36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6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36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3600" b="1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 chẵn</a:t>
            </a:r>
            <a:r>
              <a:rPr lang="en-US" sz="36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0; 2; 4; 6; 8; 10; 12; ...</a:t>
            </a:r>
          </a:p>
          <a:p>
            <a:pPr algn="just"/>
            <a:r>
              <a:rPr lang="en-US" sz="36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36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3600" b="1" i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 lẻ</a:t>
            </a:r>
            <a:r>
              <a:rPr lang="en-US" sz="36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1; 3; 5; 7; 9; 11; 13; ...</a:t>
            </a:r>
            <a:endParaRPr lang="en-US" sz="3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9080FB2-71CB-0A8A-3AA3-19C128357E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337999"/>
            <a:ext cx="2074280" cy="433647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F8B66E-0F3D-DFED-DB97-3CC911299C34}"/>
              </a:ext>
            </a:extLst>
          </p:cNvPr>
          <p:cNvCxnSpPr>
            <a:cxnSpLocks/>
          </p:cNvCxnSpPr>
          <p:nvPr/>
        </p:nvCxnSpPr>
        <p:spPr>
          <a:xfrm>
            <a:off x="8439386" y="4696903"/>
            <a:ext cx="19878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D9710B-39D5-3C76-4005-EC2CB55D9147}"/>
              </a:ext>
            </a:extLst>
          </p:cNvPr>
          <p:cNvCxnSpPr>
            <a:cxnSpLocks/>
          </p:cNvCxnSpPr>
          <p:nvPr/>
        </p:nvCxnSpPr>
        <p:spPr>
          <a:xfrm>
            <a:off x="8339994" y="4153907"/>
            <a:ext cx="19878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2AB0BF-E072-FB38-95CE-2C4EA850793E}"/>
              </a:ext>
            </a:extLst>
          </p:cNvPr>
          <p:cNvCxnSpPr>
            <a:cxnSpLocks/>
          </p:cNvCxnSpPr>
          <p:nvPr/>
        </p:nvCxnSpPr>
        <p:spPr>
          <a:xfrm>
            <a:off x="7670513" y="4705648"/>
            <a:ext cx="19878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C44561-E365-6A88-D367-610DB9038A39}"/>
              </a:ext>
            </a:extLst>
          </p:cNvPr>
          <p:cNvCxnSpPr>
            <a:cxnSpLocks/>
          </p:cNvCxnSpPr>
          <p:nvPr/>
        </p:nvCxnSpPr>
        <p:spPr>
          <a:xfrm>
            <a:off x="9127605" y="4153907"/>
            <a:ext cx="19878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2A91D5A-C42F-22E8-D182-950A394B6008}"/>
              </a:ext>
            </a:extLst>
          </p:cNvPr>
          <p:cNvSpPr txBox="1"/>
          <p:nvPr/>
        </p:nvSpPr>
        <p:spPr>
          <a:xfrm>
            <a:off x="2024929" y="1446847"/>
            <a:ext cx="8001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số chẵn là các số có chữ số tận cùng là chữ số nào?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E43A42-3F0C-9D1C-CEF0-500BB7DC6801}"/>
              </a:ext>
            </a:extLst>
          </p:cNvPr>
          <p:cNvSpPr txBox="1"/>
          <p:nvPr/>
        </p:nvSpPr>
        <p:spPr>
          <a:xfrm>
            <a:off x="1987249" y="2622310"/>
            <a:ext cx="7082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số lẻ là các số có tận cùng là chữ số nào?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37827BC0-B02D-684F-0494-4AADDA2332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25099" y="3013961"/>
            <a:ext cx="1843485" cy="3705498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EE130EF7-EDB2-EC0E-9EB0-C9CCD97CA8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059522" y="3222475"/>
            <a:ext cx="1486020" cy="3635525"/>
          </a:xfrm>
          <a:prstGeom prst="rect">
            <a:avLst/>
          </a:prstGeom>
        </p:spPr>
      </p:pic>
      <p:sp>
        <p:nvSpPr>
          <p:cNvPr id="19" name="Freeform 7">
            <a:extLst>
              <a:ext uri="{FF2B5EF4-FFF2-40B4-BE49-F238E27FC236}">
                <a16:creationId xmlns:a16="http://schemas.microsoft.com/office/drawing/2014/main" id="{ECE85F90-582D-0402-88AF-1A86CB466882}"/>
              </a:ext>
            </a:extLst>
          </p:cNvPr>
          <p:cNvSpPr/>
          <p:nvPr/>
        </p:nvSpPr>
        <p:spPr>
          <a:xfrm>
            <a:off x="11153741" y="183528"/>
            <a:ext cx="1606575" cy="880228"/>
          </a:xfrm>
          <a:custGeom>
            <a:avLst/>
            <a:gdLst/>
            <a:ahLst/>
            <a:cxnLst/>
            <a:rect l="l" t="t" r="r" b="b"/>
            <a:pathLst>
              <a:path w="6101298" h="3195555">
                <a:moveTo>
                  <a:pt x="0" y="0"/>
                </a:moveTo>
                <a:lnTo>
                  <a:pt x="6101298" y="0"/>
                </a:lnTo>
                <a:lnTo>
                  <a:pt x="6101298" y="3195555"/>
                </a:lnTo>
                <a:lnTo>
                  <a:pt x="0" y="31955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97CBE770-1358-F45D-632D-40D2D0426498}"/>
              </a:ext>
            </a:extLst>
          </p:cNvPr>
          <p:cNvSpPr/>
          <p:nvPr/>
        </p:nvSpPr>
        <p:spPr>
          <a:xfrm>
            <a:off x="-425344" y="501186"/>
            <a:ext cx="1809013" cy="745587"/>
          </a:xfrm>
          <a:custGeom>
            <a:avLst/>
            <a:gdLst/>
            <a:ahLst/>
            <a:cxnLst/>
            <a:rect l="l" t="t" r="r" b="b"/>
            <a:pathLst>
              <a:path w="7298980" h="4114800">
                <a:moveTo>
                  <a:pt x="0" y="0"/>
                </a:moveTo>
                <a:lnTo>
                  <a:pt x="7298980" y="0"/>
                </a:lnTo>
                <a:lnTo>
                  <a:pt x="7298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AC2BDE44-D36B-0D3C-D89A-8D8C62D1E939}"/>
              </a:ext>
            </a:extLst>
          </p:cNvPr>
          <p:cNvSpPr/>
          <p:nvPr/>
        </p:nvSpPr>
        <p:spPr>
          <a:xfrm>
            <a:off x="146025" y="101600"/>
            <a:ext cx="1606575" cy="1257300"/>
          </a:xfrm>
          <a:custGeom>
            <a:avLst/>
            <a:gdLst/>
            <a:ahLst/>
            <a:cxnLst/>
            <a:rect l="l" t="t" r="r" b="b"/>
            <a:pathLst>
              <a:path w="8674150" h="8229600">
                <a:moveTo>
                  <a:pt x="0" y="0"/>
                </a:moveTo>
                <a:lnTo>
                  <a:pt x="8674150" y="0"/>
                </a:lnTo>
                <a:lnTo>
                  <a:pt x="86741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9A6D1EAA-BF76-D776-B1D8-225E9BEA4A87}"/>
              </a:ext>
            </a:extLst>
          </p:cNvPr>
          <p:cNvSpPr/>
          <p:nvPr/>
        </p:nvSpPr>
        <p:spPr>
          <a:xfrm>
            <a:off x="1601739" y="568229"/>
            <a:ext cx="1001442" cy="461231"/>
          </a:xfrm>
          <a:custGeom>
            <a:avLst/>
            <a:gdLst/>
            <a:ahLst/>
            <a:cxnLst/>
            <a:rect l="l" t="t" r="r" b="b"/>
            <a:pathLst>
              <a:path w="7315200" h="3529584">
                <a:moveTo>
                  <a:pt x="0" y="0"/>
                </a:moveTo>
                <a:lnTo>
                  <a:pt x="7315200" y="0"/>
                </a:lnTo>
                <a:lnTo>
                  <a:pt x="7315200" y="3529584"/>
                </a:lnTo>
                <a:lnTo>
                  <a:pt x="0" y="3529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">
            <a:extLst>
              <a:ext uri="{FF2B5EF4-FFF2-40B4-BE49-F238E27FC236}">
                <a16:creationId xmlns:a16="http://schemas.microsoft.com/office/drawing/2014/main" id="{D62FA5DB-C0B2-2EA9-7159-26BF3CF133AF}"/>
              </a:ext>
            </a:extLst>
          </p:cNvPr>
          <p:cNvSpPr/>
          <p:nvPr/>
        </p:nvSpPr>
        <p:spPr>
          <a:xfrm>
            <a:off x="-288889" y="5810807"/>
            <a:ext cx="7640184" cy="1107614"/>
          </a:xfrm>
          <a:custGeom>
            <a:avLst/>
            <a:gdLst/>
            <a:ahLst/>
            <a:cxnLst/>
            <a:rect l="l" t="t" r="r" b="b"/>
            <a:pathLst>
              <a:path w="18288000" h="6606540">
                <a:moveTo>
                  <a:pt x="0" y="0"/>
                </a:moveTo>
                <a:lnTo>
                  <a:pt x="18288000" y="0"/>
                </a:lnTo>
                <a:lnTo>
                  <a:pt x="18288000" y="6606540"/>
                </a:lnTo>
                <a:lnTo>
                  <a:pt x="0" y="66065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">
            <a:extLst>
              <a:ext uri="{FF2B5EF4-FFF2-40B4-BE49-F238E27FC236}">
                <a16:creationId xmlns:a16="http://schemas.microsoft.com/office/drawing/2014/main" id="{C686B83B-242B-C550-2D0C-FD62FF1B6F62}"/>
              </a:ext>
            </a:extLst>
          </p:cNvPr>
          <p:cNvSpPr/>
          <p:nvPr/>
        </p:nvSpPr>
        <p:spPr>
          <a:xfrm>
            <a:off x="5245767" y="5779631"/>
            <a:ext cx="8189085" cy="1107614"/>
          </a:xfrm>
          <a:custGeom>
            <a:avLst/>
            <a:gdLst/>
            <a:ahLst/>
            <a:cxnLst/>
            <a:rect l="l" t="t" r="r" b="b"/>
            <a:pathLst>
              <a:path w="18288000" h="6606540">
                <a:moveTo>
                  <a:pt x="0" y="0"/>
                </a:moveTo>
                <a:lnTo>
                  <a:pt x="18288000" y="0"/>
                </a:lnTo>
                <a:lnTo>
                  <a:pt x="18288000" y="6606540"/>
                </a:lnTo>
                <a:lnTo>
                  <a:pt x="0" y="66065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23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 animBg="1"/>
      <p:bldP spid="3" grpId="0" uiExpand="1" build="allAtOnce"/>
      <p:bldP spid="13" grpId="0"/>
      <p:bldP spid="13" grpId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55EF575F-AFD7-0517-C8EB-589ED0BC75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4480" y="2297359"/>
            <a:ext cx="2074280" cy="4336473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2582E093-1A00-B52D-CBD6-B1BD667D90B1}"/>
              </a:ext>
            </a:extLst>
          </p:cNvPr>
          <p:cNvSpPr/>
          <p:nvPr/>
        </p:nvSpPr>
        <p:spPr>
          <a:xfrm>
            <a:off x="1818018" y="324498"/>
            <a:ext cx="5090160" cy="2865120"/>
          </a:xfrm>
          <a:prstGeom prst="cloud">
            <a:avLst/>
          </a:prstGeom>
          <a:solidFill>
            <a:schemeClr val="bg1"/>
          </a:solidFill>
          <a:ln>
            <a:solidFill>
              <a:srgbClr val="ABCA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>
                <a:solidFill>
                  <a:schemeClr val="tx1"/>
                </a:solidFill>
              </a:rPr>
              <a:t>	Hãy viết vào bảng con </a:t>
            </a:r>
            <a:r>
              <a:rPr lang="en-US" sz="3200" b="1">
                <a:solidFill>
                  <a:srgbClr val="FF0000"/>
                </a:solidFill>
              </a:rPr>
              <a:t>một số chẵn</a:t>
            </a:r>
            <a:r>
              <a:rPr lang="en-US" sz="3200" b="1">
                <a:solidFill>
                  <a:schemeClr val="tx1"/>
                </a:solidFill>
              </a:rPr>
              <a:t> và </a:t>
            </a:r>
            <a:r>
              <a:rPr lang="en-US" sz="3200" b="1">
                <a:solidFill>
                  <a:srgbClr val="FF0000"/>
                </a:solidFill>
              </a:rPr>
              <a:t>một số lẻ </a:t>
            </a:r>
            <a:r>
              <a:rPr lang="en-US" sz="3200" b="1">
                <a:solidFill>
                  <a:schemeClr val="tx1"/>
                </a:solidFill>
              </a:rPr>
              <a:t>mà em thích.</a:t>
            </a:r>
          </a:p>
        </p:txBody>
      </p:sp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54C183B-CBE0-7220-DD72-8F04714CE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451" y="3408355"/>
            <a:ext cx="3707444" cy="3225477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C2A45C04-3D1F-0B58-BA4C-387EF17B5477}"/>
              </a:ext>
            </a:extLst>
          </p:cNvPr>
          <p:cNvSpPr/>
          <p:nvPr/>
        </p:nvSpPr>
        <p:spPr>
          <a:xfrm>
            <a:off x="7362824" y="946138"/>
            <a:ext cx="4707903" cy="2865120"/>
          </a:xfrm>
          <a:prstGeom prst="cloud">
            <a:avLst/>
          </a:prstGeom>
          <a:solidFill>
            <a:schemeClr val="bg1"/>
          </a:solidFill>
          <a:ln>
            <a:solidFill>
              <a:srgbClr val="ABCA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Trao đổi với bạn kế bên về số mà em tìm được.</a:t>
            </a:r>
          </a:p>
        </p:txBody>
      </p:sp>
    </p:spTree>
    <p:extLst>
      <p:ext uri="{BB962C8B-B14F-4D97-AF65-F5344CB8AC3E}">
        <p14:creationId xmlns:p14="http://schemas.microsoft.com/office/powerpoint/2010/main" val="3161117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7">
            <a:extLst>
              <a:ext uri="{FF2B5EF4-FFF2-40B4-BE49-F238E27FC236}">
                <a16:creationId xmlns:a16="http://schemas.microsoft.com/office/drawing/2014/main" id="{5FD0C22C-BA01-24C1-CFAF-709A58DE7CB3}"/>
              </a:ext>
            </a:extLst>
          </p:cNvPr>
          <p:cNvSpPr/>
          <p:nvPr/>
        </p:nvSpPr>
        <p:spPr>
          <a:xfrm>
            <a:off x="9819076" y="1098087"/>
            <a:ext cx="1606575" cy="880228"/>
          </a:xfrm>
          <a:custGeom>
            <a:avLst/>
            <a:gdLst/>
            <a:ahLst/>
            <a:cxnLst/>
            <a:rect l="l" t="t" r="r" b="b"/>
            <a:pathLst>
              <a:path w="6101298" h="3195555">
                <a:moveTo>
                  <a:pt x="0" y="0"/>
                </a:moveTo>
                <a:lnTo>
                  <a:pt x="6101298" y="0"/>
                </a:lnTo>
                <a:lnTo>
                  <a:pt x="6101298" y="3195555"/>
                </a:lnTo>
                <a:lnTo>
                  <a:pt x="0" y="31955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7A7F7AB3-5F3E-77C4-F991-1CA1D624E4B8}"/>
              </a:ext>
            </a:extLst>
          </p:cNvPr>
          <p:cNvSpPr/>
          <p:nvPr/>
        </p:nvSpPr>
        <p:spPr>
          <a:xfrm>
            <a:off x="11297579" y="-27365"/>
            <a:ext cx="1606575" cy="880228"/>
          </a:xfrm>
          <a:custGeom>
            <a:avLst/>
            <a:gdLst/>
            <a:ahLst/>
            <a:cxnLst/>
            <a:rect l="l" t="t" r="r" b="b"/>
            <a:pathLst>
              <a:path w="6101298" h="3195555">
                <a:moveTo>
                  <a:pt x="0" y="0"/>
                </a:moveTo>
                <a:lnTo>
                  <a:pt x="6101298" y="0"/>
                </a:lnTo>
                <a:lnTo>
                  <a:pt x="6101298" y="3195555"/>
                </a:lnTo>
                <a:lnTo>
                  <a:pt x="0" y="31955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12DB7EAB-8761-438B-3B7E-8279CAA8CB74}"/>
              </a:ext>
            </a:extLst>
          </p:cNvPr>
          <p:cNvSpPr/>
          <p:nvPr/>
        </p:nvSpPr>
        <p:spPr>
          <a:xfrm>
            <a:off x="-425344" y="501186"/>
            <a:ext cx="1809013" cy="745587"/>
          </a:xfrm>
          <a:custGeom>
            <a:avLst/>
            <a:gdLst/>
            <a:ahLst/>
            <a:cxnLst/>
            <a:rect l="l" t="t" r="r" b="b"/>
            <a:pathLst>
              <a:path w="7298980" h="4114800">
                <a:moveTo>
                  <a:pt x="0" y="0"/>
                </a:moveTo>
                <a:lnTo>
                  <a:pt x="7298980" y="0"/>
                </a:lnTo>
                <a:lnTo>
                  <a:pt x="7298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0E42D03-A6E2-4BD9-3E76-0760606A42CC}"/>
              </a:ext>
            </a:extLst>
          </p:cNvPr>
          <p:cNvSpPr/>
          <p:nvPr/>
        </p:nvSpPr>
        <p:spPr>
          <a:xfrm>
            <a:off x="3771261" y="412749"/>
            <a:ext cx="1606575" cy="880228"/>
          </a:xfrm>
          <a:custGeom>
            <a:avLst/>
            <a:gdLst/>
            <a:ahLst/>
            <a:cxnLst/>
            <a:rect l="l" t="t" r="r" b="b"/>
            <a:pathLst>
              <a:path w="6101298" h="3195555">
                <a:moveTo>
                  <a:pt x="0" y="0"/>
                </a:moveTo>
                <a:lnTo>
                  <a:pt x="6101298" y="0"/>
                </a:lnTo>
                <a:lnTo>
                  <a:pt x="6101298" y="3195555"/>
                </a:lnTo>
                <a:lnTo>
                  <a:pt x="0" y="31955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9C3FA1D-EAA4-F7DE-8230-70A2652F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43" y="4162926"/>
            <a:ext cx="3372262" cy="279734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AF7DDBA-7778-8AF4-6FE5-5EF055DFD573}"/>
              </a:ext>
            </a:extLst>
          </p:cNvPr>
          <p:cNvGrpSpPr/>
          <p:nvPr/>
        </p:nvGrpSpPr>
        <p:grpSpPr>
          <a:xfrm>
            <a:off x="4290539" y="740985"/>
            <a:ext cx="7483824" cy="4964489"/>
            <a:chOff x="4842072" y="176464"/>
            <a:chExt cx="7428933" cy="485474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95DB54C-61F7-9C7A-BAD1-8EADBB6CA626}"/>
                </a:ext>
              </a:extLst>
            </p:cNvPr>
            <p:cNvSpPr txBox="1"/>
            <p:nvPr/>
          </p:nvSpPr>
          <p:spPr>
            <a:xfrm>
              <a:off x="4842072" y="176464"/>
              <a:ext cx="7428933" cy="4845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800" b="1">
                  <a:ln w="228600">
                    <a:solidFill>
                      <a:schemeClr val="bg1"/>
                    </a:solidFill>
                  </a:ln>
                  <a:solidFill>
                    <a:srgbClr val="F07423"/>
                  </a:solidFill>
                  <a:latin typeface="SVN-Bango" panose="02000000000000000000" pitchFamily="50" charset="0"/>
                </a:rPr>
                <a:t>Thực hành</a:t>
              </a:r>
              <a:endParaRPr lang="en-US" sz="15800" b="1" dirty="0">
                <a:ln w="228600">
                  <a:solidFill>
                    <a:schemeClr val="bg1"/>
                  </a:solidFill>
                </a:ln>
                <a:solidFill>
                  <a:srgbClr val="F07423"/>
                </a:solidFill>
                <a:latin typeface="SVN-Bango" panose="02000000000000000000" pitchFamily="50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BF29453-E3AE-09BB-CEB1-40EEEC7822F3}"/>
                </a:ext>
              </a:extLst>
            </p:cNvPr>
            <p:cNvSpPr txBox="1"/>
            <p:nvPr/>
          </p:nvSpPr>
          <p:spPr>
            <a:xfrm>
              <a:off x="4905637" y="185544"/>
              <a:ext cx="7301802" cy="4845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800" b="1">
                  <a:ln w="28575">
                    <a:solidFill>
                      <a:schemeClr val="tx1"/>
                    </a:solidFill>
                  </a:ln>
                  <a:gradFill flip="none" rotWithShape="1">
                    <a:gsLst>
                      <a:gs pos="99000">
                        <a:srgbClr val="ABCA28"/>
                      </a:gs>
                      <a:gs pos="55000">
                        <a:srgbClr val="ABDB3E"/>
                      </a:gs>
                      <a:gs pos="53000">
                        <a:srgbClr val="CCFF66"/>
                      </a:gs>
                      <a:gs pos="2000">
                        <a:srgbClr val="FFFF00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latin typeface="SVN-Bango" panose="02000000000000000000" pitchFamily="50" charset="0"/>
                </a:rPr>
                <a:t>Thực hành</a:t>
              </a:r>
              <a:endParaRPr lang="en-US" sz="15800" b="1" dirty="0">
                <a:ln w="28575">
                  <a:solidFill>
                    <a:schemeClr val="tx1"/>
                  </a:solidFill>
                </a:ln>
                <a:gradFill flip="none" rotWithShape="1">
                  <a:gsLst>
                    <a:gs pos="99000">
                      <a:srgbClr val="ABCA28"/>
                    </a:gs>
                    <a:gs pos="55000">
                      <a:srgbClr val="ABDB3E"/>
                    </a:gs>
                    <a:gs pos="53000">
                      <a:srgbClr val="CCFF66"/>
                    </a:gs>
                    <a:gs pos="2000">
                      <a:srgbClr val="FFFF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SVN-Bango" panose="02000000000000000000" pitchFamily="50" charset="0"/>
              </a:endParaRPr>
            </a:p>
          </p:txBody>
        </p:sp>
      </p:grpSp>
      <p:sp>
        <p:nvSpPr>
          <p:cNvPr id="9" name="Freeform 2">
            <a:extLst>
              <a:ext uri="{FF2B5EF4-FFF2-40B4-BE49-F238E27FC236}">
                <a16:creationId xmlns:a16="http://schemas.microsoft.com/office/drawing/2014/main" id="{D728D0F4-564B-B629-B03C-3DA39C238808}"/>
              </a:ext>
            </a:extLst>
          </p:cNvPr>
          <p:cNvSpPr/>
          <p:nvPr/>
        </p:nvSpPr>
        <p:spPr>
          <a:xfrm>
            <a:off x="146025" y="101600"/>
            <a:ext cx="1606575" cy="1257300"/>
          </a:xfrm>
          <a:custGeom>
            <a:avLst/>
            <a:gdLst/>
            <a:ahLst/>
            <a:cxnLst/>
            <a:rect l="l" t="t" r="r" b="b"/>
            <a:pathLst>
              <a:path w="8674150" h="8229600">
                <a:moveTo>
                  <a:pt x="0" y="0"/>
                </a:moveTo>
                <a:lnTo>
                  <a:pt x="8674150" y="0"/>
                </a:lnTo>
                <a:lnTo>
                  <a:pt x="86741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D6B736BF-C3F0-8D9B-765A-527DD82CBA37}"/>
              </a:ext>
            </a:extLst>
          </p:cNvPr>
          <p:cNvSpPr/>
          <p:nvPr/>
        </p:nvSpPr>
        <p:spPr>
          <a:xfrm>
            <a:off x="10796858" y="412749"/>
            <a:ext cx="1001442" cy="461231"/>
          </a:xfrm>
          <a:custGeom>
            <a:avLst/>
            <a:gdLst/>
            <a:ahLst/>
            <a:cxnLst/>
            <a:rect l="l" t="t" r="r" b="b"/>
            <a:pathLst>
              <a:path w="7315200" h="3529584">
                <a:moveTo>
                  <a:pt x="0" y="0"/>
                </a:moveTo>
                <a:lnTo>
                  <a:pt x="7315200" y="0"/>
                </a:lnTo>
                <a:lnTo>
                  <a:pt x="7315200" y="3529584"/>
                </a:lnTo>
                <a:lnTo>
                  <a:pt x="0" y="35295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623B4A79-D276-F99E-99B6-3BA0E7C748EC}"/>
              </a:ext>
            </a:extLst>
          </p:cNvPr>
          <p:cNvSpPr/>
          <p:nvPr/>
        </p:nvSpPr>
        <p:spPr>
          <a:xfrm>
            <a:off x="2347524" y="558800"/>
            <a:ext cx="2148974" cy="630360"/>
          </a:xfrm>
          <a:custGeom>
            <a:avLst/>
            <a:gdLst/>
            <a:ahLst/>
            <a:cxnLst/>
            <a:rect l="l" t="t" r="r" b="b"/>
            <a:pathLst>
              <a:path w="7315200" h="2368296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607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7">
            <a:extLst>
              <a:ext uri="{FF2B5EF4-FFF2-40B4-BE49-F238E27FC236}">
                <a16:creationId xmlns:a16="http://schemas.microsoft.com/office/drawing/2014/main" id="{B704844F-F69B-45C0-0B6A-2A6797E7E450}"/>
              </a:ext>
            </a:extLst>
          </p:cNvPr>
          <p:cNvSpPr/>
          <p:nvPr/>
        </p:nvSpPr>
        <p:spPr>
          <a:xfrm>
            <a:off x="11297579" y="-27365"/>
            <a:ext cx="1606575" cy="880228"/>
          </a:xfrm>
          <a:custGeom>
            <a:avLst/>
            <a:gdLst/>
            <a:ahLst/>
            <a:cxnLst/>
            <a:rect l="l" t="t" r="r" b="b"/>
            <a:pathLst>
              <a:path w="6101298" h="3195555">
                <a:moveTo>
                  <a:pt x="0" y="0"/>
                </a:moveTo>
                <a:lnTo>
                  <a:pt x="6101298" y="0"/>
                </a:lnTo>
                <a:lnTo>
                  <a:pt x="6101298" y="3195555"/>
                </a:lnTo>
                <a:lnTo>
                  <a:pt x="0" y="31955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C0FC666B-A1A8-A06D-9EC1-A3A0924C3FFA}"/>
              </a:ext>
            </a:extLst>
          </p:cNvPr>
          <p:cNvSpPr/>
          <p:nvPr/>
        </p:nvSpPr>
        <p:spPr>
          <a:xfrm>
            <a:off x="-425344" y="501186"/>
            <a:ext cx="1809013" cy="745587"/>
          </a:xfrm>
          <a:custGeom>
            <a:avLst/>
            <a:gdLst/>
            <a:ahLst/>
            <a:cxnLst/>
            <a:rect l="l" t="t" r="r" b="b"/>
            <a:pathLst>
              <a:path w="7298980" h="4114800">
                <a:moveTo>
                  <a:pt x="0" y="0"/>
                </a:moveTo>
                <a:lnTo>
                  <a:pt x="7298980" y="0"/>
                </a:lnTo>
                <a:lnTo>
                  <a:pt x="7298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F69B92F9-F991-B97D-838F-83FFA01E53B3}"/>
              </a:ext>
            </a:extLst>
          </p:cNvPr>
          <p:cNvSpPr/>
          <p:nvPr/>
        </p:nvSpPr>
        <p:spPr>
          <a:xfrm>
            <a:off x="3771261" y="412749"/>
            <a:ext cx="1606575" cy="880228"/>
          </a:xfrm>
          <a:custGeom>
            <a:avLst/>
            <a:gdLst/>
            <a:ahLst/>
            <a:cxnLst/>
            <a:rect l="l" t="t" r="r" b="b"/>
            <a:pathLst>
              <a:path w="6101298" h="3195555">
                <a:moveTo>
                  <a:pt x="0" y="0"/>
                </a:moveTo>
                <a:lnTo>
                  <a:pt x="6101298" y="0"/>
                </a:lnTo>
                <a:lnTo>
                  <a:pt x="6101298" y="3195555"/>
                </a:lnTo>
                <a:lnTo>
                  <a:pt x="0" y="31955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46F94E35-85B2-5F47-0EA9-B668D131C7DD}"/>
              </a:ext>
            </a:extLst>
          </p:cNvPr>
          <p:cNvSpPr/>
          <p:nvPr/>
        </p:nvSpPr>
        <p:spPr>
          <a:xfrm>
            <a:off x="-214058" y="-128252"/>
            <a:ext cx="1606575" cy="1257300"/>
          </a:xfrm>
          <a:custGeom>
            <a:avLst/>
            <a:gdLst/>
            <a:ahLst/>
            <a:cxnLst/>
            <a:rect l="l" t="t" r="r" b="b"/>
            <a:pathLst>
              <a:path w="8674150" h="8229600">
                <a:moveTo>
                  <a:pt x="0" y="0"/>
                </a:moveTo>
                <a:lnTo>
                  <a:pt x="8674150" y="0"/>
                </a:lnTo>
                <a:lnTo>
                  <a:pt x="86741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B918E2B9-2615-A0A6-914F-D131FF97A205}"/>
              </a:ext>
            </a:extLst>
          </p:cNvPr>
          <p:cNvSpPr/>
          <p:nvPr/>
        </p:nvSpPr>
        <p:spPr>
          <a:xfrm>
            <a:off x="2347524" y="558800"/>
            <a:ext cx="2148974" cy="630360"/>
          </a:xfrm>
          <a:custGeom>
            <a:avLst/>
            <a:gdLst/>
            <a:ahLst/>
            <a:cxnLst/>
            <a:rect l="l" t="t" r="r" b="b"/>
            <a:pathLst>
              <a:path w="7315200" h="2368296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99B6280-26B4-B3DD-5485-8EF43ACE6F61}"/>
              </a:ext>
            </a:extLst>
          </p:cNvPr>
          <p:cNvSpPr/>
          <p:nvPr/>
        </p:nvSpPr>
        <p:spPr>
          <a:xfrm>
            <a:off x="1057797" y="592186"/>
            <a:ext cx="10396266" cy="5853065"/>
          </a:xfrm>
          <a:prstGeom prst="roundRect">
            <a:avLst>
              <a:gd name="adj" fmla="val 11734"/>
            </a:avLst>
          </a:prstGeom>
          <a:solidFill>
            <a:schemeClr val="bg1"/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lang="en-US" sz="36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3B64D2-ACB4-8A81-74BC-D6146B75464C}"/>
              </a:ext>
            </a:extLst>
          </p:cNvPr>
          <p:cNvSpPr txBox="1"/>
          <p:nvPr/>
        </p:nvSpPr>
        <p:spPr>
          <a:xfrm>
            <a:off x="2509949" y="780368"/>
            <a:ext cx="79936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Tìm các số chẵn, số lẻ rồi nói theo mẫu.</a:t>
            </a:r>
            <a:br>
              <a:rPr lang="en-US" sz="32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i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154; 26; 447; 1358; 69; 500; 86 053.</a:t>
            </a:r>
            <a:endParaRPr lang="en-US" sz="32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0995F5DD-5DBB-D5F7-0ECF-488BC062F55B}"/>
              </a:ext>
            </a:extLst>
          </p:cNvPr>
          <p:cNvSpPr/>
          <p:nvPr/>
        </p:nvSpPr>
        <p:spPr>
          <a:xfrm>
            <a:off x="1710853" y="903654"/>
            <a:ext cx="799096" cy="779904"/>
          </a:xfrm>
          <a:prstGeom prst="triangle">
            <a:avLst>
              <a:gd name="adj" fmla="val 48517"/>
            </a:avLst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829AD3-BAEF-4147-A04C-4E3675D8FBA2}"/>
              </a:ext>
            </a:extLst>
          </p:cNvPr>
          <p:cNvSpPr txBox="1"/>
          <p:nvPr/>
        </p:nvSpPr>
        <p:spPr>
          <a:xfrm>
            <a:off x="2862543" y="2600997"/>
            <a:ext cx="1167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154</a:t>
            </a: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23C1B80A-DE28-F0B7-FCF8-18E3DBAF344A}"/>
              </a:ext>
            </a:extLst>
          </p:cNvPr>
          <p:cNvSpPr/>
          <p:nvPr/>
        </p:nvSpPr>
        <p:spPr>
          <a:xfrm>
            <a:off x="1057797" y="1980872"/>
            <a:ext cx="2088787" cy="1331354"/>
          </a:xfrm>
          <a:custGeom>
            <a:avLst/>
            <a:gdLst/>
            <a:ahLst/>
            <a:cxnLst/>
            <a:rect l="l" t="t" r="r" b="b"/>
            <a:pathLst>
              <a:path w="10201983" h="8229600">
                <a:moveTo>
                  <a:pt x="0" y="0"/>
                </a:moveTo>
                <a:lnTo>
                  <a:pt x="10201984" y="0"/>
                </a:lnTo>
                <a:lnTo>
                  <a:pt x="10201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4419E2D4-BDC2-A2DD-7235-095394C4F97B}"/>
              </a:ext>
            </a:extLst>
          </p:cNvPr>
          <p:cNvSpPr/>
          <p:nvPr/>
        </p:nvSpPr>
        <p:spPr>
          <a:xfrm>
            <a:off x="1374199" y="3367563"/>
            <a:ext cx="1902158" cy="1557392"/>
          </a:xfrm>
          <a:custGeom>
            <a:avLst/>
            <a:gdLst/>
            <a:ahLst/>
            <a:cxnLst/>
            <a:rect l="l" t="t" r="r" b="b"/>
            <a:pathLst>
              <a:path w="10051420" h="8229600">
                <a:moveTo>
                  <a:pt x="0" y="0"/>
                </a:moveTo>
                <a:lnTo>
                  <a:pt x="10051420" y="0"/>
                </a:lnTo>
                <a:lnTo>
                  <a:pt x="100514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BCD8A5-D345-D66E-BEB5-7BB95F58F949}"/>
              </a:ext>
            </a:extLst>
          </p:cNvPr>
          <p:cNvSpPr txBox="1"/>
          <p:nvPr/>
        </p:nvSpPr>
        <p:spPr>
          <a:xfrm>
            <a:off x="3771261" y="2643808"/>
            <a:ext cx="8091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là số chẵn vì có chữ số tận cùng là </a:t>
            </a: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EC79E50-F51A-9E2D-11EF-28F4481E5DDC}"/>
              </a:ext>
            </a:extLst>
          </p:cNvPr>
          <p:cNvCxnSpPr>
            <a:cxnSpLocks/>
          </p:cNvCxnSpPr>
          <p:nvPr/>
        </p:nvCxnSpPr>
        <p:spPr>
          <a:xfrm>
            <a:off x="3434042" y="3131222"/>
            <a:ext cx="30112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E750489-B70C-E773-0B99-EE9ABB94D163}"/>
              </a:ext>
            </a:extLst>
          </p:cNvPr>
          <p:cNvSpPr txBox="1"/>
          <p:nvPr/>
        </p:nvSpPr>
        <p:spPr>
          <a:xfrm>
            <a:off x="3312453" y="3847652"/>
            <a:ext cx="1167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B760DE-36DD-CC26-E21F-670556FD7A2F}"/>
              </a:ext>
            </a:extLst>
          </p:cNvPr>
          <p:cNvSpPr txBox="1"/>
          <p:nvPr/>
        </p:nvSpPr>
        <p:spPr>
          <a:xfrm>
            <a:off x="3970714" y="3909208"/>
            <a:ext cx="7483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là số chẵn vì có chữ số tận cùng là </a:t>
            </a: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A8A8354-6D35-2581-8A81-70C8B6E6E684}"/>
              </a:ext>
            </a:extLst>
          </p:cNvPr>
          <p:cNvCxnSpPr>
            <a:cxnSpLocks/>
          </p:cNvCxnSpPr>
          <p:nvPr/>
        </p:nvCxnSpPr>
        <p:spPr>
          <a:xfrm>
            <a:off x="3633495" y="4396622"/>
            <a:ext cx="30112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">
            <a:extLst>
              <a:ext uri="{FF2B5EF4-FFF2-40B4-BE49-F238E27FC236}">
                <a16:creationId xmlns:a16="http://schemas.microsoft.com/office/drawing/2014/main" id="{5AAD6E85-2CCB-1465-789E-BCB57BDDA474}"/>
              </a:ext>
            </a:extLst>
          </p:cNvPr>
          <p:cNvSpPr/>
          <p:nvPr/>
        </p:nvSpPr>
        <p:spPr>
          <a:xfrm>
            <a:off x="9299326" y="4584983"/>
            <a:ext cx="1998253" cy="1762626"/>
          </a:xfrm>
          <a:custGeom>
            <a:avLst/>
            <a:gdLst/>
            <a:ahLst/>
            <a:cxnLst/>
            <a:rect l="l" t="t" r="r" b="b"/>
            <a:pathLst>
              <a:path w="9329731" h="8229600">
                <a:moveTo>
                  <a:pt x="0" y="0"/>
                </a:moveTo>
                <a:lnTo>
                  <a:pt x="9329730" y="0"/>
                </a:lnTo>
                <a:lnTo>
                  <a:pt x="93297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B1E1A0-970D-27AC-51E4-096A906056FF}"/>
              </a:ext>
            </a:extLst>
          </p:cNvPr>
          <p:cNvSpPr txBox="1"/>
          <p:nvPr/>
        </p:nvSpPr>
        <p:spPr>
          <a:xfrm>
            <a:off x="1562650" y="5331440"/>
            <a:ext cx="1167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4CBB8D-B90E-7779-B6AE-B32501C0D091}"/>
              </a:ext>
            </a:extLst>
          </p:cNvPr>
          <p:cNvSpPr txBox="1"/>
          <p:nvPr/>
        </p:nvSpPr>
        <p:spPr>
          <a:xfrm>
            <a:off x="2471368" y="5374251"/>
            <a:ext cx="7249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là số lẻ vì có chữ số tận cùng là </a:t>
            </a: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615DBAF-2407-F542-A091-EED36BA4061A}"/>
              </a:ext>
            </a:extLst>
          </p:cNvPr>
          <p:cNvCxnSpPr>
            <a:cxnSpLocks/>
          </p:cNvCxnSpPr>
          <p:nvPr/>
        </p:nvCxnSpPr>
        <p:spPr>
          <a:xfrm>
            <a:off x="2134149" y="5861665"/>
            <a:ext cx="30112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982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 animBg="1"/>
      <p:bldP spid="3" grpId="0"/>
      <p:bldP spid="5" grpId="0" animBg="1"/>
      <p:bldP spid="8" grpId="0"/>
      <p:bldP spid="16" grpId="0"/>
      <p:bldP spid="19" grpId="0"/>
      <p:bldP spid="20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7">
            <a:extLst>
              <a:ext uri="{FF2B5EF4-FFF2-40B4-BE49-F238E27FC236}">
                <a16:creationId xmlns:a16="http://schemas.microsoft.com/office/drawing/2014/main" id="{B704844F-F69B-45C0-0B6A-2A6797E7E450}"/>
              </a:ext>
            </a:extLst>
          </p:cNvPr>
          <p:cNvSpPr/>
          <p:nvPr/>
        </p:nvSpPr>
        <p:spPr>
          <a:xfrm>
            <a:off x="11297579" y="-27365"/>
            <a:ext cx="1606575" cy="880228"/>
          </a:xfrm>
          <a:custGeom>
            <a:avLst/>
            <a:gdLst/>
            <a:ahLst/>
            <a:cxnLst/>
            <a:rect l="l" t="t" r="r" b="b"/>
            <a:pathLst>
              <a:path w="6101298" h="3195555">
                <a:moveTo>
                  <a:pt x="0" y="0"/>
                </a:moveTo>
                <a:lnTo>
                  <a:pt x="6101298" y="0"/>
                </a:lnTo>
                <a:lnTo>
                  <a:pt x="6101298" y="3195555"/>
                </a:lnTo>
                <a:lnTo>
                  <a:pt x="0" y="31955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C0FC666B-A1A8-A06D-9EC1-A3A0924C3FFA}"/>
              </a:ext>
            </a:extLst>
          </p:cNvPr>
          <p:cNvSpPr/>
          <p:nvPr/>
        </p:nvSpPr>
        <p:spPr>
          <a:xfrm>
            <a:off x="-425344" y="501186"/>
            <a:ext cx="1809013" cy="745587"/>
          </a:xfrm>
          <a:custGeom>
            <a:avLst/>
            <a:gdLst/>
            <a:ahLst/>
            <a:cxnLst/>
            <a:rect l="l" t="t" r="r" b="b"/>
            <a:pathLst>
              <a:path w="7298980" h="4114800">
                <a:moveTo>
                  <a:pt x="0" y="0"/>
                </a:moveTo>
                <a:lnTo>
                  <a:pt x="7298980" y="0"/>
                </a:lnTo>
                <a:lnTo>
                  <a:pt x="7298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F69B92F9-F991-B97D-838F-83FFA01E53B3}"/>
              </a:ext>
            </a:extLst>
          </p:cNvPr>
          <p:cNvSpPr/>
          <p:nvPr/>
        </p:nvSpPr>
        <p:spPr>
          <a:xfrm>
            <a:off x="3771261" y="412749"/>
            <a:ext cx="1606575" cy="880228"/>
          </a:xfrm>
          <a:custGeom>
            <a:avLst/>
            <a:gdLst/>
            <a:ahLst/>
            <a:cxnLst/>
            <a:rect l="l" t="t" r="r" b="b"/>
            <a:pathLst>
              <a:path w="6101298" h="3195555">
                <a:moveTo>
                  <a:pt x="0" y="0"/>
                </a:moveTo>
                <a:lnTo>
                  <a:pt x="6101298" y="0"/>
                </a:lnTo>
                <a:lnTo>
                  <a:pt x="6101298" y="3195555"/>
                </a:lnTo>
                <a:lnTo>
                  <a:pt x="0" y="31955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46F94E35-85B2-5F47-0EA9-B668D131C7DD}"/>
              </a:ext>
            </a:extLst>
          </p:cNvPr>
          <p:cNvSpPr/>
          <p:nvPr/>
        </p:nvSpPr>
        <p:spPr>
          <a:xfrm>
            <a:off x="-214058" y="-128252"/>
            <a:ext cx="1606575" cy="1257300"/>
          </a:xfrm>
          <a:custGeom>
            <a:avLst/>
            <a:gdLst/>
            <a:ahLst/>
            <a:cxnLst/>
            <a:rect l="l" t="t" r="r" b="b"/>
            <a:pathLst>
              <a:path w="8674150" h="8229600">
                <a:moveTo>
                  <a:pt x="0" y="0"/>
                </a:moveTo>
                <a:lnTo>
                  <a:pt x="8674150" y="0"/>
                </a:lnTo>
                <a:lnTo>
                  <a:pt x="86741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B918E2B9-2615-A0A6-914F-D131FF97A205}"/>
              </a:ext>
            </a:extLst>
          </p:cNvPr>
          <p:cNvSpPr/>
          <p:nvPr/>
        </p:nvSpPr>
        <p:spPr>
          <a:xfrm>
            <a:off x="2347524" y="558800"/>
            <a:ext cx="2148974" cy="630360"/>
          </a:xfrm>
          <a:custGeom>
            <a:avLst/>
            <a:gdLst/>
            <a:ahLst/>
            <a:cxnLst/>
            <a:rect l="l" t="t" r="r" b="b"/>
            <a:pathLst>
              <a:path w="7315200" h="2368296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99B6280-26B4-B3DD-5485-8EF43ACE6F61}"/>
              </a:ext>
            </a:extLst>
          </p:cNvPr>
          <p:cNvSpPr/>
          <p:nvPr/>
        </p:nvSpPr>
        <p:spPr>
          <a:xfrm>
            <a:off x="824948" y="592187"/>
            <a:ext cx="10629115" cy="5485446"/>
          </a:xfrm>
          <a:prstGeom prst="roundRect">
            <a:avLst>
              <a:gd name="adj" fmla="val 11734"/>
            </a:avLst>
          </a:prstGeom>
          <a:solidFill>
            <a:schemeClr val="bg1"/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lang="en-US" sz="36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3B64D2-ACB4-8A81-74BC-D6146B75464C}"/>
              </a:ext>
            </a:extLst>
          </p:cNvPr>
          <p:cNvSpPr txBox="1"/>
          <p:nvPr/>
        </p:nvSpPr>
        <p:spPr>
          <a:xfrm>
            <a:off x="2509949" y="780368"/>
            <a:ext cx="79936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Tìm các số chẵn, số lẻ rồi nói theo mẫu.</a:t>
            </a:r>
            <a:br>
              <a:rPr lang="en-US" sz="32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i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154; 26; 447; 1358; 69; 500; 86 053.</a:t>
            </a:r>
            <a:endParaRPr lang="en-US" sz="32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0995F5DD-5DBB-D5F7-0ECF-488BC062F55B}"/>
              </a:ext>
            </a:extLst>
          </p:cNvPr>
          <p:cNvSpPr/>
          <p:nvPr/>
        </p:nvSpPr>
        <p:spPr>
          <a:xfrm>
            <a:off x="1710853" y="903654"/>
            <a:ext cx="799096" cy="779904"/>
          </a:xfrm>
          <a:prstGeom prst="triangle">
            <a:avLst>
              <a:gd name="adj" fmla="val 48517"/>
            </a:avLst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829AD3-BAEF-4147-A04C-4E3675D8FBA2}"/>
              </a:ext>
            </a:extLst>
          </p:cNvPr>
          <p:cNvSpPr txBox="1"/>
          <p:nvPr/>
        </p:nvSpPr>
        <p:spPr>
          <a:xfrm>
            <a:off x="2612670" y="2150707"/>
            <a:ext cx="1454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1358</a:t>
            </a: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23C1B80A-DE28-F0B7-FCF8-18E3DBAF344A}"/>
              </a:ext>
            </a:extLst>
          </p:cNvPr>
          <p:cNvSpPr/>
          <p:nvPr/>
        </p:nvSpPr>
        <p:spPr>
          <a:xfrm>
            <a:off x="825753" y="2213783"/>
            <a:ext cx="1809014" cy="1161632"/>
          </a:xfrm>
          <a:custGeom>
            <a:avLst/>
            <a:gdLst/>
            <a:ahLst/>
            <a:cxnLst/>
            <a:rect l="l" t="t" r="r" b="b"/>
            <a:pathLst>
              <a:path w="10201983" h="8229600">
                <a:moveTo>
                  <a:pt x="0" y="0"/>
                </a:moveTo>
                <a:lnTo>
                  <a:pt x="10201984" y="0"/>
                </a:lnTo>
                <a:lnTo>
                  <a:pt x="10201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BCD8A5-D345-D66E-BEB5-7BB95F58F949}"/>
              </a:ext>
            </a:extLst>
          </p:cNvPr>
          <p:cNvSpPr txBox="1"/>
          <p:nvPr/>
        </p:nvSpPr>
        <p:spPr>
          <a:xfrm>
            <a:off x="3773078" y="2193518"/>
            <a:ext cx="8091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là số chẵn vì có chữ số tận cùng là </a:t>
            </a: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EC79E50-F51A-9E2D-11EF-28F4481E5DDC}"/>
              </a:ext>
            </a:extLst>
          </p:cNvPr>
          <p:cNvCxnSpPr>
            <a:cxnSpLocks/>
          </p:cNvCxnSpPr>
          <p:nvPr/>
        </p:nvCxnSpPr>
        <p:spPr>
          <a:xfrm>
            <a:off x="3435859" y="2680932"/>
            <a:ext cx="30112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E750489-B70C-E773-0B99-EE9ABB94D163}"/>
              </a:ext>
            </a:extLst>
          </p:cNvPr>
          <p:cNvSpPr txBox="1"/>
          <p:nvPr/>
        </p:nvSpPr>
        <p:spPr>
          <a:xfrm>
            <a:off x="3184513" y="3021109"/>
            <a:ext cx="929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B760DE-36DD-CC26-E21F-670556FD7A2F}"/>
              </a:ext>
            </a:extLst>
          </p:cNvPr>
          <p:cNvSpPr txBox="1"/>
          <p:nvPr/>
        </p:nvSpPr>
        <p:spPr>
          <a:xfrm>
            <a:off x="3846216" y="3070633"/>
            <a:ext cx="7483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là số lẻ vì có chữ số tận cùng là </a:t>
            </a: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A8A8354-6D35-2581-8A81-70C8B6E6E684}"/>
              </a:ext>
            </a:extLst>
          </p:cNvPr>
          <p:cNvCxnSpPr>
            <a:cxnSpLocks/>
          </p:cNvCxnSpPr>
          <p:nvPr/>
        </p:nvCxnSpPr>
        <p:spPr>
          <a:xfrm>
            <a:off x="3508997" y="3558047"/>
            <a:ext cx="30112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">
            <a:extLst>
              <a:ext uri="{FF2B5EF4-FFF2-40B4-BE49-F238E27FC236}">
                <a16:creationId xmlns:a16="http://schemas.microsoft.com/office/drawing/2014/main" id="{5AAD6E85-2CCB-1465-789E-BCB57BDDA474}"/>
              </a:ext>
            </a:extLst>
          </p:cNvPr>
          <p:cNvSpPr/>
          <p:nvPr/>
        </p:nvSpPr>
        <p:spPr>
          <a:xfrm>
            <a:off x="9739198" y="4060963"/>
            <a:ext cx="1998253" cy="1762626"/>
          </a:xfrm>
          <a:custGeom>
            <a:avLst/>
            <a:gdLst/>
            <a:ahLst/>
            <a:cxnLst/>
            <a:rect l="l" t="t" r="r" b="b"/>
            <a:pathLst>
              <a:path w="9329731" h="8229600">
                <a:moveTo>
                  <a:pt x="0" y="0"/>
                </a:moveTo>
                <a:lnTo>
                  <a:pt x="9329730" y="0"/>
                </a:lnTo>
                <a:lnTo>
                  <a:pt x="93297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B1E1A0-970D-27AC-51E4-096A906056FF}"/>
              </a:ext>
            </a:extLst>
          </p:cNvPr>
          <p:cNvSpPr txBox="1"/>
          <p:nvPr/>
        </p:nvSpPr>
        <p:spPr>
          <a:xfrm>
            <a:off x="1433127" y="4154981"/>
            <a:ext cx="1169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4CBB8D-B90E-7779-B6AE-B32501C0D091}"/>
              </a:ext>
            </a:extLst>
          </p:cNvPr>
          <p:cNvSpPr txBox="1"/>
          <p:nvPr/>
        </p:nvSpPr>
        <p:spPr>
          <a:xfrm>
            <a:off x="2344052" y="4197792"/>
            <a:ext cx="7483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là số chẵn vì có chữ số tận cùng là </a:t>
            </a: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615DBAF-2407-F542-A091-EED36BA4061A}"/>
              </a:ext>
            </a:extLst>
          </p:cNvPr>
          <p:cNvCxnSpPr>
            <a:cxnSpLocks/>
          </p:cNvCxnSpPr>
          <p:nvPr/>
        </p:nvCxnSpPr>
        <p:spPr>
          <a:xfrm>
            <a:off x="2006833" y="4685206"/>
            <a:ext cx="30112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8D00C9B-CF3F-24FA-3190-BD8EE865DD18}"/>
              </a:ext>
            </a:extLst>
          </p:cNvPr>
          <p:cNvSpPr txBox="1"/>
          <p:nvPr/>
        </p:nvSpPr>
        <p:spPr>
          <a:xfrm>
            <a:off x="923679" y="5011618"/>
            <a:ext cx="1671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86053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7E4D4B-F826-AF22-8164-DD3C8E22B197}"/>
              </a:ext>
            </a:extLst>
          </p:cNvPr>
          <p:cNvSpPr txBox="1"/>
          <p:nvPr/>
        </p:nvSpPr>
        <p:spPr>
          <a:xfrm>
            <a:off x="2337250" y="5054429"/>
            <a:ext cx="7483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là số lẻ vì có chữ số tận cùng là </a:t>
            </a: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8FBAB03-A2CD-360F-8EEE-23726F766270}"/>
              </a:ext>
            </a:extLst>
          </p:cNvPr>
          <p:cNvCxnSpPr>
            <a:cxnSpLocks/>
          </p:cNvCxnSpPr>
          <p:nvPr/>
        </p:nvCxnSpPr>
        <p:spPr>
          <a:xfrm>
            <a:off x="2000031" y="5541843"/>
            <a:ext cx="30112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847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 animBg="1"/>
      <p:bldP spid="3" grpId="0"/>
      <p:bldP spid="5" grpId="0" animBg="1"/>
      <p:bldP spid="8" grpId="0"/>
      <p:bldP spid="16" grpId="0"/>
      <p:bldP spid="19" grpId="0"/>
      <p:bldP spid="20" grpId="0"/>
      <p:bldP spid="23" grpId="0"/>
      <p:bldP spid="24" grpId="0"/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7">
            <a:extLst>
              <a:ext uri="{FF2B5EF4-FFF2-40B4-BE49-F238E27FC236}">
                <a16:creationId xmlns:a16="http://schemas.microsoft.com/office/drawing/2014/main" id="{B704844F-F69B-45C0-0B6A-2A6797E7E450}"/>
              </a:ext>
            </a:extLst>
          </p:cNvPr>
          <p:cNvSpPr/>
          <p:nvPr/>
        </p:nvSpPr>
        <p:spPr>
          <a:xfrm>
            <a:off x="11297579" y="-27365"/>
            <a:ext cx="1606575" cy="880228"/>
          </a:xfrm>
          <a:custGeom>
            <a:avLst/>
            <a:gdLst/>
            <a:ahLst/>
            <a:cxnLst/>
            <a:rect l="l" t="t" r="r" b="b"/>
            <a:pathLst>
              <a:path w="6101298" h="3195555">
                <a:moveTo>
                  <a:pt x="0" y="0"/>
                </a:moveTo>
                <a:lnTo>
                  <a:pt x="6101298" y="0"/>
                </a:lnTo>
                <a:lnTo>
                  <a:pt x="6101298" y="3195555"/>
                </a:lnTo>
                <a:lnTo>
                  <a:pt x="0" y="31955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C0FC666B-A1A8-A06D-9EC1-A3A0924C3FFA}"/>
              </a:ext>
            </a:extLst>
          </p:cNvPr>
          <p:cNvSpPr/>
          <p:nvPr/>
        </p:nvSpPr>
        <p:spPr>
          <a:xfrm>
            <a:off x="-425344" y="501186"/>
            <a:ext cx="1809013" cy="745587"/>
          </a:xfrm>
          <a:custGeom>
            <a:avLst/>
            <a:gdLst/>
            <a:ahLst/>
            <a:cxnLst/>
            <a:rect l="l" t="t" r="r" b="b"/>
            <a:pathLst>
              <a:path w="7298980" h="4114800">
                <a:moveTo>
                  <a:pt x="0" y="0"/>
                </a:moveTo>
                <a:lnTo>
                  <a:pt x="7298980" y="0"/>
                </a:lnTo>
                <a:lnTo>
                  <a:pt x="7298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F69B92F9-F991-B97D-838F-83FFA01E53B3}"/>
              </a:ext>
            </a:extLst>
          </p:cNvPr>
          <p:cNvSpPr/>
          <p:nvPr/>
        </p:nvSpPr>
        <p:spPr>
          <a:xfrm>
            <a:off x="3595930" y="427551"/>
            <a:ext cx="1606575" cy="880228"/>
          </a:xfrm>
          <a:custGeom>
            <a:avLst/>
            <a:gdLst/>
            <a:ahLst/>
            <a:cxnLst/>
            <a:rect l="l" t="t" r="r" b="b"/>
            <a:pathLst>
              <a:path w="6101298" h="3195555">
                <a:moveTo>
                  <a:pt x="0" y="0"/>
                </a:moveTo>
                <a:lnTo>
                  <a:pt x="6101298" y="0"/>
                </a:lnTo>
                <a:lnTo>
                  <a:pt x="6101298" y="3195555"/>
                </a:lnTo>
                <a:lnTo>
                  <a:pt x="0" y="31955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46F94E35-85B2-5F47-0EA9-B668D131C7DD}"/>
              </a:ext>
            </a:extLst>
          </p:cNvPr>
          <p:cNvSpPr/>
          <p:nvPr/>
        </p:nvSpPr>
        <p:spPr>
          <a:xfrm>
            <a:off x="-214058" y="-128252"/>
            <a:ext cx="1606575" cy="1257300"/>
          </a:xfrm>
          <a:custGeom>
            <a:avLst/>
            <a:gdLst/>
            <a:ahLst/>
            <a:cxnLst/>
            <a:rect l="l" t="t" r="r" b="b"/>
            <a:pathLst>
              <a:path w="8674150" h="8229600">
                <a:moveTo>
                  <a:pt x="0" y="0"/>
                </a:moveTo>
                <a:lnTo>
                  <a:pt x="8674150" y="0"/>
                </a:lnTo>
                <a:lnTo>
                  <a:pt x="86741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B918E2B9-2615-A0A6-914F-D131FF97A205}"/>
              </a:ext>
            </a:extLst>
          </p:cNvPr>
          <p:cNvSpPr/>
          <p:nvPr/>
        </p:nvSpPr>
        <p:spPr>
          <a:xfrm>
            <a:off x="2347524" y="558800"/>
            <a:ext cx="2148974" cy="630360"/>
          </a:xfrm>
          <a:custGeom>
            <a:avLst/>
            <a:gdLst/>
            <a:ahLst/>
            <a:cxnLst/>
            <a:rect l="l" t="t" r="r" b="b"/>
            <a:pathLst>
              <a:path w="7315200" h="2368296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99B6280-26B4-B3DD-5485-8EF43ACE6F61}"/>
              </a:ext>
            </a:extLst>
          </p:cNvPr>
          <p:cNvSpPr/>
          <p:nvPr/>
        </p:nvSpPr>
        <p:spPr>
          <a:xfrm>
            <a:off x="901313" y="592186"/>
            <a:ext cx="10396266" cy="5507825"/>
          </a:xfrm>
          <a:prstGeom prst="roundRect">
            <a:avLst>
              <a:gd name="adj" fmla="val 11734"/>
            </a:avLst>
          </a:prstGeom>
          <a:solidFill>
            <a:schemeClr val="bg1"/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lang="en-US" sz="36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3B64D2-ACB4-8A81-74BC-D6146B75464C}"/>
              </a:ext>
            </a:extLst>
          </p:cNvPr>
          <p:cNvSpPr txBox="1"/>
          <p:nvPr/>
        </p:nvSpPr>
        <p:spPr>
          <a:xfrm>
            <a:off x="3258711" y="954385"/>
            <a:ext cx="6027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a) Viết ba số chẵn, ba số lẻ</a:t>
            </a:r>
            <a:endParaRPr lang="en-US" sz="32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0995F5DD-5DBB-D5F7-0ECF-488BC062F55B}"/>
              </a:ext>
            </a:extLst>
          </p:cNvPr>
          <p:cNvSpPr/>
          <p:nvPr/>
        </p:nvSpPr>
        <p:spPr>
          <a:xfrm>
            <a:off x="1873134" y="945259"/>
            <a:ext cx="799096" cy="779904"/>
          </a:xfrm>
          <a:prstGeom prst="triangle">
            <a:avLst>
              <a:gd name="adj" fmla="val 48517"/>
            </a:avLst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23C1B80A-DE28-F0B7-FCF8-18E3DBAF344A}"/>
              </a:ext>
            </a:extLst>
          </p:cNvPr>
          <p:cNvSpPr/>
          <p:nvPr/>
        </p:nvSpPr>
        <p:spPr>
          <a:xfrm>
            <a:off x="1040422" y="2131732"/>
            <a:ext cx="2088787" cy="1331354"/>
          </a:xfrm>
          <a:custGeom>
            <a:avLst/>
            <a:gdLst/>
            <a:ahLst/>
            <a:cxnLst/>
            <a:rect l="l" t="t" r="r" b="b"/>
            <a:pathLst>
              <a:path w="10201983" h="8229600">
                <a:moveTo>
                  <a:pt x="0" y="0"/>
                </a:moveTo>
                <a:lnTo>
                  <a:pt x="10201984" y="0"/>
                </a:lnTo>
                <a:lnTo>
                  <a:pt x="10201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">
            <a:extLst>
              <a:ext uri="{FF2B5EF4-FFF2-40B4-BE49-F238E27FC236}">
                <a16:creationId xmlns:a16="http://schemas.microsoft.com/office/drawing/2014/main" id="{5AAD6E85-2CCB-1465-789E-BCB57BDDA474}"/>
              </a:ext>
            </a:extLst>
          </p:cNvPr>
          <p:cNvSpPr/>
          <p:nvPr/>
        </p:nvSpPr>
        <p:spPr>
          <a:xfrm>
            <a:off x="9052473" y="1807825"/>
            <a:ext cx="1998253" cy="1762626"/>
          </a:xfrm>
          <a:custGeom>
            <a:avLst/>
            <a:gdLst/>
            <a:ahLst/>
            <a:cxnLst/>
            <a:rect l="l" t="t" r="r" b="b"/>
            <a:pathLst>
              <a:path w="9329731" h="8229600">
                <a:moveTo>
                  <a:pt x="0" y="0"/>
                </a:moveTo>
                <a:lnTo>
                  <a:pt x="9329730" y="0"/>
                </a:lnTo>
                <a:lnTo>
                  <a:pt x="93297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371266-7641-1004-F733-4ED13D9BA7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12460" y="3084748"/>
            <a:ext cx="1843485" cy="3705498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552E0E1-CAD9-E946-0F17-DE3D3C8F42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0534" y="3172224"/>
            <a:ext cx="1486020" cy="3635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CE5050F-12F2-DC90-3F98-4CE6B6116058}"/>
              </a:ext>
            </a:extLst>
          </p:cNvPr>
          <p:cNvSpPr txBox="1"/>
          <p:nvPr/>
        </p:nvSpPr>
        <p:spPr>
          <a:xfrm>
            <a:off x="3095847" y="1659872"/>
            <a:ext cx="31097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b="1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số chẵn</a:t>
            </a:r>
            <a:endParaRPr lang="en-US" sz="32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3F0CDC-A039-40D0-1C36-0EF8531A2A1A}"/>
              </a:ext>
            </a:extLst>
          </p:cNvPr>
          <p:cNvSpPr txBox="1"/>
          <p:nvPr/>
        </p:nvSpPr>
        <p:spPr>
          <a:xfrm>
            <a:off x="3967623" y="4979020"/>
            <a:ext cx="1917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EFB811-B4FC-1D57-43E8-6CA5A49EC1E1}"/>
              </a:ext>
            </a:extLst>
          </p:cNvPr>
          <p:cNvSpPr txBox="1"/>
          <p:nvPr/>
        </p:nvSpPr>
        <p:spPr>
          <a:xfrm>
            <a:off x="3577616" y="3711139"/>
            <a:ext cx="1917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3532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BE0AD2-8262-E818-05CE-C93F9F4A1205}"/>
              </a:ext>
            </a:extLst>
          </p:cNvPr>
          <p:cNvSpPr txBox="1"/>
          <p:nvPr/>
        </p:nvSpPr>
        <p:spPr>
          <a:xfrm>
            <a:off x="3558387" y="2415413"/>
            <a:ext cx="1917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1478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8A31E45-CCD4-0326-6308-67FA63FF9906}"/>
              </a:ext>
            </a:extLst>
          </p:cNvPr>
          <p:cNvCxnSpPr>
            <a:cxnSpLocks/>
          </p:cNvCxnSpPr>
          <p:nvPr/>
        </p:nvCxnSpPr>
        <p:spPr>
          <a:xfrm>
            <a:off x="4666539" y="3099283"/>
            <a:ext cx="30112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1EDA4-6FD1-69DC-8CDD-4876DBB86A18}"/>
              </a:ext>
            </a:extLst>
          </p:cNvPr>
          <p:cNvCxnSpPr>
            <a:cxnSpLocks/>
          </p:cNvCxnSpPr>
          <p:nvPr/>
        </p:nvCxnSpPr>
        <p:spPr>
          <a:xfrm>
            <a:off x="4750948" y="5652243"/>
            <a:ext cx="30112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2B1DC02-BD34-A83F-1B13-FD2A838D328F}"/>
              </a:ext>
            </a:extLst>
          </p:cNvPr>
          <p:cNvCxnSpPr>
            <a:cxnSpLocks/>
          </p:cNvCxnSpPr>
          <p:nvPr/>
        </p:nvCxnSpPr>
        <p:spPr>
          <a:xfrm>
            <a:off x="4701961" y="4413403"/>
            <a:ext cx="30112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415B1E1-23E4-E433-DE56-5E3B58DAA08C}"/>
              </a:ext>
            </a:extLst>
          </p:cNvPr>
          <p:cNvSpPr txBox="1"/>
          <p:nvPr/>
        </p:nvSpPr>
        <p:spPr>
          <a:xfrm>
            <a:off x="6895744" y="1640374"/>
            <a:ext cx="31097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b="1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số lẻ</a:t>
            </a:r>
            <a:endParaRPr lang="en-US" sz="32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828EC68-3FD8-83F4-0875-A209389DF328}"/>
              </a:ext>
            </a:extLst>
          </p:cNvPr>
          <p:cNvSpPr txBox="1"/>
          <p:nvPr/>
        </p:nvSpPr>
        <p:spPr>
          <a:xfrm>
            <a:off x="6780060" y="4984551"/>
            <a:ext cx="1917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9847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21265E-AF0B-6021-8A1B-5F40477D4757}"/>
              </a:ext>
            </a:extLst>
          </p:cNvPr>
          <p:cNvSpPr txBox="1"/>
          <p:nvPr/>
        </p:nvSpPr>
        <p:spPr>
          <a:xfrm>
            <a:off x="7400275" y="3688825"/>
            <a:ext cx="1294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37AC6C-655F-E0CE-ACDA-99958834C41F}"/>
              </a:ext>
            </a:extLst>
          </p:cNvPr>
          <p:cNvSpPr txBox="1"/>
          <p:nvPr/>
        </p:nvSpPr>
        <p:spPr>
          <a:xfrm>
            <a:off x="7058285" y="2374729"/>
            <a:ext cx="1605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453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44D9ECD-AF1E-4100-A1B3-D7FACF76B9E9}"/>
              </a:ext>
            </a:extLst>
          </p:cNvPr>
          <p:cNvCxnSpPr>
            <a:cxnSpLocks/>
          </p:cNvCxnSpPr>
          <p:nvPr/>
        </p:nvCxnSpPr>
        <p:spPr>
          <a:xfrm>
            <a:off x="7854377" y="3058599"/>
            <a:ext cx="30112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AC388DD-49A2-164A-ECCC-5B26DBB89E5F}"/>
              </a:ext>
            </a:extLst>
          </p:cNvPr>
          <p:cNvCxnSpPr>
            <a:cxnSpLocks/>
          </p:cNvCxnSpPr>
          <p:nvPr/>
        </p:nvCxnSpPr>
        <p:spPr>
          <a:xfrm>
            <a:off x="7876608" y="5664690"/>
            <a:ext cx="30112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593F7E9-FD7F-72FC-EA68-2141C5891DD9}"/>
              </a:ext>
            </a:extLst>
          </p:cNvPr>
          <p:cNvCxnSpPr>
            <a:cxnSpLocks/>
          </p:cNvCxnSpPr>
          <p:nvPr/>
        </p:nvCxnSpPr>
        <p:spPr>
          <a:xfrm>
            <a:off x="7901760" y="4391089"/>
            <a:ext cx="30112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828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 animBg="1"/>
      <p:bldP spid="3" grpId="0"/>
      <p:bldP spid="5" grpId="0" animBg="1"/>
      <p:bldP spid="18" grpId="0"/>
      <p:bldP spid="26" grpId="0"/>
      <p:bldP spid="27" grpId="0"/>
      <p:bldP spid="28" grpId="0"/>
      <p:bldP spid="32" grpId="0"/>
      <p:bldP spid="33" grpId="0"/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7">
            <a:extLst>
              <a:ext uri="{FF2B5EF4-FFF2-40B4-BE49-F238E27FC236}">
                <a16:creationId xmlns:a16="http://schemas.microsoft.com/office/drawing/2014/main" id="{B704844F-F69B-45C0-0B6A-2A6797E7E450}"/>
              </a:ext>
            </a:extLst>
          </p:cNvPr>
          <p:cNvSpPr/>
          <p:nvPr/>
        </p:nvSpPr>
        <p:spPr>
          <a:xfrm>
            <a:off x="11297579" y="-27365"/>
            <a:ext cx="1606575" cy="880228"/>
          </a:xfrm>
          <a:custGeom>
            <a:avLst/>
            <a:gdLst/>
            <a:ahLst/>
            <a:cxnLst/>
            <a:rect l="l" t="t" r="r" b="b"/>
            <a:pathLst>
              <a:path w="6101298" h="3195555">
                <a:moveTo>
                  <a:pt x="0" y="0"/>
                </a:moveTo>
                <a:lnTo>
                  <a:pt x="6101298" y="0"/>
                </a:lnTo>
                <a:lnTo>
                  <a:pt x="6101298" y="3195555"/>
                </a:lnTo>
                <a:lnTo>
                  <a:pt x="0" y="31955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C0FC666B-A1A8-A06D-9EC1-A3A0924C3FFA}"/>
              </a:ext>
            </a:extLst>
          </p:cNvPr>
          <p:cNvSpPr/>
          <p:nvPr/>
        </p:nvSpPr>
        <p:spPr>
          <a:xfrm>
            <a:off x="-425344" y="501186"/>
            <a:ext cx="1809013" cy="745587"/>
          </a:xfrm>
          <a:custGeom>
            <a:avLst/>
            <a:gdLst/>
            <a:ahLst/>
            <a:cxnLst/>
            <a:rect l="l" t="t" r="r" b="b"/>
            <a:pathLst>
              <a:path w="7298980" h="4114800">
                <a:moveTo>
                  <a:pt x="0" y="0"/>
                </a:moveTo>
                <a:lnTo>
                  <a:pt x="7298980" y="0"/>
                </a:lnTo>
                <a:lnTo>
                  <a:pt x="7298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F69B92F9-F991-B97D-838F-83FFA01E53B3}"/>
              </a:ext>
            </a:extLst>
          </p:cNvPr>
          <p:cNvSpPr/>
          <p:nvPr/>
        </p:nvSpPr>
        <p:spPr>
          <a:xfrm>
            <a:off x="3683392" y="-56209"/>
            <a:ext cx="1606575" cy="880228"/>
          </a:xfrm>
          <a:custGeom>
            <a:avLst/>
            <a:gdLst/>
            <a:ahLst/>
            <a:cxnLst/>
            <a:rect l="l" t="t" r="r" b="b"/>
            <a:pathLst>
              <a:path w="6101298" h="3195555">
                <a:moveTo>
                  <a:pt x="0" y="0"/>
                </a:moveTo>
                <a:lnTo>
                  <a:pt x="6101298" y="0"/>
                </a:lnTo>
                <a:lnTo>
                  <a:pt x="6101298" y="3195555"/>
                </a:lnTo>
                <a:lnTo>
                  <a:pt x="0" y="31955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46F94E35-85B2-5F47-0EA9-B668D131C7DD}"/>
              </a:ext>
            </a:extLst>
          </p:cNvPr>
          <p:cNvSpPr/>
          <p:nvPr/>
        </p:nvSpPr>
        <p:spPr>
          <a:xfrm>
            <a:off x="-214058" y="-128252"/>
            <a:ext cx="1606575" cy="1257300"/>
          </a:xfrm>
          <a:custGeom>
            <a:avLst/>
            <a:gdLst/>
            <a:ahLst/>
            <a:cxnLst/>
            <a:rect l="l" t="t" r="r" b="b"/>
            <a:pathLst>
              <a:path w="8674150" h="8229600">
                <a:moveTo>
                  <a:pt x="0" y="0"/>
                </a:moveTo>
                <a:lnTo>
                  <a:pt x="8674150" y="0"/>
                </a:lnTo>
                <a:lnTo>
                  <a:pt x="86741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B918E2B9-2615-A0A6-914F-D131FF97A205}"/>
              </a:ext>
            </a:extLst>
          </p:cNvPr>
          <p:cNvSpPr/>
          <p:nvPr/>
        </p:nvSpPr>
        <p:spPr>
          <a:xfrm>
            <a:off x="2259655" y="89842"/>
            <a:ext cx="2148974" cy="630360"/>
          </a:xfrm>
          <a:custGeom>
            <a:avLst/>
            <a:gdLst/>
            <a:ahLst/>
            <a:cxnLst/>
            <a:rect l="l" t="t" r="r" b="b"/>
            <a:pathLst>
              <a:path w="7315200" h="2368296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99B6280-26B4-B3DD-5485-8EF43ACE6F61}"/>
              </a:ext>
            </a:extLst>
          </p:cNvPr>
          <p:cNvSpPr/>
          <p:nvPr/>
        </p:nvSpPr>
        <p:spPr>
          <a:xfrm>
            <a:off x="892465" y="302828"/>
            <a:ext cx="10396266" cy="6400800"/>
          </a:xfrm>
          <a:prstGeom prst="roundRect">
            <a:avLst>
              <a:gd name="adj" fmla="val 11734"/>
            </a:avLst>
          </a:prstGeom>
          <a:solidFill>
            <a:schemeClr val="bg1"/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lang="en-US" sz="36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3B64D2-ACB4-8A81-74BC-D6146B75464C}"/>
              </a:ext>
            </a:extLst>
          </p:cNvPr>
          <p:cNvSpPr txBox="1"/>
          <p:nvPr/>
        </p:nvSpPr>
        <p:spPr>
          <a:xfrm>
            <a:off x="2907981" y="285410"/>
            <a:ext cx="73221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Dùng cả bốn thẻ sau ghép thành số lẻ lớn nhất.</a:t>
            </a:r>
            <a:endParaRPr lang="en-US" sz="32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0995F5DD-5DBB-D5F7-0ECF-488BC062F55B}"/>
              </a:ext>
            </a:extLst>
          </p:cNvPr>
          <p:cNvSpPr/>
          <p:nvPr/>
        </p:nvSpPr>
        <p:spPr>
          <a:xfrm>
            <a:off x="1786091" y="291975"/>
            <a:ext cx="799096" cy="779904"/>
          </a:xfrm>
          <a:prstGeom prst="triangle">
            <a:avLst>
              <a:gd name="adj" fmla="val 48517"/>
            </a:avLst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371266-7641-1004-F733-4ED13D9BA7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12460" y="3084748"/>
            <a:ext cx="1843485" cy="37054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0272D1-A75C-34AD-6778-7E2DC5D467C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4" t="11095" r="36881" b="46517"/>
          <a:stretch/>
        </p:blipFill>
        <p:spPr>
          <a:xfrm>
            <a:off x="2080365" y="1443800"/>
            <a:ext cx="1486020" cy="1387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29B7D3-9FA8-E41E-9A74-C5B214F0519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71" t="9682" r="11294" b="47930"/>
          <a:stretch/>
        </p:blipFill>
        <p:spPr>
          <a:xfrm>
            <a:off x="4160603" y="1443800"/>
            <a:ext cx="1486020" cy="13875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254EE1-D4AB-478E-DCAD-FD659D5BA6C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6" t="11675" r="64159" b="45937"/>
          <a:stretch/>
        </p:blipFill>
        <p:spPr>
          <a:xfrm>
            <a:off x="6350168" y="1443800"/>
            <a:ext cx="1486020" cy="1387554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2B660CEE-59DA-4B94-816A-19A23F9F7173}"/>
              </a:ext>
            </a:extLst>
          </p:cNvPr>
          <p:cNvSpPr/>
          <p:nvPr/>
        </p:nvSpPr>
        <p:spPr>
          <a:xfrm>
            <a:off x="1189722" y="2982692"/>
            <a:ext cx="658049" cy="42124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F665DE-CEE7-EDBF-52B3-09F797218FCD}"/>
              </a:ext>
            </a:extLst>
          </p:cNvPr>
          <p:cNvSpPr txBox="1"/>
          <p:nvPr/>
        </p:nvSpPr>
        <p:spPr>
          <a:xfrm>
            <a:off x="2338277" y="2867542"/>
            <a:ext cx="7205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phải tìm là số lớn nhất, nên các chữ số phải được xếp như thế nào?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562277-9E79-0013-1A54-F2AC0C3346B5}"/>
              </a:ext>
            </a:extLst>
          </p:cNvPr>
          <p:cNvSpPr txBox="1"/>
          <p:nvPr/>
        </p:nvSpPr>
        <p:spPr>
          <a:xfrm>
            <a:off x="1981333" y="2865324"/>
            <a:ext cx="8199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Số phải tìm là số lớn nhất, nên các chữ số phải được xếp lần lượt từ lớn đến bé: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552E0E1-CAD9-E946-0F17-DE3D3C8F42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70427" y="3222475"/>
            <a:ext cx="1486020" cy="36355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F87D84-5EF0-0004-301F-F4F60F5A323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5" t="29663" r="37135" b="28090"/>
          <a:stretch/>
        </p:blipFill>
        <p:spPr>
          <a:xfrm>
            <a:off x="8539733" y="1443800"/>
            <a:ext cx="1465556" cy="13875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9BC0E78-F1A6-A694-2F0C-70216A863F9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5" t="29663" r="37135" b="28090"/>
          <a:stretch/>
        </p:blipFill>
        <p:spPr>
          <a:xfrm>
            <a:off x="4183645" y="3942542"/>
            <a:ext cx="805355" cy="7624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1139E4-05F0-78C1-0463-98DAF0D5D0E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71" t="9682" r="11294" b="47930"/>
          <a:stretch/>
        </p:blipFill>
        <p:spPr>
          <a:xfrm>
            <a:off x="4956458" y="3944254"/>
            <a:ext cx="788652" cy="7363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36C4BA1-A044-530B-E745-019361CAA87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t="11670" r="65158" b="45942"/>
          <a:stretch/>
        </p:blipFill>
        <p:spPr>
          <a:xfrm>
            <a:off x="5724656" y="3954481"/>
            <a:ext cx="788652" cy="7363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78A96B8-EB68-6891-AEF8-4BEFC839F6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0" t="11597" r="37595" b="46015"/>
          <a:stretch/>
        </p:blipFill>
        <p:spPr>
          <a:xfrm>
            <a:off x="6517924" y="3968638"/>
            <a:ext cx="788652" cy="736395"/>
          </a:xfrm>
          <a:prstGeom prst="rect">
            <a:avLst/>
          </a:prstGeom>
        </p:spPr>
      </p:pic>
      <p:sp>
        <p:nvSpPr>
          <p:cNvPr id="27" name="Arrow: Right 26">
            <a:extLst>
              <a:ext uri="{FF2B5EF4-FFF2-40B4-BE49-F238E27FC236}">
                <a16:creationId xmlns:a16="http://schemas.microsoft.com/office/drawing/2014/main" id="{63140DBA-5512-D807-C489-DCCD30A7EF85}"/>
              </a:ext>
            </a:extLst>
          </p:cNvPr>
          <p:cNvSpPr/>
          <p:nvPr/>
        </p:nvSpPr>
        <p:spPr>
          <a:xfrm>
            <a:off x="1128042" y="4783850"/>
            <a:ext cx="658049" cy="42124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C9C9E4-C0B6-2912-F279-26EB8680C04B}"/>
              </a:ext>
            </a:extLst>
          </p:cNvPr>
          <p:cNvSpPr txBox="1"/>
          <p:nvPr/>
        </p:nvSpPr>
        <p:spPr>
          <a:xfrm>
            <a:off x="2302926" y="4668700"/>
            <a:ext cx="7205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phải tìm là số lẻ, nên chữ số tận cùng là số gì?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A82012-E9DF-29AF-ED6C-25D673594391}"/>
              </a:ext>
            </a:extLst>
          </p:cNvPr>
          <p:cNvSpPr txBox="1"/>
          <p:nvPr/>
        </p:nvSpPr>
        <p:spPr>
          <a:xfrm>
            <a:off x="2095862" y="4679058"/>
            <a:ext cx="8199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Số phải tìm là số lẻ, nên chữ số tận cùng là số lẻ, chỉ có thể chọn 7 hoặc 5. Vậy số cần tìm là: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90FE1F8-C536-555D-AA00-72C8D5B97B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5" t="29663" r="37135" b="28090"/>
          <a:stretch/>
        </p:blipFill>
        <p:spPr>
          <a:xfrm>
            <a:off x="4413116" y="5717725"/>
            <a:ext cx="805355" cy="7624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BFBD7B3-B178-5DBE-C273-7E33A7F8C3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71" t="9682" r="11294" b="47930"/>
          <a:stretch/>
        </p:blipFill>
        <p:spPr>
          <a:xfrm>
            <a:off x="5185929" y="5719437"/>
            <a:ext cx="788652" cy="73639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E0627B3-7B4C-81AD-8413-258C933AE40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t="11670" r="65158" b="45942"/>
          <a:stretch/>
        </p:blipFill>
        <p:spPr>
          <a:xfrm>
            <a:off x="6744593" y="5763862"/>
            <a:ext cx="788652" cy="73639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3323323-FC80-02FC-25E0-969B7118846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0" t="11597" r="37595" b="46015"/>
          <a:stretch/>
        </p:blipFill>
        <p:spPr>
          <a:xfrm>
            <a:off x="5978844" y="5743821"/>
            <a:ext cx="788652" cy="73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47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 animBg="1"/>
      <p:bldP spid="3" grpId="0"/>
      <p:bldP spid="5" grpId="0" animBg="1"/>
      <p:bldP spid="18" grpId="0" animBg="1"/>
      <p:bldP spid="19" grpId="0"/>
      <p:bldP spid="19" grpId="1"/>
      <p:bldP spid="20" grpId="0"/>
      <p:bldP spid="27" grpId="0" animBg="1"/>
      <p:bldP spid="28" grpId="0"/>
      <p:bldP spid="28" grpId="1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7">
            <a:extLst>
              <a:ext uri="{FF2B5EF4-FFF2-40B4-BE49-F238E27FC236}">
                <a16:creationId xmlns:a16="http://schemas.microsoft.com/office/drawing/2014/main" id="{5FD0C22C-BA01-24C1-CFAF-709A58DE7CB3}"/>
              </a:ext>
            </a:extLst>
          </p:cNvPr>
          <p:cNvSpPr/>
          <p:nvPr/>
        </p:nvSpPr>
        <p:spPr>
          <a:xfrm>
            <a:off x="9819076" y="1098087"/>
            <a:ext cx="1606575" cy="880228"/>
          </a:xfrm>
          <a:custGeom>
            <a:avLst/>
            <a:gdLst/>
            <a:ahLst/>
            <a:cxnLst/>
            <a:rect l="l" t="t" r="r" b="b"/>
            <a:pathLst>
              <a:path w="6101298" h="3195555">
                <a:moveTo>
                  <a:pt x="0" y="0"/>
                </a:moveTo>
                <a:lnTo>
                  <a:pt x="6101298" y="0"/>
                </a:lnTo>
                <a:lnTo>
                  <a:pt x="6101298" y="3195555"/>
                </a:lnTo>
                <a:lnTo>
                  <a:pt x="0" y="31955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7A7F7AB3-5F3E-77C4-F991-1CA1D624E4B8}"/>
              </a:ext>
            </a:extLst>
          </p:cNvPr>
          <p:cNvSpPr/>
          <p:nvPr/>
        </p:nvSpPr>
        <p:spPr>
          <a:xfrm>
            <a:off x="11297579" y="-27365"/>
            <a:ext cx="1606575" cy="880228"/>
          </a:xfrm>
          <a:custGeom>
            <a:avLst/>
            <a:gdLst/>
            <a:ahLst/>
            <a:cxnLst/>
            <a:rect l="l" t="t" r="r" b="b"/>
            <a:pathLst>
              <a:path w="6101298" h="3195555">
                <a:moveTo>
                  <a:pt x="0" y="0"/>
                </a:moveTo>
                <a:lnTo>
                  <a:pt x="6101298" y="0"/>
                </a:lnTo>
                <a:lnTo>
                  <a:pt x="6101298" y="3195555"/>
                </a:lnTo>
                <a:lnTo>
                  <a:pt x="0" y="31955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12DB7EAB-8761-438B-3B7E-8279CAA8CB74}"/>
              </a:ext>
            </a:extLst>
          </p:cNvPr>
          <p:cNvSpPr/>
          <p:nvPr/>
        </p:nvSpPr>
        <p:spPr>
          <a:xfrm>
            <a:off x="-425344" y="501186"/>
            <a:ext cx="1809013" cy="745587"/>
          </a:xfrm>
          <a:custGeom>
            <a:avLst/>
            <a:gdLst/>
            <a:ahLst/>
            <a:cxnLst/>
            <a:rect l="l" t="t" r="r" b="b"/>
            <a:pathLst>
              <a:path w="7298980" h="4114800">
                <a:moveTo>
                  <a:pt x="0" y="0"/>
                </a:moveTo>
                <a:lnTo>
                  <a:pt x="7298980" y="0"/>
                </a:lnTo>
                <a:lnTo>
                  <a:pt x="7298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0E42D03-A6E2-4BD9-3E76-0760606A42CC}"/>
              </a:ext>
            </a:extLst>
          </p:cNvPr>
          <p:cNvSpPr/>
          <p:nvPr/>
        </p:nvSpPr>
        <p:spPr>
          <a:xfrm>
            <a:off x="3771261" y="412749"/>
            <a:ext cx="1606575" cy="880228"/>
          </a:xfrm>
          <a:custGeom>
            <a:avLst/>
            <a:gdLst/>
            <a:ahLst/>
            <a:cxnLst/>
            <a:rect l="l" t="t" r="r" b="b"/>
            <a:pathLst>
              <a:path w="6101298" h="3195555">
                <a:moveTo>
                  <a:pt x="0" y="0"/>
                </a:moveTo>
                <a:lnTo>
                  <a:pt x="6101298" y="0"/>
                </a:lnTo>
                <a:lnTo>
                  <a:pt x="6101298" y="3195555"/>
                </a:lnTo>
                <a:lnTo>
                  <a:pt x="0" y="31955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9C3FA1D-EAA4-F7DE-8230-70A2652F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43" y="4162926"/>
            <a:ext cx="3372262" cy="279734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AF7DDBA-7778-8AF4-6FE5-5EF055DFD573}"/>
              </a:ext>
            </a:extLst>
          </p:cNvPr>
          <p:cNvGrpSpPr/>
          <p:nvPr/>
        </p:nvGrpSpPr>
        <p:grpSpPr>
          <a:xfrm>
            <a:off x="4290539" y="740985"/>
            <a:ext cx="7483824" cy="4962262"/>
            <a:chOff x="4842072" y="176464"/>
            <a:chExt cx="7428933" cy="48525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95DB54C-61F7-9C7A-BAD1-8EADBB6CA626}"/>
                </a:ext>
              </a:extLst>
            </p:cNvPr>
            <p:cNvSpPr txBox="1"/>
            <p:nvPr/>
          </p:nvSpPr>
          <p:spPr>
            <a:xfrm>
              <a:off x="4842072" y="176464"/>
              <a:ext cx="7428933" cy="484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800" b="1">
                  <a:ln w="228600">
                    <a:solidFill>
                      <a:schemeClr val="bg1"/>
                    </a:solidFill>
                  </a:ln>
                  <a:solidFill>
                    <a:srgbClr val="F07423"/>
                  </a:solidFill>
                  <a:latin typeface="SVN-Bango" panose="02000000000000000000" pitchFamily="50" charset="0"/>
                </a:rPr>
                <a:t>Luyện tập</a:t>
              </a:r>
              <a:endParaRPr lang="en-US" sz="15800" b="1" dirty="0">
                <a:ln w="228600">
                  <a:solidFill>
                    <a:schemeClr val="bg1"/>
                  </a:solidFill>
                </a:ln>
                <a:solidFill>
                  <a:srgbClr val="F07423"/>
                </a:solidFill>
                <a:latin typeface="SVN-Bango" panose="02000000000000000000" pitchFamily="50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BF29453-E3AE-09BB-CEB1-40EEEC7822F3}"/>
                </a:ext>
              </a:extLst>
            </p:cNvPr>
            <p:cNvSpPr txBox="1"/>
            <p:nvPr/>
          </p:nvSpPr>
          <p:spPr>
            <a:xfrm>
              <a:off x="4906739" y="183367"/>
              <a:ext cx="7301802" cy="484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800" b="1">
                  <a:ln w="28575">
                    <a:solidFill>
                      <a:schemeClr val="tx1"/>
                    </a:solidFill>
                  </a:ln>
                  <a:gradFill flip="none" rotWithShape="1">
                    <a:gsLst>
                      <a:gs pos="99000">
                        <a:srgbClr val="ABCA28"/>
                      </a:gs>
                      <a:gs pos="55000">
                        <a:srgbClr val="ABDB3E"/>
                      </a:gs>
                      <a:gs pos="53000">
                        <a:srgbClr val="CCFF66"/>
                      </a:gs>
                      <a:gs pos="2000">
                        <a:srgbClr val="FFFF00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latin typeface="SVN-Bango" panose="02000000000000000000" pitchFamily="50" charset="0"/>
                </a:rPr>
                <a:t>Luyện tập</a:t>
              </a:r>
              <a:endParaRPr lang="en-US" sz="15800" b="1" dirty="0">
                <a:ln w="28575">
                  <a:solidFill>
                    <a:schemeClr val="tx1"/>
                  </a:solidFill>
                </a:ln>
                <a:gradFill flip="none" rotWithShape="1">
                  <a:gsLst>
                    <a:gs pos="99000">
                      <a:srgbClr val="ABCA28"/>
                    </a:gs>
                    <a:gs pos="55000">
                      <a:srgbClr val="ABDB3E"/>
                    </a:gs>
                    <a:gs pos="53000">
                      <a:srgbClr val="CCFF66"/>
                    </a:gs>
                    <a:gs pos="2000">
                      <a:srgbClr val="FFFF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SVN-Bango" panose="02000000000000000000" pitchFamily="50" charset="0"/>
              </a:endParaRPr>
            </a:p>
          </p:txBody>
        </p:sp>
      </p:grpSp>
      <p:sp>
        <p:nvSpPr>
          <p:cNvPr id="9" name="Freeform 2">
            <a:extLst>
              <a:ext uri="{FF2B5EF4-FFF2-40B4-BE49-F238E27FC236}">
                <a16:creationId xmlns:a16="http://schemas.microsoft.com/office/drawing/2014/main" id="{D728D0F4-564B-B629-B03C-3DA39C238808}"/>
              </a:ext>
            </a:extLst>
          </p:cNvPr>
          <p:cNvSpPr/>
          <p:nvPr/>
        </p:nvSpPr>
        <p:spPr>
          <a:xfrm>
            <a:off x="146025" y="101600"/>
            <a:ext cx="1606575" cy="1257300"/>
          </a:xfrm>
          <a:custGeom>
            <a:avLst/>
            <a:gdLst/>
            <a:ahLst/>
            <a:cxnLst/>
            <a:rect l="l" t="t" r="r" b="b"/>
            <a:pathLst>
              <a:path w="8674150" h="8229600">
                <a:moveTo>
                  <a:pt x="0" y="0"/>
                </a:moveTo>
                <a:lnTo>
                  <a:pt x="8674150" y="0"/>
                </a:lnTo>
                <a:lnTo>
                  <a:pt x="86741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D6B736BF-C3F0-8D9B-765A-527DD82CBA37}"/>
              </a:ext>
            </a:extLst>
          </p:cNvPr>
          <p:cNvSpPr/>
          <p:nvPr/>
        </p:nvSpPr>
        <p:spPr>
          <a:xfrm>
            <a:off x="10796858" y="412749"/>
            <a:ext cx="1001442" cy="461231"/>
          </a:xfrm>
          <a:custGeom>
            <a:avLst/>
            <a:gdLst/>
            <a:ahLst/>
            <a:cxnLst/>
            <a:rect l="l" t="t" r="r" b="b"/>
            <a:pathLst>
              <a:path w="7315200" h="3529584">
                <a:moveTo>
                  <a:pt x="0" y="0"/>
                </a:moveTo>
                <a:lnTo>
                  <a:pt x="7315200" y="0"/>
                </a:lnTo>
                <a:lnTo>
                  <a:pt x="7315200" y="3529584"/>
                </a:lnTo>
                <a:lnTo>
                  <a:pt x="0" y="35295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623B4A79-D276-F99E-99B6-3BA0E7C748EC}"/>
              </a:ext>
            </a:extLst>
          </p:cNvPr>
          <p:cNvSpPr/>
          <p:nvPr/>
        </p:nvSpPr>
        <p:spPr>
          <a:xfrm>
            <a:off x="2347524" y="558800"/>
            <a:ext cx="2148974" cy="630360"/>
          </a:xfrm>
          <a:custGeom>
            <a:avLst/>
            <a:gdLst/>
            <a:ahLst/>
            <a:cxnLst/>
            <a:rect l="l" t="t" r="r" b="b"/>
            <a:pathLst>
              <a:path w="7315200" h="2368296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67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32E7AD3-1216-D303-46F8-B582DF773A54}"/>
              </a:ext>
            </a:extLst>
          </p:cNvPr>
          <p:cNvSpPr/>
          <p:nvPr/>
        </p:nvSpPr>
        <p:spPr>
          <a:xfrm>
            <a:off x="427382" y="302828"/>
            <a:ext cx="11320669" cy="6400800"/>
          </a:xfrm>
          <a:prstGeom prst="roundRect">
            <a:avLst>
              <a:gd name="adj" fmla="val 8163"/>
            </a:avLst>
          </a:prstGeom>
          <a:solidFill>
            <a:schemeClr val="bg1"/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lang="en-US" sz="36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0B3664-A981-4694-C245-0E065CBA7FEA}"/>
              </a:ext>
            </a:extLst>
          </p:cNvPr>
          <p:cNvSpPr txBox="1"/>
          <p:nvPr/>
        </p:nvSpPr>
        <p:spPr>
          <a:xfrm>
            <a:off x="967822" y="425492"/>
            <a:ext cx="415083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 sát bảng các số từ 1 đến 100.</a:t>
            </a:r>
          </a:p>
          <a:p>
            <a:pPr algn="just"/>
            <a:r>
              <a:rPr lang="en-US" sz="3200" b="0" i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a) Mỗi số bị che là số chẵn hay số lẻ?</a:t>
            </a:r>
          </a:p>
          <a:p>
            <a:pPr algn="just"/>
            <a:r>
              <a:rPr lang="en-US" sz="3200" b="0" i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Từ 1 đến 100 có bao nhiêu số lẻ, bao nhiêu số chẵn?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39E46A4-A4CF-FE3D-8278-9AE2DFFE0051}"/>
              </a:ext>
            </a:extLst>
          </p:cNvPr>
          <p:cNvSpPr/>
          <p:nvPr/>
        </p:nvSpPr>
        <p:spPr>
          <a:xfrm>
            <a:off x="109219" y="154372"/>
            <a:ext cx="858604" cy="862770"/>
          </a:xfrm>
          <a:prstGeom prst="ellipse">
            <a:avLst/>
          </a:prstGeom>
          <a:solidFill>
            <a:srgbClr val="F6DAF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7030A0"/>
                </a:solidFill>
                <a:latin typeface="Matura MT Script Capitals" panose="03020802060602070202" pitchFamily="66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0" name="Hình ảnh 2">
            <a:extLst>
              <a:ext uri="{FF2B5EF4-FFF2-40B4-BE49-F238E27FC236}">
                <a16:creationId xmlns:a16="http://schemas.microsoft.com/office/drawing/2014/main" id="{8895D411-1ABD-1B9C-257D-DB22CAC7E0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6296" t="2405"/>
          <a:stretch/>
        </p:blipFill>
        <p:spPr>
          <a:xfrm>
            <a:off x="5347252" y="425492"/>
            <a:ext cx="6037193" cy="599187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43EF676-E2D4-1CD7-1960-124871BD5352}"/>
              </a:ext>
            </a:extLst>
          </p:cNvPr>
          <p:cNvSpPr/>
          <p:nvPr/>
        </p:nvSpPr>
        <p:spPr>
          <a:xfrm>
            <a:off x="8398565" y="516835"/>
            <a:ext cx="566531" cy="5963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22" name="Hình ảnh 65">
            <a:extLst>
              <a:ext uri="{FF2B5EF4-FFF2-40B4-BE49-F238E27FC236}">
                <a16:creationId xmlns:a16="http://schemas.microsoft.com/office/drawing/2014/main" id="{4856E8BB-F07A-F9A5-BC4C-6E4FAB2DFA3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50050" y="891410"/>
            <a:ext cx="1666194" cy="81703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46BD82E-FDAE-B710-F348-F3A5B78262D6}"/>
              </a:ext>
            </a:extLst>
          </p:cNvPr>
          <p:cNvSpPr/>
          <p:nvPr/>
        </p:nvSpPr>
        <p:spPr>
          <a:xfrm>
            <a:off x="8975035" y="516835"/>
            <a:ext cx="566531" cy="5963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24" name="Hình ảnh 66">
            <a:extLst>
              <a:ext uri="{FF2B5EF4-FFF2-40B4-BE49-F238E27FC236}">
                <a16:creationId xmlns:a16="http://schemas.microsoft.com/office/drawing/2014/main" id="{9057D6F7-967D-15C8-CBF5-3355545BE70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372296" y="908073"/>
            <a:ext cx="1153545" cy="78370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B2A2C18-591B-F8E1-5318-EC34942802C2}"/>
              </a:ext>
            </a:extLst>
          </p:cNvPr>
          <p:cNvSpPr/>
          <p:nvPr/>
        </p:nvSpPr>
        <p:spPr>
          <a:xfrm>
            <a:off x="5479774" y="4014618"/>
            <a:ext cx="566531" cy="5963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</a:p>
        </p:txBody>
      </p:sp>
      <p:pic>
        <p:nvPicPr>
          <p:cNvPr id="27" name="Hình ảnh 71">
            <a:extLst>
              <a:ext uri="{FF2B5EF4-FFF2-40B4-BE49-F238E27FC236}">
                <a16:creationId xmlns:a16="http://schemas.microsoft.com/office/drawing/2014/main" id="{D029CB61-A11A-9950-8535-F1386615E9C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18888" y="4355749"/>
            <a:ext cx="1189734" cy="87590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BA6D052-2CF9-C134-5D4A-07A6AA248719}"/>
              </a:ext>
            </a:extLst>
          </p:cNvPr>
          <p:cNvSpPr/>
          <p:nvPr/>
        </p:nvSpPr>
        <p:spPr>
          <a:xfrm>
            <a:off x="6055909" y="4014618"/>
            <a:ext cx="566531" cy="5963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</a:p>
        </p:txBody>
      </p:sp>
      <p:pic>
        <p:nvPicPr>
          <p:cNvPr id="29" name="Hình ảnh 67">
            <a:extLst>
              <a:ext uri="{FF2B5EF4-FFF2-40B4-BE49-F238E27FC236}">
                <a16:creationId xmlns:a16="http://schemas.microsoft.com/office/drawing/2014/main" id="{4826BB16-3276-49F3-0E61-69330057B89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58059" y="3393928"/>
            <a:ext cx="1433692" cy="77411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8F45809-DD81-97A2-AD47-C57C65C25C9E}"/>
              </a:ext>
            </a:extLst>
          </p:cNvPr>
          <p:cNvSpPr/>
          <p:nvPr/>
        </p:nvSpPr>
        <p:spPr>
          <a:xfrm>
            <a:off x="6638597" y="4012998"/>
            <a:ext cx="566531" cy="5963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pic>
        <p:nvPicPr>
          <p:cNvPr id="31" name="Hình ảnh 71">
            <a:extLst>
              <a:ext uri="{FF2B5EF4-FFF2-40B4-BE49-F238E27FC236}">
                <a16:creationId xmlns:a16="http://schemas.microsoft.com/office/drawing/2014/main" id="{A8D4A13F-5D9B-DD0D-B4F3-31E5AFE511E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91133" y="4405084"/>
            <a:ext cx="1189734" cy="87590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8633AD3-083E-13BE-23AC-D43E8815C939}"/>
              </a:ext>
            </a:extLst>
          </p:cNvPr>
          <p:cNvSpPr/>
          <p:nvPr/>
        </p:nvSpPr>
        <p:spPr>
          <a:xfrm>
            <a:off x="7225006" y="4023294"/>
            <a:ext cx="566531" cy="5963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pic>
        <p:nvPicPr>
          <p:cNvPr id="33" name="Hình ảnh 67">
            <a:extLst>
              <a:ext uri="{FF2B5EF4-FFF2-40B4-BE49-F238E27FC236}">
                <a16:creationId xmlns:a16="http://schemas.microsoft.com/office/drawing/2014/main" id="{2BFD2404-5A85-290A-1756-7AA37292235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08960" y="3392057"/>
            <a:ext cx="1433692" cy="77411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FF7645EF-2154-5978-FB41-131E1886ABA8}"/>
              </a:ext>
            </a:extLst>
          </p:cNvPr>
          <p:cNvSpPr/>
          <p:nvPr/>
        </p:nvSpPr>
        <p:spPr>
          <a:xfrm>
            <a:off x="7811415" y="4031079"/>
            <a:ext cx="566531" cy="5963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</a:p>
        </p:txBody>
      </p:sp>
      <p:pic>
        <p:nvPicPr>
          <p:cNvPr id="35" name="Hình ảnh 71">
            <a:extLst>
              <a:ext uri="{FF2B5EF4-FFF2-40B4-BE49-F238E27FC236}">
                <a16:creationId xmlns:a16="http://schemas.microsoft.com/office/drawing/2014/main" id="{64048CC6-82EB-8155-B459-30AE88ABE62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79376" y="4416799"/>
            <a:ext cx="1189734" cy="87590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14A7499-B977-E58B-9FB7-C8AE86BDC8EF}"/>
              </a:ext>
            </a:extLst>
          </p:cNvPr>
          <p:cNvSpPr/>
          <p:nvPr/>
        </p:nvSpPr>
        <p:spPr>
          <a:xfrm>
            <a:off x="9563062" y="5786505"/>
            <a:ext cx="566531" cy="5963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</a:t>
            </a:r>
          </a:p>
        </p:txBody>
      </p:sp>
      <p:pic>
        <p:nvPicPr>
          <p:cNvPr id="37" name="Hình ảnh 67">
            <a:extLst>
              <a:ext uri="{FF2B5EF4-FFF2-40B4-BE49-F238E27FC236}">
                <a16:creationId xmlns:a16="http://schemas.microsoft.com/office/drawing/2014/main" id="{3D2B4444-B35C-18C4-A884-EB945D8B445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92149" y="5113189"/>
            <a:ext cx="1433692" cy="774115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C029B085-75B4-A765-201A-8095672B09D4}"/>
              </a:ext>
            </a:extLst>
          </p:cNvPr>
          <p:cNvSpPr/>
          <p:nvPr/>
        </p:nvSpPr>
        <p:spPr>
          <a:xfrm>
            <a:off x="10146814" y="5799157"/>
            <a:ext cx="566531" cy="5963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pic>
        <p:nvPicPr>
          <p:cNvPr id="40" name="Hình ảnh 66">
            <a:extLst>
              <a:ext uri="{FF2B5EF4-FFF2-40B4-BE49-F238E27FC236}">
                <a16:creationId xmlns:a16="http://schemas.microsoft.com/office/drawing/2014/main" id="{1145AEE8-85A4-7210-A78A-F68C1603A5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343574" y="6175223"/>
            <a:ext cx="1153545" cy="78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20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 animBg="1"/>
      <p:bldP spid="3" grpId="0"/>
      <p:bldP spid="5" grpId="0" animBg="1"/>
      <p:bldP spid="21" grpId="0" animBg="1"/>
      <p:bldP spid="23" grpId="0" animBg="1"/>
      <p:bldP spid="25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32E7AD3-1216-D303-46F8-B582DF773A54}"/>
              </a:ext>
            </a:extLst>
          </p:cNvPr>
          <p:cNvSpPr/>
          <p:nvPr/>
        </p:nvSpPr>
        <p:spPr>
          <a:xfrm>
            <a:off x="236306" y="302828"/>
            <a:ext cx="11846475" cy="6400800"/>
          </a:xfrm>
          <a:prstGeom prst="roundRect">
            <a:avLst>
              <a:gd name="adj" fmla="val 8163"/>
            </a:avLst>
          </a:prstGeom>
          <a:solidFill>
            <a:schemeClr val="bg1"/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lang="en-US" sz="36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0B3664-A981-4694-C245-0E065CBA7FEA}"/>
              </a:ext>
            </a:extLst>
          </p:cNvPr>
          <p:cNvSpPr txBox="1"/>
          <p:nvPr/>
        </p:nvSpPr>
        <p:spPr>
          <a:xfrm>
            <a:off x="967821" y="425492"/>
            <a:ext cx="421035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 sát bảng các số từ 1 đến 100.</a:t>
            </a:r>
          </a:p>
          <a:p>
            <a:pPr algn="just"/>
            <a:r>
              <a:rPr lang="en-US" sz="2800" b="0" i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a) Mỗi số bị che là số chẵn hay số lẻ?</a:t>
            </a:r>
          </a:p>
          <a:p>
            <a:pPr algn="just"/>
            <a:r>
              <a:rPr lang="en-US" sz="2800" b="0" i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Từ 1 đến 100 có bao nhiêu số lẻ, bao nhiêu số chẵn?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39E46A4-A4CF-FE3D-8278-9AE2DFFE0051}"/>
              </a:ext>
            </a:extLst>
          </p:cNvPr>
          <p:cNvSpPr/>
          <p:nvPr/>
        </p:nvSpPr>
        <p:spPr>
          <a:xfrm>
            <a:off x="109219" y="154372"/>
            <a:ext cx="858604" cy="862770"/>
          </a:xfrm>
          <a:prstGeom prst="ellipse">
            <a:avLst/>
          </a:prstGeom>
          <a:solidFill>
            <a:srgbClr val="F6DAF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7030A0"/>
                </a:solidFill>
                <a:latin typeface="Matura MT Script Capitals" panose="03020802060602070202" pitchFamily="66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0" name="Hình ảnh 2">
            <a:extLst>
              <a:ext uri="{FF2B5EF4-FFF2-40B4-BE49-F238E27FC236}">
                <a16:creationId xmlns:a16="http://schemas.microsoft.com/office/drawing/2014/main" id="{8895D411-1ABD-1B9C-257D-DB22CAC7E0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6296" t="2405"/>
          <a:stretch/>
        </p:blipFill>
        <p:spPr>
          <a:xfrm>
            <a:off x="5645537" y="425492"/>
            <a:ext cx="6037193" cy="599187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43EF676-E2D4-1CD7-1960-124871BD5352}"/>
              </a:ext>
            </a:extLst>
          </p:cNvPr>
          <p:cNvSpPr/>
          <p:nvPr/>
        </p:nvSpPr>
        <p:spPr>
          <a:xfrm>
            <a:off x="8696850" y="516835"/>
            <a:ext cx="566531" cy="5963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46BD82E-FDAE-B710-F348-F3A5B78262D6}"/>
              </a:ext>
            </a:extLst>
          </p:cNvPr>
          <p:cNvSpPr/>
          <p:nvPr/>
        </p:nvSpPr>
        <p:spPr>
          <a:xfrm>
            <a:off x="9273320" y="516835"/>
            <a:ext cx="566531" cy="5963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B2A2C18-591B-F8E1-5318-EC34942802C2}"/>
              </a:ext>
            </a:extLst>
          </p:cNvPr>
          <p:cNvSpPr/>
          <p:nvPr/>
        </p:nvSpPr>
        <p:spPr>
          <a:xfrm>
            <a:off x="5778059" y="4014618"/>
            <a:ext cx="566531" cy="5963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BA6D052-2CF9-C134-5D4A-07A6AA248719}"/>
              </a:ext>
            </a:extLst>
          </p:cNvPr>
          <p:cNvSpPr/>
          <p:nvPr/>
        </p:nvSpPr>
        <p:spPr>
          <a:xfrm>
            <a:off x="6354194" y="4014618"/>
            <a:ext cx="566531" cy="5963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8F45809-DD81-97A2-AD47-C57C65C25C9E}"/>
              </a:ext>
            </a:extLst>
          </p:cNvPr>
          <p:cNvSpPr/>
          <p:nvPr/>
        </p:nvSpPr>
        <p:spPr>
          <a:xfrm>
            <a:off x="6936882" y="4012998"/>
            <a:ext cx="566531" cy="5963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633AD3-083E-13BE-23AC-D43E8815C939}"/>
              </a:ext>
            </a:extLst>
          </p:cNvPr>
          <p:cNvSpPr/>
          <p:nvPr/>
        </p:nvSpPr>
        <p:spPr>
          <a:xfrm>
            <a:off x="7523291" y="4023294"/>
            <a:ext cx="566531" cy="5963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F7645EF-2154-5978-FB41-131E1886ABA8}"/>
              </a:ext>
            </a:extLst>
          </p:cNvPr>
          <p:cNvSpPr/>
          <p:nvPr/>
        </p:nvSpPr>
        <p:spPr>
          <a:xfrm>
            <a:off x="8109700" y="4031079"/>
            <a:ext cx="566531" cy="5963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4A7499-B977-E58B-9FB7-C8AE86BDC8EF}"/>
              </a:ext>
            </a:extLst>
          </p:cNvPr>
          <p:cNvSpPr/>
          <p:nvPr/>
        </p:nvSpPr>
        <p:spPr>
          <a:xfrm>
            <a:off x="9861347" y="5786505"/>
            <a:ext cx="566531" cy="5963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029B085-75B4-A765-201A-8095672B09D4}"/>
              </a:ext>
            </a:extLst>
          </p:cNvPr>
          <p:cNvSpPr/>
          <p:nvPr/>
        </p:nvSpPr>
        <p:spPr>
          <a:xfrm>
            <a:off x="10445099" y="5799157"/>
            <a:ext cx="566531" cy="5963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22D2225-5675-ED9D-25D4-33C574DB84B7}"/>
              </a:ext>
            </a:extLst>
          </p:cNvPr>
          <p:cNvSpPr txBox="1"/>
          <p:nvPr/>
        </p:nvSpPr>
        <p:spPr>
          <a:xfrm>
            <a:off x="413461" y="3534035"/>
            <a:ext cx="523207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Bảng có 100 số, các số chẵn và số lẻ xếp xen kẽ (lẻ rồi chẵn, rồi lẻ, ...) bắt đầu từ số lẻ,</a:t>
            </a:r>
            <a:b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kết thúc là số chẵn nên số các số chẵn bằng số các số lẻ, mỗi loại đều có 50 số (100 : 2 = 50).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813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 animBg="1"/>
      <p:bldP spid="3" grpId="0"/>
      <p:bldP spid="5" grpId="0" animBg="1"/>
      <p:bldP spid="21" grpId="0" animBg="1"/>
      <p:bldP spid="23" grpId="0" animBg="1"/>
      <p:bldP spid="25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752B1329-4E6C-B167-68B7-358CBF5F3D39}"/>
              </a:ext>
            </a:extLst>
          </p:cNvPr>
          <p:cNvGrpSpPr/>
          <p:nvPr/>
        </p:nvGrpSpPr>
        <p:grpSpPr>
          <a:xfrm>
            <a:off x="1786258" y="196863"/>
            <a:ext cx="7613891" cy="955879"/>
            <a:chOff x="2491938" y="176985"/>
            <a:chExt cx="7613891" cy="95587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D76104F-55BA-3F43-5EB4-61FBD247A3BA}"/>
                </a:ext>
              </a:extLst>
            </p:cNvPr>
            <p:cNvSpPr/>
            <p:nvPr/>
          </p:nvSpPr>
          <p:spPr>
            <a:xfrm>
              <a:off x="2491938" y="176985"/>
              <a:ext cx="7613409" cy="955754"/>
            </a:xfrm>
            <a:prstGeom prst="rect">
              <a:avLst/>
            </a:prstGeom>
            <a:noFill/>
          </p:spPr>
          <p:txBody>
            <a:bodyPr wrap="square" lIns="91440" tIns="45720" rIns="91440" bIns="45720" numCol="1">
              <a:prstTxWarp prst="textPlain">
                <a:avLst>
                  <a:gd name="adj" fmla="val 49848"/>
                </a:avLst>
              </a:prstTxWarp>
              <a:spAutoFit/>
              <a:scene3d>
                <a:camera prst="perspectiveLeft"/>
                <a:lightRig rig="threePt" dir="t"/>
              </a:scene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cap="none" spc="0">
                  <a:ln w="127000">
                    <a:solidFill>
                      <a:schemeClr val="bg1">
                        <a:alpha val="90000"/>
                      </a:schemeClr>
                    </a:solidFill>
                  </a:ln>
                  <a:solidFill>
                    <a:srgbClr val="F09252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Abril Fatface" panose="02000503000000020003" pitchFamily="2" charset="0"/>
                </a:rPr>
                <a:t>Yêu cầu cần đạt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0DA5805-CCED-ED73-74EE-DFE8DE9BCD00}"/>
                </a:ext>
              </a:extLst>
            </p:cNvPr>
            <p:cNvSpPr/>
            <p:nvPr/>
          </p:nvSpPr>
          <p:spPr>
            <a:xfrm>
              <a:off x="2492420" y="177110"/>
              <a:ext cx="7613409" cy="955754"/>
            </a:xfrm>
            <a:prstGeom prst="rect">
              <a:avLst/>
            </a:prstGeom>
            <a:noFill/>
          </p:spPr>
          <p:txBody>
            <a:bodyPr wrap="square" lIns="91440" tIns="45720" rIns="91440" bIns="45720" numCol="1">
              <a:prstTxWarp prst="textPlain">
                <a:avLst>
                  <a:gd name="adj" fmla="val 49848"/>
                </a:avLst>
              </a:prstTxWarp>
              <a:spAutoFit/>
              <a:scene3d>
                <a:camera prst="perspectiveLeft"/>
                <a:lightRig rig="threePt" dir="t"/>
              </a:scene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cap="none" spc="0">
                  <a:ln w="12700">
                    <a:solidFill>
                      <a:schemeClr val="accent2">
                        <a:lumMod val="20000"/>
                        <a:lumOff val="80000"/>
                      </a:schemeClr>
                    </a:solidFill>
                  </a:ln>
                  <a:solidFill>
                    <a:srgbClr val="FF66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Abril Fatface" panose="02000503000000020003" pitchFamily="2" charset="0"/>
                </a:rPr>
                <a:t>Yêu cầu cần đạt</a:t>
              </a:r>
            </a:p>
          </p:txBody>
        </p:sp>
      </p:grpSp>
      <p:grpSp>
        <p:nvGrpSpPr>
          <p:cNvPr id="40" name="Google Shape;926;p57">
            <a:extLst>
              <a:ext uri="{FF2B5EF4-FFF2-40B4-BE49-F238E27FC236}">
                <a16:creationId xmlns:a16="http://schemas.microsoft.com/office/drawing/2014/main" id="{80DFAF21-44DA-20A8-189F-7FD40D982925}"/>
              </a:ext>
            </a:extLst>
          </p:cNvPr>
          <p:cNvGrpSpPr/>
          <p:nvPr/>
        </p:nvGrpSpPr>
        <p:grpSpPr>
          <a:xfrm>
            <a:off x="10016448" y="121027"/>
            <a:ext cx="1135427" cy="1338494"/>
            <a:chOff x="4786575" y="766525"/>
            <a:chExt cx="921775" cy="1077725"/>
          </a:xfrm>
        </p:grpSpPr>
        <p:sp>
          <p:nvSpPr>
            <p:cNvPr id="41" name="Google Shape;927;p57">
              <a:extLst>
                <a:ext uri="{FF2B5EF4-FFF2-40B4-BE49-F238E27FC236}">
                  <a16:creationId xmlns:a16="http://schemas.microsoft.com/office/drawing/2014/main" id="{010F7386-B492-F2FF-F3E5-EA4330F2E75A}"/>
                </a:ext>
              </a:extLst>
            </p:cNvPr>
            <p:cNvSpPr/>
            <p:nvPr/>
          </p:nvSpPr>
          <p:spPr>
            <a:xfrm>
              <a:off x="4786575" y="768400"/>
              <a:ext cx="921775" cy="1075850"/>
            </a:xfrm>
            <a:custGeom>
              <a:avLst/>
              <a:gdLst/>
              <a:ahLst/>
              <a:cxnLst/>
              <a:rect l="l" t="t" r="r" b="b"/>
              <a:pathLst>
                <a:path w="36871" h="43034" extrusionOk="0">
                  <a:moveTo>
                    <a:pt x="7113" y="0"/>
                  </a:moveTo>
                  <a:cubicBezTo>
                    <a:pt x="6019" y="790"/>
                    <a:pt x="5502" y="4438"/>
                    <a:pt x="5502" y="4438"/>
                  </a:cubicBezTo>
                  <a:lnTo>
                    <a:pt x="92" y="34560"/>
                  </a:lnTo>
                  <a:cubicBezTo>
                    <a:pt x="1" y="35077"/>
                    <a:pt x="183" y="37691"/>
                    <a:pt x="2949" y="38207"/>
                  </a:cubicBezTo>
                  <a:lnTo>
                    <a:pt x="29819" y="43010"/>
                  </a:lnTo>
                  <a:cubicBezTo>
                    <a:pt x="29890" y="43026"/>
                    <a:pt x="29961" y="43033"/>
                    <a:pt x="30030" y="43033"/>
                  </a:cubicBezTo>
                  <a:cubicBezTo>
                    <a:pt x="30486" y="43033"/>
                    <a:pt x="30864" y="42699"/>
                    <a:pt x="30943" y="42250"/>
                  </a:cubicBezTo>
                  <a:lnTo>
                    <a:pt x="36871" y="9301"/>
                  </a:lnTo>
                  <a:lnTo>
                    <a:pt x="7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28;p57">
              <a:extLst>
                <a:ext uri="{FF2B5EF4-FFF2-40B4-BE49-F238E27FC236}">
                  <a16:creationId xmlns:a16="http://schemas.microsoft.com/office/drawing/2014/main" id="{BFCF9C8C-595B-0654-6C49-EBCED1681D4F}"/>
                </a:ext>
              </a:extLst>
            </p:cNvPr>
            <p:cNvSpPr/>
            <p:nvPr/>
          </p:nvSpPr>
          <p:spPr>
            <a:xfrm>
              <a:off x="4812425" y="842100"/>
              <a:ext cx="869325" cy="973025"/>
            </a:xfrm>
            <a:custGeom>
              <a:avLst/>
              <a:gdLst/>
              <a:ahLst/>
              <a:cxnLst/>
              <a:rect l="l" t="t" r="r" b="b"/>
              <a:pathLst>
                <a:path w="34773" h="38921" extrusionOk="0">
                  <a:moveTo>
                    <a:pt x="5988" y="1"/>
                  </a:moveTo>
                  <a:lnTo>
                    <a:pt x="91" y="32949"/>
                  </a:lnTo>
                  <a:cubicBezTo>
                    <a:pt x="0" y="33466"/>
                    <a:pt x="334" y="33983"/>
                    <a:pt x="882" y="34074"/>
                  </a:cubicBezTo>
                  <a:lnTo>
                    <a:pt x="27751" y="38907"/>
                  </a:lnTo>
                  <a:cubicBezTo>
                    <a:pt x="27805" y="38916"/>
                    <a:pt x="27858" y="38921"/>
                    <a:pt x="27911" y="38921"/>
                  </a:cubicBezTo>
                  <a:cubicBezTo>
                    <a:pt x="28371" y="38921"/>
                    <a:pt x="28794" y="38580"/>
                    <a:pt x="28876" y="38117"/>
                  </a:cubicBezTo>
                  <a:lnTo>
                    <a:pt x="34773" y="5168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29;p57">
              <a:extLst>
                <a:ext uri="{FF2B5EF4-FFF2-40B4-BE49-F238E27FC236}">
                  <a16:creationId xmlns:a16="http://schemas.microsoft.com/office/drawing/2014/main" id="{6640CFDF-BB0C-D756-DB88-3B572DAA0ED6}"/>
                </a:ext>
              </a:extLst>
            </p:cNvPr>
            <p:cNvSpPr/>
            <p:nvPr/>
          </p:nvSpPr>
          <p:spPr>
            <a:xfrm>
              <a:off x="4805575" y="820825"/>
              <a:ext cx="869350" cy="972275"/>
            </a:xfrm>
            <a:custGeom>
              <a:avLst/>
              <a:gdLst/>
              <a:ahLst/>
              <a:cxnLst/>
              <a:rect l="l" t="t" r="r" b="b"/>
              <a:pathLst>
                <a:path w="34774" h="38891" extrusionOk="0">
                  <a:moveTo>
                    <a:pt x="5988" y="0"/>
                  </a:moveTo>
                  <a:lnTo>
                    <a:pt x="92" y="32919"/>
                  </a:lnTo>
                  <a:cubicBezTo>
                    <a:pt x="1" y="33436"/>
                    <a:pt x="335" y="33952"/>
                    <a:pt x="852" y="34044"/>
                  </a:cubicBezTo>
                  <a:lnTo>
                    <a:pt x="27721" y="38876"/>
                  </a:lnTo>
                  <a:cubicBezTo>
                    <a:pt x="27778" y="38886"/>
                    <a:pt x="27834" y="38890"/>
                    <a:pt x="27889" y="38890"/>
                  </a:cubicBezTo>
                  <a:cubicBezTo>
                    <a:pt x="28365" y="38890"/>
                    <a:pt x="28767" y="38549"/>
                    <a:pt x="28876" y="38086"/>
                  </a:cubicBezTo>
                  <a:lnTo>
                    <a:pt x="34773" y="5168"/>
                  </a:lnTo>
                  <a:lnTo>
                    <a:pt x="59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30;p57">
              <a:extLst>
                <a:ext uri="{FF2B5EF4-FFF2-40B4-BE49-F238E27FC236}">
                  <a16:creationId xmlns:a16="http://schemas.microsoft.com/office/drawing/2014/main" id="{76980CC3-CC06-A434-624C-ACBB588484D6}"/>
                </a:ext>
              </a:extLst>
            </p:cNvPr>
            <p:cNvSpPr/>
            <p:nvPr/>
          </p:nvSpPr>
          <p:spPr>
            <a:xfrm>
              <a:off x="4800250" y="766525"/>
              <a:ext cx="871625" cy="992400"/>
            </a:xfrm>
            <a:custGeom>
              <a:avLst/>
              <a:gdLst/>
              <a:ahLst/>
              <a:cxnLst/>
              <a:rect l="l" t="t" r="r" b="b"/>
              <a:pathLst>
                <a:path w="34865" h="39696" extrusionOk="0">
                  <a:moveTo>
                    <a:pt x="6976" y="0"/>
                  </a:moveTo>
                  <a:cubicBezTo>
                    <a:pt x="6500" y="0"/>
                    <a:pt x="6101" y="341"/>
                    <a:pt x="6019" y="805"/>
                  </a:cubicBezTo>
                  <a:lnTo>
                    <a:pt x="92" y="33723"/>
                  </a:lnTo>
                  <a:cubicBezTo>
                    <a:pt x="1" y="34270"/>
                    <a:pt x="366" y="34757"/>
                    <a:pt x="882" y="34848"/>
                  </a:cubicBezTo>
                  <a:lnTo>
                    <a:pt x="27752" y="39681"/>
                  </a:lnTo>
                  <a:cubicBezTo>
                    <a:pt x="27809" y="39691"/>
                    <a:pt x="27866" y="39696"/>
                    <a:pt x="27922" y="39696"/>
                  </a:cubicBezTo>
                  <a:cubicBezTo>
                    <a:pt x="28377" y="39696"/>
                    <a:pt x="28796" y="39377"/>
                    <a:pt x="28877" y="38890"/>
                  </a:cubicBezTo>
                  <a:lnTo>
                    <a:pt x="34773" y="5972"/>
                  </a:lnTo>
                  <a:cubicBezTo>
                    <a:pt x="34865" y="5455"/>
                    <a:pt x="34530" y="4938"/>
                    <a:pt x="33983" y="4847"/>
                  </a:cubicBezTo>
                  <a:lnTo>
                    <a:pt x="7144" y="14"/>
                  </a:lnTo>
                  <a:cubicBezTo>
                    <a:pt x="7087" y="5"/>
                    <a:pt x="7031" y="0"/>
                    <a:pt x="6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31;p57">
              <a:extLst>
                <a:ext uri="{FF2B5EF4-FFF2-40B4-BE49-F238E27FC236}">
                  <a16:creationId xmlns:a16="http://schemas.microsoft.com/office/drawing/2014/main" id="{727355B0-8B12-EA8A-9A8A-F6A4287DFC84}"/>
                </a:ext>
              </a:extLst>
            </p:cNvPr>
            <p:cNvSpPr/>
            <p:nvPr/>
          </p:nvSpPr>
          <p:spPr>
            <a:xfrm>
              <a:off x="5063175" y="985375"/>
              <a:ext cx="364775" cy="252250"/>
            </a:xfrm>
            <a:custGeom>
              <a:avLst/>
              <a:gdLst/>
              <a:ahLst/>
              <a:cxnLst/>
              <a:rect l="l" t="t" r="r" b="b"/>
              <a:pathLst>
                <a:path w="14591" h="10090" extrusionOk="0">
                  <a:moveTo>
                    <a:pt x="2143" y="0"/>
                  </a:moveTo>
                  <a:cubicBezTo>
                    <a:pt x="1667" y="0"/>
                    <a:pt x="1268" y="341"/>
                    <a:pt x="1186" y="805"/>
                  </a:cubicBezTo>
                  <a:lnTo>
                    <a:pt x="92" y="6884"/>
                  </a:lnTo>
                  <a:cubicBezTo>
                    <a:pt x="1" y="7431"/>
                    <a:pt x="335" y="7917"/>
                    <a:pt x="882" y="8008"/>
                  </a:cubicBezTo>
                  <a:lnTo>
                    <a:pt x="12281" y="10075"/>
                  </a:lnTo>
                  <a:cubicBezTo>
                    <a:pt x="12334" y="10085"/>
                    <a:pt x="12388" y="10089"/>
                    <a:pt x="12441" y="10089"/>
                  </a:cubicBezTo>
                  <a:cubicBezTo>
                    <a:pt x="12900" y="10089"/>
                    <a:pt x="13323" y="9748"/>
                    <a:pt x="13405" y="9285"/>
                  </a:cubicBezTo>
                  <a:lnTo>
                    <a:pt x="14499" y="3206"/>
                  </a:lnTo>
                  <a:cubicBezTo>
                    <a:pt x="14591" y="2689"/>
                    <a:pt x="14256" y="2172"/>
                    <a:pt x="13709" y="2081"/>
                  </a:cubicBezTo>
                  <a:lnTo>
                    <a:pt x="2311" y="14"/>
                  </a:lnTo>
                  <a:cubicBezTo>
                    <a:pt x="2254" y="5"/>
                    <a:pt x="2198" y="0"/>
                    <a:pt x="2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1235;p64">
            <a:extLst>
              <a:ext uri="{FF2B5EF4-FFF2-40B4-BE49-F238E27FC236}">
                <a16:creationId xmlns:a16="http://schemas.microsoft.com/office/drawing/2014/main" id="{033DDA0A-5A7B-7E56-660A-39410C8C1997}"/>
              </a:ext>
            </a:extLst>
          </p:cNvPr>
          <p:cNvGrpSpPr/>
          <p:nvPr/>
        </p:nvGrpSpPr>
        <p:grpSpPr>
          <a:xfrm rot="20443486">
            <a:off x="850331" y="106972"/>
            <a:ext cx="1205179" cy="1310202"/>
            <a:chOff x="6414475" y="2335775"/>
            <a:chExt cx="958950" cy="1331075"/>
          </a:xfrm>
        </p:grpSpPr>
        <p:sp>
          <p:nvSpPr>
            <p:cNvPr id="47" name="Google Shape;1236;p64">
              <a:extLst>
                <a:ext uri="{FF2B5EF4-FFF2-40B4-BE49-F238E27FC236}">
                  <a16:creationId xmlns:a16="http://schemas.microsoft.com/office/drawing/2014/main" id="{9DF7B37D-8468-A366-5ECC-C2F0FA49970C}"/>
                </a:ext>
              </a:extLst>
            </p:cNvPr>
            <p:cNvSpPr/>
            <p:nvPr/>
          </p:nvSpPr>
          <p:spPr>
            <a:xfrm>
              <a:off x="6690702" y="2728522"/>
              <a:ext cx="381465" cy="355023"/>
            </a:xfrm>
            <a:custGeom>
              <a:avLst/>
              <a:gdLst/>
              <a:ahLst/>
              <a:cxnLst/>
              <a:rect l="l" t="t" r="r" b="b"/>
              <a:pathLst>
                <a:path w="2164" h="2014" extrusionOk="0">
                  <a:moveTo>
                    <a:pt x="2164" y="1"/>
                  </a:moveTo>
                  <a:lnTo>
                    <a:pt x="109" y="677"/>
                  </a:lnTo>
                  <a:lnTo>
                    <a:pt x="0" y="1868"/>
                  </a:lnTo>
                  <a:lnTo>
                    <a:pt x="635" y="2006"/>
                  </a:lnTo>
                  <a:cubicBezTo>
                    <a:pt x="678" y="2011"/>
                    <a:pt x="721" y="2014"/>
                    <a:pt x="764" y="2014"/>
                  </a:cubicBezTo>
                  <a:cubicBezTo>
                    <a:pt x="1540" y="2014"/>
                    <a:pt x="2164" y="1120"/>
                    <a:pt x="2164" y="1120"/>
                  </a:cubicBezTo>
                  <a:lnTo>
                    <a:pt x="21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37;p64">
              <a:extLst>
                <a:ext uri="{FF2B5EF4-FFF2-40B4-BE49-F238E27FC236}">
                  <a16:creationId xmlns:a16="http://schemas.microsoft.com/office/drawing/2014/main" id="{064BF98B-AC2B-1A23-E495-61EA4B5D1150}"/>
                </a:ext>
              </a:extLst>
            </p:cNvPr>
            <p:cNvSpPr/>
            <p:nvPr/>
          </p:nvSpPr>
          <p:spPr>
            <a:xfrm>
              <a:off x="6690702" y="3001048"/>
              <a:ext cx="390278" cy="369478"/>
            </a:xfrm>
            <a:custGeom>
              <a:avLst/>
              <a:gdLst/>
              <a:ahLst/>
              <a:cxnLst/>
              <a:rect l="l" t="t" r="r" b="b"/>
              <a:pathLst>
                <a:path w="2214" h="2096" extrusionOk="0">
                  <a:moveTo>
                    <a:pt x="2164" y="0"/>
                  </a:moveTo>
                  <a:lnTo>
                    <a:pt x="0" y="597"/>
                  </a:lnTo>
                  <a:lnTo>
                    <a:pt x="389" y="1980"/>
                  </a:lnTo>
                  <a:lnTo>
                    <a:pt x="639" y="2089"/>
                  </a:lnTo>
                  <a:cubicBezTo>
                    <a:pt x="675" y="2093"/>
                    <a:pt x="711" y="2095"/>
                    <a:pt x="747" y="2095"/>
                  </a:cubicBezTo>
                  <a:cubicBezTo>
                    <a:pt x="1541" y="2095"/>
                    <a:pt x="2214" y="986"/>
                    <a:pt x="2214" y="986"/>
                  </a:cubicBezTo>
                  <a:lnTo>
                    <a:pt x="21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38;p64">
              <a:extLst>
                <a:ext uri="{FF2B5EF4-FFF2-40B4-BE49-F238E27FC236}">
                  <a16:creationId xmlns:a16="http://schemas.microsoft.com/office/drawing/2014/main" id="{1FF83498-46C3-E9AC-2416-76C6D66B09D6}"/>
                </a:ext>
              </a:extLst>
            </p:cNvPr>
            <p:cNvSpPr/>
            <p:nvPr/>
          </p:nvSpPr>
          <p:spPr>
            <a:xfrm>
              <a:off x="6812862" y="2335775"/>
              <a:ext cx="165877" cy="89373"/>
            </a:xfrm>
            <a:custGeom>
              <a:avLst/>
              <a:gdLst/>
              <a:ahLst/>
              <a:cxnLst/>
              <a:rect l="l" t="t" r="r" b="b"/>
              <a:pathLst>
                <a:path w="941" h="507" extrusionOk="0">
                  <a:moveTo>
                    <a:pt x="474" y="0"/>
                  </a:moveTo>
                  <a:cubicBezTo>
                    <a:pt x="288" y="0"/>
                    <a:pt x="116" y="252"/>
                    <a:pt x="1" y="478"/>
                  </a:cubicBezTo>
                  <a:cubicBezTo>
                    <a:pt x="115" y="497"/>
                    <a:pt x="231" y="506"/>
                    <a:pt x="348" y="506"/>
                  </a:cubicBezTo>
                  <a:cubicBezTo>
                    <a:pt x="546" y="506"/>
                    <a:pt x="746" y="479"/>
                    <a:pt x="940" y="424"/>
                  </a:cubicBezTo>
                  <a:cubicBezTo>
                    <a:pt x="832" y="236"/>
                    <a:pt x="686" y="48"/>
                    <a:pt x="523" y="6"/>
                  </a:cubicBezTo>
                  <a:cubicBezTo>
                    <a:pt x="506" y="2"/>
                    <a:pt x="490" y="0"/>
                    <a:pt x="474" y="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39;p64">
              <a:extLst>
                <a:ext uri="{FF2B5EF4-FFF2-40B4-BE49-F238E27FC236}">
                  <a16:creationId xmlns:a16="http://schemas.microsoft.com/office/drawing/2014/main" id="{9261BBE4-D6E9-0CE2-6661-E80B82FA7F17}"/>
                </a:ext>
              </a:extLst>
            </p:cNvPr>
            <p:cNvSpPr/>
            <p:nvPr/>
          </p:nvSpPr>
          <p:spPr>
            <a:xfrm>
              <a:off x="6785539" y="2411222"/>
              <a:ext cx="229337" cy="183505"/>
            </a:xfrm>
            <a:custGeom>
              <a:avLst/>
              <a:gdLst/>
              <a:ahLst/>
              <a:cxnLst/>
              <a:rect l="l" t="t" r="r" b="b"/>
              <a:pathLst>
                <a:path w="1301" h="1041" extrusionOk="0">
                  <a:moveTo>
                    <a:pt x="1095" y="0"/>
                  </a:moveTo>
                  <a:cubicBezTo>
                    <a:pt x="907" y="54"/>
                    <a:pt x="712" y="82"/>
                    <a:pt x="517" y="82"/>
                  </a:cubicBezTo>
                  <a:cubicBezTo>
                    <a:pt x="396" y="82"/>
                    <a:pt x="275" y="71"/>
                    <a:pt x="156" y="50"/>
                  </a:cubicBezTo>
                  <a:cubicBezTo>
                    <a:pt x="97" y="167"/>
                    <a:pt x="43" y="288"/>
                    <a:pt x="1" y="410"/>
                  </a:cubicBezTo>
                  <a:lnTo>
                    <a:pt x="302" y="1040"/>
                  </a:lnTo>
                  <a:lnTo>
                    <a:pt x="1158" y="852"/>
                  </a:lnTo>
                  <a:lnTo>
                    <a:pt x="1300" y="451"/>
                  </a:lnTo>
                  <a:cubicBezTo>
                    <a:pt x="1246" y="293"/>
                    <a:pt x="1175" y="142"/>
                    <a:pt x="1095" y="0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40;p64">
              <a:extLst>
                <a:ext uri="{FF2B5EF4-FFF2-40B4-BE49-F238E27FC236}">
                  <a16:creationId xmlns:a16="http://schemas.microsoft.com/office/drawing/2014/main" id="{4CE95B9B-45B2-02F1-4599-9CE1A98CCB19}"/>
                </a:ext>
              </a:extLst>
            </p:cNvPr>
            <p:cNvSpPr/>
            <p:nvPr/>
          </p:nvSpPr>
          <p:spPr>
            <a:xfrm>
              <a:off x="6786421" y="3547334"/>
              <a:ext cx="216645" cy="119516"/>
            </a:xfrm>
            <a:custGeom>
              <a:avLst/>
              <a:gdLst/>
              <a:ahLst/>
              <a:cxnLst/>
              <a:rect l="l" t="t" r="r" b="b"/>
              <a:pathLst>
                <a:path w="1229" h="678" extrusionOk="0">
                  <a:moveTo>
                    <a:pt x="823" y="0"/>
                  </a:moveTo>
                  <a:cubicBezTo>
                    <a:pt x="531" y="163"/>
                    <a:pt x="251" y="360"/>
                    <a:pt x="0" y="585"/>
                  </a:cubicBezTo>
                  <a:cubicBezTo>
                    <a:pt x="29" y="606"/>
                    <a:pt x="67" y="627"/>
                    <a:pt x="109" y="639"/>
                  </a:cubicBezTo>
                  <a:cubicBezTo>
                    <a:pt x="180" y="667"/>
                    <a:pt x="312" y="677"/>
                    <a:pt x="464" y="677"/>
                  </a:cubicBezTo>
                  <a:cubicBezTo>
                    <a:pt x="615" y="677"/>
                    <a:pt x="785" y="667"/>
                    <a:pt x="932" y="652"/>
                  </a:cubicBezTo>
                  <a:cubicBezTo>
                    <a:pt x="1228" y="619"/>
                    <a:pt x="1174" y="385"/>
                    <a:pt x="1174" y="385"/>
                  </a:cubicBezTo>
                  <a:lnTo>
                    <a:pt x="1145" y="9"/>
                  </a:lnTo>
                  <a:lnTo>
                    <a:pt x="82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41;p64">
              <a:extLst>
                <a:ext uri="{FF2B5EF4-FFF2-40B4-BE49-F238E27FC236}">
                  <a16:creationId xmlns:a16="http://schemas.microsoft.com/office/drawing/2014/main" id="{4F6EF0AC-5D1A-6665-E8DE-0CDD99CC92A4}"/>
                </a:ext>
              </a:extLst>
            </p:cNvPr>
            <p:cNvSpPr/>
            <p:nvPr/>
          </p:nvSpPr>
          <p:spPr>
            <a:xfrm>
              <a:off x="6762799" y="3541340"/>
              <a:ext cx="169579" cy="109292"/>
            </a:xfrm>
            <a:custGeom>
              <a:avLst/>
              <a:gdLst/>
              <a:ahLst/>
              <a:cxnLst/>
              <a:rect l="l" t="t" r="r" b="b"/>
              <a:pathLst>
                <a:path w="962" h="620" extrusionOk="0">
                  <a:moveTo>
                    <a:pt x="1" y="1"/>
                  </a:moveTo>
                  <a:cubicBezTo>
                    <a:pt x="1" y="1"/>
                    <a:pt x="9" y="231"/>
                    <a:pt x="17" y="381"/>
                  </a:cubicBezTo>
                  <a:cubicBezTo>
                    <a:pt x="17" y="473"/>
                    <a:pt x="59" y="561"/>
                    <a:pt x="134" y="619"/>
                  </a:cubicBezTo>
                  <a:cubicBezTo>
                    <a:pt x="385" y="394"/>
                    <a:pt x="665" y="197"/>
                    <a:pt x="961" y="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42;p64">
              <a:extLst>
                <a:ext uri="{FF2B5EF4-FFF2-40B4-BE49-F238E27FC236}">
                  <a16:creationId xmlns:a16="http://schemas.microsoft.com/office/drawing/2014/main" id="{1B7AC80C-AC5C-9023-2F74-211950F2135B}"/>
                </a:ext>
              </a:extLst>
            </p:cNvPr>
            <p:cNvSpPr/>
            <p:nvPr/>
          </p:nvSpPr>
          <p:spPr>
            <a:xfrm>
              <a:off x="6748345" y="3472768"/>
              <a:ext cx="263535" cy="77738"/>
            </a:xfrm>
            <a:custGeom>
              <a:avLst/>
              <a:gdLst/>
              <a:ahLst/>
              <a:cxnLst/>
              <a:rect l="l" t="t" r="r" b="b"/>
              <a:pathLst>
                <a:path w="1495" h="441" extrusionOk="0">
                  <a:moveTo>
                    <a:pt x="130" y="1"/>
                  </a:moveTo>
                  <a:cubicBezTo>
                    <a:pt x="27" y="1"/>
                    <a:pt x="1" y="353"/>
                    <a:pt x="83" y="390"/>
                  </a:cubicBezTo>
                  <a:cubicBezTo>
                    <a:pt x="171" y="429"/>
                    <a:pt x="595" y="441"/>
                    <a:pt x="932" y="441"/>
                  </a:cubicBezTo>
                  <a:cubicBezTo>
                    <a:pt x="1135" y="441"/>
                    <a:pt x="1306" y="436"/>
                    <a:pt x="1357" y="432"/>
                  </a:cubicBezTo>
                  <a:cubicBezTo>
                    <a:pt x="1494" y="423"/>
                    <a:pt x="1461" y="340"/>
                    <a:pt x="1461" y="206"/>
                  </a:cubicBezTo>
                  <a:cubicBezTo>
                    <a:pt x="1465" y="77"/>
                    <a:pt x="1327" y="60"/>
                    <a:pt x="1327" y="60"/>
                  </a:cubicBezTo>
                  <a:cubicBezTo>
                    <a:pt x="1218" y="67"/>
                    <a:pt x="1108" y="70"/>
                    <a:pt x="998" y="70"/>
                  </a:cubicBezTo>
                  <a:cubicBezTo>
                    <a:pt x="710" y="70"/>
                    <a:pt x="421" y="47"/>
                    <a:pt x="137" y="1"/>
                  </a:cubicBezTo>
                  <a:cubicBezTo>
                    <a:pt x="134" y="1"/>
                    <a:pt x="132" y="1"/>
                    <a:pt x="130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43;p64">
              <a:extLst>
                <a:ext uri="{FF2B5EF4-FFF2-40B4-BE49-F238E27FC236}">
                  <a16:creationId xmlns:a16="http://schemas.microsoft.com/office/drawing/2014/main" id="{6918D78B-9527-8441-E5C6-975572BDFB04}"/>
                </a:ext>
              </a:extLst>
            </p:cNvPr>
            <p:cNvSpPr/>
            <p:nvPr/>
          </p:nvSpPr>
          <p:spPr>
            <a:xfrm>
              <a:off x="6772318" y="2481909"/>
              <a:ext cx="56938" cy="999317"/>
            </a:xfrm>
            <a:custGeom>
              <a:avLst/>
              <a:gdLst/>
              <a:ahLst/>
              <a:cxnLst/>
              <a:rect l="l" t="t" r="r" b="b"/>
              <a:pathLst>
                <a:path w="323" h="5669" extrusionOk="0">
                  <a:moveTo>
                    <a:pt x="91" y="1"/>
                  </a:moveTo>
                  <a:cubicBezTo>
                    <a:pt x="79" y="1"/>
                    <a:pt x="72" y="9"/>
                    <a:pt x="72" y="9"/>
                  </a:cubicBezTo>
                  <a:lnTo>
                    <a:pt x="1" y="5622"/>
                  </a:lnTo>
                  <a:cubicBezTo>
                    <a:pt x="84" y="5648"/>
                    <a:pt x="172" y="5660"/>
                    <a:pt x="260" y="5668"/>
                  </a:cubicBezTo>
                  <a:lnTo>
                    <a:pt x="322" y="322"/>
                  </a:lnTo>
                  <a:cubicBezTo>
                    <a:pt x="214" y="314"/>
                    <a:pt x="185" y="113"/>
                    <a:pt x="143" y="46"/>
                  </a:cubicBezTo>
                  <a:cubicBezTo>
                    <a:pt x="121" y="10"/>
                    <a:pt x="103" y="1"/>
                    <a:pt x="91" y="1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44;p64">
              <a:extLst>
                <a:ext uri="{FF2B5EF4-FFF2-40B4-BE49-F238E27FC236}">
                  <a16:creationId xmlns:a16="http://schemas.microsoft.com/office/drawing/2014/main" id="{4112AE48-4178-71E0-40A0-34E416CA47CC}"/>
                </a:ext>
              </a:extLst>
            </p:cNvPr>
            <p:cNvSpPr/>
            <p:nvPr/>
          </p:nvSpPr>
          <p:spPr>
            <a:xfrm>
              <a:off x="6944013" y="2485082"/>
              <a:ext cx="70864" cy="999846"/>
            </a:xfrm>
            <a:custGeom>
              <a:avLst/>
              <a:gdLst/>
              <a:ahLst/>
              <a:cxnLst/>
              <a:rect l="l" t="t" r="r" b="b"/>
              <a:pathLst>
                <a:path w="402" h="5672" extrusionOk="0">
                  <a:moveTo>
                    <a:pt x="351" y="1"/>
                  </a:moveTo>
                  <a:cubicBezTo>
                    <a:pt x="338" y="1"/>
                    <a:pt x="321" y="4"/>
                    <a:pt x="301" y="11"/>
                  </a:cubicBezTo>
                  <a:cubicBezTo>
                    <a:pt x="217" y="45"/>
                    <a:pt x="167" y="266"/>
                    <a:pt x="63" y="283"/>
                  </a:cubicBezTo>
                  <a:lnTo>
                    <a:pt x="0" y="5671"/>
                  </a:lnTo>
                  <a:cubicBezTo>
                    <a:pt x="130" y="5667"/>
                    <a:pt x="217" y="5663"/>
                    <a:pt x="217" y="5663"/>
                  </a:cubicBezTo>
                  <a:lnTo>
                    <a:pt x="401" y="32"/>
                  </a:lnTo>
                  <a:cubicBezTo>
                    <a:pt x="401" y="32"/>
                    <a:pt x="394" y="1"/>
                    <a:pt x="351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45;p64">
              <a:extLst>
                <a:ext uri="{FF2B5EF4-FFF2-40B4-BE49-F238E27FC236}">
                  <a16:creationId xmlns:a16="http://schemas.microsoft.com/office/drawing/2014/main" id="{7663F68D-6F46-0102-35D5-0B8CBDA7D6FC}"/>
                </a:ext>
              </a:extLst>
            </p:cNvPr>
            <p:cNvSpPr/>
            <p:nvPr/>
          </p:nvSpPr>
          <p:spPr>
            <a:xfrm>
              <a:off x="6817974" y="2481909"/>
              <a:ext cx="137144" cy="1003548"/>
            </a:xfrm>
            <a:custGeom>
              <a:avLst/>
              <a:gdLst/>
              <a:ahLst/>
              <a:cxnLst/>
              <a:rect l="l" t="t" r="r" b="b"/>
              <a:pathLst>
                <a:path w="778" h="5693" extrusionOk="0">
                  <a:moveTo>
                    <a:pt x="391" y="0"/>
                  </a:moveTo>
                  <a:cubicBezTo>
                    <a:pt x="245" y="0"/>
                    <a:pt x="84" y="322"/>
                    <a:pt x="84" y="322"/>
                  </a:cubicBezTo>
                  <a:lnTo>
                    <a:pt x="63" y="322"/>
                  </a:lnTo>
                  <a:lnTo>
                    <a:pt x="1" y="5668"/>
                  </a:lnTo>
                  <a:cubicBezTo>
                    <a:pt x="177" y="5684"/>
                    <a:pt x="354" y="5693"/>
                    <a:pt x="531" y="5693"/>
                  </a:cubicBezTo>
                  <a:cubicBezTo>
                    <a:pt x="592" y="5693"/>
                    <a:pt x="654" y="5691"/>
                    <a:pt x="715" y="5689"/>
                  </a:cubicBezTo>
                  <a:lnTo>
                    <a:pt x="778" y="301"/>
                  </a:lnTo>
                  <a:lnTo>
                    <a:pt x="753" y="301"/>
                  </a:lnTo>
                  <a:cubicBezTo>
                    <a:pt x="627" y="276"/>
                    <a:pt x="544" y="4"/>
                    <a:pt x="393" y="0"/>
                  </a:cubicBezTo>
                  <a:cubicBezTo>
                    <a:pt x="392" y="0"/>
                    <a:pt x="392" y="0"/>
                    <a:pt x="391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46;p64">
              <a:extLst>
                <a:ext uri="{FF2B5EF4-FFF2-40B4-BE49-F238E27FC236}">
                  <a16:creationId xmlns:a16="http://schemas.microsoft.com/office/drawing/2014/main" id="{B417B0FA-404E-4503-B19D-BD1D06077A15}"/>
                </a:ext>
              </a:extLst>
            </p:cNvPr>
            <p:cNvSpPr/>
            <p:nvPr/>
          </p:nvSpPr>
          <p:spPr>
            <a:xfrm>
              <a:off x="6588285" y="2556299"/>
              <a:ext cx="496397" cy="344623"/>
            </a:xfrm>
            <a:custGeom>
              <a:avLst/>
              <a:gdLst/>
              <a:ahLst/>
              <a:cxnLst/>
              <a:rect l="l" t="t" r="r" b="b"/>
              <a:pathLst>
                <a:path w="2816" h="1955" extrusionOk="0">
                  <a:moveTo>
                    <a:pt x="602" y="0"/>
                  </a:moveTo>
                  <a:lnTo>
                    <a:pt x="602" y="0"/>
                  </a:lnTo>
                  <a:cubicBezTo>
                    <a:pt x="602" y="0"/>
                    <a:pt x="594" y="472"/>
                    <a:pt x="631" y="618"/>
                  </a:cubicBezTo>
                  <a:lnTo>
                    <a:pt x="1" y="748"/>
                  </a:lnTo>
                  <a:cubicBezTo>
                    <a:pt x="1" y="748"/>
                    <a:pt x="661" y="1612"/>
                    <a:pt x="1809" y="1955"/>
                  </a:cubicBezTo>
                  <a:cubicBezTo>
                    <a:pt x="2239" y="1830"/>
                    <a:pt x="2603" y="1533"/>
                    <a:pt x="2816" y="1136"/>
                  </a:cubicBezTo>
                  <a:cubicBezTo>
                    <a:pt x="2795" y="1082"/>
                    <a:pt x="2770" y="1028"/>
                    <a:pt x="2745" y="978"/>
                  </a:cubicBezTo>
                  <a:cubicBezTo>
                    <a:pt x="2745" y="978"/>
                    <a:pt x="1291" y="677"/>
                    <a:pt x="6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47;p64">
              <a:extLst>
                <a:ext uri="{FF2B5EF4-FFF2-40B4-BE49-F238E27FC236}">
                  <a16:creationId xmlns:a16="http://schemas.microsoft.com/office/drawing/2014/main" id="{CD4A2AD3-F056-F1EF-9A96-5829DBFC1DDD}"/>
                </a:ext>
              </a:extLst>
            </p:cNvPr>
            <p:cNvSpPr/>
            <p:nvPr/>
          </p:nvSpPr>
          <p:spPr>
            <a:xfrm>
              <a:off x="6906466" y="2756551"/>
              <a:ext cx="217350" cy="169403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1011" y="0"/>
                  </a:moveTo>
                  <a:cubicBezTo>
                    <a:pt x="798" y="397"/>
                    <a:pt x="434" y="694"/>
                    <a:pt x="0" y="819"/>
                  </a:cubicBezTo>
                  <a:cubicBezTo>
                    <a:pt x="305" y="911"/>
                    <a:pt x="622" y="961"/>
                    <a:pt x="940" y="961"/>
                  </a:cubicBezTo>
                  <a:cubicBezTo>
                    <a:pt x="940" y="961"/>
                    <a:pt x="1232" y="564"/>
                    <a:pt x="1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48;p64">
              <a:extLst>
                <a:ext uri="{FF2B5EF4-FFF2-40B4-BE49-F238E27FC236}">
                  <a16:creationId xmlns:a16="http://schemas.microsoft.com/office/drawing/2014/main" id="{E4B8FDE6-11B1-7074-F6A7-79FB5D0F80F7}"/>
                </a:ext>
              </a:extLst>
            </p:cNvPr>
            <p:cNvSpPr/>
            <p:nvPr/>
          </p:nvSpPr>
          <p:spPr>
            <a:xfrm>
              <a:off x="6650159" y="3106288"/>
              <a:ext cx="491286" cy="310072"/>
            </a:xfrm>
            <a:custGeom>
              <a:avLst/>
              <a:gdLst/>
              <a:ahLst/>
              <a:cxnLst/>
              <a:rect l="l" t="t" r="r" b="b"/>
              <a:pathLst>
                <a:path w="2787" h="1759" extrusionOk="0">
                  <a:moveTo>
                    <a:pt x="230" y="0"/>
                  </a:moveTo>
                  <a:cubicBezTo>
                    <a:pt x="155" y="134"/>
                    <a:pt x="0" y="1028"/>
                    <a:pt x="230" y="1258"/>
                  </a:cubicBezTo>
                  <a:cubicBezTo>
                    <a:pt x="485" y="1512"/>
                    <a:pt x="924" y="1667"/>
                    <a:pt x="1379" y="1759"/>
                  </a:cubicBezTo>
                  <a:cubicBezTo>
                    <a:pt x="1909" y="1579"/>
                    <a:pt x="2415" y="1266"/>
                    <a:pt x="2786" y="840"/>
                  </a:cubicBezTo>
                  <a:cubicBezTo>
                    <a:pt x="1421" y="652"/>
                    <a:pt x="230" y="0"/>
                    <a:pt x="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49;p64">
              <a:extLst>
                <a:ext uri="{FF2B5EF4-FFF2-40B4-BE49-F238E27FC236}">
                  <a16:creationId xmlns:a16="http://schemas.microsoft.com/office/drawing/2014/main" id="{2F6E6F8A-26E8-128B-FF4B-6E85E60E3EE7}"/>
                </a:ext>
              </a:extLst>
            </p:cNvPr>
            <p:cNvSpPr/>
            <p:nvPr/>
          </p:nvSpPr>
          <p:spPr>
            <a:xfrm>
              <a:off x="6892364" y="3254183"/>
              <a:ext cx="324174" cy="188088"/>
            </a:xfrm>
            <a:custGeom>
              <a:avLst/>
              <a:gdLst/>
              <a:ahLst/>
              <a:cxnLst/>
              <a:rect l="l" t="t" r="r" b="b"/>
              <a:pathLst>
                <a:path w="1839" h="1067" extrusionOk="0">
                  <a:moveTo>
                    <a:pt x="1412" y="1"/>
                  </a:moveTo>
                  <a:cubicBezTo>
                    <a:pt x="1041" y="427"/>
                    <a:pt x="535" y="740"/>
                    <a:pt x="1" y="920"/>
                  </a:cubicBezTo>
                  <a:cubicBezTo>
                    <a:pt x="505" y="1017"/>
                    <a:pt x="1020" y="1067"/>
                    <a:pt x="1532" y="1067"/>
                  </a:cubicBezTo>
                  <a:cubicBezTo>
                    <a:pt x="1572" y="1067"/>
                    <a:pt x="1611" y="1067"/>
                    <a:pt x="1651" y="1066"/>
                  </a:cubicBezTo>
                  <a:lnTo>
                    <a:pt x="1279" y="527"/>
                  </a:lnTo>
                  <a:cubicBezTo>
                    <a:pt x="1425" y="456"/>
                    <a:pt x="1839" y="43"/>
                    <a:pt x="1839" y="43"/>
                  </a:cubicBezTo>
                  <a:cubicBezTo>
                    <a:pt x="1697" y="34"/>
                    <a:pt x="1555" y="22"/>
                    <a:pt x="14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50;p64">
              <a:extLst>
                <a:ext uri="{FF2B5EF4-FFF2-40B4-BE49-F238E27FC236}">
                  <a16:creationId xmlns:a16="http://schemas.microsoft.com/office/drawing/2014/main" id="{7C65C533-A2BA-FCAA-7B18-9603E13E75B1}"/>
                </a:ext>
              </a:extLst>
            </p:cNvPr>
            <p:cNvSpPr/>
            <p:nvPr/>
          </p:nvSpPr>
          <p:spPr>
            <a:xfrm>
              <a:off x="6941721" y="3004574"/>
              <a:ext cx="176983" cy="176806"/>
            </a:xfrm>
            <a:custGeom>
              <a:avLst/>
              <a:gdLst/>
              <a:ahLst/>
              <a:cxnLst/>
              <a:rect l="l" t="t" r="r" b="b"/>
              <a:pathLst>
                <a:path w="1004" h="1003" extrusionOk="0">
                  <a:moveTo>
                    <a:pt x="828" y="1"/>
                  </a:moveTo>
                  <a:lnTo>
                    <a:pt x="828" y="1"/>
                  </a:lnTo>
                  <a:cubicBezTo>
                    <a:pt x="669" y="385"/>
                    <a:pt x="376" y="698"/>
                    <a:pt x="1" y="882"/>
                  </a:cubicBezTo>
                  <a:cubicBezTo>
                    <a:pt x="275" y="957"/>
                    <a:pt x="515" y="1003"/>
                    <a:pt x="657" y="1003"/>
                  </a:cubicBezTo>
                  <a:cubicBezTo>
                    <a:pt x="729" y="1003"/>
                    <a:pt x="776" y="991"/>
                    <a:pt x="790" y="966"/>
                  </a:cubicBezTo>
                  <a:cubicBezTo>
                    <a:pt x="1003" y="607"/>
                    <a:pt x="869" y="101"/>
                    <a:pt x="8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51;p64">
              <a:extLst>
                <a:ext uri="{FF2B5EF4-FFF2-40B4-BE49-F238E27FC236}">
                  <a16:creationId xmlns:a16="http://schemas.microsoft.com/office/drawing/2014/main" id="{5DFFB091-673B-830F-CDB5-C4D23365F22D}"/>
                </a:ext>
              </a:extLst>
            </p:cNvPr>
            <p:cNvSpPr/>
            <p:nvPr/>
          </p:nvSpPr>
          <p:spPr>
            <a:xfrm>
              <a:off x="6666376" y="2847863"/>
              <a:ext cx="421303" cy="312364"/>
            </a:xfrm>
            <a:custGeom>
              <a:avLst/>
              <a:gdLst/>
              <a:ahLst/>
              <a:cxnLst/>
              <a:rect l="l" t="t" r="r" b="b"/>
              <a:pathLst>
                <a:path w="2390" h="1772" extrusionOk="0">
                  <a:moveTo>
                    <a:pt x="247" y="0"/>
                  </a:moveTo>
                  <a:cubicBezTo>
                    <a:pt x="88" y="117"/>
                    <a:pt x="0" y="827"/>
                    <a:pt x="138" y="1191"/>
                  </a:cubicBezTo>
                  <a:cubicBezTo>
                    <a:pt x="481" y="1420"/>
                    <a:pt x="1078" y="1642"/>
                    <a:pt x="1563" y="1771"/>
                  </a:cubicBezTo>
                  <a:cubicBezTo>
                    <a:pt x="1938" y="1587"/>
                    <a:pt x="2231" y="1274"/>
                    <a:pt x="2390" y="890"/>
                  </a:cubicBezTo>
                  <a:cubicBezTo>
                    <a:pt x="2390" y="882"/>
                    <a:pt x="2385" y="877"/>
                    <a:pt x="2381" y="873"/>
                  </a:cubicBezTo>
                  <a:cubicBezTo>
                    <a:pt x="2323" y="781"/>
                    <a:pt x="2076" y="740"/>
                    <a:pt x="2076" y="740"/>
                  </a:cubicBezTo>
                  <a:cubicBezTo>
                    <a:pt x="1028" y="627"/>
                    <a:pt x="247" y="0"/>
                    <a:pt x="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52;p64">
              <a:extLst>
                <a:ext uri="{FF2B5EF4-FFF2-40B4-BE49-F238E27FC236}">
                  <a16:creationId xmlns:a16="http://schemas.microsoft.com/office/drawing/2014/main" id="{BCF63125-49F8-8BBD-CEDE-39998F1D38D3}"/>
                </a:ext>
              </a:extLst>
            </p:cNvPr>
            <p:cNvSpPr/>
            <p:nvPr/>
          </p:nvSpPr>
          <p:spPr>
            <a:xfrm>
              <a:off x="6505082" y="3008275"/>
              <a:ext cx="119516" cy="118811"/>
            </a:xfrm>
            <a:custGeom>
              <a:avLst/>
              <a:gdLst/>
              <a:ahLst/>
              <a:cxnLst/>
              <a:rect l="l" t="t" r="r" b="b"/>
              <a:pathLst>
                <a:path w="678" h="674" extrusionOk="0">
                  <a:moveTo>
                    <a:pt x="631" y="1"/>
                  </a:moveTo>
                  <a:lnTo>
                    <a:pt x="326" y="147"/>
                  </a:lnTo>
                  <a:lnTo>
                    <a:pt x="1" y="43"/>
                  </a:lnTo>
                  <a:lnTo>
                    <a:pt x="151" y="347"/>
                  </a:lnTo>
                  <a:lnTo>
                    <a:pt x="46" y="673"/>
                  </a:lnTo>
                  <a:lnTo>
                    <a:pt x="351" y="523"/>
                  </a:lnTo>
                  <a:lnTo>
                    <a:pt x="677" y="627"/>
                  </a:lnTo>
                  <a:lnTo>
                    <a:pt x="677" y="627"/>
                  </a:lnTo>
                  <a:lnTo>
                    <a:pt x="527" y="327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53;p64">
              <a:extLst>
                <a:ext uri="{FF2B5EF4-FFF2-40B4-BE49-F238E27FC236}">
                  <a16:creationId xmlns:a16="http://schemas.microsoft.com/office/drawing/2014/main" id="{DBD9D93A-6F29-657E-5864-98B20C8F05B2}"/>
                </a:ext>
              </a:extLst>
            </p:cNvPr>
            <p:cNvSpPr/>
            <p:nvPr/>
          </p:nvSpPr>
          <p:spPr>
            <a:xfrm>
              <a:off x="7106717" y="2782287"/>
              <a:ext cx="156887" cy="157063"/>
            </a:xfrm>
            <a:custGeom>
              <a:avLst/>
              <a:gdLst/>
              <a:ahLst/>
              <a:cxnLst/>
              <a:rect l="l" t="t" r="r" b="b"/>
              <a:pathLst>
                <a:path w="890" h="891" extrusionOk="0">
                  <a:moveTo>
                    <a:pt x="485" y="0"/>
                  </a:moveTo>
                  <a:lnTo>
                    <a:pt x="326" y="301"/>
                  </a:lnTo>
                  <a:lnTo>
                    <a:pt x="0" y="406"/>
                  </a:lnTo>
                  <a:lnTo>
                    <a:pt x="297" y="564"/>
                  </a:lnTo>
                  <a:lnTo>
                    <a:pt x="401" y="890"/>
                  </a:lnTo>
                  <a:lnTo>
                    <a:pt x="564" y="594"/>
                  </a:lnTo>
                  <a:lnTo>
                    <a:pt x="890" y="489"/>
                  </a:lnTo>
                  <a:lnTo>
                    <a:pt x="589" y="326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54;p64">
              <a:extLst>
                <a:ext uri="{FF2B5EF4-FFF2-40B4-BE49-F238E27FC236}">
                  <a16:creationId xmlns:a16="http://schemas.microsoft.com/office/drawing/2014/main" id="{459CF76C-6898-C5B3-9B0A-1F8E32E3E5BC}"/>
                </a:ext>
              </a:extLst>
            </p:cNvPr>
            <p:cNvSpPr/>
            <p:nvPr/>
          </p:nvSpPr>
          <p:spPr>
            <a:xfrm>
              <a:off x="7149376" y="2983244"/>
              <a:ext cx="173281" cy="170989"/>
            </a:xfrm>
            <a:custGeom>
              <a:avLst/>
              <a:gdLst/>
              <a:ahLst/>
              <a:cxnLst/>
              <a:rect l="l" t="t" r="r" b="b"/>
              <a:pathLst>
                <a:path w="983" h="970" extrusionOk="0">
                  <a:moveTo>
                    <a:pt x="297" y="327"/>
                  </a:moveTo>
                  <a:cubicBezTo>
                    <a:pt x="297" y="327"/>
                    <a:pt x="318" y="9"/>
                    <a:pt x="393" y="5"/>
                  </a:cubicBezTo>
                  <a:cubicBezTo>
                    <a:pt x="472" y="1"/>
                    <a:pt x="610" y="214"/>
                    <a:pt x="610" y="214"/>
                  </a:cubicBezTo>
                  <a:cubicBezTo>
                    <a:pt x="610" y="214"/>
                    <a:pt x="924" y="197"/>
                    <a:pt x="944" y="268"/>
                  </a:cubicBezTo>
                  <a:cubicBezTo>
                    <a:pt x="965" y="339"/>
                    <a:pt x="769" y="498"/>
                    <a:pt x="769" y="498"/>
                  </a:cubicBezTo>
                  <a:cubicBezTo>
                    <a:pt x="769" y="498"/>
                    <a:pt x="982" y="761"/>
                    <a:pt x="932" y="811"/>
                  </a:cubicBezTo>
                  <a:cubicBezTo>
                    <a:pt x="886" y="857"/>
                    <a:pt x="569" y="728"/>
                    <a:pt x="569" y="728"/>
                  </a:cubicBezTo>
                  <a:cubicBezTo>
                    <a:pt x="569" y="728"/>
                    <a:pt x="360" y="970"/>
                    <a:pt x="280" y="953"/>
                  </a:cubicBezTo>
                  <a:cubicBezTo>
                    <a:pt x="226" y="945"/>
                    <a:pt x="289" y="619"/>
                    <a:pt x="289" y="619"/>
                  </a:cubicBezTo>
                  <a:cubicBezTo>
                    <a:pt x="289" y="619"/>
                    <a:pt x="0" y="544"/>
                    <a:pt x="9" y="469"/>
                  </a:cubicBezTo>
                  <a:cubicBezTo>
                    <a:pt x="17" y="389"/>
                    <a:pt x="297" y="327"/>
                    <a:pt x="297" y="3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55;p64">
              <a:extLst>
                <a:ext uri="{FF2B5EF4-FFF2-40B4-BE49-F238E27FC236}">
                  <a16:creationId xmlns:a16="http://schemas.microsoft.com/office/drawing/2014/main" id="{E30FE231-4065-CE44-7759-0C39ECD05018}"/>
                </a:ext>
              </a:extLst>
            </p:cNvPr>
            <p:cNvSpPr/>
            <p:nvPr/>
          </p:nvSpPr>
          <p:spPr>
            <a:xfrm>
              <a:off x="6475643" y="2802207"/>
              <a:ext cx="173281" cy="176101"/>
            </a:xfrm>
            <a:custGeom>
              <a:avLst/>
              <a:gdLst/>
              <a:ahLst/>
              <a:cxnLst/>
              <a:rect l="l" t="t" r="r" b="b"/>
              <a:pathLst>
                <a:path w="983" h="999" extrusionOk="0">
                  <a:moveTo>
                    <a:pt x="356" y="288"/>
                  </a:moveTo>
                  <a:cubicBezTo>
                    <a:pt x="356" y="288"/>
                    <a:pt x="485" y="0"/>
                    <a:pt x="560" y="21"/>
                  </a:cubicBezTo>
                  <a:cubicBezTo>
                    <a:pt x="635" y="46"/>
                    <a:pt x="686" y="297"/>
                    <a:pt x="686" y="297"/>
                  </a:cubicBezTo>
                  <a:cubicBezTo>
                    <a:pt x="686" y="297"/>
                    <a:pt x="982" y="389"/>
                    <a:pt x="982" y="464"/>
                  </a:cubicBezTo>
                  <a:cubicBezTo>
                    <a:pt x="978" y="539"/>
                    <a:pt x="740" y="618"/>
                    <a:pt x="740" y="618"/>
                  </a:cubicBezTo>
                  <a:cubicBezTo>
                    <a:pt x="740" y="618"/>
                    <a:pt x="844" y="940"/>
                    <a:pt x="782" y="969"/>
                  </a:cubicBezTo>
                  <a:cubicBezTo>
                    <a:pt x="719" y="999"/>
                    <a:pt x="472" y="760"/>
                    <a:pt x="472" y="760"/>
                  </a:cubicBezTo>
                  <a:cubicBezTo>
                    <a:pt x="472" y="760"/>
                    <a:pt x="193" y="911"/>
                    <a:pt x="122" y="869"/>
                  </a:cubicBezTo>
                  <a:cubicBezTo>
                    <a:pt x="76" y="844"/>
                    <a:pt x="247" y="556"/>
                    <a:pt x="247" y="556"/>
                  </a:cubicBezTo>
                  <a:cubicBezTo>
                    <a:pt x="247" y="556"/>
                    <a:pt x="0" y="389"/>
                    <a:pt x="34" y="322"/>
                  </a:cubicBezTo>
                  <a:cubicBezTo>
                    <a:pt x="67" y="255"/>
                    <a:pt x="356" y="288"/>
                    <a:pt x="356" y="2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56;p64">
              <a:extLst>
                <a:ext uri="{FF2B5EF4-FFF2-40B4-BE49-F238E27FC236}">
                  <a16:creationId xmlns:a16="http://schemas.microsoft.com/office/drawing/2014/main" id="{88FCF3F6-DCF3-A296-04B8-ED782D680506}"/>
                </a:ext>
              </a:extLst>
            </p:cNvPr>
            <p:cNvSpPr/>
            <p:nvPr/>
          </p:nvSpPr>
          <p:spPr>
            <a:xfrm>
              <a:off x="7298331" y="2873599"/>
              <a:ext cx="75094" cy="64518"/>
            </a:xfrm>
            <a:custGeom>
              <a:avLst/>
              <a:gdLst/>
              <a:ahLst/>
              <a:cxnLst/>
              <a:rect l="l" t="t" r="r" b="b"/>
              <a:pathLst>
                <a:path w="426" h="366" extrusionOk="0">
                  <a:moveTo>
                    <a:pt x="217" y="0"/>
                  </a:moveTo>
                  <a:cubicBezTo>
                    <a:pt x="99" y="0"/>
                    <a:pt x="1" y="122"/>
                    <a:pt x="49" y="247"/>
                  </a:cubicBezTo>
                  <a:cubicBezTo>
                    <a:pt x="77" y="326"/>
                    <a:pt x="147" y="366"/>
                    <a:pt x="217" y="366"/>
                  </a:cubicBezTo>
                  <a:cubicBezTo>
                    <a:pt x="284" y="366"/>
                    <a:pt x="351" y="330"/>
                    <a:pt x="383" y="259"/>
                  </a:cubicBezTo>
                  <a:cubicBezTo>
                    <a:pt x="425" y="167"/>
                    <a:pt x="383" y="59"/>
                    <a:pt x="292" y="17"/>
                  </a:cubicBezTo>
                  <a:cubicBezTo>
                    <a:pt x="267" y="6"/>
                    <a:pt x="241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57;p64">
              <a:extLst>
                <a:ext uri="{FF2B5EF4-FFF2-40B4-BE49-F238E27FC236}">
                  <a16:creationId xmlns:a16="http://schemas.microsoft.com/office/drawing/2014/main" id="{3B24952C-82D4-A2D5-F937-F28C552F7737}"/>
                </a:ext>
              </a:extLst>
            </p:cNvPr>
            <p:cNvSpPr/>
            <p:nvPr/>
          </p:nvSpPr>
          <p:spPr>
            <a:xfrm>
              <a:off x="6414475" y="2956802"/>
              <a:ext cx="40720" cy="39839"/>
            </a:xfrm>
            <a:custGeom>
              <a:avLst/>
              <a:gdLst/>
              <a:ahLst/>
              <a:cxnLst/>
              <a:rect l="l" t="t" r="r" b="b"/>
              <a:pathLst>
                <a:path w="231" h="226" extrusionOk="0">
                  <a:moveTo>
                    <a:pt x="114" y="0"/>
                  </a:moveTo>
                  <a:cubicBezTo>
                    <a:pt x="51" y="0"/>
                    <a:pt x="1" y="51"/>
                    <a:pt x="1" y="113"/>
                  </a:cubicBezTo>
                  <a:cubicBezTo>
                    <a:pt x="1" y="176"/>
                    <a:pt x="51" y="226"/>
                    <a:pt x="114" y="226"/>
                  </a:cubicBezTo>
                  <a:cubicBezTo>
                    <a:pt x="176" y="226"/>
                    <a:pt x="226" y="176"/>
                    <a:pt x="231" y="113"/>
                  </a:cubicBezTo>
                  <a:cubicBezTo>
                    <a:pt x="226" y="51"/>
                    <a:pt x="176" y="0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EF52B47D-7DE8-F6A5-0659-D45B5BEDB9E8}"/>
              </a:ext>
            </a:extLst>
          </p:cNvPr>
          <p:cNvSpPr/>
          <p:nvPr/>
        </p:nvSpPr>
        <p:spPr>
          <a:xfrm>
            <a:off x="2858179" y="1781941"/>
            <a:ext cx="7855926" cy="4253947"/>
          </a:xfrm>
          <a:prstGeom prst="roundRect">
            <a:avLst>
              <a:gd name="adj" fmla="val 10125"/>
            </a:avLst>
          </a:prstGeom>
          <a:ln w="28575">
            <a:solidFill>
              <a:schemeClr val="accent6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0" i="0">
                <a:solidFill>
                  <a:srgbClr val="202124"/>
                </a:solidFill>
                <a:effectLst/>
              </a:rPr>
              <a:t>	</a:t>
            </a:r>
            <a:r>
              <a:rPr lang="vi-VN" sz="2800" b="0" i="0">
                <a:solidFill>
                  <a:srgbClr val="202124"/>
                </a:solidFill>
                <a:effectLst/>
              </a:rPr>
              <a:t>HS nhận biết được số chẵn, số lẻ và trật tự sắp xếp các số chẵn, lẻ qua các trường hợp</a:t>
            </a:r>
            <a:br>
              <a:rPr lang="vi-VN" sz="2800"/>
            </a:br>
            <a:r>
              <a:rPr lang="vi-VN" sz="2800" b="0" i="0">
                <a:solidFill>
                  <a:srgbClr val="202124"/>
                </a:solidFill>
                <a:effectLst/>
              </a:rPr>
              <a:t>cụ thể; nhận biết được các số chẵn chia hết cho</a:t>
            </a:r>
            <a:r>
              <a:rPr lang="en-US" sz="2800" b="0" i="0">
                <a:solidFill>
                  <a:srgbClr val="202124"/>
                </a:solidFill>
                <a:effectLst/>
              </a:rPr>
              <a:t> 2</a:t>
            </a:r>
            <a:r>
              <a:rPr lang="en-US" sz="2800">
                <a:solidFill>
                  <a:srgbClr val="202124"/>
                </a:solidFill>
              </a:rPr>
              <a:t>.</a:t>
            </a:r>
          </a:p>
          <a:p>
            <a:pPr algn="just"/>
            <a:r>
              <a:rPr lang="en-US" sz="2800">
                <a:solidFill>
                  <a:srgbClr val="202124"/>
                </a:solidFill>
              </a:rPr>
              <a:t>	</a:t>
            </a:r>
            <a:r>
              <a:rPr lang="vi-VN" sz="2800" b="0" i="0">
                <a:solidFill>
                  <a:srgbClr val="202124"/>
                </a:solidFill>
                <a:effectLst/>
              </a:rPr>
              <a:t>Vận dụng để giải quyết các vấn đề đơn giản.</a:t>
            </a:r>
            <a:r>
              <a:rPr lang="en-US" sz="2800" b="0" i="0">
                <a:solidFill>
                  <a:srgbClr val="202124"/>
                </a:solidFill>
                <a:effectLst/>
              </a:rPr>
              <a:t> </a:t>
            </a:r>
            <a:r>
              <a:rPr lang="vi-VN" sz="2800" b="0" i="0">
                <a:solidFill>
                  <a:srgbClr val="202124"/>
                </a:solidFill>
                <a:effectLst/>
              </a:rPr>
              <a:t>HS có cơ hội phát triển các năng lực tư duy và lập luận toán học, giao tiếp toán học,</a:t>
            </a:r>
            <a:br>
              <a:rPr lang="vi-VN" sz="2800"/>
            </a:br>
            <a:r>
              <a:rPr lang="vi-VN" sz="2800" b="0" i="0">
                <a:solidFill>
                  <a:srgbClr val="202124"/>
                </a:solidFill>
                <a:effectLst/>
              </a:rPr>
              <a:t>mô hình hoá toán học, giải quyết vấn đề toán học và các phẩm chất nhân ái, trách nhiệm.</a:t>
            </a:r>
            <a:endParaRPr lang="en-US" sz="2800"/>
          </a:p>
        </p:txBody>
      </p:sp>
      <p:pic>
        <p:nvPicPr>
          <p:cNvPr id="70" name="Graphic 69">
            <a:extLst>
              <a:ext uri="{FF2B5EF4-FFF2-40B4-BE49-F238E27FC236}">
                <a16:creationId xmlns:a16="http://schemas.microsoft.com/office/drawing/2014/main" id="{54C0D753-34C4-6B64-9EFB-30977820A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7498" y="1451864"/>
            <a:ext cx="2190681" cy="4914103"/>
          </a:xfrm>
          <a:prstGeom prst="rect">
            <a:avLst/>
          </a:prstGeom>
        </p:spPr>
      </p:pic>
      <p:sp>
        <p:nvSpPr>
          <p:cNvPr id="71" name="Freeform 2">
            <a:extLst>
              <a:ext uri="{FF2B5EF4-FFF2-40B4-BE49-F238E27FC236}">
                <a16:creationId xmlns:a16="http://schemas.microsoft.com/office/drawing/2014/main" id="{BF0ECDDC-3852-6015-14F3-A8C0E821536B}"/>
              </a:ext>
            </a:extLst>
          </p:cNvPr>
          <p:cNvSpPr/>
          <p:nvPr/>
        </p:nvSpPr>
        <p:spPr>
          <a:xfrm>
            <a:off x="3048775" y="1941095"/>
            <a:ext cx="865499" cy="550246"/>
          </a:xfrm>
          <a:custGeom>
            <a:avLst/>
            <a:gdLst/>
            <a:ahLst/>
            <a:cxnLst/>
            <a:rect l="l" t="t" r="r" b="b"/>
            <a:pathLst>
              <a:path w="5292347" h="4114800">
                <a:moveTo>
                  <a:pt x="0" y="0"/>
                </a:moveTo>
                <a:lnTo>
                  <a:pt x="5292348" y="0"/>
                </a:lnTo>
                <a:lnTo>
                  <a:pt x="52923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2" name="Freeform 2">
            <a:extLst>
              <a:ext uri="{FF2B5EF4-FFF2-40B4-BE49-F238E27FC236}">
                <a16:creationId xmlns:a16="http://schemas.microsoft.com/office/drawing/2014/main" id="{9DC42C15-BB87-A017-B8D3-5CE0F678E6B2}"/>
              </a:ext>
            </a:extLst>
          </p:cNvPr>
          <p:cNvSpPr/>
          <p:nvPr/>
        </p:nvSpPr>
        <p:spPr>
          <a:xfrm>
            <a:off x="3048775" y="3633791"/>
            <a:ext cx="865499" cy="550246"/>
          </a:xfrm>
          <a:custGeom>
            <a:avLst/>
            <a:gdLst/>
            <a:ahLst/>
            <a:cxnLst/>
            <a:rect l="l" t="t" r="r" b="b"/>
            <a:pathLst>
              <a:path w="5292347" h="4114800">
                <a:moveTo>
                  <a:pt x="0" y="0"/>
                </a:moveTo>
                <a:lnTo>
                  <a:pt x="5292348" y="0"/>
                </a:lnTo>
                <a:lnTo>
                  <a:pt x="52923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81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uiExpand="1" build="allAtOnce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7">
            <a:extLst>
              <a:ext uri="{FF2B5EF4-FFF2-40B4-BE49-F238E27FC236}">
                <a16:creationId xmlns:a16="http://schemas.microsoft.com/office/drawing/2014/main" id="{5FD0C22C-BA01-24C1-CFAF-709A58DE7CB3}"/>
              </a:ext>
            </a:extLst>
          </p:cNvPr>
          <p:cNvSpPr/>
          <p:nvPr/>
        </p:nvSpPr>
        <p:spPr>
          <a:xfrm>
            <a:off x="9819076" y="1098087"/>
            <a:ext cx="1606575" cy="880228"/>
          </a:xfrm>
          <a:custGeom>
            <a:avLst/>
            <a:gdLst/>
            <a:ahLst/>
            <a:cxnLst/>
            <a:rect l="l" t="t" r="r" b="b"/>
            <a:pathLst>
              <a:path w="6101298" h="3195555">
                <a:moveTo>
                  <a:pt x="0" y="0"/>
                </a:moveTo>
                <a:lnTo>
                  <a:pt x="6101298" y="0"/>
                </a:lnTo>
                <a:lnTo>
                  <a:pt x="6101298" y="3195555"/>
                </a:lnTo>
                <a:lnTo>
                  <a:pt x="0" y="31955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7A7F7AB3-5F3E-77C4-F991-1CA1D624E4B8}"/>
              </a:ext>
            </a:extLst>
          </p:cNvPr>
          <p:cNvSpPr/>
          <p:nvPr/>
        </p:nvSpPr>
        <p:spPr>
          <a:xfrm>
            <a:off x="11297579" y="-27365"/>
            <a:ext cx="1606575" cy="880228"/>
          </a:xfrm>
          <a:custGeom>
            <a:avLst/>
            <a:gdLst/>
            <a:ahLst/>
            <a:cxnLst/>
            <a:rect l="l" t="t" r="r" b="b"/>
            <a:pathLst>
              <a:path w="6101298" h="3195555">
                <a:moveTo>
                  <a:pt x="0" y="0"/>
                </a:moveTo>
                <a:lnTo>
                  <a:pt x="6101298" y="0"/>
                </a:lnTo>
                <a:lnTo>
                  <a:pt x="6101298" y="3195555"/>
                </a:lnTo>
                <a:lnTo>
                  <a:pt x="0" y="31955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12DB7EAB-8761-438B-3B7E-8279CAA8CB74}"/>
              </a:ext>
            </a:extLst>
          </p:cNvPr>
          <p:cNvSpPr/>
          <p:nvPr/>
        </p:nvSpPr>
        <p:spPr>
          <a:xfrm>
            <a:off x="-425344" y="501186"/>
            <a:ext cx="1809013" cy="745587"/>
          </a:xfrm>
          <a:custGeom>
            <a:avLst/>
            <a:gdLst/>
            <a:ahLst/>
            <a:cxnLst/>
            <a:rect l="l" t="t" r="r" b="b"/>
            <a:pathLst>
              <a:path w="7298980" h="4114800">
                <a:moveTo>
                  <a:pt x="0" y="0"/>
                </a:moveTo>
                <a:lnTo>
                  <a:pt x="7298980" y="0"/>
                </a:lnTo>
                <a:lnTo>
                  <a:pt x="7298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0E42D03-A6E2-4BD9-3E76-0760606A42CC}"/>
              </a:ext>
            </a:extLst>
          </p:cNvPr>
          <p:cNvSpPr/>
          <p:nvPr/>
        </p:nvSpPr>
        <p:spPr>
          <a:xfrm>
            <a:off x="580381" y="1358900"/>
            <a:ext cx="1606575" cy="880228"/>
          </a:xfrm>
          <a:custGeom>
            <a:avLst/>
            <a:gdLst/>
            <a:ahLst/>
            <a:cxnLst/>
            <a:rect l="l" t="t" r="r" b="b"/>
            <a:pathLst>
              <a:path w="6101298" h="3195555">
                <a:moveTo>
                  <a:pt x="0" y="0"/>
                </a:moveTo>
                <a:lnTo>
                  <a:pt x="6101298" y="0"/>
                </a:lnTo>
                <a:lnTo>
                  <a:pt x="6101298" y="3195555"/>
                </a:lnTo>
                <a:lnTo>
                  <a:pt x="0" y="31955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9C3FA1D-EAA4-F7DE-8230-70A2652F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43" y="4162926"/>
            <a:ext cx="3372262" cy="279734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AF7DDBA-7778-8AF4-6FE5-5EF055DFD573}"/>
              </a:ext>
            </a:extLst>
          </p:cNvPr>
          <p:cNvGrpSpPr/>
          <p:nvPr/>
        </p:nvGrpSpPr>
        <p:grpSpPr>
          <a:xfrm>
            <a:off x="854243" y="643364"/>
            <a:ext cx="10487854" cy="2705271"/>
            <a:chOff x="4842072" y="159589"/>
            <a:chExt cx="7428933" cy="486253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95DB54C-61F7-9C7A-BAD1-8EADBB6CA626}"/>
                </a:ext>
              </a:extLst>
            </p:cNvPr>
            <p:cNvSpPr txBox="1"/>
            <p:nvPr/>
          </p:nvSpPr>
          <p:spPr>
            <a:xfrm>
              <a:off x="4842072" y="176464"/>
              <a:ext cx="7428933" cy="484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800" b="1">
                  <a:ln w="228600">
                    <a:solidFill>
                      <a:schemeClr val="bg1"/>
                    </a:solidFill>
                  </a:ln>
                  <a:solidFill>
                    <a:srgbClr val="F07423"/>
                  </a:solidFill>
                  <a:latin typeface="SVN-Bango" panose="02000000000000000000" pitchFamily="50" charset="0"/>
                </a:rPr>
                <a:t>Củng cố</a:t>
              </a:r>
              <a:endParaRPr lang="en-US" sz="15800" b="1" dirty="0">
                <a:ln w="228600">
                  <a:solidFill>
                    <a:schemeClr val="bg1"/>
                  </a:solidFill>
                </a:ln>
                <a:solidFill>
                  <a:srgbClr val="F07423"/>
                </a:solidFill>
                <a:latin typeface="SVN-Bango" panose="02000000000000000000" pitchFamily="50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BF29453-E3AE-09BB-CEB1-40EEEC7822F3}"/>
                </a:ext>
              </a:extLst>
            </p:cNvPr>
            <p:cNvSpPr txBox="1"/>
            <p:nvPr/>
          </p:nvSpPr>
          <p:spPr>
            <a:xfrm>
              <a:off x="4898939" y="159589"/>
              <a:ext cx="7301802" cy="484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800" b="1">
                  <a:ln w="28575">
                    <a:solidFill>
                      <a:schemeClr val="tx1"/>
                    </a:solidFill>
                  </a:ln>
                  <a:gradFill flip="none" rotWithShape="1">
                    <a:gsLst>
                      <a:gs pos="99000">
                        <a:srgbClr val="ABCA28"/>
                      </a:gs>
                      <a:gs pos="55000">
                        <a:srgbClr val="ABDB3E"/>
                      </a:gs>
                      <a:gs pos="53000">
                        <a:srgbClr val="CCFF66"/>
                      </a:gs>
                      <a:gs pos="2000">
                        <a:srgbClr val="FFFF00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latin typeface="SVN-Bango" panose="02000000000000000000" pitchFamily="50" charset="0"/>
                </a:rPr>
                <a:t>Củng cố</a:t>
              </a:r>
              <a:endParaRPr lang="en-US" sz="15800" b="1" dirty="0">
                <a:ln w="28575">
                  <a:solidFill>
                    <a:schemeClr val="tx1"/>
                  </a:solidFill>
                </a:ln>
                <a:gradFill flip="none" rotWithShape="1">
                  <a:gsLst>
                    <a:gs pos="99000">
                      <a:srgbClr val="ABCA28"/>
                    </a:gs>
                    <a:gs pos="55000">
                      <a:srgbClr val="ABDB3E"/>
                    </a:gs>
                    <a:gs pos="53000">
                      <a:srgbClr val="CCFF66"/>
                    </a:gs>
                    <a:gs pos="2000">
                      <a:srgbClr val="FFFF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SVN-Bango" panose="02000000000000000000" pitchFamily="50" charset="0"/>
              </a:endParaRPr>
            </a:p>
          </p:txBody>
        </p:sp>
      </p:grpSp>
      <p:sp>
        <p:nvSpPr>
          <p:cNvPr id="9" name="Freeform 2">
            <a:extLst>
              <a:ext uri="{FF2B5EF4-FFF2-40B4-BE49-F238E27FC236}">
                <a16:creationId xmlns:a16="http://schemas.microsoft.com/office/drawing/2014/main" id="{D728D0F4-564B-B629-B03C-3DA39C238808}"/>
              </a:ext>
            </a:extLst>
          </p:cNvPr>
          <p:cNvSpPr/>
          <p:nvPr/>
        </p:nvSpPr>
        <p:spPr>
          <a:xfrm>
            <a:off x="146025" y="101600"/>
            <a:ext cx="1606575" cy="1257300"/>
          </a:xfrm>
          <a:custGeom>
            <a:avLst/>
            <a:gdLst/>
            <a:ahLst/>
            <a:cxnLst/>
            <a:rect l="l" t="t" r="r" b="b"/>
            <a:pathLst>
              <a:path w="8674150" h="8229600">
                <a:moveTo>
                  <a:pt x="0" y="0"/>
                </a:moveTo>
                <a:lnTo>
                  <a:pt x="8674150" y="0"/>
                </a:lnTo>
                <a:lnTo>
                  <a:pt x="86741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D6B736BF-C3F0-8D9B-765A-527DD82CBA37}"/>
              </a:ext>
            </a:extLst>
          </p:cNvPr>
          <p:cNvSpPr/>
          <p:nvPr/>
        </p:nvSpPr>
        <p:spPr>
          <a:xfrm>
            <a:off x="10796858" y="412749"/>
            <a:ext cx="1001442" cy="461231"/>
          </a:xfrm>
          <a:custGeom>
            <a:avLst/>
            <a:gdLst/>
            <a:ahLst/>
            <a:cxnLst/>
            <a:rect l="l" t="t" r="r" b="b"/>
            <a:pathLst>
              <a:path w="7315200" h="3529584">
                <a:moveTo>
                  <a:pt x="0" y="0"/>
                </a:moveTo>
                <a:lnTo>
                  <a:pt x="7315200" y="0"/>
                </a:lnTo>
                <a:lnTo>
                  <a:pt x="7315200" y="3529584"/>
                </a:lnTo>
                <a:lnTo>
                  <a:pt x="0" y="35295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623B4A79-D276-F99E-99B6-3BA0E7C748EC}"/>
              </a:ext>
            </a:extLst>
          </p:cNvPr>
          <p:cNvSpPr/>
          <p:nvPr/>
        </p:nvSpPr>
        <p:spPr>
          <a:xfrm>
            <a:off x="1687444" y="421387"/>
            <a:ext cx="2148974" cy="630360"/>
          </a:xfrm>
          <a:custGeom>
            <a:avLst/>
            <a:gdLst/>
            <a:ahLst/>
            <a:cxnLst/>
            <a:rect l="l" t="t" r="r" b="b"/>
            <a:pathLst>
              <a:path w="7315200" h="2368296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A5D08E6-2BFC-5EAD-8D2A-21F6AB17BD2D}"/>
              </a:ext>
            </a:extLst>
          </p:cNvPr>
          <p:cNvSpPr/>
          <p:nvPr/>
        </p:nvSpPr>
        <p:spPr>
          <a:xfrm>
            <a:off x="5412504" y="3348635"/>
            <a:ext cx="5384354" cy="28660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Số chẵn là số như thế nào?</a:t>
            </a:r>
          </a:p>
          <a:p>
            <a:pPr>
              <a:spcBef>
                <a:spcPts val="600"/>
              </a:spcBef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Số lẻ là số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2772235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7">
            <a:extLst>
              <a:ext uri="{FF2B5EF4-FFF2-40B4-BE49-F238E27FC236}">
                <a16:creationId xmlns:a16="http://schemas.microsoft.com/office/drawing/2014/main" id="{922B0B37-BBB3-AE7B-96BB-81C5E95F7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62101" y="397516"/>
            <a:ext cx="855106" cy="570783"/>
          </a:xfrm>
          <a:prstGeom prst="rect">
            <a:avLst/>
          </a:prstGeom>
        </p:spPr>
      </p:pic>
      <p:pic>
        <p:nvPicPr>
          <p:cNvPr id="56" name="Picture 16">
            <a:extLst>
              <a:ext uri="{FF2B5EF4-FFF2-40B4-BE49-F238E27FC236}">
                <a16:creationId xmlns:a16="http://schemas.microsoft.com/office/drawing/2014/main" id="{3DC0A7B0-8AF7-C4A7-24B2-5A5E01EF9B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8079" y="34737"/>
            <a:ext cx="1359202" cy="1296339"/>
          </a:xfrm>
          <a:prstGeom prst="rect">
            <a:avLst/>
          </a:prstGeom>
        </p:spPr>
      </p:pic>
      <p:pic>
        <p:nvPicPr>
          <p:cNvPr id="57" name="Picture 5">
            <a:extLst>
              <a:ext uri="{FF2B5EF4-FFF2-40B4-BE49-F238E27FC236}">
                <a16:creationId xmlns:a16="http://schemas.microsoft.com/office/drawing/2014/main" id="{767D5870-074E-DAB9-F91A-DA1C1AC870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9949" y="879819"/>
            <a:ext cx="3292362" cy="3942949"/>
          </a:xfrm>
          <a:prstGeom prst="rect">
            <a:avLst/>
          </a:prstGeom>
        </p:spPr>
      </p:pic>
      <p:pic>
        <p:nvPicPr>
          <p:cNvPr id="59" name="Picture 15">
            <a:extLst>
              <a:ext uri="{FF2B5EF4-FFF2-40B4-BE49-F238E27FC236}">
                <a16:creationId xmlns:a16="http://schemas.microsoft.com/office/drawing/2014/main" id="{D9D8CEE3-285F-CB65-5853-F3F385BBB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29899" y="713410"/>
            <a:ext cx="950280" cy="634312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E498DCCA-D4EA-2306-C263-8EE5BF636FF4}"/>
              </a:ext>
            </a:extLst>
          </p:cNvPr>
          <p:cNvGrpSpPr/>
          <p:nvPr/>
        </p:nvGrpSpPr>
        <p:grpSpPr>
          <a:xfrm>
            <a:off x="1916673" y="638496"/>
            <a:ext cx="10722836" cy="3108543"/>
            <a:chOff x="-652913" y="1049564"/>
            <a:chExt cx="14231413" cy="3095846"/>
          </a:xfrm>
        </p:grpSpPr>
        <p:sp>
          <p:nvSpPr>
            <p:cNvPr id="61" name="TextBox 4">
              <a:extLst>
                <a:ext uri="{FF2B5EF4-FFF2-40B4-BE49-F238E27FC236}">
                  <a16:creationId xmlns:a16="http://schemas.microsoft.com/office/drawing/2014/main" id="{1840A327-8196-E76B-ED86-235425278542}"/>
                </a:ext>
              </a:extLst>
            </p:cNvPr>
            <p:cNvSpPr txBox="1"/>
            <p:nvPr/>
          </p:nvSpPr>
          <p:spPr>
            <a:xfrm>
              <a:off x="-652913" y="1049564"/>
              <a:ext cx="14231413" cy="30958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US" sz="9600" spc="175">
                  <a:ln w="317500">
                    <a:solidFill>
                      <a:schemeClr val="bg1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UTM Arruba KT" panose="02040603050506020204" pitchFamily="18" charset="0"/>
                </a:rPr>
                <a:t>Chúc các bạn</a:t>
              </a:r>
            </a:p>
            <a:p>
              <a:pPr algn="ctr">
                <a:spcBef>
                  <a:spcPts val="1200"/>
                </a:spcBef>
              </a:pPr>
              <a:r>
                <a:rPr lang="en-US" sz="9600" spc="175">
                  <a:ln w="317500">
                    <a:solidFill>
                      <a:schemeClr val="bg1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UTM Arruba KT" panose="02040603050506020204" pitchFamily="18" charset="0"/>
                </a:rPr>
                <a:t> học giỏi!</a:t>
              </a:r>
            </a:p>
          </p:txBody>
        </p:sp>
        <p:sp>
          <p:nvSpPr>
            <p:cNvPr id="62" name="TextBox 4">
              <a:extLst>
                <a:ext uri="{FF2B5EF4-FFF2-40B4-BE49-F238E27FC236}">
                  <a16:creationId xmlns:a16="http://schemas.microsoft.com/office/drawing/2014/main" id="{75E04CC6-98EE-2B2B-4405-18C0B4AFC35A}"/>
                </a:ext>
              </a:extLst>
            </p:cNvPr>
            <p:cNvSpPr txBox="1"/>
            <p:nvPr/>
          </p:nvSpPr>
          <p:spPr>
            <a:xfrm>
              <a:off x="-652913" y="1049564"/>
              <a:ext cx="14231413" cy="30958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US" sz="9600" spc="175">
                  <a:solidFill>
                    <a:srgbClr val="FF6600"/>
                  </a:solidFill>
                  <a:latin typeface="UTM Arruba KT" panose="02040603050506020204" pitchFamily="18" charset="0"/>
                </a:rPr>
                <a:t>Chúc các bạn</a:t>
              </a:r>
            </a:p>
            <a:p>
              <a:pPr algn="ctr">
                <a:spcBef>
                  <a:spcPts val="1200"/>
                </a:spcBef>
              </a:pPr>
              <a:r>
                <a:rPr lang="en-US" sz="9600" spc="175">
                  <a:solidFill>
                    <a:srgbClr val="FF6600"/>
                  </a:solidFill>
                  <a:latin typeface="UTM Arruba KT" panose="02040603050506020204" pitchFamily="18" charset="0"/>
                </a:rPr>
                <a:t> học giỏi!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6A43E03-423E-0D87-C22C-A034CC65CAC9}"/>
              </a:ext>
            </a:extLst>
          </p:cNvPr>
          <p:cNvGrpSpPr/>
          <p:nvPr/>
        </p:nvGrpSpPr>
        <p:grpSpPr>
          <a:xfrm>
            <a:off x="-914808" y="5012969"/>
            <a:ext cx="14021615" cy="2263241"/>
            <a:chOff x="-815007" y="3001617"/>
            <a:chExt cx="14021615" cy="38563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319F60-534C-4CB1-6786-F8074032C0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19" t="30838" r="902" b="30984"/>
            <a:stretch/>
          </p:blipFill>
          <p:spPr>
            <a:xfrm>
              <a:off x="-815007" y="3001617"/>
              <a:ext cx="7961242" cy="385638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94E82F2-9C39-854B-CAF5-4F3D256473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18" t="30838" r="5945" b="30984"/>
            <a:stretch/>
          </p:blipFill>
          <p:spPr>
            <a:xfrm flipH="1">
              <a:off x="6206147" y="3001617"/>
              <a:ext cx="7000461" cy="385638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5585A6F-1085-2963-6CC2-66E7EA25021F}"/>
              </a:ext>
            </a:extLst>
          </p:cNvPr>
          <p:cNvGrpSpPr/>
          <p:nvPr/>
        </p:nvGrpSpPr>
        <p:grpSpPr>
          <a:xfrm>
            <a:off x="-383091" y="4717826"/>
            <a:ext cx="1661320" cy="2079287"/>
            <a:chOff x="-283290" y="4299616"/>
            <a:chExt cx="1661320" cy="2079287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3DA9AA8-B3FE-1A9D-AB2A-E3EE26EFB05E}"/>
                </a:ext>
              </a:extLst>
            </p:cNvPr>
            <p:cNvSpPr/>
            <p:nvPr/>
          </p:nvSpPr>
          <p:spPr>
            <a:xfrm>
              <a:off x="-283290" y="4299616"/>
              <a:ext cx="1661320" cy="2079287"/>
            </a:xfrm>
            <a:custGeom>
              <a:avLst/>
              <a:gdLst/>
              <a:ahLst/>
              <a:cxnLst/>
              <a:rect l="l" t="t" r="r" b="b"/>
              <a:pathLst>
                <a:path w="4193667" h="8229600">
                  <a:moveTo>
                    <a:pt x="0" y="0"/>
                  </a:moveTo>
                  <a:lnTo>
                    <a:pt x="4193667" y="0"/>
                  </a:lnTo>
                  <a:lnTo>
                    <a:pt x="419366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2B2E7CE-9C35-CFAD-94AD-E079392C565C}"/>
                </a:ext>
              </a:extLst>
            </p:cNvPr>
            <p:cNvSpPr/>
            <p:nvPr/>
          </p:nvSpPr>
          <p:spPr>
            <a:xfrm>
              <a:off x="355496" y="5183416"/>
              <a:ext cx="465201" cy="5490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63D4A4A-FA3A-A27C-5EB3-236D1DE182AA}"/>
              </a:ext>
            </a:extLst>
          </p:cNvPr>
          <p:cNvGrpSpPr/>
          <p:nvPr/>
        </p:nvGrpSpPr>
        <p:grpSpPr>
          <a:xfrm>
            <a:off x="771501" y="4547175"/>
            <a:ext cx="1545904" cy="2263241"/>
            <a:chOff x="871302" y="4128965"/>
            <a:chExt cx="1545904" cy="2263241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5A59333C-11E6-2537-3C29-137760978241}"/>
                </a:ext>
              </a:extLst>
            </p:cNvPr>
            <p:cNvSpPr/>
            <p:nvPr/>
          </p:nvSpPr>
          <p:spPr>
            <a:xfrm>
              <a:off x="871302" y="4128965"/>
              <a:ext cx="1545904" cy="2263241"/>
            </a:xfrm>
            <a:custGeom>
              <a:avLst/>
              <a:gdLst/>
              <a:ahLst/>
              <a:cxnLst/>
              <a:rect l="l" t="t" r="r" b="b"/>
              <a:pathLst>
                <a:path w="4114800" h="8229600">
                  <a:moveTo>
                    <a:pt x="0" y="0"/>
                  </a:moveTo>
                  <a:lnTo>
                    <a:pt x="4114800" y="0"/>
                  </a:lnTo>
                  <a:lnTo>
                    <a:pt x="411480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2317150-BDC0-7CD5-18D6-E3D82951FF81}"/>
                </a:ext>
              </a:extLst>
            </p:cNvPr>
            <p:cNvSpPr/>
            <p:nvPr/>
          </p:nvSpPr>
          <p:spPr>
            <a:xfrm>
              <a:off x="1519087" y="5217265"/>
              <a:ext cx="465201" cy="5490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A4B841-29E1-441C-08DA-93080579C5B0}"/>
              </a:ext>
            </a:extLst>
          </p:cNvPr>
          <p:cNvGrpSpPr/>
          <p:nvPr/>
        </p:nvGrpSpPr>
        <p:grpSpPr>
          <a:xfrm>
            <a:off x="2140208" y="4704792"/>
            <a:ext cx="944086" cy="2079287"/>
            <a:chOff x="2240009" y="4286582"/>
            <a:chExt cx="944086" cy="2079287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1F41128B-8B9C-26F2-2608-DA927D3C576E}"/>
                </a:ext>
              </a:extLst>
            </p:cNvPr>
            <p:cNvSpPr/>
            <p:nvPr/>
          </p:nvSpPr>
          <p:spPr>
            <a:xfrm>
              <a:off x="2240009" y="4286582"/>
              <a:ext cx="944086" cy="2079287"/>
            </a:xfrm>
            <a:custGeom>
              <a:avLst/>
              <a:gdLst/>
              <a:ahLst/>
              <a:cxnLst/>
              <a:rect l="l" t="t" r="r" b="b"/>
              <a:pathLst>
                <a:path w="2383155" h="8229600">
                  <a:moveTo>
                    <a:pt x="0" y="0"/>
                  </a:moveTo>
                  <a:lnTo>
                    <a:pt x="2383155" y="0"/>
                  </a:lnTo>
                  <a:lnTo>
                    <a:pt x="2383155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7178037-E6CC-1CBA-4981-140E969B3F08}"/>
                </a:ext>
              </a:extLst>
            </p:cNvPr>
            <p:cNvSpPr/>
            <p:nvPr/>
          </p:nvSpPr>
          <p:spPr>
            <a:xfrm>
              <a:off x="2552184" y="5183417"/>
              <a:ext cx="477442" cy="54903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0C4F00-D321-8E1F-9D80-7EB83CDA5E7A}"/>
              </a:ext>
            </a:extLst>
          </p:cNvPr>
          <p:cNvGrpSpPr/>
          <p:nvPr/>
        </p:nvGrpSpPr>
        <p:grpSpPr>
          <a:xfrm>
            <a:off x="3138545" y="4459343"/>
            <a:ext cx="1360396" cy="2263241"/>
            <a:chOff x="3238346" y="4041133"/>
            <a:chExt cx="1360396" cy="2263241"/>
          </a:xfrm>
        </p:grpSpPr>
        <p:sp>
          <p:nvSpPr>
            <p:cNvPr id="15" name="Freeform 2">
              <a:extLst>
                <a:ext uri="{FF2B5EF4-FFF2-40B4-BE49-F238E27FC236}">
                  <a16:creationId xmlns:a16="http://schemas.microsoft.com/office/drawing/2014/main" id="{023093EB-74F5-BF96-DB5F-04B6E2A3DAAB}"/>
                </a:ext>
              </a:extLst>
            </p:cNvPr>
            <p:cNvSpPr/>
            <p:nvPr/>
          </p:nvSpPr>
          <p:spPr>
            <a:xfrm>
              <a:off x="3238346" y="4041133"/>
              <a:ext cx="1360396" cy="2263241"/>
            </a:xfrm>
            <a:custGeom>
              <a:avLst/>
              <a:gdLst/>
              <a:ahLst/>
              <a:cxnLst/>
              <a:rect l="l" t="t" r="r" b="b"/>
              <a:pathLst>
                <a:path w="3621024" h="8229600">
                  <a:moveTo>
                    <a:pt x="0" y="0"/>
                  </a:moveTo>
                  <a:lnTo>
                    <a:pt x="3621024" y="0"/>
                  </a:lnTo>
                  <a:lnTo>
                    <a:pt x="362102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F1761E3-81FC-088B-C7AC-BEB58EA2ECE4}"/>
                </a:ext>
              </a:extLst>
            </p:cNvPr>
            <p:cNvSpPr/>
            <p:nvPr/>
          </p:nvSpPr>
          <p:spPr>
            <a:xfrm>
              <a:off x="3715775" y="5217266"/>
              <a:ext cx="477442" cy="54903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894AE35-6009-4EC9-38A7-470EAE69934E}"/>
              </a:ext>
            </a:extLst>
          </p:cNvPr>
          <p:cNvGrpSpPr/>
          <p:nvPr/>
        </p:nvGrpSpPr>
        <p:grpSpPr>
          <a:xfrm>
            <a:off x="4452941" y="4639153"/>
            <a:ext cx="1128828" cy="2079287"/>
            <a:chOff x="4552742" y="4220943"/>
            <a:chExt cx="1128828" cy="2079287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DEEF55DB-6A4B-DCB9-B873-112ECD191A56}"/>
                </a:ext>
              </a:extLst>
            </p:cNvPr>
            <p:cNvSpPr/>
            <p:nvPr/>
          </p:nvSpPr>
          <p:spPr>
            <a:xfrm>
              <a:off x="4552742" y="4220943"/>
              <a:ext cx="1128828" cy="2079287"/>
            </a:xfrm>
            <a:custGeom>
              <a:avLst/>
              <a:gdLst/>
              <a:ahLst/>
              <a:cxnLst/>
              <a:rect l="l" t="t" r="r" b="b"/>
              <a:pathLst>
                <a:path w="2849499" h="8229600">
                  <a:moveTo>
                    <a:pt x="0" y="0"/>
                  </a:moveTo>
                  <a:lnTo>
                    <a:pt x="2849499" y="0"/>
                  </a:lnTo>
                  <a:lnTo>
                    <a:pt x="2849499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0B27178-C4BC-61EC-53FD-04B81F204AD4}"/>
                </a:ext>
              </a:extLst>
            </p:cNvPr>
            <p:cNvSpPr/>
            <p:nvPr/>
          </p:nvSpPr>
          <p:spPr>
            <a:xfrm>
              <a:off x="4913761" y="5195388"/>
              <a:ext cx="465201" cy="5490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85AC690-D378-B696-BBF2-E08CFEA1BF89}"/>
              </a:ext>
            </a:extLst>
          </p:cNvPr>
          <p:cNvGrpSpPr/>
          <p:nvPr/>
        </p:nvGrpSpPr>
        <p:grpSpPr>
          <a:xfrm>
            <a:off x="5424352" y="4455199"/>
            <a:ext cx="1418367" cy="2263241"/>
            <a:chOff x="5524153" y="4036989"/>
            <a:chExt cx="1418367" cy="2263241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E31AE84D-D085-5968-ECC7-DB34E5E97D11}"/>
                </a:ext>
              </a:extLst>
            </p:cNvPr>
            <p:cNvSpPr/>
            <p:nvPr/>
          </p:nvSpPr>
          <p:spPr>
            <a:xfrm>
              <a:off x="5524153" y="4036989"/>
              <a:ext cx="1418367" cy="2263241"/>
            </a:xfrm>
            <a:custGeom>
              <a:avLst/>
              <a:gdLst/>
              <a:ahLst/>
              <a:cxnLst/>
              <a:rect l="l" t="t" r="r" b="b"/>
              <a:pathLst>
                <a:path w="3775329" h="8229600">
                  <a:moveTo>
                    <a:pt x="0" y="0"/>
                  </a:moveTo>
                  <a:lnTo>
                    <a:pt x="3775329" y="0"/>
                  </a:lnTo>
                  <a:lnTo>
                    <a:pt x="3775329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4FDCD0B-A4E9-503C-3AA1-598643A71783}"/>
                </a:ext>
              </a:extLst>
            </p:cNvPr>
            <p:cNvSpPr/>
            <p:nvPr/>
          </p:nvSpPr>
          <p:spPr>
            <a:xfrm>
              <a:off x="6201144" y="5217263"/>
              <a:ext cx="465201" cy="5490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B04FD3D-1161-DDBA-5705-47AA6850D82D}"/>
              </a:ext>
            </a:extLst>
          </p:cNvPr>
          <p:cNvGrpSpPr/>
          <p:nvPr/>
        </p:nvGrpSpPr>
        <p:grpSpPr>
          <a:xfrm>
            <a:off x="6447431" y="4551321"/>
            <a:ext cx="1661320" cy="2079287"/>
            <a:chOff x="6547232" y="4133111"/>
            <a:chExt cx="1661320" cy="2079287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D33DD42A-3009-1D3C-FB72-B5C723FE8DD8}"/>
                </a:ext>
              </a:extLst>
            </p:cNvPr>
            <p:cNvSpPr/>
            <p:nvPr/>
          </p:nvSpPr>
          <p:spPr>
            <a:xfrm>
              <a:off x="6547232" y="4133111"/>
              <a:ext cx="1661320" cy="2079287"/>
            </a:xfrm>
            <a:custGeom>
              <a:avLst/>
              <a:gdLst/>
              <a:ahLst/>
              <a:cxnLst/>
              <a:rect l="l" t="t" r="r" b="b"/>
              <a:pathLst>
                <a:path w="4193667" h="8229600">
                  <a:moveTo>
                    <a:pt x="0" y="0"/>
                  </a:moveTo>
                  <a:lnTo>
                    <a:pt x="4193667" y="0"/>
                  </a:lnTo>
                  <a:lnTo>
                    <a:pt x="419366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0A70573-D58D-E42A-1ACD-3948FC03B01A}"/>
                </a:ext>
              </a:extLst>
            </p:cNvPr>
            <p:cNvSpPr/>
            <p:nvPr/>
          </p:nvSpPr>
          <p:spPr>
            <a:xfrm>
              <a:off x="7234241" y="5183415"/>
              <a:ext cx="477442" cy="54903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F457F8B-CF2E-3507-F303-900568CDC6BA}"/>
              </a:ext>
            </a:extLst>
          </p:cNvPr>
          <p:cNvGrpSpPr/>
          <p:nvPr/>
        </p:nvGrpSpPr>
        <p:grpSpPr>
          <a:xfrm>
            <a:off x="7903603" y="4305776"/>
            <a:ext cx="1545904" cy="2263241"/>
            <a:chOff x="8003404" y="3887566"/>
            <a:chExt cx="1545904" cy="2263241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C9C3437D-01AF-5167-6F72-D8405A82098D}"/>
                </a:ext>
              </a:extLst>
            </p:cNvPr>
            <p:cNvSpPr/>
            <p:nvPr/>
          </p:nvSpPr>
          <p:spPr>
            <a:xfrm>
              <a:off x="8003404" y="3887566"/>
              <a:ext cx="1545904" cy="2263241"/>
            </a:xfrm>
            <a:custGeom>
              <a:avLst/>
              <a:gdLst/>
              <a:ahLst/>
              <a:cxnLst/>
              <a:rect l="l" t="t" r="r" b="b"/>
              <a:pathLst>
                <a:path w="4114800" h="8229600">
                  <a:moveTo>
                    <a:pt x="0" y="0"/>
                  </a:moveTo>
                  <a:lnTo>
                    <a:pt x="4114800" y="0"/>
                  </a:lnTo>
                  <a:lnTo>
                    <a:pt x="411480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14FDEBC-D5FB-F395-CB51-4D27A00DA5EA}"/>
                </a:ext>
              </a:extLst>
            </p:cNvPr>
            <p:cNvSpPr/>
            <p:nvPr/>
          </p:nvSpPr>
          <p:spPr>
            <a:xfrm>
              <a:off x="8634287" y="5217263"/>
              <a:ext cx="477442" cy="54903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F8E1C10-3DEA-058C-CF8E-D4BF293936E1}"/>
              </a:ext>
            </a:extLst>
          </p:cNvPr>
          <p:cNvGrpSpPr/>
          <p:nvPr/>
        </p:nvGrpSpPr>
        <p:grpSpPr>
          <a:xfrm>
            <a:off x="9503106" y="4561980"/>
            <a:ext cx="944086" cy="2079287"/>
            <a:chOff x="9602907" y="4143770"/>
            <a:chExt cx="944086" cy="2079287"/>
          </a:xfrm>
        </p:grpSpPr>
        <p:sp>
          <p:nvSpPr>
            <p:cNvPr id="30" name="Freeform 4">
              <a:extLst>
                <a:ext uri="{FF2B5EF4-FFF2-40B4-BE49-F238E27FC236}">
                  <a16:creationId xmlns:a16="http://schemas.microsoft.com/office/drawing/2014/main" id="{46FE9C13-4E97-7ACD-A384-30ABDDCE9047}"/>
                </a:ext>
              </a:extLst>
            </p:cNvPr>
            <p:cNvSpPr/>
            <p:nvPr/>
          </p:nvSpPr>
          <p:spPr>
            <a:xfrm>
              <a:off x="9602907" y="4143770"/>
              <a:ext cx="944086" cy="2079287"/>
            </a:xfrm>
            <a:custGeom>
              <a:avLst/>
              <a:gdLst/>
              <a:ahLst/>
              <a:cxnLst/>
              <a:rect l="l" t="t" r="r" b="b"/>
              <a:pathLst>
                <a:path w="2383155" h="8229600">
                  <a:moveTo>
                    <a:pt x="0" y="0"/>
                  </a:moveTo>
                  <a:lnTo>
                    <a:pt x="2383155" y="0"/>
                  </a:lnTo>
                  <a:lnTo>
                    <a:pt x="2383155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36D8D8C-040A-EED2-E528-81BE038E6A4B}"/>
                </a:ext>
              </a:extLst>
            </p:cNvPr>
            <p:cNvSpPr/>
            <p:nvPr/>
          </p:nvSpPr>
          <p:spPr>
            <a:xfrm>
              <a:off x="9816524" y="5133131"/>
              <a:ext cx="477442" cy="54903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3993E74-CF5C-6F71-D64C-8019CDAE1D8B}"/>
              </a:ext>
            </a:extLst>
          </p:cNvPr>
          <p:cNvGrpSpPr/>
          <p:nvPr/>
        </p:nvGrpSpPr>
        <p:grpSpPr>
          <a:xfrm>
            <a:off x="10683743" y="4231064"/>
            <a:ext cx="1360396" cy="2263241"/>
            <a:chOff x="10783544" y="3812854"/>
            <a:chExt cx="1360396" cy="2263241"/>
          </a:xfrm>
        </p:grpSpPr>
        <p:sp>
          <p:nvSpPr>
            <p:cNvPr id="33" name="Freeform 2">
              <a:extLst>
                <a:ext uri="{FF2B5EF4-FFF2-40B4-BE49-F238E27FC236}">
                  <a16:creationId xmlns:a16="http://schemas.microsoft.com/office/drawing/2014/main" id="{D5186C9E-DE6E-D4E3-0827-AF70516C0012}"/>
                </a:ext>
              </a:extLst>
            </p:cNvPr>
            <p:cNvSpPr/>
            <p:nvPr/>
          </p:nvSpPr>
          <p:spPr>
            <a:xfrm>
              <a:off x="10783544" y="3812854"/>
              <a:ext cx="1360396" cy="2263241"/>
            </a:xfrm>
            <a:custGeom>
              <a:avLst/>
              <a:gdLst/>
              <a:ahLst/>
              <a:cxnLst/>
              <a:rect l="l" t="t" r="r" b="b"/>
              <a:pathLst>
                <a:path w="3621024" h="8229600">
                  <a:moveTo>
                    <a:pt x="0" y="0"/>
                  </a:moveTo>
                  <a:lnTo>
                    <a:pt x="3621024" y="0"/>
                  </a:lnTo>
                  <a:lnTo>
                    <a:pt x="362102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58BCCAF-06BC-9B17-BBA1-32537D355D35}"/>
                </a:ext>
              </a:extLst>
            </p:cNvPr>
            <p:cNvSpPr/>
            <p:nvPr/>
          </p:nvSpPr>
          <p:spPr>
            <a:xfrm>
              <a:off x="10995977" y="5108803"/>
              <a:ext cx="927370" cy="59769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E8146D0-4378-0627-2DE2-4C23EAAE5FBE}"/>
              </a:ext>
            </a:extLst>
          </p:cNvPr>
          <p:cNvGrpSpPr/>
          <p:nvPr/>
        </p:nvGrpSpPr>
        <p:grpSpPr>
          <a:xfrm>
            <a:off x="-196933" y="6419593"/>
            <a:ext cx="12762839" cy="597694"/>
            <a:chOff x="-97130" y="6063513"/>
            <a:chExt cx="12386262" cy="597694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888A5AB3-19A9-6CCA-F31C-2AD01A355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97130" y="6063513"/>
              <a:ext cx="5028674" cy="597694"/>
            </a:xfrm>
            <a:prstGeom prst="rect">
              <a:avLst/>
            </a:prstGeom>
          </p:spPr>
        </p:pic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EF1672BA-FFEC-DEA1-B81D-B9A20C892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941470" y="6063513"/>
              <a:ext cx="5028674" cy="597694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DB7EB44C-1BEA-27E0-F8BC-BB18F82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260458" y="6063513"/>
              <a:ext cx="5028674" cy="59769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334B7E6-5985-5EA9-FE39-24435BDEBAC8}"/>
              </a:ext>
            </a:extLst>
          </p:cNvPr>
          <p:cNvGrpSpPr/>
          <p:nvPr/>
        </p:nvGrpSpPr>
        <p:grpSpPr>
          <a:xfrm>
            <a:off x="-468366" y="6744011"/>
            <a:ext cx="13139417" cy="793690"/>
            <a:chOff x="-97130" y="6063513"/>
            <a:chExt cx="12386262" cy="597694"/>
          </a:xfrm>
        </p:grpSpPr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F5B52075-59EA-4E47-7D7D-71FEB7693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97130" y="6063513"/>
              <a:ext cx="5028674" cy="597694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32403EAF-BAD8-28B5-2B72-7BB34753A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941470" y="6063513"/>
              <a:ext cx="5028674" cy="597694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F4D0E056-846F-CE4C-D697-F60EC7E6F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260458" y="6063513"/>
              <a:ext cx="5028674" cy="5976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753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7">
            <a:extLst>
              <a:ext uri="{FF2B5EF4-FFF2-40B4-BE49-F238E27FC236}">
                <a16:creationId xmlns:a16="http://schemas.microsoft.com/office/drawing/2014/main" id="{5FD0C22C-BA01-24C1-CFAF-709A58DE7CB3}"/>
              </a:ext>
            </a:extLst>
          </p:cNvPr>
          <p:cNvSpPr/>
          <p:nvPr/>
        </p:nvSpPr>
        <p:spPr>
          <a:xfrm>
            <a:off x="9819076" y="1098087"/>
            <a:ext cx="1606575" cy="880228"/>
          </a:xfrm>
          <a:custGeom>
            <a:avLst/>
            <a:gdLst/>
            <a:ahLst/>
            <a:cxnLst/>
            <a:rect l="l" t="t" r="r" b="b"/>
            <a:pathLst>
              <a:path w="6101298" h="3195555">
                <a:moveTo>
                  <a:pt x="0" y="0"/>
                </a:moveTo>
                <a:lnTo>
                  <a:pt x="6101298" y="0"/>
                </a:lnTo>
                <a:lnTo>
                  <a:pt x="6101298" y="3195555"/>
                </a:lnTo>
                <a:lnTo>
                  <a:pt x="0" y="31955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7A7F7AB3-5F3E-77C4-F991-1CA1D624E4B8}"/>
              </a:ext>
            </a:extLst>
          </p:cNvPr>
          <p:cNvSpPr/>
          <p:nvPr/>
        </p:nvSpPr>
        <p:spPr>
          <a:xfrm>
            <a:off x="11297579" y="-27365"/>
            <a:ext cx="1606575" cy="880228"/>
          </a:xfrm>
          <a:custGeom>
            <a:avLst/>
            <a:gdLst/>
            <a:ahLst/>
            <a:cxnLst/>
            <a:rect l="l" t="t" r="r" b="b"/>
            <a:pathLst>
              <a:path w="6101298" h="3195555">
                <a:moveTo>
                  <a:pt x="0" y="0"/>
                </a:moveTo>
                <a:lnTo>
                  <a:pt x="6101298" y="0"/>
                </a:lnTo>
                <a:lnTo>
                  <a:pt x="6101298" y="3195555"/>
                </a:lnTo>
                <a:lnTo>
                  <a:pt x="0" y="31955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12DB7EAB-8761-438B-3B7E-8279CAA8CB74}"/>
              </a:ext>
            </a:extLst>
          </p:cNvPr>
          <p:cNvSpPr/>
          <p:nvPr/>
        </p:nvSpPr>
        <p:spPr>
          <a:xfrm>
            <a:off x="-425344" y="501186"/>
            <a:ext cx="1809013" cy="745587"/>
          </a:xfrm>
          <a:custGeom>
            <a:avLst/>
            <a:gdLst/>
            <a:ahLst/>
            <a:cxnLst/>
            <a:rect l="l" t="t" r="r" b="b"/>
            <a:pathLst>
              <a:path w="7298980" h="4114800">
                <a:moveTo>
                  <a:pt x="0" y="0"/>
                </a:moveTo>
                <a:lnTo>
                  <a:pt x="7298980" y="0"/>
                </a:lnTo>
                <a:lnTo>
                  <a:pt x="7298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0E42D03-A6E2-4BD9-3E76-0760606A42CC}"/>
              </a:ext>
            </a:extLst>
          </p:cNvPr>
          <p:cNvSpPr/>
          <p:nvPr/>
        </p:nvSpPr>
        <p:spPr>
          <a:xfrm>
            <a:off x="3771261" y="412749"/>
            <a:ext cx="1606575" cy="880228"/>
          </a:xfrm>
          <a:custGeom>
            <a:avLst/>
            <a:gdLst/>
            <a:ahLst/>
            <a:cxnLst/>
            <a:rect l="l" t="t" r="r" b="b"/>
            <a:pathLst>
              <a:path w="6101298" h="3195555">
                <a:moveTo>
                  <a:pt x="0" y="0"/>
                </a:moveTo>
                <a:lnTo>
                  <a:pt x="6101298" y="0"/>
                </a:lnTo>
                <a:lnTo>
                  <a:pt x="6101298" y="3195555"/>
                </a:lnTo>
                <a:lnTo>
                  <a:pt x="0" y="31955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9C3FA1D-EAA4-F7DE-8230-70A2652F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6363" y="4168144"/>
            <a:ext cx="3210239" cy="258825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AF7DDBA-7778-8AF4-6FE5-5EF055DFD573}"/>
              </a:ext>
            </a:extLst>
          </p:cNvPr>
          <p:cNvGrpSpPr/>
          <p:nvPr/>
        </p:nvGrpSpPr>
        <p:grpSpPr>
          <a:xfrm>
            <a:off x="4290539" y="740985"/>
            <a:ext cx="7483824" cy="4962484"/>
            <a:chOff x="4842072" y="176464"/>
            <a:chExt cx="7428933" cy="485278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95DB54C-61F7-9C7A-BAD1-8EADBB6CA626}"/>
                </a:ext>
              </a:extLst>
            </p:cNvPr>
            <p:cNvSpPr txBox="1"/>
            <p:nvPr/>
          </p:nvSpPr>
          <p:spPr>
            <a:xfrm>
              <a:off x="4842072" y="176464"/>
              <a:ext cx="7428933" cy="4845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800" b="1">
                  <a:ln w="228600">
                    <a:solidFill>
                      <a:schemeClr val="bg1"/>
                    </a:solidFill>
                  </a:ln>
                  <a:solidFill>
                    <a:srgbClr val="F07423"/>
                  </a:solidFill>
                  <a:latin typeface="SVN-Bango" panose="02000000000000000000" pitchFamily="50" charset="0"/>
                </a:rPr>
                <a:t>Khởi động</a:t>
              </a:r>
              <a:endParaRPr lang="en-US" sz="15800" b="1" dirty="0">
                <a:ln w="228600">
                  <a:solidFill>
                    <a:schemeClr val="bg1"/>
                  </a:solidFill>
                </a:ln>
                <a:solidFill>
                  <a:srgbClr val="F07423"/>
                </a:solidFill>
                <a:latin typeface="SVN-Bango" panose="02000000000000000000" pitchFamily="50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BF29453-E3AE-09BB-CEB1-40EEEC7822F3}"/>
                </a:ext>
              </a:extLst>
            </p:cNvPr>
            <p:cNvSpPr txBox="1"/>
            <p:nvPr/>
          </p:nvSpPr>
          <p:spPr>
            <a:xfrm>
              <a:off x="4905637" y="183584"/>
              <a:ext cx="7301802" cy="4845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800" b="1">
                  <a:ln w="28575">
                    <a:solidFill>
                      <a:schemeClr val="tx1"/>
                    </a:solidFill>
                  </a:ln>
                  <a:gradFill flip="none" rotWithShape="1">
                    <a:gsLst>
                      <a:gs pos="99000">
                        <a:srgbClr val="ABCA28"/>
                      </a:gs>
                      <a:gs pos="55000">
                        <a:srgbClr val="ABDB3E"/>
                      </a:gs>
                      <a:gs pos="53000">
                        <a:srgbClr val="CCFF66"/>
                      </a:gs>
                      <a:gs pos="2000">
                        <a:srgbClr val="FFFF00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latin typeface="SVN-Bango" panose="02000000000000000000" pitchFamily="50" charset="0"/>
                </a:rPr>
                <a:t>Khởi động</a:t>
              </a:r>
              <a:endParaRPr lang="en-US" sz="15800" b="1" dirty="0">
                <a:ln w="28575">
                  <a:solidFill>
                    <a:schemeClr val="tx1"/>
                  </a:solidFill>
                </a:ln>
                <a:gradFill flip="none" rotWithShape="1">
                  <a:gsLst>
                    <a:gs pos="99000">
                      <a:srgbClr val="ABCA28"/>
                    </a:gs>
                    <a:gs pos="55000">
                      <a:srgbClr val="ABDB3E"/>
                    </a:gs>
                    <a:gs pos="53000">
                      <a:srgbClr val="CCFF66"/>
                    </a:gs>
                    <a:gs pos="2000">
                      <a:srgbClr val="FFFF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SVN-Bango" panose="02000000000000000000" pitchFamily="50" charset="0"/>
              </a:endParaRPr>
            </a:p>
          </p:txBody>
        </p:sp>
      </p:grpSp>
      <p:sp>
        <p:nvSpPr>
          <p:cNvPr id="9" name="Freeform 2">
            <a:extLst>
              <a:ext uri="{FF2B5EF4-FFF2-40B4-BE49-F238E27FC236}">
                <a16:creationId xmlns:a16="http://schemas.microsoft.com/office/drawing/2014/main" id="{D728D0F4-564B-B629-B03C-3DA39C238808}"/>
              </a:ext>
            </a:extLst>
          </p:cNvPr>
          <p:cNvSpPr/>
          <p:nvPr/>
        </p:nvSpPr>
        <p:spPr>
          <a:xfrm>
            <a:off x="146025" y="101600"/>
            <a:ext cx="1606575" cy="1257300"/>
          </a:xfrm>
          <a:custGeom>
            <a:avLst/>
            <a:gdLst/>
            <a:ahLst/>
            <a:cxnLst/>
            <a:rect l="l" t="t" r="r" b="b"/>
            <a:pathLst>
              <a:path w="8674150" h="8229600">
                <a:moveTo>
                  <a:pt x="0" y="0"/>
                </a:moveTo>
                <a:lnTo>
                  <a:pt x="8674150" y="0"/>
                </a:lnTo>
                <a:lnTo>
                  <a:pt x="86741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D6B736BF-C3F0-8D9B-765A-527DD82CBA37}"/>
              </a:ext>
            </a:extLst>
          </p:cNvPr>
          <p:cNvSpPr/>
          <p:nvPr/>
        </p:nvSpPr>
        <p:spPr>
          <a:xfrm>
            <a:off x="10796858" y="412749"/>
            <a:ext cx="1001442" cy="461231"/>
          </a:xfrm>
          <a:custGeom>
            <a:avLst/>
            <a:gdLst/>
            <a:ahLst/>
            <a:cxnLst/>
            <a:rect l="l" t="t" r="r" b="b"/>
            <a:pathLst>
              <a:path w="7315200" h="3529584">
                <a:moveTo>
                  <a:pt x="0" y="0"/>
                </a:moveTo>
                <a:lnTo>
                  <a:pt x="7315200" y="0"/>
                </a:lnTo>
                <a:lnTo>
                  <a:pt x="7315200" y="3529584"/>
                </a:lnTo>
                <a:lnTo>
                  <a:pt x="0" y="35295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623B4A79-D276-F99E-99B6-3BA0E7C748EC}"/>
              </a:ext>
            </a:extLst>
          </p:cNvPr>
          <p:cNvSpPr/>
          <p:nvPr/>
        </p:nvSpPr>
        <p:spPr>
          <a:xfrm>
            <a:off x="2347524" y="558800"/>
            <a:ext cx="2148974" cy="630360"/>
          </a:xfrm>
          <a:custGeom>
            <a:avLst/>
            <a:gdLst/>
            <a:ahLst/>
            <a:cxnLst/>
            <a:rect l="l" t="t" r="r" b="b"/>
            <a:pathLst>
              <a:path w="7315200" h="2368296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9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9CE6562-4C8B-2F6E-9823-D5A000E59EA0}"/>
              </a:ext>
            </a:extLst>
          </p:cNvPr>
          <p:cNvGrpSpPr/>
          <p:nvPr/>
        </p:nvGrpSpPr>
        <p:grpSpPr>
          <a:xfrm>
            <a:off x="-815007" y="3179157"/>
            <a:ext cx="14021615" cy="3678843"/>
            <a:chOff x="-815007" y="3001617"/>
            <a:chExt cx="14021615" cy="385638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0A72548-8A4F-F927-359E-A5A297A8C0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19" t="30838" r="902" b="30984"/>
            <a:stretch/>
          </p:blipFill>
          <p:spPr>
            <a:xfrm>
              <a:off x="-815007" y="3001617"/>
              <a:ext cx="7961242" cy="385638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8BA9746-7C75-6BB3-4088-6AA1341DED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18" t="30838" r="5945" b="30984"/>
            <a:stretch/>
          </p:blipFill>
          <p:spPr>
            <a:xfrm flipH="1">
              <a:off x="6206147" y="3001617"/>
              <a:ext cx="7000461" cy="385638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9B0BDB4-B3A0-D3EC-7C39-B5404C32D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1279" y="48722"/>
            <a:ext cx="1599755" cy="3215588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F755B662-5EAC-7CDC-774D-8A5CD2D19FB6}"/>
              </a:ext>
            </a:extLst>
          </p:cNvPr>
          <p:cNvSpPr/>
          <p:nvPr/>
        </p:nvSpPr>
        <p:spPr>
          <a:xfrm>
            <a:off x="1889760" y="-82701"/>
            <a:ext cx="7080383" cy="322947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8319DF0-D50F-5815-7996-E95013D9D38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249373" y="292117"/>
            <a:ext cx="3292362" cy="39429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608E366-F85A-7D6F-4DBD-E9753A79D196}"/>
              </a:ext>
            </a:extLst>
          </p:cNvPr>
          <p:cNvGrpSpPr/>
          <p:nvPr/>
        </p:nvGrpSpPr>
        <p:grpSpPr>
          <a:xfrm>
            <a:off x="-283290" y="4299616"/>
            <a:ext cx="1661320" cy="2079287"/>
            <a:chOff x="-283290" y="4299616"/>
            <a:chExt cx="1661320" cy="2079287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CFCBBFB-EA05-1E4C-1F0D-A69B7CC4CBA6}"/>
                </a:ext>
              </a:extLst>
            </p:cNvPr>
            <p:cNvSpPr/>
            <p:nvPr/>
          </p:nvSpPr>
          <p:spPr>
            <a:xfrm>
              <a:off x="-283290" y="4299616"/>
              <a:ext cx="1661320" cy="2079287"/>
            </a:xfrm>
            <a:custGeom>
              <a:avLst/>
              <a:gdLst/>
              <a:ahLst/>
              <a:cxnLst/>
              <a:rect l="l" t="t" r="r" b="b"/>
              <a:pathLst>
                <a:path w="4193667" h="8229600">
                  <a:moveTo>
                    <a:pt x="0" y="0"/>
                  </a:moveTo>
                  <a:lnTo>
                    <a:pt x="4193667" y="0"/>
                  </a:lnTo>
                  <a:lnTo>
                    <a:pt x="419366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0593DAC-4B50-08DB-FDA2-9EF763182A5A}"/>
                </a:ext>
              </a:extLst>
            </p:cNvPr>
            <p:cNvSpPr/>
            <p:nvPr/>
          </p:nvSpPr>
          <p:spPr>
            <a:xfrm>
              <a:off x="355496" y="5183416"/>
              <a:ext cx="465201" cy="5490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3439D1-71C7-62FB-0193-2E74D1B57ABE}"/>
              </a:ext>
            </a:extLst>
          </p:cNvPr>
          <p:cNvGrpSpPr/>
          <p:nvPr/>
        </p:nvGrpSpPr>
        <p:grpSpPr>
          <a:xfrm>
            <a:off x="871302" y="4128965"/>
            <a:ext cx="1545904" cy="2263241"/>
            <a:chOff x="871302" y="4128965"/>
            <a:chExt cx="1545904" cy="2263241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4E034DB2-A627-7C68-EBEE-F4479FCB7A20}"/>
                </a:ext>
              </a:extLst>
            </p:cNvPr>
            <p:cNvSpPr/>
            <p:nvPr/>
          </p:nvSpPr>
          <p:spPr>
            <a:xfrm>
              <a:off x="871302" y="4128965"/>
              <a:ext cx="1545904" cy="2263241"/>
            </a:xfrm>
            <a:custGeom>
              <a:avLst/>
              <a:gdLst/>
              <a:ahLst/>
              <a:cxnLst/>
              <a:rect l="l" t="t" r="r" b="b"/>
              <a:pathLst>
                <a:path w="4114800" h="8229600">
                  <a:moveTo>
                    <a:pt x="0" y="0"/>
                  </a:moveTo>
                  <a:lnTo>
                    <a:pt x="4114800" y="0"/>
                  </a:lnTo>
                  <a:lnTo>
                    <a:pt x="411480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F39BAFC-D1C8-5DA4-190F-AA0AD1FB874C}"/>
                </a:ext>
              </a:extLst>
            </p:cNvPr>
            <p:cNvSpPr/>
            <p:nvPr/>
          </p:nvSpPr>
          <p:spPr>
            <a:xfrm>
              <a:off x="1519087" y="5217265"/>
              <a:ext cx="465201" cy="5490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AC87F9-C62B-C0A9-07A6-97873F0F5D7A}"/>
              </a:ext>
            </a:extLst>
          </p:cNvPr>
          <p:cNvGrpSpPr/>
          <p:nvPr/>
        </p:nvGrpSpPr>
        <p:grpSpPr>
          <a:xfrm>
            <a:off x="2240009" y="4286582"/>
            <a:ext cx="944086" cy="2079287"/>
            <a:chOff x="2240009" y="4286582"/>
            <a:chExt cx="944086" cy="2079287"/>
          </a:xfrm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54CAAE16-5AF9-82DD-F789-E339961F5CB7}"/>
                </a:ext>
              </a:extLst>
            </p:cNvPr>
            <p:cNvSpPr/>
            <p:nvPr/>
          </p:nvSpPr>
          <p:spPr>
            <a:xfrm>
              <a:off x="2240009" y="4286582"/>
              <a:ext cx="944086" cy="2079287"/>
            </a:xfrm>
            <a:custGeom>
              <a:avLst/>
              <a:gdLst/>
              <a:ahLst/>
              <a:cxnLst/>
              <a:rect l="l" t="t" r="r" b="b"/>
              <a:pathLst>
                <a:path w="2383155" h="8229600">
                  <a:moveTo>
                    <a:pt x="0" y="0"/>
                  </a:moveTo>
                  <a:lnTo>
                    <a:pt x="2383155" y="0"/>
                  </a:lnTo>
                  <a:lnTo>
                    <a:pt x="2383155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498B298-C827-A798-17D0-B7FA31EFFBE2}"/>
                </a:ext>
              </a:extLst>
            </p:cNvPr>
            <p:cNvSpPr/>
            <p:nvPr/>
          </p:nvSpPr>
          <p:spPr>
            <a:xfrm>
              <a:off x="2552184" y="5183417"/>
              <a:ext cx="477442" cy="54903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D915350-7067-3078-0E73-35AD26339326}"/>
              </a:ext>
            </a:extLst>
          </p:cNvPr>
          <p:cNvGrpSpPr/>
          <p:nvPr/>
        </p:nvGrpSpPr>
        <p:grpSpPr>
          <a:xfrm>
            <a:off x="3238346" y="4041133"/>
            <a:ext cx="1360396" cy="2263241"/>
            <a:chOff x="3238346" y="4041133"/>
            <a:chExt cx="1360396" cy="2263241"/>
          </a:xfrm>
        </p:grpSpPr>
        <p:sp>
          <p:nvSpPr>
            <p:cNvPr id="19" name="Freeform 2">
              <a:extLst>
                <a:ext uri="{FF2B5EF4-FFF2-40B4-BE49-F238E27FC236}">
                  <a16:creationId xmlns:a16="http://schemas.microsoft.com/office/drawing/2014/main" id="{2536B8A2-B8B0-35B4-1391-C629782C1B91}"/>
                </a:ext>
              </a:extLst>
            </p:cNvPr>
            <p:cNvSpPr/>
            <p:nvPr/>
          </p:nvSpPr>
          <p:spPr>
            <a:xfrm>
              <a:off x="3238346" y="4041133"/>
              <a:ext cx="1360396" cy="2263241"/>
            </a:xfrm>
            <a:custGeom>
              <a:avLst/>
              <a:gdLst/>
              <a:ahLst/>
              <a:cxnLst/>
              <a:rect l="l" t="t" r="r" b="b"/>
              <a:pathLst>
                <a:path w="3621024" h="8229600">
                  <a:moveTo>
                    <a:pt x="0" y="0"/>
                  </a:moveTo>
                  <a:lnTo>
                    <a:pt x="3621024" y="0"/>
                  </a:lnTo>
                  <a:lnTo>
                    <a:pt x="362102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044F8D0-4918-68EC-3037-E48CF0C49643}"/>
                </a:ext>
              </a:extLst>
            </p:cNvPr>
            <p:cNvSpPr/>
            <p:nvPr/>
          </p:nvSpPr>
          <p:spPr>
            <a:xfrm>
              <a:off x="3715775" y="5217266"/>
              <a:ext cx="477442" cy="54903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A01D989-663E-022A-70F5-FC9D6ACD0EFA}"/>
              </a:ext>
            </a:extLst>
          </p:cNvPr>
          <p:cNvGrpSpPr/>
          <p:nvPr/>
        </p:nvGrpSpPr>
        <p:grpSpPr>
          <a:xfrm>
            <a:off x="4552742" y="4220943"/>
            <a:ext cx="1128828" cy="2079287"/>
            <a:chOff x="4552742" y="4220943"/>
            <a:chExt cx="1128828" cy="2079287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0B08A8C6-932E-AAE8-15FD-8E730CC88C0C}"/>
                </a:ext>
              </a:extLst>
            </p:cNvPr>
            <p:cNvSpPr/>
            <p:nvPr/>
          </p:nvSpPr>
          <p:spPr>
            <a:xfrm>
              <a:off x="4552742" y="4220943"/>
              <a:ext cx="1128828" cy="2079287"/>
            </a:xfrm>
            <a:custGeom>
              <a:avLst/>
              <a:gdLst/>
              <a:ahLst/>
              <a:cxnLst/>
              <a:rect l="l" t="t" r="r" b="b"/>
              <a:pathLst>
                <a:path w="2849499" h="8229600">
                  <a:moveTo>
                    <a:pt x="0" y="0"/>
                  </a:moveTo>
                  <a:lnTo>
                    <a:pt x="2849499" y="0"/>
                  </a:lnTo>
                  <a:lnTo>
                    <a:pt x="2849499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202B451-9966-9A2F-BB6D-BFB3322470D1}"/>
                </a:ext>
              </a:extLst>
            </p:cNvPr>
            <p:cNvSpPr/>
            <p:nvPr/>
          </p:nvSpPr>
          <p:spPr>
            <a:xfrm>
              <a:off x="4913761" y="5195388"/>
              <a:ext cx="465201" cy="5490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CDC1C2-C05D-44DB-8060-693ECAD5CFFE}"/>
              </a:ext>
            </a:extLst>
          </p:cNvPr>
          <p:cNvGrpSpPr/>
          <p:nvPr/>
        </p:nvGrpSpPr>
        <p:grpSpPr>
          <a:xfrm>
            <a:off x="5524153" y="4036989"/>
            <a:ext cx="1418367" cy="2263241"/>
            <a:chOff x="5524153" y="4036989"/>
            <a:chExt cx="1418367" cy="2263241"/>
          </a:xfrm>
        </p:grpSpPr>
        <p:sp>
          <p:nvSpPr>
            <p:cNvPr id="25" name="Freeform 4">
              <a:extLst>
                <a:ext uri="{FF2B5EF4-FFF2-40B4-BE49-F238E27FC236}">
                  <a16:creationId xmlns:a16="http://schemas.microsoft.com/office/drawing/2014/main" id="{B8DBB300-EF9B-37A5-B480-498DC3B7B7F5}"/>
                </a:ext>
              </a:extLst>
            </p:cNvPr>
            <p:cNvSpPr/>
            <p:nvPr/>
          </p:nvSpPr>
          <p:spPr>
            <a:xfrm>
              <a:off x="5524153" y="4036989"/>
              <a:ext cx="1418367" cy="2263241"/>
            </a:xfrm>
            <a:custGeom>
              <a:avLst/>
              <a:gdLst/>
              <a:ahLst/>
              <a:cxnLst/>
              <a:rect l="l" t="t" r="r" b="b"/>
              <a:pathLst>
                <a:path w="3775329" h="8229600">
                  <a:moveTo>
                    <a:pt x="0" y="0"/>
                  </a:moveTo>
                  <a:lnTo>
                    <a:pt x="3775329" y="0"/>
                  </a:lnTo>
                  <a:lnTo>
                    <a:pt x="3775329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1DDDCD2-A1B4-A046-C1F5-AEC329DB484D}"/>
                </a:ext>
              </a:extLst>
            </p:cNvPr>
            <p:cNvSpPr/>
            <p:nvPr/>
          </p:nvSpPr>
          <p:spPr>
            <a:xfrm>
              <a:off x="6201144" y="5217263"/>
              <a:ext cx="465201" cy="5490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9281324-DBC2-B7DD-D3EE-BBC5C59EDFCD}"/>
              </a:ext>
            </a:extLst>
          </p:cNvPr>
          <p:cNvGrpSpPr/>
          <p:nvPr/>
        </p:nvGrpSpPr>
        <p:grpSpPr>
          <a:xfrm>
            <a:off x="6547232" y="4133111"/>
            <a:ext cx="1661320" cy="2079287"/>
            <a:chOff x="6547232" y="4133111"/>
            <a:chExt cx="1661320" cy="2079287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E15886CF-2B60-1C79-CC84-F6FA54C26B73}"/>
                </a:ext>
              </a:extLst>
            </p:cNvPr>
            <p:cNvSpPr/>
            <p:nvPr/>
          </p:nvSpPr>
          <p:spPr>
            <a:xfrm>
              <a:off x="6547232" y="4133111"/>
              <a:ext cx="1661320" cy="2079287"/>
            </a:xfrm>
            <a:custGeom>
              <a:avLst/>
              <a:gdLst/>
              <a:ahLst/>
              <a:cxnLst/>
              <a:rect l="l" t="t" r="r" b="b"/>
              <a:pathLst>
                <a:path w="4193667" h="8229600">
                  <a:moveTo>
                    <a:pt x="0" y="0"/>
                  </a:moveTo>
                  <a:lnTo>
                    <a:pt x="4193667" y="0"/>
                  </a:lnTo>
                  <a:lnTo>
                    <a:pt x="419366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FFEBCCD-00E2-15E9-76D4-3F3D8462A1CF}"/>
                </a:ext>
              </a:extLst>
            </p:cNvPr>
            <p:cNvSpPr/>
            <p:nvPr/>
          </p:nvSpPr>
          <p:spPr>
            <a:xfrm>
              <a:off x="7234241" y="5183415"/>
              <a:ext cx="477442" cy="54903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1CE3BB4-3EAB-4870-C35E-DBE5DF65038D}"/>
              </a:ext>
            </a:extLst>
          </p:cNvPr>
          <p:cNvGrpSpPr/>
          <p:nvPr/>
        </p:nvGrpSpPr>
        <p:grpSpPr>
          <a:xfrm>
            <a:off x="8003404" y="3887566"/>
            <a:ext cx="1545904" cy="2263241"/>
            <a:chOff x="8003404" y="3887566"/>
            <a:chExt cx="1545904" cy="2263241"/>
          </a:xfrm>
        </p:grpSpPr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B0F3F4AE-FB27-E168-3330-44E85AAC4B5C}"/>
                </a:ext>
              </a:extLst>
            </p:cNvPr>
            <p:cNvSpPr/>
            <p:nvPr/>
          </p:nvSpPr>
          <p:spPr>
            <a:xfrm>
              <a:off x="8003404" y="3887566"/>
              <a:ext cx="1545904" cy="2263241"/>
            </a:xfrm>
            <a:custGeom>
              <a:avLst/>
              <a:gdLst/>
              <a:ahLst/>
              <a:cxnLst/>
              <a:rect l="l" t="t" r="r" b="b"/>
              <a:pathLst>
                <a:path w="4114800" h="8229600">
                  <a:moveTo>
                    <a:pt x="0" y="0"/>
                  </a:moveTo>
                  <a:lnTo>
                    <a:pt x="4114800" y="0"/>
                  </a:lnTo>
                  <a:lnTo>
                    <a:pt x="411480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C3A59CE-8F73-7291-47B2-A6CEBE777444}"/>
                </a:ext>
              </a:extLst>
            </p:cNvPr>
            <p:cNvSpPr/>
            <p:nvPr/>
          </p:nvSpPr>
          <p:spPr>
            <a:xfrm>
              <a:off x="8634287" y="5217263"/>
              <a:ext cx="477442" cy="54903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F91A749-0A30-9F74-FFD4-8EC3830384A0}"/>
              </a:ext>
            </a:extLst>
          </p:cNvPr>
          <p:cNvGrpSpPr/>
          <p:nvPr/>
        </p:nvGrpSpPr>
        <p:grpSpPr>
          <a:xfrm>
            <a:off x="9602907" y="4143770"/>
            <a:ext cx="944086" cy="2079287"/>
            <a:chOff x="9602907" y="4143770"/>
            <a:chExt cx="944086" cy="2079287"/>
          </a:xfrm>
        </p:grpSpPr>
        <p:sp>
          <p:nvSpPr>
            <p:cNvPr id="34" name="Freeform 4">
              <a:extLst>
                <a:ext uri="{FF2B5EF4-FFF2-40B4-BE49-F238E27FC236}">
                  <a16:creationId xmlns:a16="http://schemas.microsoft.com/office/drawing/2014/main" id="{22609905-8774-1DE8-7657-3BFA1ADCD218}"/>
                </a:ext>
              </a:extLst>
            </p:cNvPr>
            <p:cNvSpPr/>
            <p:nvPr/>
          </p:nvSpPr>
          <p:spPr>
            <a:xfrm>
              <a:off x="9602907" y="4143770"/>
              <a:ext cx="944086" cy="2079287"/>
            </a:xfrm>
            <a:custGeom>
              <a:avLst/>
              <a:gdLst/>
              <a:ahLst/>
              <a:cxnLst/>
              <a:rect l="l" t="t" r="r" b="b"/>
              <a:pathLst>
                <a:path w="2383155" h="8229600">
                  <a:moveTo>
                    <a:pt x="0" y="0"/>
                  </a:moveTo>
                  <a:lnTo>
                    <a:pt x="2383155" y="0"/>
                  </a:lnTo>
                  <a:lnTo>
                    <a:pt x="2383155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0912046-64F1-9EF0-D849-5CABE11DB077}"/>
                </a:ext>
              </a:extLst>
            </p:cNvPr>
            <p:cNvSpPr/>
            <p:nvPr/>
          </p:nvSpPr>
          <p:spPr>
            <a:xfrm>
              <a:off x="9816524" y="5133131"/>
              <a:ext cx="477442" cy="54903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BEA817D-886E-36F4-A493-EA8012BEE018}"/>
              </a:ext>
            </a:extLst>
          </p:cNvPr>
          <p:cNvGrpSpPr/>
          <p:nvPr/>
        </p:nvGrpSpPr>
        <p:grpSpPr>
          <a:xfrm>
            <a:off x="10783544" y="3812854"/>
            <a:ext cx="1360396" cy="2263241"/>
            <a:chOff x="10783544" y="3812854"/>
            <a:chExt cx="1360396" cy="2263241"/>
          </a:xfrm>
        </p:grpSpPr>
        <p:sp>
          <p:nvSpPr>
            <p:cNvPr id="37" name="Freeform 2">
              <a:extLst>
                <a:ext uri="{FF2B5EF4-FFF2-40B4-BE49-F238E27FC236}">
                  <a16:creationId xmlns:a16="http://schemas.microsoft.com/office/drawing/2014/main" id="{FDD0E279-E353-AA58-A57E-BAC91AE55A67}"/>
                </a:ext>
              </a:extLst>
            </p:cNvPr>
            <p:cNvSpPr/>
            <p:nvPr/>
          </p:nvSpPr>
          <p:spPr>
            <a:xfrm>
              <a:off x="10783544" y="3812854"/>
              <a:ext cx="1360396" cy="2263241"/>
            </a:xfrm>
            <a:custGeom>
              <a:avLst/>
              <a:gdLst/>
              <a:ahLst/>
              <a:cxnLst/>
              <a:rect l="l" t="t" r="r" b="b"/>
              <a:pathLst>
                <a:path w="3621024" h="8229600">
                  <a:moveTo>
                    <a:pt x="0" y="0"/>
                  </a:moveTo>
                  <a:lnTo>
                    <a:pt x="3621024" y="0"/>
                  </a:lnTo>
                  <a:lnTo>
                    <a:pt x="362102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C977EEA-9265-3B06-B052-82E878180E1A}"/>
                </a:ext>
              </a:extLst>
            </p:cNvPr>
            <p:cNvSpPr/>
            <p:nvPr/>
          </p:nvSpPr>
          <p:spPr>
            <a:xfrm>
              <a:off x="10995977" y="5108803"/>
              <a:ext cx="927370" cy="59769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C9F72BF-B473-E733-53A4-B587F52F9D7A}"/>
              </a:ext>
            </a:extLst>
          </p:cNvPr>
          <p:cNvGrpSpPr/>
          <p:nvPr/>
        </p:nvGrpSpPr>
        <p:grpSpPr>
          <a:xfrm>
            <a:off x="-97132" y="6001383"/>
            <a:ext cx="12762839" cy="597694"/>
            <a:chOff x="-97130" y="6063513"/>
            <a:chExt cx="12386262" cy="597694"/>
          </a:xfrm>
        </p:grpSpPr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298AD5D8-E796-3482-717C-2231FC184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-97130" y="6063513"/>
              <a:ext cx="5028674" cy="597694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4E1AC578-BF82-83E7-3A3C-7B3021178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941470" y="6063513"/>
              <a:ext cx="5028674" cy="597694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AD167D94-4F19-3692-FFB9-04E0D213E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260458" y="6063513"/>
              <a:ext cx="5028674" cy="59769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C560CC9-7088-8528-C769-911E4F6EACC6}"/>
              </a:ext>
            </a:extLst>
          </p:cNvPr>
          <p:cNvGrpSpPr/>
          <p:nvPr/>
        </p:nvGrpSpPr>
        <p:grpSpPr>
          <a:xfrm>
            <a:off x="-368565" y="6325801"/>
            <a:ext cx="13139417" cy="793690"/>
            <a:chOff x="-97130" y="6063513"/>
            <a:chExt cx="12386262" cy="597694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16CCF712-5B48-D9D5-AF12-FFFFD01FF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-97130" y="6063513"/>
              <a:ext cx="5028674" cy="597694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33A52928-6DF8-C33F-B7AF-A449BB731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941470" y="6063513"/>
              <a:ext cx="5028674" cy="597694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046CFB90-CAF6-A2F0-589E-719B6F9E9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260458" y="6063513"/>
              <a:ext cx="5028674" cy="597694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D0EBCAA2-847F-D909-A8CA-215F1B76C293}"/>
              </a:ext>
            </a:extLst>
          </p:cNvPr>
          <p:cNvSpPr txBox="1"/>
          <p:nvPr/>
        </p:nvSpPr>
        <p:spPr>
          <a:xfrm>
            <a:off x="2846613" y="399380"/>
            <a:ext cx="5309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Bạn Mi trồng hoa nhưng trồng nhầm nên các hoa lẫn vào nhau. Làm thế nào bây giờ? Các bạn hãy giúp Mi nhé!</a:t>
            </a:r>
          </a:p>
        </p:txBody>
      </p:sp>
      <p:sp>
        <p:nvSpPr>
          <p:cNvPr id="48" name="Cloud 47">
            <a:extLst>
              <a:ext uri="{FF2B5EF4-FFF2-40B4-BE49-F238E27FC236}">
                <a16:creationId xmlns:a16="http://schemas.microsoft.com/office/drawing/2014/main" id="{19F6C267-B8B4-1C87-8C87-184B7F59F283}"/>
              </a:ext>
            </a:extLst>
          </p:cNvPr>
          <p:cNvSpPr/>
          <p:nvPr/>
        </p:nvSpPr>
        <p:spPr>
          <a:xfrm>
            <a:off x="2015256" y="219762"/>
            <a:ext cx="5309825" cy="224238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Chúng ta hãy tách thành 2 hàng hoa: 1 hàng hoa hồng, 1 hàng hoa hướng dương.</a:t>
            </a:r>
          </a:p>
        </p:txBody>
      </p:sp>
    </p:spTree>
    <p:extLst>
      <p:ext uri="{BB962C8B-B14F-4D97-AF65-F5344CB8AC3E}">
        <p14:creationId xmlns:p14="http://schemas.microsoft.com/office/powerpoint/2010/main" val="52950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47" grpId="0"/>
      <p:bldP spid="47" grpId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972395E-CD08-8CA5-D123-4EF76922A753}"/>
              </a:ext>
            </a:extLst>
          </p:cNvPr>
          <p:cNvGrpSpPr/>
          <p:nvPr/>
        </p:nvGrpSpPr>
        <p:grpSpPr>
          <a:xfrm>
            <a:off x="-815007" y="3179157"/>
            <a:ext cx="14021615" cy="3678843"/>
            <a:chOff x="-815007" y="3001617"/>
            <a:chExt cx="14021615" cy="38563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6EC7713-846A-FB6F-FEEC-635D2A56FA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19" t="30838" r="902" b="30984"/>
            <a:stretch/>
          </p:blipFill>
          <p:spPr>
            <a:xfrm>
              <a:off x="-815007" y="3001617"/>
              <a:ext cx="7961242" cy="385638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C71F697-0380-D749-7390-94F7A37BEB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18" t="30838" r="5945" b="30984"/>
            <a:stretch/>
          </p:blipFill>
          <p:spPr>
            <a:xfrm flipH="1">
              <a:off x="6206147" y="3001617"/>
              <a:ext cx="7000461" cy="385638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24EA237-6603-132C-FB31-47A7B084B985}"/>
              </a:ext>
            </a:extLst>
          </p:cNvPr>
          <p:cNvGrpSpPr/>
          <p:nvPr/>
        </p:nvGrpSpPr>
        <p:grpSpPr>
          <a:xfrm>
            <a:off x="-518491" y="4571786"/>
            <a:ext cx="13228982" cy="721189"/>
            <a:chOff x="-97130" y="6063513"/>
            <a:chExt cx="12386262" cy="597694"/>
          </a:xfrm>
        </p:grpSpPr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4E7439E2-3AE0-5071-D0D9-FF674B18C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97130" y="6063513"/>
              <a:ext cx="5028674" cy="597694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434DEDA8-372C-D041-8C7F-EC18CF335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41470" y="6063513"/>
              <a:ext cx="5028674" cy="597694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CAE35EBE-BAD0-ED87-64D8-D4CAFF46C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60458" y="6063513"/>
              <a:ext cx="5028674" cy="59769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A70BBFE-84EC-7117-B225-EC0E4EE13F07}"/>
              </a:ext>
            </a:extLst>
          </p:cNvPr>
          <p:cNvGrpSpPr/>
          <p:nvPr/>
        </p:nvGrpSpPr>
        <p:grpSpPr>
          <a:xfrm>
            <a:off x="10830955" y="4868860"/>
            <a:ext cx="1348823" cy="1643748"/>
            <a:chOff x="10783544" y="3812854"/>
            <a:chExt cx="1360396" cy="2263241"/>
          </a:xfrm>
        </p:grpSpPr>
        <p:sp>
          <p:nvSpPr>
            <p:cNvPr id="33" name="Freeform 2">
              <a:extLst>
                <a:ext uri="{FF2B5EF4-FFF2-40B4-BE49-F238E27FC236}">
                  <a16:creationId xmlns:a16="http://schemas.microsoft.com/office/drawing/2014/main" id="{85EEC565-6292-6040-90CB-075D2AB2CEEC}"/>
                </a:ext>
              </a:extLst>
            </p:cNvPr>
            <p:cNvSpPr/>
            <p:nvPr/>
          </p:nvSpPr>
          <p:spPr>
            <a:xfrm>
              <a:off x="10783544" y="3812854"/>
              <a:ext cx="1360396" cy="2263241"/>
            </a:xfrm>
            <a:custGeom>
              <a:avLst/>
              <a:gdLst/>
              <a:ahLst/>
              <a:cxnLst/>
              <a:rect l="l" t="t" r="r" b="b"/>
              <a:pathLst>
                <a:path w="3621024" h="8229600">
                  <a:moveTo>
                    <a:pt x="0" y="0"/>
                  </a:moveTo>
                  <a:lnTo>
                    <a:pt x="3621024" y="0"/>
                  </a:lnTo>
                  <a:lnTo>
                    <a:pt x="362102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35564A6-7B04-C09D-5DC4-71EDA8CC2F4E}"/>
                </a:ext>
              </a:extLst>
            </p:cNvPr>
            <p:cNvSpPr/>
            <p:nvPr/>
          </p:nvSpPr>
          <p:spPr>
            <a:xfrm>
              <a:off x="10995977" y="5108803"/>
              <a:ext cx="927370" cy="59769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9711CD5-7DC2-6610-0B74-0F8B37793310}"/>
              </a:ext>
            </a:extLst>
          </p:cNvPr>
          <p:cNvGrpSpPr/>
          <p:nvPr/>
        </p:nvGrpSpPr>
        <p:grpSpPr>
          <a:xfrm>
            <a:off x="-102213" y="5167755"/>
            <a:ext cx="1647186" cy="1510146"/>
            <a:chOff x="-283290" y="4299616"/>
            <a:chExt cx="1661320" cy="2079287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608D64B-4208-9501-1EB4-4F1ED590F69B}"/>
                </a:ext>
              </a:extLst>
            </p:cNvPr>
            <p:cNvSpPr/>
            <p:nvPr/>
          </p:nvSpPr>
          <p:spPr>
            <a:xfrm>
              <a:off x="-283290" y="4299616"/>
              <a:ext cx="1661320" cy="2079287"/>
            </a:xfrm>
            <a:custGeom>
              <a:avLst/>
              <a:gdLst/>
              <a:ahLst/>
              <a:cxnLst/>
              <a:rect l="l" t="t" r="r" b="b"/>
              <a:pathLst>
                <a:path w="4193667" h="8229600">
                  <a:moveTo>
                    <a:pt x="0" y="0"/>
                  </a:moveTo>
                  <a:lnTo>
                    <a:pt x="4193667" y="0"/>
                  </a:lnTo>
                  <a:lnTo>
                    <a:pt x="419366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0011EA0-7E6F-6DB1-FD23-A42D1FF885B6}"/>
                </a:ext>
              </a:extLst>
            </p:cNvPr>
            <p:cNvSpPr/>
            <p:nvPr/>
          </p:nvSpPr>
          <p:spPr>
            <a:xfrm>
              <a:off x="355496" y="5183416"/>
              <a:ext cx="465201" cy="5490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B19AAB9-F2EA-3E8B-19C7-74760005A440}"/>
              </a:ext>
            </a:extLst>
          </p:cNvPr>
          <p:cNvGrpSpPr/>
          <p:nvPr/>
        </p:nvGrpSpPr>
        <p:grpSpPr>
          <a:xfrm>
            <a:off x="1040070" y="5034155"/>
            <a:ext cx="1532753" cy="1643748"/>
            <a:chOff x="871302" y="4128965"/>
            <a:chExt cx="1545904" cy="2263241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02D627FB-4BF3-725B-E6C0-90C399C96A80}"/>
                </a:ext>
              </a:extLst>
            </p:cNvPr>
            <p:cNvSpPr/>
            <p:nvPr/>
          </p:nvSpPr>
          <p:spPr>
            <a:xfrm>
              <a:off x="871302" y="4128965"/>
              <a:ext cx="1545904" cy="2263241"/>
            </a:xfrm>
            <a:custGeom>
              <a:avLst/>
              <a:gdLst/>
              <a:ahLst/>
              <a:cxnLst/>
              <a:rect l="l" t="t" r="r" b="b"/>
              <a:pathLst>
                <a:path w="4114800" h="8229600">
                  <a:moveTo>
                    <a:pt x="0" y="0"/>
                  </a:moveTo>
                  <a:lnTo>
                    <a:pt x="4114800" y="0"/>
                  </a:lnTo>
                  <a:lnTo>
                    <a:pt x="411480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96B2F81-1EAF-AB17-35B6-353D3206B2B3}"/>
                </a:ext>
              </a:extLst>
            </p:cNvPr>
            <p:cNvSpPr/>
            <p:nvPr/>
          </p:nvSpPr>
          <p:spPr>
            <a:xfrm>
              <a:off x="1519087" y="5217265"/>
              <a:ext cx="465201" cy="5490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3E0FB71-5DA2-C3DA-91D2-FDCC33297BC0}"/>
              </a:ext>
            </a:extLst>
          </p:cNvPr>
          <p:cNvGrpSpPr/>
          <p:nvPr/>
        </p:nvGrpSpPr>
        <p:grpSpPr>
          <a:xfrm>
            <a:off x="2411800" y="5210597"/>
            <a:ext cx="936054" cy="1510146"/>
            <a:chOff x="2240009" y="4286582"/>
            <a:chExt cx="944086" cy="2079287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F1ED7D85-116A-4C09-50CB-6BCAB5CCDFCA}"/>
                </a:ext>
              </a:extLst>
            </p:cNvPr>
            <p:cNvSpPr/>
            <p:nvPr/>
          </p:nvSpPr>
          <p:spPr>
            <a:xfrm>
              <a:off x="2240009" y="4286582"/>
              <a:ext cx="944086" cy="2079287"/>
            </a:xfrm>
            <a:custGeom>
              <a:avLst/>
              <a:gdLst/>
              <a:ahLst/>
              <a:cxnLst/>
              <a:rect l="l" t="t" r="r" b="b"/>
              <a:pathLst>
                <a:path w="2383155" h="8229600">
                  <a:moveTo>
                    <a:pt x="0" y="0"/>
                  </a:moveTo>
                  <a:lnTo>
                    <a:pt x="2383155" y="0"/>
                  </a:lnTo>
                  <a:lnTo>
                    <a:pt x="2383155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E6220DA-D043-87CE-9316-7ABADEF6B9E7}"/>
                </a:ext>
              </a:extLst>
            </p:cNvPr>
            <p:cNvSpPr/>
            <p:nvPr/>
          </p:nvSpPr>
          <p:spPr>
            <a:xfrm>
              <a:off x="2552184" y="5183417"/>
              <a:ext cx="477442" cy="54903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EF1159-202C-E7E2-051A-62D7637085A7}"/>
              </a:ext>
            </a:extLst>
          </p:cNvPr>
          <p:cNvGrpSpPr/>
          <p:nvPr/>
        </p:nvGrpSpPr>
        <p:grpSpPr>
          <a:xfrm>
            <a:off x="3297979" y="5038299"/>
            <a:ext cx="1348823" cy="1643748"/>
            <a:chOff x="3238346" y="4041133"/>
            <a:chExt cx="1360396" cy="2263241"/>
          </a:xfrm>
        </p:grpSpPr>
        <p:sp>
          <p:nvSpPr>
            <p:cNvPr id="15" name="Freeform 2">
              <a:extLst>
                <a:ext uri="{FF2B5EF4-FFF2-40B4-BE49-F238E27FC236}">
                  <a16:creationId xmlns:a16="http://schemas.microsoft.com/office/drawing/2014/main" id="{94C92B5F-6B2C-DBA6-B8F4-BD4A1DFD1B4A}"/>
                </a:ext>
              </a:extLst>
            </p:cNvPr>
            <p:cNvSpPr/>
            <p:nvPr/>
          </p:nvSpPr>
          <p:spPr>
            <a:xfrm>
              <a:off x="3238346" y="4041133"/>
              <a:ext cx="1360396" cy="2263241"/>
            </a:xfrm>
            <a:custGeom>
              <a:avLst/>
              <a:gdLst/>
              <a:ahLst/>
              <a:cxnLst/>
              <a:rect l="l" t="t" r="r" b="b"/>
              <a:pathLst>
                <a:path w="3621024" h="8229600">
                  <a:moveTo>
                    <a:pt x="0" y="0"/>
                  </a:moveTo>
                  <a:lnTo>
                    <a:pt x="3621024" y="0"/>
                  </a:lnTo>
                  <a:lnTo>
                    <a:pt x="362102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D15E47B-83BA-A535-CB02-A68CE2D3E4F5}"/>
                </a:ext>
              </a:extLst>
            </p:cNvPr>
            <p:cNvSpPr/>
            <p:nvPr/>
          </p:nvSpPr>
          <p:spPr>
            <a:xfrm>
              <a:off x="3679844" y="5217267"/>
              <a:ext cx="477442" cy="54903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938977C-9F69-0760-3FCD-B1A28D553ACA}"/>
              </a:ext>
            </a:extLst>
          </p:cNvPr>
          <p:cNvGrpSpPr/>
          <p:nvPr/>
        </p:nvGrpSpPr>
        <p:grpSpPr>
          <a:xfrm>
            <a:off x="4612376" y="5167757"/>
            <a:ext cx="1119225" cy="1510146"/>
            <a:chOff x="4552742" y="4220943"/>
            <a:chExt cx="1128828" cy="2079287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9A51EC61-6276-F46F-A517-09ED063EA945}"/>
                </a:ext>
              </a:extLst>
            </p:cNvPr>
            <p:cNvSpPr/>
            <p:nvPr/>
          </p:nvSpPr>
          <p:spPr>
            <a:xfrm>
              <a:off x="4552742" y="4220943"/>
              <a:ext cx="1128828" cy="2079287"/>
            </a:xfrm>
            <a:custGeom>
              <a:avLst/>
              <a:gdLst/>
              <a:ahLst/>
              <a:cxnLst/>
              <a:rect l="l" t="t" r="r" b="b"/>
              <a:pathLst>
                <a:path w="2849499" h="8229600">
                  <a:moveTo>
                    <a:pt x="0" y="0"/>
                  </a:moveTo>
                  <a:lnTo>
                    <a:pt x="2849499" y="0"/>
                  </a:lnTo>
                  <a:lnTo>
                    <a:pt x="2849499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F9D3D32-917D-DC5D-9308-8C8FDB15F52D}"/>
                </a:ext>
              </a:extLst>
            </p:cNvPr>
            <p:cNvSpPr/>
            <p:nvPr/>
          </p:nvSpPr>
          <p:spPr>
            <a:xfrm>
              <a:off x="4913761" y="5195388"/>
              <a:ext cx="465201" cy="5490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485DFE-A3A4-4EAA-EA06-3978FAD58945}"/>
              </a:ext>
            </a:extLst>
          </p:cNvPr>
          <p:cNvGrpSpPr/>
          <p:nvPr/>
        </p:nvGrpSpPr>
        <p:grpSpPr>
          <a:xfrm>
            <a:off x="5583787" y="5034155"/>
            <a:ext cx="1406300" cy="1643748"/>
            <a:chOff x="5524153" y="4036989"/>
            <a:chExt cx="1418367" cy="2263241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0849EDA0-C9AB-2A5A-991A-40B0AA690700}"/>
                </a:ext>
              </a:extLst>
            </p:cNvPr>
            <p:cNvSpPr/>
            <p:nvPr/>
          </p:nvSpPr>
          <p:spPr>
            <a:xfrm>
              <a:off x="5524153" y="4036989"/>
              <a:ext cx="1418367" cy="2263241"/>
            </a:xfrm>
            <a:custGeom>
              <a:avLst/>
              <a:gdLst/>
              <a:ahLst/>
              <a:cxnLst/>
              <a:rect l="l" t="t" r="r" b="b"/>
              <a:pathLst>
                <a:path w="3775329" h="8229600">
                  <a:moveTo>
                    <a:pt x="0" y="0"/>
                  </a:moveTo>
                  <a:lnTo>
                    <a:pt x="3775329" y="0"/>
                  </a:lnTo>
                  <a:lnTo>
                    <a:pt x="3775329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8E42089-420C-F72C-6E65-67B15E1E65D0}"/>
                </a:ext>
              </a:extLst>
            </p:cNvPr>
            <p:cNvSpPr/>
            <p:nvPr/>
          </p:nvSpPr>
          <p:spPr>
            <a:xfrm>
              <a:off x="6201144" y="5217263"/>
              <a:ext cx="465201" cy="5490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5B60F68-55CC-5696-ADF1-43BF08475302}"/>
              </a:ext>
            </a:extLst>
          </p:cNvPr>
          <p:cNvGrpSpPr/>
          <p:nvPr/>
        </p:nvGrpSpPr>
        <p:grpSpPr>
          <a:xfrm>
            <a:off x="6606866" y="5079925"/>
            <a:ext cx="1647186" cy="1510146"/>
            <a:chOff x="6547232" y="4133111"/>
            <a:chExt cx="1661320" cy="2079287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13847698-B123-1E07-19A5-D7B4A00C88C7}"/>
                </a:ext>
              </a:extLst>
            </p:cNvPr>
            <p:cNvSpPr/>
            <p:nvPr/>
          </p:nvSpPr>
          <p:spPr>
            <a:xfrm>
              <a:off x="6547232" y="4133111"/>
              <a:ext cx="1661320" cy="2079287"/>
            </a:xfrm>
            <a:custGeom>
              <a:avLst/>
              <a:gdLst/>
              <a:ahLst/>
              <a:cxnLst/>
              <a:rect l="l" t="t" r="r" b="b"/>
              <a:pathLst>
                <a:path w="4193667" h="8229600">
                  <a:moveTo>
                    <a:pt x="0" y="0"/>
                  </a:moveTo>
                  <a:lnTo>
                    <a:pt x="4193667" y="0"/>
                  </a:lnTo>
                  <a:lnTo>
                    <a:pt x="419366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398368A-AEDC-4D75-BC13-17C28F854D88}"/>
                </a:ext>
              </a:extLst>
            </p:cNvPr>
            <p:cNvSpPr/>
            <p:nvPr/>
          </p:nvSpPr>
          <p:spPr>
            <a:xfrm>
              <a:off x="7234241" y="5183415"/>
              <a:ext cx="477442" cy="54903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2DEB77C-25C1-FB22-A7FB-436291C312A6}"/>
              </a:ext>
            </a:extLst>
          </p:cNvPr>
          <p:cNvGrpSpPr/>
          <p:nvPr/>
        </p:nvGrpSpPr>
        <p:grpSpPr>
          <a:xfrm>
            <a:off x="8063037" y="4884732"/>
            <a:ext cx="1532753" cy="1643748"/>
            <a:chOff x="8003404" y="3887566"/>
            <a:chExt cx="1545904" cy="2263241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81478314-6C6E-45DF-3CC2-FE3D1A82EE3E}"/>
                </a:ext>
              </a:extLst>
            </p:cNvPr>
            <p:cNvSpPr/>
            <p:nvPr/>
          </p:nvSpPr>
          <p:spPr>
            <a:xfrm>
              <a:off x="8003404" y="3887566"/>
              <a:ext cx="1545904" cy="2263241"/>
            </a:xfrm>
            <a:custGeom>
              <a:avLst/>
              <a:gdLst/>
              <a:ahLst/>
              <a:cxnLst/>
              <a:rect l="l" t="t" r="r" b="b"/>
              <a:pathLst>
                <a:path w="4114800" h="8229600">
                  <a:moveTo>
                    <a:pt x="0" y="0"/>
                  </a:moveTo>
                  <a:lnTo>
                    <a:pt x="4114800" y="0"/>
                  </a:lnTo>
                  <a:lnTo>
                    <a:pt x="411480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D7CF470-B310-B53A-056F-339B65CA77D6}"/>
                </a:ext>
              </a:extLst>
            </p:cNvPr>
            <p:cNvSpPr/>
            <p:nvPr/>
          </p:nvSpPr>
          <p:spPr>
            <a:xfrm>
              <a:off x="8634287" y="5217263"/>
              <a:ext cx="477442" cy="54903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AAEF04C-6BF3-B590-C6F5-5B297165E568}"/>
              </a:ext>
            </a:extLst>
          </p:cNvPr>
          <p:cNvGrpSpPr/>
          <p:nvPr/>
        </p:nvGrpSpPr>
        <p:grpSpPr>
          <a:xfrm>
            <a:off x="9662541" y="5090584"/>
            <a:ext cx="936054" cy="1510146"/>
            <a:chOff x="9602907" y="4143770"/>
            <a:chExt cx="944086" cy="2079287"/>
          </a:xfrm>
        </p:grpSpPr>
        <p:sp>
          <p:nvSpPr>
            <p:cNvPr id="30" name="Freeform 4">
              <a:extLst>
                <a:ext uri="{FF2B5EF4-FFF2-40B4-BE49-F238E27FC236}">
                  <a16:creationId xmlns:a16="http://schemas.microsoft.com/office/drawing/2014/main" id="{8E24DE59-FC1C-BBF9-4E01-DD16D23FDB68}"/>
                </a:ext>
              </a:extLst>
            </p:cNvPr>
            <p:cNvSpPr/>
            <p:nvPr/>
          </p:nvSpPr>
          <p:spPr>
            <a:xfrm>
              <a:off x="9602907" y="4143770"/>
              <a:ext cx="944086" cy="2079287"/>
            </a:xfrm>
            <a:custGeom>
              <a:avLst/>
              <a:gdLst/>
              <a:ahLst/>
              <a:cxnLst/>
              <a:rect l="l" t="t" r="r" b="b"/>
              <a:pathLst>
                <a:path w="2383155" h="8229600">
                  <a:moveTo>
                    <a:pt x="0" y="0"/>
                  </a:moveTo>
                  <a:lnTo>
                    <a:pt x="2383155" y="0"/>
                  </a:lnTo>
                  <a:lnTo>
                    <a:pt x="2383155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8FB3253-C74D-B6C8-61C8-833B3B0D2861}"/>
                </a:ext>
              </a:extLst>
            </p:cNvPr>
            <p:cNvSpPr/>
            <p:nvPr/>
          </p:nvSpPr>
          <p:spPr>
            <a:xfrm>
              <a:off x="9816524" y="5133131"/>
              <a:ext cx="477442" cy="54903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04E7478-7097-4CAC-1FE8-C21B9B972FEA}"/>
              </a:ext>
            </a:extLst>
          </p:cNvPr>
          <p:cNvGrpSpPr/>
          <p:nvPr/>
        </p:nvGrpSpPr>
        <p:grpSpPr>
          <a:xfrm>
            <a:off x="-408344" y="6346284"/>
            <a:ext cx="13228982" cy="1015986"/>
            <a:chOff x="-97130" y="6063513"/>
            <a:chExt cx="12386262" cy="597694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BD08BF35-0FBA-63FE-16FE-5DF946F1B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97130" y="6063513"/>
              <a:ext cx="5028674" cy="597694"/>
            </a:xfrm>
            <a:prstGeom prst="rect">
              <a:avLst/>
            </a:prstGeom>
          </p:spPr>
        </p:pic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BA81F949-845A-D8E5-68B4-022C76E64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41470" y="6063513"/>
              <a:ext cx="5028674" cy="597694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C28DAB6A-1617-5A59-073E-7727D8C03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60458" y="6063513"/>
              <a:ext cx="5028674" cy="597694"/>
            </a:xfrm>
            <a:prstGeom prst="rect">
              <a:avLst/>
            </a:prstGeom>
          </p:spPr>
        </p:pic>
      </p:grpSp>
      <p:pic>
        <p:nvPicPr>
          <p:cNvPr id="43" name="Picture 5">
            <a:extLst>
              <a:ext uri="{FF2B5EF4-FFF2-40B4-BE49-F238E27FC236}">
                <a16:creationId xmlns:a16="http://schemas.microsoft.com/office/drawing/2014/main" id="{F83741A5-8902-E46A-1BCE-6764D11D67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4707" y="267392"/>
            <a:ext cx="1599755" cy="3215588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80C9662-3078-A51A-E8D2-14A7726E429B}"/>
              </a:ext>
            </a:extLst>
          </p:cNvPr>
          <p:cNvSpPr/>
          <p:nvPr/>
        </p:nvSpPr>
        <p:spPr>
          <a:xfrm>
            <a:off x="2664561" y="317035"/>
            <a:ext cx="7961242" cy="282483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Các cây hướng dương mang các số:</a:t>
            </a:r>
          </a:p>
          <a:p>
            <a:pPr>
              <a:spcBef>
                <a:spcPts val="600"/>
              </a:spcBef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2, 4, 6, 8,10</a:t>
            </a:r>
          </a:p>
          <a:p>
            <a:pPr>
              <a:spcBef>
                <a:spcPts val="600"/>
              </a:spcBef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Các cây hoa hồng mang các số: </a:t>
            </a:r>
          </a:p>
          <a:p>
            <a:pPr>
              <a:spcBef>
                <a:spcPts val="600"/>
              </a:spcBef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1, 3, 5, 7, 9 </a:t>
            </a: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C5D1D1DC-602E-8AF4-F19C-E1D5A642F45C}"/>
              </a:ext>
            </a:extLst>
          </p:cNvPr>
          <p:cNvSpPr/>
          <p:nvPr/>
        </p:nvSpPr>
        <p:spPr>
          <a:xfrm>
            <a:off x="5457048" y="1258963"/>
            <a:ext cx="665018" cy="451262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BBB5DE41-ADAD-0C33-0C5D-AC08F9C0C218}"/>
              </a:ext>
            </a:extLst>
          </p:cNvPr>
          <p:cNvSpPr/>
          <p:nvPr/>
        </p:nvSpPr>
        <p:spPr>
          <a:xfrm>
            <a:off x="5457048" y="2418147"/>
            <a:ext cx="665018" cy="451262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1213C3-A16D-28C1-64F1-E632E36FF4BF}"/>
              </a:ext>
            </a:extLst>
          </p:cNvPr>
          <p:cNvSpPr txBox="1"/>
          <p:nvPr/>
        </p:nvSpPr>
        <p:spPr>
          <a:xfrm>
            <a:off x="6186954" y="1192206"/>
            <a:ext cx="3088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 là số chẵn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74A2A36-B656-CA1D-D099-6A26F73DCF8A}"/>
              </a:ext>
            </a:extLst>
          </p:cNvPr>
          <p:cNvSpPr txBox="1"/>
          <p:nvPr/>
        </p:nvSpPr>
        <p:spPr>
          <a:xfrm>
            <a:off x="6205532" y="2367134"/>
            <a:ext cx="2483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 là số lẻ</a:t>
            </a:r>
          </a:p>
        </p:txBody>
      </p:sp>
    </p:spTree>
    <p:extLst>
      <p:ext uri="{BB962C8B-B14F-4D97-AF65-F5344CB8AC3E}">
        <p14:creationId xmlns:p14="http://schemas.microsoft.com/office/powerpoint/2010/main" val="3271686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-0.08946 -0.2530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" y="-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-0.09271 -0.2657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-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9948 -0.2564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4" y="-1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-0.12227 -0.2395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1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-0.12487 -0.2395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11991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uiExpand="1" build="allAtOnce" animBg="1"/>
      <p:bldP spid="46" grpId="0" animBg="1"/>
      <p:bldP spid="47" grpId="0" animBg="1"/>
      <p:bldP spid="48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F17AD01-7112-DD02-E0B6-5BF7DCCC71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990" r="1011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7560762-77F2-9B59-10BF-D29E127043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414" y="28010"/>
            <a:ext cx="4242060" cy="26554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47B4C7C-935E-5545-799E-6F40CDA2787B}"/>
              </a:ext>
            </a:extLst>
          </p:cNvPr>
          <p:cNvGrpSpPr/>
          <p:nvPr/>
        </p:nvGrpSpPr>
        <p:grpSpPr>
          <a:xfrm>
            <a:off x="1475656" y="4260419"/>
            <a:ext cx="10649708" cy="2464095"/>
            <a:chOff x="1475656" y="4184219"/>
            <a:chExt cx="10649708" cy="246409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23FD8ED-8FB4-C87B-4BC8-0B66AF4BA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47637" y="4288869"/>
              <a:ext cx="1000235" cy="2289514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44421B6-59D2-3323-A626-5DB2030FA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368200" y="4301786"/>
              <a:ext cx="1121510" cy="2289514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31C6CF74-AE2E-F032-A9DA-6AD0541A8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112856" y="4358800"/>
              <a:ext cx="989389" cy="2289514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DBDD1E2-F933-AB65-E8FE-AB38CEF29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101548" y="4357167"/>
              <a:ext cx="1017800" cy="2289514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94D9B4D-2D70-BF86-E0CF-176542304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273435" y="4304002"/>
              <a:ext cx="1024589" cy="2289514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6E18DB1-A951-2AE9-0E9C-A41410789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0920828" y="4184219"/>
              <a:ext cx="1204536" cy="2464095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D16B02F-F763-BA47-F36A-6EFCC798C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188747" y="4263686"/>
              <a:ext cx="992773" cy="2314765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A50D19D-2652-00A2-293D-DC2747391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952277" y="4376351"/>
              <a:ext cx="1416379" cy="2190614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79C6C6B2-F55C-1402-C353-EB7BD8281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475656" y="4383135"/>
              <a:ext cx="1172914" cy="2190614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326ED621-3861-701A-D96D-DC3B74C9D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2518320" y="4365159"/>
              <a:ext cx="1081680" cy="2209732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BBBCE1AD-7FD3-F493-47FB-BC221FF44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0127254" y="4295345"/>
              <a:ext cx="1024589" cy="235296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5C6507-A8EF-83DE-7F28-E8A21D3159B0}"/>
                </a:ext>
              </a:extLst>
            </p:cNvPr>
            <p:cNvSpPr txBox="1"/>
            <p:nvPr/>
          </p:nvSpPr>
          <p:spPr>
            <a:xfrm>
              <a:off x="2112539" y="5366195"/>
              <a:ext cx="3433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EF92208-DAB2-0489-4834-0C02FC8CA5A5}"/>
                </a:ext>
              </a:extLst>
            </p:cNvPr>
            <p:cNvSpPr txBox="1"/>
            <p:nvPr/>
          </p:nvSpPr>
          <p:spPr>
            <a:xfrm>
              <a:off x="2980158" y="53090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20C6CF4-ED13-1A19-69B2-E4F6D2F574C3}"/>
                </a:ext>
              </a:extLst>
            </p:cNvPr>
            <p:cNvSpPr txBox="1"/>
            <p:nvPr/>
          </p:nvSpPr>
          <p:spPr>
            <a:xfrm>
              <a:off x="3906881" y="530461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47ED26B-C478-5F28-E9D0-954C055B8E63}"/>
                </a:ext>
              </a:extLst>
            </p:cNvPr>
            <p:cNvSpPr txBox="1"/>
            <p:nvPr/>
          </p:nvSpPr>
          <p:spPr>
            <a:xfrm>
              <a:off x="4751790" y="5302829"/>
              <a:ext cx="3962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45A0FC5-4B95-264D-CB8C-9344FC34B5E0}"/>
                </a:ext>
              </a:extLst>
            </p:cNvPr>
            <p:cNvSpPr txBox="1"/>
            <p:nvPr/>
          </p:nvSpPr>
          <p:spPr>
            <a:xfrm>
              <a:off x="5700482" y="5302829"/>
              <a:ext cx="3962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DF243E1-401E-B65A-2A43-2230333F3ADD}"/>
                </a:ext>
              </a:extLst>
            </p:cNvPr>
            <p:cNvSpPr txBox="1"/>
            <p:nvPr/>
          </p:nvSpPr>
          <p:spPr>
            <a:xfrm>
              <a:off x="6445444" y="5357903"/>
              <a:ext cx="4026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6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06267FE-7096-20AF-2B7F-1D42574DC1A9}"/>
                </a:ext>
              </a:extLst>
            </p:cNvPr>
            <p:cNvSpPr txBox="1"/>
            <p:nvPr/>
          </p:nvSpPr>
          <p:spPr>
            <a:xfrm>
              <a:off x="7418251" y="535555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7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A7C00CF-0D86-3725-D365-D55340432728}"/>
                </a:ext>
              </a:extLst>
            </p:cNvPr>
            <p:cNvSpPr txBox="1"/>
            <p:nvPr/>
          </p:nvSpPr>
          <p:spPr>
            <a:xfrm>
              <a:off x="8364199" y="5431648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8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4BE432D-65E3-97CF-68E2-20B629AA9F13}"/>
                </a:ext>
              </a:extLst>
            </p:cNvPr>
            <p:cNvSpPr txBox="1"/>
            <p:nvPr/>
          </p:nvSpPr>
          <p:spPr>
            <a:xfrm>
              <a:off x="9573816" y="5425008"/>
              <a:ext cx="4026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9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EC7F962-BCCF-7D5D-772F-74639BA55ABF}"/>
                </a:ext>
              </a:extLst>
            </p:cNvPr>
            <p:cNvSpPr txBox="1"/>
            <p:nvPr/>
          </p:nvSpPr>
          <p:spPr>
            <a:xfrm>
              <a:off x="10451986" y="5403742"/>
              <a:ext cx="5709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10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9A2CA6-BA0F-D0EA-1232-3D4616D7781D}"/>
                </a:ext>
              </a:extLst>
            </p:cNvPr>
            <p:cNvSpPr txBox="1"/>
            <p:nvPr/>
          </p:nvSpPr>
          <p:spPr>
            <a:xfrm>
              <a:off x="11408475" y="5393109"/>
              <a:ext cx="5020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11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6A66A1A-1586-D229-E820-A0E61940E8A1}"/>
              </a:ext>
            </a:extLst>
          </p:cNvPr>
          <p:cNvSpPr txBox="1"/>
          <p:nvPr/>
        </p:nvSpPr>
        <p:spPr>
          <a:xfrm>
            <a:off x="1130504" y="578826"/>
            <a:ext cx="2504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n w="19050">
                  <a:solidFill>
                    <a:sysClr val="windowText" lastClr="000000"/>
                  </a:solidFill>
                </a:ln>
                <a:solidFill>
                  <a:srgbClr val="A93199"/>
                </a:solidFill>
                <a:latin typeface="Coiny" panose="02000903060500060000" pitchFamily="2" charset="0"/>
              </a:rPr>
              <a:t>TOÁN</a:t>
            </a:r>
            <a:endParaRPr lang="en-US" sz="5400" b="1" dirty="0">
              <a:ln w="19050">
                <a:solidFill>
                  <a:sysClr val="windowText" lastClr="000000"/>
                </a:solidFill>
              </a:ln>
              <a:solidFill>
                <a:srgbClr val="A93199"/>
              </a:solidFill>
              <a:latin typeface="Coiny" panose="0200090306050006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1EE5CD-5261-1C45-89E5-BDE8F463FB83}"/>
              </a:ext>
            </a:extLst>
          </p:cNvPr>
          <p:cNvSpPr txBox="1"/>
          <p:nvPr/>
        </p:nvSpPr>
        <p:spPr>
          <a:xfrm>
            <a:off x="6395699" y="2137668"/>
            <a:ext cx="60453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ln w="228600">
                  <a:solidFill>
                    <a:srgbClr val="F8EFD2"/>
                  </a:solidFill>
                </a:ln>
                <a:solidFill>
                  <a:srgbClr val="F07423"/>
                </a:solidFill>
                <a:latin typeface="SVN-Bango" panose="02000000000000000000" pitchFamily="50" charset="0"/>
              </a:rPr>
              <a:t>SỐ LẺ</a:t>
            </a:r>
            <a:endParaRPr lang="en-US" sz="13800" b="1" dirty="0">
              <a:ln w="228600">
                <a:solidFill>
                  <a:srgbClr val="F8EFD2"/>
                </a:solidFill>
              </a:ln>
              <a:solidFill>
                <a:srgbClr val="F07423"/>
              </a:solidFill>
              <a:latin typeface="SVN-Bango" panose="02000000000000000000" pitchFamily="50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0E9971-CD64-0D7A-2698-E36A3134AB83}"/>
              </a:ext>
            </a:extLst>
          </p:cNvPr>
          <p:cNvSpPr txBox="1"/>
          <p:nvPr/>
        </p:nvSpPr>
        <p:spPr>
          <a:xfrm>
            <a:off x="1142462" y="1321452"/>
            <a:ext cx="2504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n w="19050">
                  <a:solidFill>
                    <a:sysClr val="windowText" lastClr="000000"/>
                  </a:solidFill>
                </a:ln>
                <a:solidFill>
                  <a:srgbClr val="D670C7"/>
                </a:solidFill>
                <a:latin typeface="Coiny" panose="02000903060500060000" pitchFamily="2" charset="0"/>
              </a:rPr>
              <a:t>Bài 4</a:t>
            </a:r>
            <a:endParaRPr lang="en-US" sz="5400" b="1" dirty="0">
              <a:ln w="19050">
                <a:solidFill>
                  <a:sysClr val="windowText" lastClr="000000"/>
                </a:solidFill>
              </a:ln>
              <a:solidFill>
                <a:srgbClr val="D670C7"/>
              </a:solidFill>
              <a:latin typeface="Coiny" panose="0200090306050006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203230-EC2B-F016-B58B-011B845AA227}"/>
              </a:ext>
            </a:extLst>
          </p:cNvPr>
          <p:cNvSpPr txBox="1"/>
          <p:nvPr/>
        </p:nvSpPr>
        <p:spPr>
          <a:xfrm>
            <a:off x="6395050" y="2136027"/>
            <a:ext cx="60453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ln w="28575">
                  <a:solidFill>
                    <a:schemeClr val="tx1"/>
                  </a:solidFill>
                </a:ln>
                <a:solidFill>
                  <a:srgbClr val="FA0559"/>
                </a:solidFill>
                <a:latin typeface="SVN-Bango" panose="02000000000000000000" pitchFamily="50" charset="0"/>
              </a:rPr>
              <a:t>SỐ LẺ</a:t>
            </a:r>
            <a:endParaRPr lang="en-US" sz="13800" b="1" dirty="0">
              <a:ln w="28575">
                <a:solidFill>
                  <a:schemeClr val="tx1"/>
                </a:solidFill>
              </a:ln>
              <a:solidFill>
                <a:srgbClr val="FA0559"/>
              </a:solidFill>
              <a:latin typeface="SVN-Bango" panose="02000000000000000000" pitchFamily="50" charset="0"/>
            </a:endParaRP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88E809C0-6825-D476-92C3-CFBA811AC08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48437" y="2295251"/>
            <a:ext cx="1739680" cy="406156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E5EE258-8815-2FD4-9EFA-59723AB0993C}"/>
              </a:ext>
            </a:extLst>
          </p:cNvPr>
          <p:cNvSpPr txBox="1"/>
          <p:nvPr/>
        </p:nvSpPr>
        <p:spPr>
          <a:xfrm>
            <a:off x="4254823" y="333569"/>
            <a:ext cx="730180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228600">
                  <a:solidFill>
                    <a:srgbClr val="F8EFD2"/>
                  </a:solidFill>
                </a:ln>
                <a:solidFill>
                  <a:srgbClr val="F07423"/>
                </a:solidFill>
                <a:latin typeface="SVN-Bango" panose="02000000000000000000" pitchFamily="50" charset="0"/>
              </a:rPr>
              <a:t>SỐ CHẴN</a:t>
            </a:r>
            <a:endParaRPr lang="en-US" sz="11500" b="1" dirty="0">
              <a:ln w="228600">
                <a:solidFill>
                  <a:srgbClr val="F8EFD2"/>
                </a:solidFill>
              </a:ln>
              <a:solidFill>
                <a:srgbClr val="F07423"/>
              </a:solidFill>
              <a:latin typeface="SVN-Bango" panose="02000000000000000000" pitchFamily="50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4AADD1-6078-891C-C5B6-FEDCD09A1CA0}"/>
              </a:ext>
            </a:extLst>
          </p:cNvPr>
          <p:cNvSpPr txBox="1"/>
          <p:nvPr/>
        </p:nvSpPr>
        <p:spPr>
          <a:xfrm>
            <a:off x="4260338" y="334813"/>
            <a:ext cx="730180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28575">
                  <a:solidFill>
                    <a:schemeClr val="tx1"/>
                  </a:solidFill>
                </a:ln>
                <a:solidFill>
                  <a:srgbClr val="C5D86D"/>
                </a:solidFill>
                <a:latin typeface="SVN-Bango" panose="02000000000000000000" pitchFamily="50" charset="0"/>
              </a:rPr>
              <a:t>SỐ CHẴN</a:t>
            </a:r>
            <a:endParaRPr lang="en-US" sz="11500" b="1" dirty="0">
              <a:ln w="28575">
                <a:solidFill>
                  <a:schemeClr val="tx1"/>
                </a:solidFill>
              </a:ln>
              <a:solidFill>
                <a:srgbClr val="C5D86D"/>
              </a:solidFill>
              <a:latin typeface="SVN-Bango" panose="02000000000000000000" pitchFamily="50" charset="0"/>
            </a:endParaRPr>
          </a:p>
        </p:txBody>
      </p:sp>
      <p:pic>
        <p:nvPicPr>
          <p:cNvPr id="36" name="Picture 35" descr="A red flag with a yellow star&#10;&#10;Description automatically generated">
            <a:extLst>
              <a:ext uri="{FF2B5EF4-FFF2-40B4-BE49-F238E27FC236}">
                <a16:creationId xmlns:a16="http://schemas.microsoft.com/office/drawing/2014/main" id="{E29DD8C6-0120-437A-D319-87AF1B11D13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2905">
            <a:off x="3341573" y="2521922"/>
            <a:ext cx="1078787" cy="74477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26DC2D3-EA67-9D3D-12EE-363BC3CFBF88}"/>
              </a:ext>
            </a:extLst>
          </p:cNvPr>
          <p:cNvSpPr txBox="1"/>
          <p:nvPr/>
        </p:nvSpPr>
        <p:spPr>
          <a:xfrm>
            <a:off x="18538" y="0"/>
            <a:ext cx="861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95652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A5D7BBE-7427-420F-14B8-97B909485B9F}"/>
              </a:ext>
            </a:extLst>
          </p:cNvPr>
          <p:cNvSpPr txBox="1"/>
          <p:nvPr/>
        </p:nvSpPr>
        <p:spPr>
          <a:xfrm>
            <a:off x="463" y="6451199"/>
            <a:ext cx="861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95652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73355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77183764-9722-C041-F2B0-786A13475D80}"/>
              </a:ext>
            </a:extLst>
          </p:cNvPr>
          <p:cNvGrpSpPr/>
          <p:nvPr/>
        </p:nvGrpSpPr>
        <p:grpSpPr>
          <a:xfrm>
            <a:off x="2487497" y="3526959"/>
            <a:ext cx="1081680" cy="2209732"/>
            <a:chOff x="2487497" y="3526959"/>
            <a:chExt cx="1081680" cy="2209732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1A22ABEF-640C-D1DD-4DD9-FCAB367DF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87497" y="3526959"/>
              <a:ext cx="1081680" cy="220973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354AB9-AA63-6804-5E82-4DC2C533652A}"/>
                </a:ext>
              </a:extLst>
            </p:cNvPr>
            <p:cNvSpPr txBox="1"/>
            <p:nvPr/>
          </p:nvSpPr>
          <p:spPr>
            <a:xfrm>
              <a:off x="2949335" y="4470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D990E19-D93D-D467-E253-36333E2E4F02}"/>
              </a:ext>
            </a:extLst>
          </p:cNvPr>
          <p:cNvGrpSpPr/>
          <p:nvPr/>
        </p:nvGrpSpPr>
        <p:grpSpPr>
          <a:xfrm>
            <a:off x="3337377" y="3463586"/>
            <a:ext cx="1121510" cy="2289514"/>
            <a:chOff x="3337377" y="3463586"/>
            <a:chExt cx="1121510" cy="2289514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8C301486-CD48-282C-ADB0-D7154F3C5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37377" y="3463586"/>
              <a:ext cx="1121510" cy="228951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FB23271-F31A-1927-9012-5452B78D2167}"/>
                </a:ext>
              </a:extLst>
            </p:cNvPr>
            <p:cNvSpPr txBox="1"/>
            <p:nvPr/>
          </p:nvSpPr>
          <p:spPr>
            <a:xfrm>
              <a:off x="3876058" y="446641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2156C13-CD66-F389-963D-6ABEFC6BD35C}"/>
              </a:ext>
            </a:extLst>
          </p:cNvPr>
          <p:cNvGrpSpPr/>
          <p:nvPr/>
        </p:nvGrpSpPr>
        <p:grpSpPr>
          <a:xfrm>
            <a:off x="4316814" y="3450669"/>
            <a:ext cx="1000235" cy="2289514"/>
            <a:chOff x="4316814" y="3450669"/>
            <a:chExt cx="1000235" cy="2289514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E7BB5EDB-76F1-C50A-780D-D72AE8C26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316814" y="3450669"/>
              <a:ext cx="1000235" cy="228951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E7F2F5-F0D3-4659-DAF1-A63BC522D8A8}"/>
                </a:ext>
              </a:extLst>
            </p:cNvPr>
            <p:cNvSpPr txBox="1"/>
            <p:nvPr/>
          </p:nvSpPr>
          <p:spPr>
            <a:xfrm>
              <a:off x="4720967" y="4464629"/>
              <a:ext cx="3962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4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82C5131-578A-207F-E287-E340FC4D0501}"/>
              </a:ext>
            </a:extLst>
          </p:cNvPr>
          <p:cNvGrpSpPr/>
          <p:nvPr/>
        </p:nvGrpSpPr>
        <p:grpSpPr>
          <a:xfrm>
            <a:off x="5242612" y="3465802"/>
            <a:ext cx="1024589" cy="2289514"/>
            <a:chOff x="5242612" y="3465802"/>
            <a:chExt cx="1024589" cy="2289514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8427B8C6-3287-8549-8ED6-C6760934C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242612" y="3465802"/>
              <a:ext cx="1024589" cy="228951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3595D0-A383-BC54-0805-E54A17E11B92}"/>
                </a:ext>
              </a:extLst>
            </p:cNvPr>
            <p:cNvSpPr txBox="1"/>
            <p:nvPr/>
          </p:nvSpPr>
          <p:spPr>
            <a:xfrm>
              <a:off x="5669659" y="4464629"/>
              <a:ext cx="3962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FFE7FD3-EC45-CF5E-8EB7-77938023681E}"/>
              </a:ext>
            </a:extLst>
          </p:cNvPr>
          <p:cNvGrpSpPr/>
          <p:nvPr/>
        </p:nvGrpSpPr>
        <p:grpSpPr>
          <a:xfrm>
            <a:off x="1444833" y="3544935"/>
            <a:ext cx="1172914" cy="2190614"/>
            <a:chOff x="1444833" y="3544935"/>
            <a:chExt cx="1172914" cy="2190614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91EFB14-B22A-EA3B-7ACA-DBB633DE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444833" y="3544935"/>
              <a:ext cx="1172914" cy="219061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3250F7-417B-23DE-6DC0-E73DC1A6EE37}"/>
                </a:ext>
              </a:extLst>
            </p:cNvPr>
            <p:cNvSpPr txBox="1"/>
            <p:nvPr/>
          </p:nvSpPr>
          <p:spPr>
            <a:xfrm>
              <a:off x="2081716" y="4527995"/>
              <a:ext cx="3433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1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A0AEF51-A835-9A85-B77F-7FF81C0D04A0}"/>
              </a:ext>
            </a:extLst>
          </p:cNvPr>
          <p:cNvGrpSpPr/>
          <p:nvPr/>
        </p:nvGrpSpPr>
        <p:grpSpPr>
          <a:xfrm>
            <a:off x="6157924" y="3425486"/>
            <a:ext cx="992773" cy="2314765"/>
            <a:chOff x="6157924" y="3425486"/>
            <a:chExt cx="992773" cy="2314765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04E46E4-6EC4-B9B0-A27A-98BA656A9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157924" y="3425486"/>
              <a:ext cx="992773" cy="231476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0F4EE3-D95D-5ECB-64BC-6842957BD19F}"/>
                </a:ext>
              </a:extLst>
            </p:cNvPr>
            <p:cNvSpPr txBox="1"/>
            <p:nvPr/>
          </p:nvSpPr>
          <p:spPr>
            <a:xfrm>
              <a:off x="6414621" y="4519703"/>
              <a:ext cx="4026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6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6EEDDD5-100A-68E4-CFE0-D9F0B8D73D76}"/>
              </a:ext>
            </a:extLst>
          </p:cNvPr>
          <p:cNvGrpSpPr/>
          <p:nvPr/>
        </p:nvGrpSpPr>
        <p:grpSpPr>
          <a:xfrm>
            <a:off x="6921454" y="3538151"/>
            <a:ext cx="1416379" cy="2190614"/>
            <a:chOff x="6921454" y="3538151"/>
            <a:chExt cx="1416379" cy="2190614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FF2A0A0-63F0-E560-3B5E-DABD98D63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921454" y="3538151"/>
              <a:ext cx="1416379" cy="219061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6E42136-4AFD-24A0-BD04-0B1469032302}"/>
                </a:ext>
              </a:extLst>
            </p:cNvPr>
            <p:cNvSpPr txBox="1"/>
            <p:nvPr/>
          </p:nvSpPr>
          <p:spPr>
            <a:xfrm>
              <a:off x="7387428" y="451735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7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47FE8E2-9639-163A-CF9C-6A765CD6F7B1}"/>
              </a:ext>
            </a:extLst>
          </p:cNvPr>
          <p:cNvGrpSpPr/>
          <p:nvPr/>
        </p:nvGrpSpPr>
        <p:grpSpPr>
          <a:xfrm>
            <a:off x="8082033" y="3520600"/>
            <a:ext cx="989389" cy="2289514"/>
            <a:chOff x="8082033" y="3520600"/>
            <a:chExt cx="989389" cy="2289514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F7B7E062-3AB6-343F-014A-1D31F11C3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082033" y="3520600"/>
              <a:ext cx="989389" cy="228951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F7FC82-6BED-CB9D-CDB8-B3CF68889121}"/>
                </a:ext>
              </a:extLst>
            </p:cNvPr>
            <p:cNvSpPr txBox="1"/>
            <p:nvPr/>
          </p:nvSpPr>
          <p:spPr>
            <a:xfrm>
              <a:off x="8333376" y="4593448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8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F0C9844-C88B-D967-C872-6A61063CC362}"/>
              </a:ext>
            </a:extLst>
          </p:cNvPr>
          <p:cNvGrpSpPr/>
          <p:nvPr/>
        </p:nvGrpSpPr>
        <p:grpSpPr>
          <a:xfrm>
            <a:off x="9070725" y="3518967"/>
            <a:ext cx="1017800" cy="2289514"/>
            <a:chOff x="9070725" y="3518967"/>
            <a:chExt cx="1017800" cy="2289514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DDED2F38-08B4-8C68-DE89-48DD3D62D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070725" y="3518967"/>
              <a:ext cx="1017800" cy="228951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B99A26D-23E6-5049-3D6E-52175FBE974C}"/>
                </a:ext>
              </a:extLst>
            </p:cNvPr>
            <p:cNvSpPr txBox="1"/>
            <p:nvPr/>
          </p:nvSpPr>
          <p:spPr>
            <a:xfrm>
              <a:off x="9542993" y="4586808"/>
              <a:ext cx="4026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9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3D4F483-7243-B04E-5BD0-9DD00AE0065D}"/>
              </a:ext>
            </a:extLst>
          </p:cNvPr>
          <p:cNvGrpSpPr/>
          <p:nvPr/>
        </p:nvGrpSpPr>
        <p:grpSpPr>
          <a:xfrm>
            <a:off x="10096431" y="3457145"/>
            <a:ext cx="1024589" cy="2352969"/>
            <a:chOff x="10096431" y="3457145"/>
            <a:chExt cx="1024589" cy="235296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84C0F9B-39B2-32AE-BF17-6AA34F4F1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0096431" y="3457145"/>
              <a:ext cx="1024589" cy="235296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BB08EA-4CBF-0752-0020-2E339EA2C856}"/>
                </a:ext>
              </a:extLst>
            </p:cNvPr>
            <p:cNvSpPr txBox="1"/>
            <p:nvPr/>
          </p:nvSpPr>
          <p:spPr>
            <a:xfrm>
              <a:off x="10421163" y="4565542"/>
              <a:ext cx="5709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10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A838F99-BBB4-32F5-4EBF-BA798D166814}"/>
              </a:ext>
            </a:extLst>
          </p:cNvPr>
          <p:cNvGrpSpPr/>
          <p:nvPr/>
        </p:nvGrpSpPr>
        <p:grpSpPr>
          <a:xfrm>
            <a:off x="10890005" y="3346019"/>
            <a:ext cx="1204536" cy="2464095"/>
            <a:chOff x="10890005" y="3346019"/>
            <a:chExt cx="1204536" cy="2464095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FA5A8A2-9789-DDC6-CDF0-C38C4E663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890005" y="3346019"/>
              <a:ext cx="1204536" cy="246409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33A46B2-7E00-9A18-71C8-64F442491AA4}"/>
                </a:ext>
              </a:extLst>
            </p:cNvPr>
            <p:cNvSpPr txBox="1"/>
            <p:nvPr/>
          </p:nvSpPr>
          <p:spPr>
            <a:xfrm>
              <a:off x="11377652" y="4554909"/>
              <a:ext cx="5020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11</a:t>
              </a:r>
            </a:p>
          </p:txBody>
        </p:sp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E84D818B-388D-4E3F-9895-7CF94BF1FD0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-70114" y="1927070"/>
            <a:ext cx="1871717" cy="4369831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ABDCE0B-A2C1-A486-FA48-A9A7F4891965}"/>
              </a:ext>
            </a:extLst>
          </p:cNvPr>
          <p:cNvSpPr/>
          <p:nvPr/>
        </p:nvSpPr>
        <p:spPr>
          <a:xfrm>
            <a:off x="2434000" y="102014"/>
            <a:ext cx="7961242" cy="2054442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 tự như trồng hoa, thầy yêu cầu các bạn </a:t>
            </a: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lẻ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lên 1 bước. </a:t>
            </a:r>
          </a:p>
          <a:p>
            <a:pPr algn="just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chọn những bạn mang số nào?</a:t>
            </a: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54DC2A24-FE2F-C759-2CEE-D6764A67AD0E}"/>
              </a:ext>
            </a:extLst>
          </p:cNvPr>
          <p:cNvSpPr/>
          <p:nvPr/>
        </p:nvSpPr>
        <p:spPr>
          <a:xfrm>
            <a:off x="-381186" y="260424"/>
            <a:ext cx="1809013" cy="745587"/>
          </a:xfrm>
          <a:custGeom>
            <a:avLst/>
            <a:gdLst/>
            <a:ahLst/>
            <a:cxnLst/>
            <a:rect l="l" t="t" r="r" b="b"/>
            <a:pathLst>
              <a:path w="7298980" h="4114800">
                <a:moveTo>
                  <a:pt x="0" y="0"/>
                </a:moveTo>
                <a:lnTo>
                  <a:pt x="7298980" y="0"/>
                </a:lnTo>
                <a:lnTo>
                  <a:pt x="7298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">
            <a:extLst>
              <a:ext uri="{FF2B5EF4-FFF2-40B4-BE49-F238E27FC236}">
                <a16:creationId xmlns:a16="http://schemas.microsoft.com/office/drawing/2014/main" id="{A572E812-4A18-AB38-344D-E0664BDAD12C}"/>
              </a:ext>
            </a:extLst>
          </p:cNvPr>
          <p:cNvSpPr/>
          <p:nvPr/>
        </p:nvSpPr>
        <p:spPr>
          <a:xfrm>
            <a:off x="190183" y="-139162"/>
            <a:ext cx="1606575" cy="1257300"/>
          </a:xfrm>
          <a:custGeom>
            <a:avLst/>
            <a:gdLst/>
            <a:ahLst/>
            <a:cxnLst/>
            <a:rect l="l" t="t" r="r" b="b"/>
            <a:pathLst>
              <a:path w="8674150" h="8229600">
                <a:moveTo>
                  <a:pt x="0" y="0"/>
                </a:moveTo>
                <a:lnTo>
                  <a:pt x="8674150" y="0"/>
                </a:lnTo>
                <a:lnTo>
                  <a:pt x="86741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92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0.00781 0.1479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0.00547 0.1497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0026 0.1465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0.00078 0.1597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0.00299 0.1372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00378 0.1368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7" grpId="0" uiExpand="1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77183764-9722-C041-F2B0-786A13475D80}"/>
              </a:ext>
            </a:extLst>
          </p:cNvPr>
          <p:cNvGrpSpPr/>
          <p:nvPr/>
        </p:nvGrpSpPr>
        <p:grpSpPr>
          <a:xfrm>
            <a:off x="2487497" y="3526959"/>
            <a:ext cx="1081680" cy="2209732"/>
            <a:chOff x="2487497" y="3526959"/>
            <a:chExt cx="1081680" cy="2209732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1A22ABEF-640C-D1DD-4DD9-FCAB367DF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87497" y="3526959"/>
              <a:ext cx="1081680" cy="220973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354AB9-AA63-6804-5E82-4DC2C533652A}"/>
                </a:ext>
              </a:extLst>
            </p:cNvPr>
            <p:cNvSpPr txBox="1"/>
            <p:nvPr/>
          </p:nvSpPr>
          <p:spPr>
            <a:xfrm>
              <a:off x="2949335" y="4470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D990E19-D93D-D467-E253-36333E2E4F02}"/>
              </a:ext>
            </a:extLst>
          </p:cNvPr>
          <p:cNvGrpSpPr/>
          <p:nvPr/>
        </p:nvGrpSpPr>
        <p:grpSpPr>
          <a:xfrm>
            <a:off x="3298403" y="4336336"/>
            <a:ext cx="1121510" cy="2289514"/>
            <a:chOff x="3337377" y="3463586"/>
            <a:chExt cx="1121510" cy="2289514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8C301486-CD48-282C-ADB0-D7154F3C5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37377" y="3463586"/>
              <a:ext cx="1121510" cy="228951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FB23271-F31A-1927-9012-5452B78D2167}"/>
                </a:ext>
              </a:extLst>
            </p:cNvPr>
            <p:cNvSpPr txBox="1"/>
            <p:nvPr/>
          </p:nvSpPr>
          <p:spPr>
            <a:xfrm>
              <a:off x="3876058" y="446641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2156C13-CD66-F389-963D-6ABEFC6BD35C}"/>
              </a:ext>
            </a:extLst>
          </p:cNvPr>
          <p:cNvGrpSpPr/>
          <p:nvPr/>
        </p:nvGrpSpPr>
        <p:grpSpPr>
          <a:xfrm>
            <a:off x="4316814" y="3450669"/>
            <a:ext cx="1000235" cy="2289514"/>
            <a:chOff x="4316814" y="3450669"/>
            <a:chExt cx="1000235" cy="2289514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E7BB5EDB-76F1-C50A-780D-D72AE8C26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16814" y="3450669"/>
              <a:ext cx="1000235" cy="228951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E7F2F5-F0D3-4659-DAF1-A63BC522D8A8}"/>
                </a:ext>
              </a:extLst>
            </p:cNvPr>
            <p:cNvSpPr txBox="1"/>
            <p:nvPr/>
          </p:nvSpPr>
          <p:spPr>
            <a:xfrm>
              <a:off x="4720967" y="4464629"/>
              <a:ext cx="3962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4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82C5131-578A-207F-E287-E340FC4D0501}"/>
              </a:ext>
            </a:extLst>
          </p:cNvPr>
          <p:cNvGrpSpPr/>
          <p:nvPr/>
        </p:nvGrpSpPr>
        <p:grpSpPr>
          <a:xfrm>
            <a:off x="5177316" y="4336336"/>
            <a:ext cx="1024589" cy="2289514"/>
            <a:chOff x="5242612" y="3465802"/>
            <a:chExt cx="1024589" cy="2289514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8427B8C6-3287-8549-8ED6-C6760934C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242612" y="3465802"/>
              <a:ext cx="1024589" cy="228951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3595D0-A383-BC54-0805-E54A17E11B92}"/>
                </a:ext>
              </a:extLst>
            </p:cNvPr>
            <p:cNvSpPr txBox="1"/>
            <p:nvPr/>
          </p:nvSpPr>
          <p:spPr>
            <a:xfrm>
              <a:off x="5669659" y="4464629"/>
              <a:ext cx="3962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FFE7FD3-EC45-CF5E-8EB7-77938023681E}"/>
              </a:ext>
            </a:extLst>
          </p:cNvPr>
          <p:cNvGrpSpPr/>
          <p:nvPr/>
        </p:nvGrpSpPr>
        <p:grpSpPr>
          <a:xfrm>
            <a:off x="1499432" y="4435236"/>
            <a:ext cx="1172914" cy="2190614"/>
            <a:chOff x="1444833" y="3544935"/>
            <a:chExt cx="1172914" cy="2190614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91EFB14-B22A-EA3B-7ACA-DBB633DE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444833" y="3544935"/>
              <a:ext cx="1172914" cy="219061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3250F7-417B-23DE-6DC0-E73DC1A6EE37}"/>
                </a:ext>
              </a:extLst>
            </p:cNvPr>
            <p:cNvSpPr txBox="1"/>
            <p:nvPr/>
          </p:nvSpPr>
          <p:spPr>
            <a:xfrm>
              <a:off x="2081716" y="4527995"/>
              <a:ext cx="3433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1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A0AEF51-A835-9A85-B77F-7FF81C0D04A0}"/>
              </a:ext>
            </a:extLst>
          </p:cNvPr>
          <p:cNvGrpSpPr/>
          <p:nvPr/>
        </p:nvGrpSpPr>
        <p:grpSpPr>
          <a:xfrm>
            <a:off x="6157924" y="3425486"/>
            <a:ext cx="992773" cy="2314765"/>
            <a:chOff x="6157924" y="3425486"/>
            <a:chExt cx="992773" cy="2314765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04E46E4-6EC4-B9B0-A27A-98BA656A9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157924" y="3425486"/>
              <a:ext cx="992773" cy="231476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0F4EE3-D95D-5ECB-64BC-6842957BD19F}"/>
                </a:ext>
              </a:extLst>
            </p:cNvPr>
            <p:cNvSpPr txBox="1"/>
            <p:nvPr/>
          </p:nvSpPr>
          <p:spPr>
            <a:xfrm>
              <a:off x="6414621" y="4519703"/>
              <a:ext cx="4026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6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6EEDDD5-100A-68E4-CFE0-D9F0B8D73D76}"/>
              </a:ext>
            </a:extLst>
          </p:cNvPr>
          <p:cNvGrpSpPr/>
          <p:nvPr/>
        </p:nvGrpSpPr>
        <p:grpSpPr>
          <a:xfrm>
            <a:off x="6673476" y="4501466"/>
            <a:ext cx="1416379" cy="2190614"/>
            <a:chOff x="6921454" y="3538151"/>
            <a:chExt cx="1416379" cy="2190614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FF2A0A0-63F0-E560-3B5E-DABD98D63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921454" y="3538151"/>
              <a:ext cx="1416379" cy="219061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6E42136-4AFD-24A0-BD04-0B1469032302}"/>
                </a:ext>
              </a:extLst>
            </p:cNvPr>
            <p:cNvSpPr txBox="1"/>
            <p:nvPr/>
          </p:nvSpPr>
          <p:spPr>
            <a:xfrm>
              <a:off x="7387428" y="451735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7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47FE8E2-9639-163A-CF9C-6A765CD6F7B1}"/>
              </a:ext>
            </a:extLst>
          </p:cNvPr>
          <p:cNvGrpSpPr/>
          <p:nvPr/>
        </p:nvGrpSpPr>
        <p:grpSpPr>
          <a:xfrm>
            <a:off x="8082033" y="3520600"/>
            <a:ext cx="989389" cy="2289514"/>
            <a:chOff x="8082033" y="3520600"/>
            <a:chExt cx="989389" cy="2289514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F7B7E062-3AB6-343F-014A-1D31F11C3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082033" y="3520600"/>
              <a:ext cx="989389" cy="228951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F7FC82-6BED-CB9D-CDB8-B3CF68889121}"/>
                </a:ext>
              </a:extLst>
            </p:cNvPr>
            <p:cNvSpPr txBox="1"/>
            <p:nvPr/>
          </p:nvSpPr>
          <p:spPr>
            <a:xfrm>
              <a:off x="8333376" y="4593448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8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F0C9844-C88B-D967-C872-6A61063CC362}"/>
              </a:ext>
            </a:extLst>
          </p:cNvPr>
          <p:cNvGrpSpPr/>
          <p:nvPr/>
        </p:nvGrpSpPr>
        <p:grpSpPr>
          <a:xfrm>
            <a:off x="8941776" y="4385786"/>
            <a:ext cx="1017800" cy="2289514"/>
            <a:chOff x="9070725" y="3518967"/>
            <a:chExt cx="1017800" cy="2289514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DDED2F38-08B4-8C68-DE89-48DD3D62D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070725" y="3518967"/>
              <a:ext cx="1017800" cy="228951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B99A26D-23E6-5049-3D6E-52175FBE974C}"/>
                </a:ext>
              </a:extLst>
            </p:cNvPr>
            <p:cNvSpPr txBox="1"/>
            <p:nvPr/>
          </p:nvSpPr>
          <p:spPr>
            <a:xfrm>
              <a:off x="9542993" y="4586808"/>
              <a:ext cx="4026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9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3D4F483-7243-B04E-5BD0-9DD00AE0065D}"/>
              </a:ext>
            </a:extLst>
          </p:cNvPr>
          <p:cNvGrpSpPr/>
          <p:nvPr/>
        </p:nvGrpSpPr>
        <p:grpSpPr>
          <a:xfrm>
            <a:off x="10096431" y="3457145"/>
            <a:ext cx="1024589" cy="2352969"/>
            <a:chOff x="10096431" y="3457145"/>
            <a:chExt cx="1024589" cy="235296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84C0F9B-39B2-32AE-BF17-6AA34F4F1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0096431" y="3457145"/>
              <a:ext cx="1024589" cy="235296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BB08EA-4CBF-0752-0020-2E339EA2C856}"/>
                </a:ext>
              </a:extLst>
            </p:cNvPr>
            <p:cNvSpPr txBox="1"/>
            <p:nvPr/>
          </p:nvSpPr>
          <p:spPr>
            <a:xfrm>
              <a:off x="10421163" y="4565542"/>
              <a:ext cx="5709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10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A838F99-BBB4-32F5-4EBF-BA798D166814}"/>
              </a:ext>
            </a:extLst>
          </p:cNvPr>
          <p:cNvGrpSpPr/>
          <p:nvPr/>
        </p:nvGrpSpPr>
        <p:grpSpPr>
          <a:xfrm>
            <a:off x="10811497" y="4199044"/>
            <a:ext cx="1204536" cy="2464095"/>
            <a:chOff x="10890005" y="3346019"/>
            <a:chExt cx="1204536" cy="2464095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FA5A8A2-9789-DDC6-CDF0-C38C4E663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0890005" y="3346019"/>
              <a:ext cx="1204536" cy="246409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33A46B2-7E00-9A18-71C8-64F442491AA4}"/>
                </a:ext>
              </a:extLst>
            </p:cNvPr>
            <p:cNvSpPr txBox="1"/>
            <p:nvPr/>
          </p:nvSpPr>
          <p:spPr>
            <a:xfrm>
              <a:off x="11377652" y="4554909"/>
              <a:ext cx="5020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#9Slide03 BoosterNextFYBlack" panose="02000A03000000020004" pitchFamily="2" charset="0"/>
                </a:rPr>
                <a:t>11</a:t>
              </a:r>
            </a:p>
          </p:txBody>
        </p:sp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E84D818B-388D-4E3F-9895-7CF94BF1FD0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-70114" y="1927070"/>
            <a:ext cx="1871717" cy="4369831"/>
          </a:xfrm>
          <a:prstGeom prst="rect">
            <a:avLst/>
          </a:prstGeom>
        </p:spPr>
      </p:pic>
      <p:sp>
        <p:nvSpPr>
          <p:cNvPr id="28" name="Freeform 5">
            <a:extLst>
              <a:ext uri="{FF2B5EF4-FFF2-40B4-BE49-F238E27FC236}">
                <a16:creationId xmlns:a16="http://schemas.microsoft.com/office/drawing/2014/main" id="{54DC2A24-FE2F-C759-2CEE-D6764A67AD0E}"/>
              </a:ext>
            </a:extLst>
          </p:cNvPr>
          <p:cNvSpPr/>
          <p:nvPr/>
        </p:nvSpPr>
        <p:spPr>
          <a:xfrm>
            <a:off x="-381186" y="260424"/>
            <a:ext cx="1809013" cy="745587"/>
          </a:xfrm>
          <a:custGeom>
            <a:avLst/>
            <a:gdLst/>
            <a:ahLst/>
            <a:cxnLst/>
            <a:rect l="l" t="t" r="r" b="b"/>
            <a:pathLst>
              <a:path w="7298980" h="4114800">
                <a:moveTo>
                  <a:pt x="0" y="0"/>
                </a:moveTo>
                <a:lnTo>
                  <a:pt x="7298980" y="0"/>
                </a:lnTo>
                <a:lnTo>
                  <a:pt x="7298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">
            <a:extLst>
              <a:ext uri="{FF2B5EF4-FFF2-40B4-BE49-F238E27FC236}">
                <a16:creationId xmlns:a16="http://schemas.microsoft.com/office/drawing/2014/main" id="{A572E812-4A18-AB38-344D-E0664BDAD12C}"/>
              </a:ext>
            </a:extLst>
          </p:cNvPr>
          <p:cNvSpPr/>
          <p:nvPr/>
        </p:nvSpPr>
        <p:spPr>
          <a:xfrm>
            <a:off x="190183" y="-139162"/>
            <a:ext cx="1606575" cy="1257300"/>
          </a:xfrm>
          <a:custGeom>
            <a:avLst/>
            <a:gdLst/>
            <a:ahLst/>
            <a:cxnLst/>
            <a:rect l="l" t="t" r="r" b="b"/>
            <a:pathLst>
              <a:path w="8674150" h="8229600">
                <a:moveTo>
                  <a:pt x="0" y="0"/>
                </a:moveTo>
                <a:lnTo>
                  <a:pt x="8674150" y="0"/>
                </a:lnTo>
                <a:lnTo>
                  <a:pt x="86741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FA5A1F1-AEB7-5FF9-55EF-CF3E9EBE3283}"/>
              </a:ext>
            </a:extLst>
          </p:cNvPr>
          <p:cNvSpPr/>
          <p:nvPr/>
        </p:nvSpPr>
        <p:spPr>
          <a:xfrm>
            <a:off x="2692855" y="170279"/>
            <a:ext cx="7961242" cy="23147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spcBef>
                <a:spcPts val="600"/>
              </a:spcBef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bạn mang các số: 2, 4, 6, 8,10</a:t>
            </a:r>
          </a:p>
          <a:p>
            <a:pPr>
              <a:spcBef>
                <a:spcPts val="600"/>
              </a:spcBef>
            </a:pP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bạn mang các số: 1, 3, 5, 7, 9, 11</a:t>
            </a:r>
          </a:p>
          <a:p>
            <a:pPr>
              <a:spcBef>
                <a:spcPts val="600"/>
              </a:spcBef>
            </a:pP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033CF35B-16D5-C722-23E6-ADE4BB92D707}"/>
              </a:ext>
            </a:extLst>
          </p:cNvPr>
          <p:cNvSpPr/>
          <p:nvPr/>
        </p:nvSpPr>
        <p:spPr>
          <a:xfrm>
            <a:off x="3173922" y="699189"/>
            <a:ext cx="665018" cy="451262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E48E2B8B-DA83-D11E-E795-16A0FFA78A0C}"/>
              </a:ext>
            </a:extLst>
          </p:cNvPr>
          <p:cNvSpPr/>
          <p:nvPr/>
        </p:nvSpPr>
        <p:spPr>
          <a:xfrm>
            <a:off x="3173922" y="1858373"/>
            <a:ext cx="665018" cy="451262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4872CC9-50B5-C7A8-BCCD-654CCDA36030}"/>
              </a:ext>
            </a:extLst>
          </p:cNvPr>
          <p:cNvSpPr txBox="1"/>
          <p:nvPr/>
        </p:nvSpPr>
        <p:spPr>
          <a:xfrm>
            <a:off x="3903829" y="632432"/>
            <a:ext cx="1765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chẵn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5F0DF54-91FD-4B82-745D-8540F741E58F}"/>
              </a:ext>
            </a:extLst>
          </p:cNvPr>
          <p:cNvSpPr txBox="1"/>
          <p:nvPr/>
        </p:nvSpPr>
        <p:spPr>
          <a:xfrm>
            <a:off x="3922407" y="1807360"/>
            <a:ext cx="1765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lẻ</a:t>
            </a:r>
          </a:p>
        </p:txBody>
      </p:sp>
    </p:spTree>
    <p:extLst>
      <p:ext uri="{BB962C8B-B14F-4D97-AF65-F5344CB8AC3E}">
        <p14:creationId xmlns:p14="http://schemas.microsoft.com/office/powerpoint/2010/main" val="1269301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uiExpand="1" build="allAtOnce" animBg="1"/>
      <p:bldP spid="43" grpId="0" animBg="1"/>
      <p:bldP spid="44" grpId="0" animBg="1"/>
      <p:bldP spid="45" grpId="0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7">
            <a:extLst>
              <a:ext uri="{FF2B5EF4-FFF2-40B4-BE49-F238E27FC236}">
                <a16:creationId xmlns:a16="http://schemas.microsoft.com/office/drawing/2014/main" id="{5FD0C22C-BA01-24C1-CFAF-709A58DE7CB3}"/>
              </a:ext>
            </a:extLst>
          </p:cNvPr>
          <p:cNvSpPr/>
          <p:nvPr/>
        </p:nvSpPr>
        <p:spPr>
          <a:xfrm>
            <a:off x="9819076" y="1098087"/>
            <a:ext cx="1606575" cy="880228"/>
          </a:xfrm>
          <a:custGeom>
            <a:avLst/>
            <a:gdLst/>
            <a:ahLst/>
            <a:cxnLst/>
            <a:rect l="l" t="t" r="r" b="b"/>
            <a:pathLst>
              <a:path w="6101298" h="3195555">
                <a:moveTo>
                  <a:pt x="0" y="0"/>
                </a:moveTo>
                <a:lnTo>
                  <a:pt x="6101298" y="0"/>
                </a:lnTo>
                <a:lnTo>
                  <a:pt x="6101298" y="3195555"/>
                </a:lnTo>
                <a:lnTo>
                  <a:pt x="0" y="31955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7A7F7AB3-5F3E-77C4-F991-1CA1D624E4B8}"/>
              </a:ext>
            </a:extLst>
          </p:cNvPr>
          <p:cNvSpPr/>
          <p:nvPr/>
        </p:nvSpPr>
        <p:spPr>
          <a:xfrm>
            <a:off x="11297579" y="-27365"/>
            <a:ext cx="1606575" cy="880228"/>
          </a:xfrm>
          <a:custGeom>
            <a:avLst/>
            <a:gdLst/>
            <a:ahLst/>
            <a:cxnLst/>
            <a:rect l="l" t="t" r="r" b="b"/>
            <a:pathLst>
              <a:path w="6101298" h="3195555">
                <a:moveTo>
                  <a:pt x="0" y="0"/>
                </a:moveTo>
                <a:lnTo>
                  <a:pt x="6101298" y="0"/>
                </a:lnTo>
                <a:lnTo>
                  <a:pt x="6101298" y="3195555"/>
                </a:lnTo>
                <a:lnTo>
                  <a:pt x="0" y="31955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12DB7EAB-8761-438B-3B7E-8279CAA8CB74}"/>
              </a:ext>
            </a:extLst>
          </p:cNvPr>
          <p:cNvSpPr/>
          <p:nvPr/>
        </p:nvSpPr>
        <p:spPr>
          <a:xfrm>
            <a:off x="-425344" y="501186"/>
            <a:ext cx="1809013" cy="745587"/>
          </a:xfrm>
          <a:custGeom>
            <a:avLst/>
            <a:gdLst/>
            <a:ahLst/>
            <a:cxnLst/>
            <a:rect l="l" t="t" r="r" b="b"/>
            <a:pathLst>
              <a:path w="7298980" h="4114800">
                <a:moveTo>
                  <a:pt x="0" y="0"/>
                </a:moveTo>
                <a:lnTo>
                  <a:pt x="7298980" y="0"/>
                </a:lnTo>
                <a:lnTo>
                  <a:pt x="7298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0E42D03-A6E2-4BD9-3E76-0760606A42CC}"/>
              </a:ext>
            </a:extLst>
          </p:cNvPr>
          <p:cNvSpPr/>
          <p:nvPr/>
        </p:nvSpPr>
        <p:spPr>
          <a:xfrm>
            <a:off x="3771261" y="412749"/>
            <a:ext cx="1606575" cy="880228"/>
          </a:xfrm>
          <a:custGeom>
            <a:avLst/>
            <a:gdLst/>
            <a:ahLst/>
            <a:cxnLst/>
            <a:rect l="l" t="t" r="r" b="b"/>
            <a:pathLst>
              <a:path w="6101298" h="3195555">
                <a:moveTo>
                  <a:pt x="0" y="0"/>
                </a:moveTo>
                <a:lnTo>
                  <a:pt x="6101298" y="0"/>
                </a:lnTo>
                <a:lnTo>
                  <a:pt x="6101298" y="3195555"/>
                </a:lnTo>
                <a:lnTo>
                  <a:pt x="0" y="31955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9C3FA1D-EAA4-F7DE-8230-70A2652F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49312" y="4384044"/>
            <a:ext cx="3210239" cy="258825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AF7DDBA-7778-8AF4-6FE5-5EF055DFD573}"/>
              </a:ext>
            </a:extLst>
          </p:cNvPr>
          <p:cNvGrpSpPr/>
          <p:nvPr/>
        </p:nvGrpSpPr>
        <p:grpSpPr>
          <a:xfrm>
            <a:off x="4567872" y="239377"/>
            <a:ext cx="6054491" cy="4955204"/>
            <a:chOff x="4842072" y="176463"/>
            <a:chExt cx="7428933" cy="48456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95DB54C-61F7-9C7A-BAD1-8EADBB6CA626}"/>
                </a:ext>
              </a:extLst>
            </p:cNvPr>
            <p:cNvSpPr txBox="1"/>
            <p:nvPr/>
          </p:nvSpPr>
          <p:spPr>
            <a:xfrm>
              <a:off x="4842072" y="176464"/>
              <a:ext cx="7428933" cy="4845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800" b="1">
                  <a:ln w="228600">
                    <a:solidFill>
                      <a:schemeClr val="bg1"/>
                    </a:solidFill>
                  </a:ln>
                  <a:solidFill>
                    <a:srgbClr val="F07423"/>
                  </a:solidFill>
                  <a:latin typeface="SVN-Bango" panose="02000000000000000000" pitchFamily="50" charset="0"/>
                </a:rPr>
                <a:t>Cùng học</a:t>
              </a:r>
              <a:endParaRPr lang="en-US" sz="15800" b="1" dirty="0">
                <a:ln w="228600">
                  <a:solidFill>
                    <a:schemeClr val="bg1"/>
                  </a:solidFill>
                </a:ln>
                <a:solidFill>
                  <a:srgbClr val="F07423"/>
                </a:solidFill>
                <a:latin typeface="SVN-Bango" panose="02000000000000000000" pitchFamily="50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BF29453-E3AE-09BB-CEB1-40EEEC7822F3}"/>
                </a:ext>
              </a:extLst>
            </p:cNvPr>
            <p:cNvSpPr txBox="1"/>
            <p:nvPr/>
          </p:nvSpPr>
          <p:spPr>
            <a:xfrm>
              <a:off x="4892499" y="176463"/>
              <a:ext cx="7301802" cy="4845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800" b="1">
                  <a:ln w="28575">
                    <a:solidFill>
                      <a:schemeClr val="tx1"/>
                    </a:solidFill>
                  </a:ln>
                  <a:gradFill flip="none" rotWithShape="1">
                    <a:gsLst>
                      <a:gs pos="98851">
                        <a:srgbClr val="00B050"/>
                      </a:gs>
                      <a:gs pos="54000">
                        <a:srgbClr val="9FD458"/>
                      </a:gs>
                      <a:gs pos="53000">
                        <a:srgbClr val="92D050"/>
                      </a:gs>
                      <a:gs pos="4000">
                        <a:srgbClr val="CEE373"/>
                      </a:gs>
                    </a:gsLst>
                    <a:lin ang="5400000" scaled="1"/>
                    <a:tileRect/>
                  </a:gradFill>
                  <a:latin typeface="SVN-Bango" panose="02000000000000000000" pitchFamily="50" charset="0"/>
                </a:rPr>
                <a:t>Cùng học</a:t>
              </a:r>
              <a:endParaRPr lang="en-US" sz="15800" b="1" dirty="0">
                <a:ln w="28575">
                  <a:solidFill>
                    <a:schemeClr val="tx1"/>
                  </a:solidFill>
                </a:ln>
                <a:gradFill flip="none" rotWithShape="1">
                  <a:gsLst>
                    <a:gs pos="98851">
                      <a:srgbClr val="00B050"/>
                    </a:gs>
                    <a:gs pos="54000">
                      <a:srgbClr val="9FD458"/>
                    </a:gs>
                    <a:gs pos="53000">
                      <a:srgbClr val="92D050"/>
                    </a:gs>
                    <a:gs pos="4000">
                      <a:srgbClr val="CEE373"/>
                    </a:gs>
                  </a:gsLst>
                  <a:lin ang="5400000" scaled="1"/>
                  <a:tileRect/>
                </a:gradFill>
                <a:latin typeface="SVN-Bango" panose="02000000000000000000" pitchFamily="50" charset="0"/>
              </a:endParaRPr>
            </a:p>
          </p:txBody>
        </p:sp>
      </p:grpSp>
      <p:sp>
        <p:nvSpPr>
          <p:cNvPr id="9" name="Freeform 2">
            <a:extLst>
              <a:ext uri="{FF2B5EF4-FFF2-40B4-BE49-F238E27FC236}">
                <a16:creationId xmlns:a16="http://schemas.microsoft.com/office/drawing/2014/main" id="{D728D0F4-564B-B629-B03C-3DA39C238808}"/>
              </a:ext>
            </a:extLst>
          </p:cNvPr>
          <p:cNvSpPr/>
          <p:nvPr/>
        </p:nvSpPr>
        <p:spPr>
          <a:xfrm>
            <a:off x="146025" y="101600"/>
            <a:ext cx="1606575" cy="1257300"/>
          </a:xfrm>
          <a:custGeom>
            <a:avLst/>
            <a:gdLst/>
            <a:ahLst/>
            <a:cxnLst/>
            <a:rect l="l" t="t" r="r" b="b"/>
            <a:pathLst>
              <a:path w="8674150" h="8229600">
                <a:moveTo>
                  <a:pt x="0" y="0"/>
                </a:moveTo>
                <a:lnTo>
                  <a:pt x="8674150" y="0"/>
                </a:lnTo>
                <a:lnTo>
                  <a:pt x="86741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D6B736BF-C3F0-8D9B-765A-527DD82CBA37}"/>
              </a:ext>
            </a:extLst>
          </p:cNvPr>
          <p:cNvSpPr/>
          <p:nvPr/>
        </p:nvSpPr>
        <p:spPr>
          <a:xfrm>
            <a:off x="10796858" y="412749"/>
            <a:ext cx="1001442" cy="461231"/>
          </a:xfrm>
          <a:custGeom>
            <a:avLst/>
            <a:gdLst/>
            <a:ahLst/>
            <a:cxnLst/>
            <a:rect l="l" t="t" r="r" b="b"/>
            <a:pathLst>
              <a:path w="7315200" h="3529584">
                <a:moveTo>
                  <a:pt x="0" y="0"/>
                </a:moveTo>
                <a:lnTo>
                  <a:pt x="7315200" y="0"/>
                </a:lnTo>
                <a:lnTo>
                  <a:pt x="7315200" y="3529584"/>
                </a:lnTo>
                <a:lnTo>
                  <a:pt x="0" y="35295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623B4A79-D276-F99E-99B6-3BA0E7C748EC}"/>
              </a:ext>
            </a:extLst>
          </p:cNvPr>
          <p:cNvSpPr/>
          <p:nvPr/>
        </p:nvSpPr>
        <p:spPr>
          <a:xfrm>
            <a:off x="2347524" y="558800"/>
            <a:ext cx="2148974" cy="630360"/>
          </a:xfrm>
          <a:custGeom>
            <a:avLst/>
            <a:gdLst/>
            <a:ahLst/>
            <a:cxnLst/>
            <a:rect l="l" t="t" r="r" b="b"/>
            <a:pathLst>
              <a:path w="7315200" h="2368296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963988F-853C-2868-EABD-12D6EDA59BAA}"/>
              </a:ext>
            </a:extLst>
          </p:cNvPr>
          <p:cNvSpPr/>
          <p:nvPr/>
        </p:nvSpPr>
        <p:spPr>
          <a:xfrm>
            <a:off x="1383669" y="1573981"/>
            <a:ext cx="10041982" cy="173505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</a:pPr>
            <a:r>
              <a:rPr lang="en-US" sz="36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phạm vi 10 chúng ta đã biết đâu là số chẵn, đâu là số lẻ. Vậy các số lớn hơn 10 có chẵn, số lẻ không?</a:t>
            </a:r>
          </a:p>
        </p:txBody>
      </p:sp>
    </p:spTree>
    <p:extLst>
      <p:ext uri="{BB962C8B-B14F-4D97-AF65-F5344CB8AC3E}">
        <p14:creationId xmlns:p14="http://schemas.microsoft.com/office/powerpoint/2010/main" val="3741453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 animBg="1"/>
      <p:bldP spid="3" grpId="1" build="allAtOnce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</TotalTime>
  <Words>1027</Words>
  <Application>Microsoft Office PowerPoint</Application>
  <PresentationFormat>Widescreen</PresentationFormat>
  <Paragraphs>197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SVN-Abril Fatface</vt:lpstr>
      <vt:lpstr>Coiny</vt:lpstr>
      <vt:lpstr>Calibri Light</vt:lpstr>
      <vt:lpstr>Times New Roman</vt:lpstr>
      <vt:lpstr>#9Slide03 AmpleSoft Bold</vt:lpstr>
      <vt:lpstr>UTM Arruba KT</vt:lpstr>
      <vt:lpstr>#9Slide03 AllRoundGothic</vt:lpstr>
      <vt:lpstr>#9Slide03 BoosterNextFYBlack</vt:lpstr>
      <vt:lpstr>Calibri</vt:lpstr>
      <vt:lpstr>Arial</vt:lpstr>
      <vt:lpstr>Matura MT Script Capitals</vt:lpstr>
      <vt:lpstr>SVN-Bango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Toan 4</dc:subject>
  <dc:creator>KTUTS</dc:creator>
  <cp:keywords>Hieu Khuong</cp:keywords>
  <dc:description>KTUTS</dc:description>
  <cp:lastModifiedBy>Hanh Phan</cp:lastModifiedBy>
  <cp:revision>KTUTS</cp:revision>
  <dcterms:created xsi:type="dcterms:W3CDTF">2023-06-26T05:59:46Z</dcterms:created>
  <dcterms:modified xsi:type="dcterms:W3CDTF">2023-08-19T20:25:12Z</dcterms:modified>
  <cp:version>B07</cp:version>
</cp:coreProperties>
</file>