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7" r:id="rId6"/>
    <p:sldId id="263" r:id="rId7"/>
    <p:sldId id="262" r:id="rId8"/>
    <p:sldId id="264" r:id="rId9"/>
    <p:sldId id="266" r:id="rId10"/>
    <p:sldId id="267" r:id="rId11"/>
    <p:sldId id="265" r:id="rId12"/>
    <p:sldId id="268" r:id="rId13"/>
    <p:sldId id="270" r:id="rId14"/>
    <p:sldId id="272" r:id="rId15"/>
    <p:sldId id="271" r:id="rId16"/>
    <p:sldId id="269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BFE4"/>
    <a:srgbClr val="DAE3F3"/>
    <a:srgbClr val="5B825D"/>
    <a:srgbClr val="FFF200"/>
    <a:srgbClr val="D19B65"/>
    <a:srgbClr val="4472C4"/>
    <a:srgbClr val="0000CC"/>
    <a:srgbClr val="00A84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sv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sv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9.sv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sv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C47DCA9-B6B2-E7BE-39D2-D6E1EE60265A}"/>
              </a:ext>
            </a:extLst>
          </p:cNvPr>
          <p:cNvSpPr/>
          <p:nvPr userDrawn="1"/>
        </p:nvSpPr>
        <p:spPr>
          <a:xfrm>
            <a:off x="0" y="0"/>
            <a:ext cx="12192000" cy="4109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88382D8-B912-C114-DB92-687892607F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095550" y="212485"/>
            <a:ext cx="7033846" cy="3694951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E164110-5546-15CE-F496-3F607FF6D2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8034" y="1671741"/>
            <a:ext cx="1999564" cy="242503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53A0E9-D39A-5C70-FD1E-60BAFD8BE255}"/>
              </a:ext>
            </a:extLst>
          </p:cNvPr>
          <p:cNvSpPr/>
          <p:nvPr userDrawn="1"/>
        </p:nvSpPr>
        <p:spPr>
          <a:xfrm>
            <a:off x="0" y="4109663"/>
            <a:ext cx="12192000" cy="2748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1190D3-B9A9-4EDA-D545-8BCE34DCE0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" t="52301" r="67734" b="1631"/>
          <a:stretch/>
        </p:blipFill>
        <p:spPr>
          <a:xfrm>
            <a:off x="9281118" y="220283"/>
            <a:ext cx="2626745" cy="2622480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CEC5135C-D99F-27DC-3DE6-9C2F804DDD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410786" y="154981"/>
            <a:ext cx="1021000" cy="1021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A0CC7C-8F19-ED41-8484-B1C1F65BD33F}"/>
              </a:ext>
            </a:extLst>
          </p:cNvPr>
          <p:cNvSpPr txBox="1"/>
          <p:nvPr userDrawn="1"/>
        </p:nvSpPr>
        <p:spPr>
          <a:xfrm>
            <a:off x="11308976" y="35617"/>
            <a:ext cx="883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ABFE4"/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115646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A32D0-9680-0287-7B8F-40D50D483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040B44-44D5-15AA-B913-803AFF0B1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B1759-D299-53EE-BBBB-4D73D7E7E7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6B6380-4935-49B7-BB58-5CCC1ED31B14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A950F-B685-3BB6-7E2C-5EFCF33AA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A2E80-E004-A1CC-503C-F5BEDD3A5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FCD5A8-D351-440F-9D98-50EF455CB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982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157B2F-1D16-2847-7111-1CC03CED7D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BF58F9-12BA-E22E-0FAA-4314BF8F4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D844F-52E0-4C9B-1A4C-63667772D6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6B6380-4935-49B7-BB58-5CCC1ED31B14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7C5A7-F942-3814-83AA-1CFE94508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09BEA-4DDF-7522-D750-1844408E4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FCD5A8-D351-440F-9D98-50EF455CB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592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7BBEAA4-FEC7-93B4-0EEF-B6BDB776B56D}"/>
              </a:ext>
            </a:extLst>
          </p:cNvPr>
          <p:cNvSpPr/>
          <p:nvPr userDrawn="1"/>
        </p:nvSpPr>
        <p:spPr>
          <a:xfrm>
            <a:off x="0" y="0"/>
            <a:ext cx="12192000" cy="4109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061354A-0627-E620-24E4-EBAB29F8EA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81530" y="212485"/>
            <a:ext cx="7457438" cy="3694951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63859A0-4FCE-692B-B1A3-EB0CB7AF19F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8034" y="2095455"/>
            <a:ext cx="1650189" cy="20013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D2C6800-B747-2423-8CED-D21653EBA973}"/>
              </a:ext>
            </a:extLst>
          </p:cNvPr>
          <p:cNvSpPr/>
          <p:nvPr userDrawn="1"/>
        </p:nvSpPr>
        <p:spPr>
          <a:xfrm>
            <a:off x="0" y="4109663"/>
            <a:ext cx="12192000" cy="2748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7CA377-D516-DCBE-09F2-F48A51F550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" t="52301" r="67734" b="1631"/>
          <a:stretch/>
        </p:blipFill>
        <p:spPr>
          <a:xfrm>
            <a:off x="9398243" y="261778"/>
            <a:ext cx="2626745" cy="2622480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8D99FC4A-C15E-BB45-EED9-2CC9376731E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410786" y="154981"/>
            <a:ext cx="1021000" cy="1021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F24BAF-5DFE-9A4B-DD1C-927D31CCBFFC}"/>
              </a:ext>
            </a:extLst>
          </p:cNvPr>
          <p:cNvSpPr txBox="1"/>
          <p:nvPr userDrawn="1"/>
        </p:nvSpPr>
        <p:spPr>
          <a:xfrm>
            <a:off x="11308976" y="35617"/>
            <a:ext cx="883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3472132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182F4A4-40EB-CA71-B5E1-C00473F33AE1}"/>
              </a:ext>
            </a:extLst>
          </p:cNvPr>
          <p:cNvSpPr/>
          <p:nvPr userDrawn="1"/>
        </p:nvSpPr>
        <p:spPr>
          <a:xfrm>
            <a:off x="0" y="0"/>
            <a:ext cx="12192000" cy="4109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994A623-EBD5-641C-8731-356B3DAF1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8034" y="1671741"/>
            <a:ext cx="1999564" cy="242503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6DD3DA3-7A05-67A7-397B-CE20889BEEAC}"/>
              </a:ext>
            </a:extLst>
          </p:cNvPr>
          <p:cNvSpPr/>
          <p:nvPr userDrawn="1"/>
        </p:nvSpPr>
        <p:spPr>
          <a:xfrm>
            <a:off x="0" y="4109663"/>
            <a:ext cx="12192000" cy="2748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025F7DD-6B37-C19B-C9CA-833F39C5C0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10786" y="154981"/>
            <a:ext cx="1021000" cy="1021000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15306FC-C52C-A527-1024-17AF506AEC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095550" y="212485"/>
            <a:ext cx="8946076" cy="36949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330906-CED2-EDA0-1C95-6FCECC6E62CD}"/>
              </a:ext>
            </a:extLst>
          </p:cNvPr>
          <p:cNvSpPr txBox="1"/>
          <p:nvPr userDrawn="1"/>
        </p:nvSpPr>
        <p:spPr>
          <a:xfrm>
            <a:off x="11308976" y="35617"/>
            <a:ext cx="883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1346401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2F0A2F2-C873-C50E-97BF-1ADEBE19D450}"/>
              </a:ext>
            </a:extLst>
          </p:cNvPr>
          <p:cNvSpPr/>
          <p:nvPr userDrawn="1"/>
        </p:nvSpPr>
        <p:spPr>
          <a:xfrm>
            <a:off x="0" y="0"/>
            <a:ext cx="12192000" cy="4109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B6F35CB-F773-BDB1-0C81-4C565F6EDD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981530" y="212485"/>
            <a:ext cx="7457438" cy="3694951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DBB400E-F231-C47B-4D67-149F205B14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8034" y="2095455"/>
            <a:ext cx="1650189" cy="20013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9870B70-E29B-CEF6-1325-E3F8539E8180}"/>
              </a:ext>
            </a:extLst>
          </p:cNvPr>
          <p:cNvSpPr/>
          <p:nvPr userDrawn="1"/>
        </p:nvSpPr>
        <p:spPr>
          <a:xfrm>
            <a:off x="0" y="4109663"/>
            <a:ext cx="12192000" cy="2748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C02110-7623-1DC7-7B1B-62973BD83F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" t="52301" r="67734" b="1631"/>
          <a:stretch/>
        </p:blipFill>
        <p:spPr>
          <a:xfrm>
            <a:off x="9398243" y="261778"/>
            <a:ext cx="2626745" cy="2622480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AF55AF60-2FA3-D3E7-3718-60E753FDAF3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410786" y="154981"/>
            <a:ext cx="1021000" cy="1021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E74182-AC80-3FE2-74EE-391EDC8603F8}"/>
              </a:ext>
            </a:extLst>
          </p:cNvPr>
          <p:cNvSpPr txBox="1"/>
          <p:nvPr userDrawn="1"/>
        </p:nvSpPr>
        <p:spPr>
          <a:xfrm>
            <a:off x="11308976" y="35617"/>
            <a:ext cx="883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5E7331-C3FB-B98B-2DC4-E1CA97596470}"/>
              </a:ext>
            </a:extLst>
          </p:cNvPr>
          <p:cNvSpPr/>
          <p:nvPr userDrawn="1"/>
        </p:nvSpPr>
        <p:spPr>
          <a:xfrm>
            <a:off x="218662" y="238540"/>
            <a:ext cx="11777868" cy="6430618"/>
          </a:xfrm>
          <a:prstGeom prst="roundRect">
            <a:avLst>
              <a:gd name="adj" fmla="val 700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509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8B939-45C0-8EB8-80C5-BEE73DEFD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ADC87-2411-A26A-96A5-F52A91E45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05CAFD-8439-C954-2169-173EC78B4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3CAC1B-5B67-B9E8-8CB2-FA24B80C3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3F1FCD-B5C6-20D1-8A37-B37EC36ED8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1EB2DB-03B3-91D3-D195-8D586C7321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6B6380-4935-49B7-BB58-5CCC1ED31B14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E9D82A-A457-693C-1F9A-2A02C4534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30942-EFDC-449C-8496-EA00CE02B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FCD5A8-D351-440F-9D98-50EF455CB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385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9E001-D056-00A8-3F63-6423BEAEF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0E153D-2993-0134-04A5-B5ADDCF057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6B6380-4935-49B7-BB58-5CCC1ED31B14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2C4D30-8754-6E01-0D5C-953DF15E2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47A73E-BBE7-7E22-BF62-EFD14C0D1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FCD5A8-D351-440F-9D98-50EF455CB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580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3B1E99-FB80-A74A-6A68-367F35ED42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6B6380-4935-49B7-BB58-5CCC1ED31B14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98EA7E-F2F8-BB58-1011-64BDF196A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61CBB-AAA6-A966-BCDF-5424D4D25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FCD5A8-D351-440F-9D98-50EF455CB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216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68EBB-D035-C45E-62E0-BC6180ACE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42AB1-0F33-3483-1B7D-3F95BAC45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32FD6F-199B-CCE1-A931-E82049F4A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6AF77F-DE4F-4472-DA22-381ED01DBA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6B6380-4935-49B7-BB58-5CCC1ED31B14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84CE4-A91A-6919-03BB-4D0BFDC76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5FCEEB-E5CE-6052-418F-1B7377714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FCD5A8-D351-440F-9D98-50EF455CB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011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295FB-49C5-DD54-109F-AB4D2D37A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351FEF-8EE5-8D19-B46E-24DEAE887C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FCC6EA-8CB0-0D19-B052-B9CF46DFC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4A233-96C9-BDDA-6D84-DA302F2288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6B6380-4935-49B7-BB58-5CCC1ED31B14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30D516-6AF5-193C-5791-EFD41B76A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684E2B-CD64-5689-E7E5-07E3EFA97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FCD5A8-D351-440F-9D98-50EF455CB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587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teamKTUTS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>
            <a:extLst>
              <a:ext uri="{FF2B5EF4-FFF2-40B4-BE49-F238E27FC236}">
                <a16:creationId xmlns:a16="http://schemas.microsoft.com/office/drawing/2014/main" id="{57B540F1-1C38-6406-6DF5-2E763757B8E6}"/>
              </a:ext>
            </a:extLst>
          </p:cNvPr>
          <p:cNvSpPr txBox="1"/>
          <p:nvPr userDrawn="1"/>
        </p:nvSpPr>
        <p:spPr>
          <a:xfrm>
            <a:off x="2000588" y="9969500"/>
            <a:ext cx="101914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latin typeface="Times New Roman" panose="02020603050405020304" charset="0"/>
                <a:cs typeface="Times New Roman" panose="02020603050405020304" charset="0"/>
              </a:rPr>
              <a:t>Liên</a:t>
            </a:r>
            <a:r>
              <a:rPr lang="en-US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latin typeface="Times New Roman" panose="02020603050405020304" charset="0"/>
                <a:cs typeface="Times New Roman" panose="02020603050405020304" charset="0"/>
              </a:rPr>
              <a:t>hệ</a:t>
            </a:r>
            <a:r>
              <a:rPr lang="en-US" sz="1800" dirty="0">
                <a:latin typeface="Times New Roman" panose="02020603050405020304" charset="0"/>
                <a:cs typeface="Times New Roman" panose="02020603050405020304" charset="0"/>
              </a:rPr>
              <a:t> page:</a:t>
            </a:r>
          </a:p>
          <a:p>
            <a:r>
              <a:rPr lang="en-US" sz="1800" dirty="0">
                <a:latin typeface="Times New Roman" panose="02020603050405020304" charset="0"/>
                <a:cs typeface="Times New Roman" panose="02020603050405020304" charset="0"/>
                <a:hlinkClick r:id="rId13"/>
              </a:rPr>
              <a:t>https://www.facebook.com/teamKTUTS</a:t>
            </a:r>
            <a:endParaRPr lang="en-US" sz="18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1800" dirty="0" err="1">
                <a:latin typeface="Times New Roman" panose="02020603050405020304" charset="0"/>
                <a:cs typeface="Times New Roman" panose="02020603050405020304" charset="0"/>
              </a:rPr>
              <a:t>Đây</a:t>
            </a:r>
            <a:r>
              <a:rPr lang="en-US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latin typeface="Times New Roman" panose="02020603050405020304" charset="0"/>
                <a:cs typeface="Times New Roman" panose="02020603050405020304" charset="0"/>
              </a:rPr>
              <a:t>sản</a:t>
            </a:r>
            <a:r>
              <a:rPr lang="en-US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latin typeface="Times New Roman" panose="02020603050405020304" charset="0"/>
                <a:cs typeface="Times New Roman" panose="02020603050405020304" charset="0"/>
              </a:rPr>
              <a:t>phẩm</a:t>
            </a:r>
            <a:r>
              <a:rPr lang="en-US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latin typeface="Times New Roman" panose="02020603050405020304" charset="0"/>
                <a:cs typeface="Times New Roman" panose="02020603050405020304" charset="0"/>
              </a:rPr>
              <a:t>nhóm</a:t>
            </a:r>
            <a:r>
              <a:rPr lang="en-US" sz="1800" dirty="0">
                <a:latin typeface="Times New Roman" panose="02020603050405020304" charset="0"/>
                <a:cs typeface="Times New Roman" panose="02020603050405020304" charset="0"/>
              </a:rPr>
              <a:t> KTUTS. </a:t>
            </a:r>
            <a:r>
              <a:rPr lang="en-US" sz="1800" dirty="0" err="1">
                <a:latin typeface="Times New Roman" panose="02020603050405020304" charset="0"/>
                <a:cs typeface="Times New Roman" panose="02020603050405020304" charset="0"/>
              </a:rPr>
              <a:t>Mọi</a:t>
            </a:r>
            <a:r>
              <a:rPr lang="en-US" sz="1800" dirty="0">
                <a:latin typeface="Times New Roman" panose="02020603050405020304" charset="0"/>
                <a:cs typeface="Times New Roman" panose="02020603050405020304" charset="0"/>
              </a:rPr>
              <a:t> chi </a:t>
            </a:r>
            <a:r>
              <a:rPr lang="en-US" sz="1800" dirty="0" err="1">
                <a:latin typeface="Times New Roman" panose="02020603050405020304" charset="0"/>
                <a:cs typeface="Times New Roman" panose="02020603050405020304" charset="0"/>
              </a:rPr>
              <a:t>tiết</a:t>
            </a:r>
            <a:r>
              <a:rPr lang="en-US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latin typeface="Times New Roman" panose="02020603050405020304" charset="0"/>
                <a:cs typeface="Times New Roman" panose="02020603050405020304" charset="0"/>
              </a:rPr>
              <a:t>vui</a:t>
            </a:r>
            <a:r>
              <a:rPr lang="en-US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latin typeface="Times New Roman" panose="02020603050405020304" charset="0"/>
                <a:cs typeface="Times New Roman" panose="02020603050405020304" charset="0"/>
              </a:rPr>
              <a:t>lòng</a:t>
            </a:r>
            <a:r>
              <a:rPr lang="en-US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latin typeface="Times New Roman" panose="02020603050405020304" charset="0"/>
                <a:cs typeface="Times New Roman" panose="02020603050405020304" charset="0"/>
              </a:rPr>
              <a:t>liên</a:t>
            </a:r>
            <a:r>
              <a:rPr lang="en-US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latin typeface="Times New Roman" panose="02020603050405020304" charset="0"/>
                <a:cs typeface="Times New Roman" panose="02020603050405020304" charset="0"/>
              </a:rPr>
              <a:t>hệ</a:t>
            </a:r>
            <a:r>
              <a:rPr lang="en-US" sz="1800" dirty="0">
                <a:latin typeface="Times New Roman" panose="02020603050405020304" charset="0"/>
                <a:cs typeface="Times New Roman" panose="02020603050405020304" charset="0"/>
              </a:rPr>
              <a:t> page </a:t>
            </a:r>
            <a:r>
              <a:rPr lang="en-US" sz="1800" dirty="0" err="1">
                <a:latin typeface="Times New Roman" panose="02020603050405020304" charset="0"/>
                <a:cs typeface="Times New Roman" panose="02020603050405020304" charset="0"/>
              </a:rPr>
              <a:t>hoặc</a:t>
            </a:r>
            <a:r>
              <a:rPr lang="en-US" sz="1800" dirty="0">
                <a:latin typeface="Times New Roman" panose="02020603050405020304" charset="0"/>
                <a:cs typeface="Times New Roman" panose="02020603050405020304" charset="0"/>
              </a:rPr>
              <a:t> SĐT: 0922 645 654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40F04D-A0C6-D5F6-B008-1AE47695F3E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2456"/>
            <a:ext cx="1771856" cy="1417417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9E33792E-BF32-9181-6421-0DF6C6BF0EE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02800" y="20924520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68862E54-9334-1D19-86C4-951F97271F7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0" y="-16261080"/>
            <a:ext cx="1881378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8F04D899-DFC4-6206-BB40-FB1E3BE1D83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27871" y="-16212675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58AA1F71-A8F0-EC98-7ED4-701A7FDCAFE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7200" y="21229320"/>
            <a:ext cx="1881378" cy="16253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A1EB86-097D-66B7-D5E2-CDD79DA6404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8600" y="2415491"/>
            <a:ext cx="2533892" cy="20270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4B52618-2ED2-0A92-A1CC-8E729F54AB3D}"/>
              </a:ext>
            </a:extLst>
          </p:cNvPr>
          <p:cNvSpPr txBox="1"/>
          <p:nvPr userDrawn="1"/>
        </p:nvSpPr>
        <p:spPr>
          <a:xfrm>
            <a:off x="11308976" y="6488668"/>
            <a:ext cx="883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5A250F"/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431779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svg"/><Relationship Id="rId7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1.sv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svg"/><Relationship Id="rId7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sv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8.svg"/><Relationship Id="rId4" Type="http://schemas.openxmlformats.org/officeDocument/2006/relationships/image" Target="../media/image16.pn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image" Target="../media/image11.sv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8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0.png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11" Type="http://schemas.openxmlformats.org/officeDocument/2006/relationships/image" Target="../media/image11.pn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8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9A22CA5-F49F-0037-71AE-DA1330B5AB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34486"/>
          <a:stretch/>
        </p:blipFill>
        <p:spPr>
          <a:xfrm>
            <a:off x="4255902" y="4428318"/>
            <a:ext cx="3477759" cy="2401505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D62EC1EC-CC7D-0014-2C1D-32F7ABCF2E3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4405" y="2904165"/>
            <a:ext cx="2126401" cy="3448218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9D93C6BE-AFF6-B31F-006E-0790B0BF615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79649" y="3381579"/>
            <a:ext cx="2301029" cy="3371472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1CC8A3C9-564A-0E39-BD79-87754266336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9280988" y="2992696"/>
            <a:ext cx="1576420" cy="3837127"/>
          </a:xfrm>
          <a:prstGeom prst="rect">
            <a:avLst/>
          </a:prstGeom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3680EB06-E884-A502-084D-0592EF4A913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177852" y="3334967"/>
            <a:ext cx="2140779" cy="3262140"/>
          </a:xfrm>
          <a:prstGeom prst="rect">
            <a:avLst/>
          </a:prstGeom>
        </p:spPr>
      </p:pic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2756EAE8-E601-CCEE-97AD-84A7D64B4460}"/>
              </a:ext>
            </a:extLst>
          </p:cNvPr>
          <p:cNvSpPr/>
          <p:nvPr/>
        </p:nvSpPr>
        <p:spPr>
          <a:xfrm>
            <a:off x="9621676" y="2172543"/>
            <a:ext cx="2582762" cy="1329752"/>
          </a:xfrm>
          <a:prstGeom prst="cloudCallout">
            <a:avLst>
              <a:gd name="adj1" fmla="val -20013"/>
              <a:gd name="adj2" fmla="val 51243"/>
            </a:avLst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SVN-Anastasia" panose="020B0606040200020203" pitchFamily="34" charset="0"/>
              </a:rPr>
              <a:t>Tính</a:t>
            </a:r>
            <a:r>
              <a:rPr lang="en-US" sz="2400" dirty="0">
                <a:latin typeface="SVN-Anastasia" panose="020B0606040200020203" pitchFamily="34" charset="0"/>
              </a:rPr>
              <a:t> </a:t>
            </a:r>
            <a:r>
              <a:rPr lang="en-US" sz="2400" dirty="0" err="1">
                <a:latin typeface="SVN-Anastasia" panose="020B0606040200020203" pitchFamily="34" charset="0"/>
              </a:rPr>
              <a:t>diện</a:t>
            </a:r>
            <a:r>
              <a:rPr lang="en-US" sz="2400" dirty="0">
                <a:latin typeface="SVN-Anastasia" panose="020B0606040200020203" pitchFamily="34" charset="0"/>
              </a:rPr>
              <a:t> </a:t>
            </a:r>
            <a:r>
              <a:rPr lang="en-US" sz="2400" dirty="0" err="1">
                <a:latin typeface="SVN-Anastasia" panose="020B0606040200020203" pitchFamily="34" charset="0"/>
              </a:rPr>
              <a:t>tích</a:t>
            </a:r>
            <a:r>
              <a:rPr lang="en-US" sz="2400" dirty="0">
                <a:latin typeface="SVN-Anastasia" panose="020B0606040200020203" pitchFamily="34" charset="0"/>
              </a:rPr>
              <a:t> </a:t>
            </a:r>
            <a:r>
              <a:rPr lang="en-US" sz="2400" dirty="0" err="1">
                <a:latin typeface="SVN-Anastasia" panose="020B0606040200020203" pitchFamily="34" charset="0"/>
              </a:rPr>
              <a:t>mặt</a:t>
            </a:r>
            <a:r>
              <a:rPr lang="en-US" sz="2400" dirty="0">
                <a:latin typeface="SVN-Anastasia" panose="020B0606040200020203" pitchFamily="34" charset="0"/>
              </a:rPr>
              <a:t> </a:t>
            </a:r>
            <a:r>
              <a:rPr lang="en-US" sz="2400" dirty="0" err="1">
                <a:latin typeface="SVN-Anastasia" panose="020B0606040200020203" pitchFamily="34" charset="0"/>
              </a:rPr>
              <a:t>bàn</a:t>
            </a:r>
            <a:r>
              <a:rPr lang="en-US" sz="2400" dirty="0">
                <a:latin typeface="SVN-Anastasia" panose="020B0606040200020203" pitchFamily="34" charset="0"/>
              </a:rPr>
              <a:t> </a:t>
            </a:r>
            <a:r>
              <a:rPr lang="en-US" sz="2400" dirty="0" err="1">
                <a:latin typeface="SVN-Anastasia" panose="020B0606040200020203" pitchFamily="34" charset="0"/>
              </a:rPr>
              <a:t>theo</a:t>
            </a:r>
            <a:r>
              <a:rPr lang="en-US" sz="2400" dirty="0">
                <a:latin typeface="SVN-Anastasia" panose="020B0606040200020203" pitchFamily="34" charset="0"/>
              </a:rPr>
              <a:t> </a:t>
            </a:r>
            <a:r>
              <a:rPr lang="en-US" sz="2400" dirty="0" err="1">
                <a:latin typeface="SVN-Anastasia" panose="020B0606040200020203" pitchFamily="34" charset="0"/>
              </a:rPr>
              <a:t>đơn</a:t>
            </a:r>
            <a:r>
              <a:rPr lang="en-US" sz="2400" dirty="0">
                <a:latin typeface="SVN-Anastasia" panose="020B0606040200020203" pitchFamily="34" charset="0"/>
              </a:rPr>
              <a:t> </a:t>
            </a:r>
            <a:r>
              <a:rPr lang="en-US" sz="2400" dirty="0" err="1">
                <a:latin typeface="SVN-Anastasia" panose="020B0606040200020203" pitchFamily="34" charset="0"/>
              </a:rPr>
              <a:t>vị</a:t>
            </a:r>
            <a:r>
              <a:rPr lang="en-US" sz="2400" dirty="0">
                <a:latin typeface="SVN-Anastasia" panose="020B0606040200020203" pitchFamily="34" charset="0"/>
              </a:rPr>
              <a:t> </a:t>
            </a:r>
            <a:r>
              <a:rPr lang="en-US" sz="2400" dirty="0" err="1">
                <a:latin typeface="SVN-Anastasia" panose="020B0606040200020203" pitchFamily="34" charset="0"/>
              </a:rPr>
              <a:t>nào</a:t>
            </a:r>
            <a:r>
              <a:rPr lang="en-US" sz="2400" dirty="0">
                <a:latin typeface="SVN-Anastasia" panose="020B0606040200020203" pitchFamily="34" charset="0"/>
              </a:rPr>
              <a:t>?</a:t>
            </a: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DC9F2FF0-554B-128D-FFC0-BAC7FBB19E4F}"/>
              </a:ext>
            </a:extLst>
          </p:cNvPr>
          <p:cNvSpPr/>
          <p:nvPr/>
        </p:nvSpPr>
        <p:spPr>
          <a:xfrm>
            <a:off x="4293999" y="3831247"/>
            <a:ext cx="739315" cy="453541"/>
          </a:xfrm>
          <a:prstGeom prst="cloudCallout">
            <a:avLst>
              <a:gd name="adj1" fmla="val -64965"/>
              <a:gd name="adj2" fmla="val -50250"/>
            </a:avLst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SVN-Anastasia" panose="020B0606040200020203" pitchFamily="34" charset="0"/>
              </a:rPr>
              <a:t>…</a:t>
            </a:r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13C108EE-A9E4-4870-0587-C846AD9664D3}"/>
              </a:ext>
            </a:extLst>
          </p:cNvPr>
          <p:cNvSpPr/>
          <p:nvPr/>
        </p:nvSpPr>
        <p:spPr>
          <a:xfrm>
            <a:off x="724193" y="2622687"/>
            <a:ext cx="743531" cy="443426"/>
          </a:xfrm>
          <a:prstGeom prst="cloudCallout">
            <a:avLst>
              <a:gd name="adj1" fmla="val 52245"/>
              <a:gd name="adj2" fmla="val 47987"/>
            </a:avLst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SVN-Anastasia" panose="020B0606040200020203" pitchFamily="34" charset="0"/>
              </a:rPr>
              <a:t>…</a:t>
            </a:r>
          </a:p>
        </p:txBody>
      </p:sp>
      <p:sp>
        <p:nvSpPr>
          <p:cNvPr id="22" name="Thought Bubble: Cloud 21">
            <a:extLst>
              <a:ext uri="{FF2B5EF4-FFF2-40B4-BE49-F238E27FC236}">
                <a16:creationId xmlns:a16="http://schemas.microsoft.com/office/drawing/2014/main" id="{43EFA84F-C5EC-FC5F-238C-8576905F1BA1}"/>
              </a:ext>
            </a:extLst>
          </p:cNvPr>
          <p:cNvSpPr/>
          <p:nvPr/>
        </p:nvSpPr>
        <p:spPr>
          <a:xfrm>
            <a:off x="8795964" y="3015549"/>
            <a:ext cx="836135" cy="479906"/>
          </a:xfrm>
          <a:prstGeom prst="cloudCallout">
            <a:avLst>
              <a:gd name="adj1" fmla="val -39033"/>
              <a:gd name="adj2" fmla="val 77855"/>
            </a:avLst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SVN-Anastasia" panose="020B0606040200020203" pitchFamily="34" charset="0"/>
              </a:rPr>
              <a:t>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A29576-4E6D-C8BD-9B7A-7FEB947D3088}"/>
              </a:ext>
            </a:extLst>
          </p:cNvPr>
          <p:cNvSpPr txBox="1"/>
          <p:nvPr/>
        </p:nvSpPr>
        <p:spPr>
          <a:xfrm>
            <a:off x="4133810" y="402122"/>
            <a:ext cx="5024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rgbClr val="FBF4AC"/>
                </a:solidFill>
                <a:latin typeface="SVN-Anastasia" panose="020B0606040200020203" pitchFamily="34" charset="0"/>
              </a:rPr>
              <a:t>Toán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BF4AC"/>
                </a:solidFill>
                <a:latin typeface="SVN-Anastasia" panose="020B0606040200020203" pitchFamily="34" charset="0"/>
              </a:rPr>
              <a:t> –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rgbClr val="FBF4AC"/>
                </a:solidFill>
                <a:latin typeface="SVN-Anastasia" panose="020B0606040200020203" pitchFamily="34" charset="0"/>
              </a:rPr>
              <a:t>Bài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BF4AC"/>
                </a:solidFill>
                <a:latin typeface="SVN-Anastasia" panose="020B0606040200020203" pitchFamily="34" charset="0"/>
              </a:rPr>
              <a:t> 20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EF232A0-1D1F-80C6-17F4-BDCED7A623F4}"/>
              </a:ext>
            </a:extLst>
          </p:cNvPr>
          <p:cNvGrpSpPr/>
          <p:nvPr/>
        </p:nvGrpSpPr>
        <p:grpSpPr>
          <a:xfrm>
            <a:off x="2505611" y="1249213"/>
            <a:ext cx="7224650" cy="932968"/>
            <a:chOff x="2538453" y="1585541"/>
            <a:chExt cx="6298290" cy="93296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6120CBA-8D62-9B83-8F6E-F2E10B5BCB59}"/>
                </a:ext>
              </a:extLst>
            </p:cNvPr>
            <p:cNvSpPr txBox="1"/>
            <p:nvPr/>
          </p:nvSpPr>
          <p:spPr>
            <a:xfrm>
              <a:off x="2541780" y="1585541"/>
              <a:ext cx="62949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ln w="136525">
                    <a:solidFill>
                      <a:schemeClr val="bg1"/>
                    </a:solidFill>
                  </a:ln>
                  <a:solidFill>
                    <a:srgbClr val="A3E4F3"/>
                  </a:solidFill>
                  <a:latin typeface="SVN-Dumpling" panose="02000000000000000000" pitchFamily="50" charset="0"/>
                </a:rPr>
                <a:t>Đề-xi-mét vuông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F182E46-014E-E201-7CA8-EF2B519E046C}"/>
                </a:ext>
              </a:extLst>
            </p:cNvPr>
            <p:cNvSpPr txBox="1"/>
            <p:nvPr/>
          </p:nvSpPr>
          <p:spPr>
            <a:xfrm>
              <a:off x="2538453" y="1595179"/>
              <a:ext cx="62949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ln>
                    <a:solidFill>
                      <a:schemeClr val="tx1"/>
                    </a:solidFill>
                  </a:ln>
                  <a:solidFill>
                    <a:srgbClr val="FFF200"/>
                  </a:solidFill>
                  <a:latin typeface="SVN-Dumpling" panose="02000000000000000000" pitchFamily="50" charset="0"/>
                </a:rPr>
                <a:t>Đề</a:t>
              </a:r>
              <a:r>
                <a:rPr lang="en-US" sz="5400" dirty="0">
                  <a:ln>
                    <a:solidFill>
                      <a:schemeClr val="tx1"/>
                    </a:solidFill>
                  </a:ln>
                  <a:solidFill>
                    <a:srgbClr val="FFF200"/>
                  </a:solidFill>
                  <a:latin typeface="SVN-Dumpling" panose="02000000000000000000" pitchFamily="50" charset="0"/>
                </a:rPr>
                <a:t>-xi-</a:t>
              </a:r>
              <a:r>
                <a:rPr lang="en-US" sz="5400" dirty="0" err="1">
                  <a:ln>
                    <a:solidFill>
                      <a:schemeClr val="tx1"/>
                    </a:solidFill>
                  </a:ln>
                  <a:solidFill>
                    <a:srgbClr val="FFF200"/>
                  </a:solidFill>
                  <a:latin typeface="SVN-Dumpling" panose="02000000000000000000" pitchFamily="50" charset="0"/>
                </a:rPr>
                <a:t>mét</a:t>
              </a:r>
              <a:r>
                <a:rPr lang="en-US" sz="5400" dirty="0">
                  <a:ln>
                    <a:solidFill>
                      <a:schemeClr val="tx1"/>
                    </a:solidFill>
                  </a:ln>
                  <a:solidFill>
                    <a:srgbClr val="FFF200"/>
                  </a:solidFill>
                  <a:latin typeface="SVN-Dumpling" panose="02000000000000000000" pitchFamily="50" charset="0"/>
                </a:rPr>
                <a:t> </a:t>
              </a:r>
              <a:r>
                <a:rPr lang="en-US" sz="5400" dirty="0" err="1">
                  <a:ln>
                    <a:solidFill>
                      <a:schemeClr val="tx1"/>
                    </a:solidFill>
                  </a:ln>
                  <a:solidFill>
                    <a:srgbClr val="FFF200"/>
                  </a:solidFill>
                  <a:latin typeface="SVN-Dumpling" panose="02000000000000000000" pitchFamily="50" charset="0"/>
                </a:rPr>
                <a:t>vuông</a:t>
              </a:r>
              <a:endParaRPr lang="en-US" sz="5400" dirty="0">
                <a:ln>
                  <a:solidFill>
                    <a:schemeClr val="tx1"/>
                  </a:solidFill>
                </a:ln>
                <a:solidFill>
                  <a:srgbClr val="FFF200"/>
                </a:solidFill>
                <a:latin typeface="SVN-Dumpling" panose="02000000000000000000" pitchFamily="50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1BDBB15-241C-9247-F0C3-C540B38B589C}"/>
              </a:ext>
            </a:extLst>
          </p:cNvPr>
          <p:cNvSpPr txBox="1"/>
          <p:nvPr/>
        </p:nvSpPr>
        <p:spPr>
          <a:xfrm>
            <a:off x="4720069" y="2428796"/>
            <a:ext cx="2024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DC3FB"/>
                </a:solidFill>
                <a:latin typeface="SVN-TradeMark" panose="02000000000000000000" pitchFamily="2" charset="0"/>
              </a:rPr>
              <a:t>(</a:t>
            </a:r>
            <a:r>
              <a:rPr lang="en-US" sz="2800" dirty="0" err="1">
                <a:solidFill>
                  <a:srgbClr val="EDC3FB"/>
                </a:solidFill>
                <a:latin typeface="SVN-TradeMark" panose="02000000000000000000" pitchFamily="2" charset="0"/>
              </a:rPr>
              <a:t>Tiết</a:t>
            </a:r>
            <a:r>
              <a:rPr lang="en-US" sz="2800" dirty="0">
                <a:solidFill>
                  <a:srgbClr val="EDC3FB"/>
                </a:solidFill>
                <a:latin typeface="SVN-TradeMark" panose="02000000000000000000" pitchFamily="2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2036382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150CA5-A3CB-E535-B2EB-C06D52DBC037}"/>
              </a:ext>
            </a:extLst>
          </p:cNvPr>
          <p:cNvSpPr txBox="1"/>
          <p:nvPr/>
        </p:nvSpPr>
        <p:spPr>
          <a:xfrm>
            <a:off x="2691856" y="2438144"/>
            <a:ext cx="1469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5 dm</a:t>
            </a:r>
            <a:r>
              <a:rPr lang="en-US" sz="36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C4C0A0-3EC0-B800-F05C-8340BFDE6338}"/>
              </a:ext>
            </a:extLst>
          </p:cNvPr>
          <p:cNvSpPr txBox="1"/>
          <p:nvPr/>
        </p:nvSpPr>
        <p:spPr>
          <a:xfrm>
            <a:off x="398890" y="299097"/>
            <a:ext cx="6478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Đề-xi-mét vuông là đơn vị đo diện tích.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1ADF9-96FF-0524-44C5-B5C060F9D384}"/>
              </a:ext>
            </a:extLst>
          </p:cNvPr>
          <p:cNvSpPr txBox="1"/>
          <p:nvPr/>
        </p:nvSpPr>
        <p:spPr>
          <a:xfrm>
            <a:off x="356185" y="774448"/>
            <a:ext cx="4491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Đề-xi-mét vuông viết tắt là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145D38-9B2E-920C-3D06-3AB031958244}"/>
              </a:ext>
            </a:extLst>
          </p:cNvPr>
          <p:cNvSpPr txBox="1"/>
          <p:nvPr/>
        </p:nvSpPr>
        <p:spPr>
          <a:xfrm>
            <a:off x="4594060" y="761321"/>
            <a:ext cx="1469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en-US" sz="2800" b="1" i="1" baseline="30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i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2CDCE4-311D-3749-CB75-BD746E219A6B}"/>
              </a:ext>
            </a:extLst>
          </p:cNvPr>
          <p:cNvSpPr txBox="1"/>
          <p:nvPr/>
        </p:nvSpPr>
        <p:spPr>
          <a:xfrm>
            <a:off x="356140" y="1233322"/>
            <a:ext cx="8618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dm</a:t>
            </a:r>
            <a:r>
              <a:rPr lang="en-US" sz="2800" i="1" baseline="30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i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diện tích của hình vuông có cạnh dài 1 dm.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007084-F475-6C11-DA45-29DA1C05F7A9}"/>
              </a:ext>
            </a:extLst>
          </p:cNvPr>
          <p:cNvSpPr txBox="1"/>
          <p:nvPr/>
        </p:nvSpPr>
        <p:spPr>
          <a:xfrm>
            <a:off x="5159785" y="2433286"/>
            <a:ext cx="5028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A8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600" dirty="0">
                <a:solidFill>
                  <a:srgbClr val="00A8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A8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solidFill>
                  <a:srgbClr val="00A8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-xi-</a:t>
            </a:r>
            <a:r>
              <a:rPr lang="en-US" sz="3600" dirty="0" err="1">
                <a:solidFill>
                  <a:srgbClr val="00A8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3600" dirty="0">
                <a:solidFill>
                  <a:srgbClr val="00A8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A8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3600" dirty="0">
              <a:solidFill>
                <a:srgbClr val="00A8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2957BE3-91DA-A5D8-97C9-4850DE2DB940}"/>
              </a:ext>
            </a:extLst>
          </p:cNvPr>
          <p:cNvSpPr/>
          <p:nvPr/>
        </p:nvSpPr>
        <p:spPr>
          <a:xfrm>
            <a:off x="4430552" y="2601534"/>
            <a:ext cx="567258" cy="30983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98629A-A47D-B67F-7471-08462D6509DA}"/>
              </a:ext>
            </a:extLst>
          </p:cNvPr>
          <p:cNvSpPr txBox="1"/>
          <p:nvPr/>
        </p:nvSpPr>
        <p:spPr>
          <a:xfrm>
            <a:off x="2691856" y="3147769"/>
            <a:ext cx="173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85 dm</a:t>
            </a:r>
            <a:r>
              <a:rPr lang="en-US" sz="36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72C7E6-98A6-B638-1EE2-C81EE2CCB564}"/>
              </a:ext>
            </a:extLst>
          </p:cNvPr>
          <p:cNvSpPr txBox="1"/>
          <p:nvPr/>
        </p:nvSpPr>
        <p:spPr>
          <a:xfrm>
            <a:off x="5159785" y="3142911"/>
            <a:ext cx="6735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</a:t>
            </a:r>
            <a:r>
              <a:rPr lang="en-US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mươi</a:t>
            </a:r>
            <a:r>
              <a:rPr lang="en-US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lăm</a:t>
            </a:r>
            <a:r>
              <a:rPr lang="en-US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-xi-</a:t>
            </a:r>
            <a:r>
              <a:rPr lang="en-US" sz="3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C667DEB-300B-E548-FCAC-9AAF9739AB92}"/>
              </a:ext>
            </a:extLst>
          </p:cNvPr>
          <p:cNvSpPr/>
          <p:nvPr/>
        </p:nvSpPr>
        <p:spPr>
          <a:xfrm>
            <a:off x="4430552" y="3311159"/>
            <a:ext cx="567258" cy="30983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id="{2DBAB334-5714-FA8C-882E-2C77540C1BF3}"/>
              </a:ext>
            </a:extLst>
          </p:cNvPr>
          <p:cNvSpPr/>
          <p:nvPr/>
        </p:nvSpPr>
        <p:spPr>
          <a:xfrm>
            <a:off x="418768" y="1870786"/>
            <a:ext cx="2183236" cy="4740965"/>
          </a:xfrm>
          <a:custGeom>
            <a:avLst/>
            <a:gdLst/>
            <a:ahLst/>
            <a:cxnLst/>
            <a:rect l="l" t="t" r="r" b="b"/>
            <a:pathLst>
              <a:path w="2561463" h="6172200">
                <a:moveTo>
                  <a:pt x="0" y="0"/>
                </a:moveTo>
                <a:lnTo>
                  <a:pt x="2561463" y="0"/>
                </a:lnTo>
                <a:lnTo>
                  <a:pt x="2561463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2B85F0-673C-61F7-F5A4-62342B516C68}"/>
              </a:ext>
            </a:extLst>
          </p:cNvPr>
          <p:cNvSpPr txBox="1"/>
          <p:nvPr/>
        </p:nvSpPr>
        <p:spPr>
          <a:xfrm>
            <a:off x="2469319" y="1786955"/>
            <a:ext cx="6735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Đọc, viết đề-xi-mét vuông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540B44-EA02-8DFD-379A-75323F7448DB}"/>
              </a:ext>
            </a:extLst>
          </p:cNvPr>
          <p:cNvSpPr txBox="1"/>
          <p:nvPr/>
        </p:nvSpPr>
        <p:spPr>
          <a:xfrm>
            <a:off x="2602005" y="3896928"/>
            <a:ext cx="5925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Mười bảy đề-xi-mét vuông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8293276-3740-F5CE-0745-ED89F3163A5B}"/>
              </a:ext>
            </a:extLst>
          </p:cNvPr>
          <p:cNvSpPr/>
          <p:nvPr/>
        </p:nvSpPr>
        <p:spPr>
          <a:xfrm>
            <a:off x="8275467" y="4125737"/>
            <a:ext cx="567258" cy="30983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0177E7-87E8-5759-61A3-DD4EEB1B9296}"/>
              </a:ext>
            </a:extLst>
          </p:cNvPr>
          <p:cNvSpPr txBox="1"/>
          <p:nvPr/>
        </p:nvSpPr>
        <p:spPr>
          <a:xfrm>
            <a:off x="8975035" y="3896928"/>
            <a:ext cx="173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dm</a:t>
            </a:r>
            <a:r>
              <a:rPr lang="en-US" sz="36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84D8A5-2385-38C5-9D35-78DCC371AF46}"/>
              </a:ext>
            </a:extLst>
          </p:cNvPr>
          <p:cNvSpPr txBox="1"/>
          <p:nvPr/>
        </p:nvSpPr>
        <p:spPr>
          <a:xfrm>
            <a:off x="2602004" y="4646087"/>
            <a:ext cx="9364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Một nghìn không trăm tám mươi tư đề-xi-mét vuông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D4DD7230-5790-0995-0D19-B85F3FFBAC3C}"/>
              </a:ext>
            </a:extLst>
          </p:cNvPr>
          <p:cNvSpPr/>
          <p:nvPr/>
        </p:nvSpPr>
        <p:spPr>
          <a:xfrm>
            <a:off x="4430552" y="5424474"/>
            <a:ext cx="567258" cy="30983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FA710C-A94B-A34C-0F7E-F66DB2162198}"/>
              </a:ext>
            </a:extLst>
          </p:cNvPr>
          <p:cNvSpPr txBox="1"/>
          <p:nvPr/>
        </p:nvSpPr>
        <p:spPr>
          <a:xfrm>
            <a:off x="5416673" y="5232369"/>
            <a:ext cx="2584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1 084 dm</a:t>
            </a:r>
            <a:r>
              <a:rPr lang="en-US" sz="3600" baseline="30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8418A7-19DA-7F11-CA5B-D5C8EDE5773C}"/>
              </a:ext>
            </a:extLst>
          </p:cNvPr>
          <p:cNvSpPr txBox="1"/>
          <p:nvPr/>
        </p:nvSpPr>
        <p:spPr>
          <a:xfrm>
            <a:off x="2583660" y="5787629"/>
            <a:ext cx="1741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800" b="1" i="1" u="sng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B54487-5A99-991F-69A8-6677A4574CC6}"/>
              </a:ext>
            </a:extLst>
          </p:cNvPr>
          <p:cNvSpPr txBox="1"/>
          <p:nvPr/>
        </p:nvSpPr>
        <p:spPr>
          <a:xfrm>
            <a:off x="3767095" y="5804768"/>
            <a:ext cx="81630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nửa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o)</a:t>
            </a:r>
          </a:p>
        </p:txBody>
      </p:sp>
    </p:spTree>
    <p:extLst>
      <p:ext uri="{BB962C8B-B14F-4D97-AF65-F5344CB8AC3E}">
        <p14:creationId xmlns:p14="http://schemas.microsoft.com/office/powerpoint/2010/main" val="19931397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 animBg="1"/>
      <p:bldP spid="9" grpId="0"/>
      <p:bldP spid="10" grpId="0"/>
      <p:bldP spid="11" grpId="0" animBg="1"/>
      <p:bldP spid="12" grpId="0" animBg="1"/>
      <p:bldP spid="13" grpId="0"/>
      <p:bldP spid="14" grpId="0"/>
      <p:bldP spid="15" grpId="0" animBg="1"/>
      <p:bldP spid="16" grpId="0"/>
      <p:bldP spid="17" grpId="0"/>
      <p:bldP spid="18" grpId="0" animBg="1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>
            <a:extLst>
              <a:ext uri="{FF2B5EF4-FFF2-40B4-BE49-F238E27FC236}">
                <a16:creationId xmlns:a16="http://schemas.microsoft.com/office/drawing/2014/main" id="{99B7D016-3677-E940-BEE2-1BB69EE26CF1}"/>
              </a:ext>
            </a:extLst>
          </p:cNvPr>
          <p:cNvSpPr/>
          <p:nvPr/>
        </p:nvSpPr>
        <p:spPr>
          <a:xfrm>
            <a:off x="418768" y="1870786"/>
            <a:ext cx="2183236" cy="4740965"/>
          </a:xfrm>
          <a:custGeom>
            <a:avLst/>
            <a:gdLst/>
            <a:ahLst/>
            <a:cxnLst/>
            <a:rect l="l" t="t" r="r" b="b"/>
            <a:pathLst>
              <a:path w="2561463" h="6172200">
                <a:moveTo>
                  <a:pt x="0" y="0"/>
                </a:moveTo>
                <a:lnTo>
                  <a:pt x="2561463" y="0"/>
                </a:lnTo>
                <a:lnTo>
                  <a:pt x="2561463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5E4E8C7A-688F-8EC6-D0EA-516B920D10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34486"/>
          <a:stretch/>
        </p:blipFill>
        <p:spPr>
          <a:xfrm>
            <a:off x="4504566" y="4448195"/>
            <a:ext cx="3477759" cy="240150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456DD34-F78E-07A5-34D1-04A9BC91491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8359246" y="3401882"/>
            <a:ext cx="1444627" cy="3516332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6A591660-A02D-9F24-CB5F-6F678DA9807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119770" y="3567738"/>
            <a:ext cx="2089907" cy="31846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4E0AA7-649E-9BCB-7249-B47840F680AB}"/>
              </a:ext>
            </a:extLst>
          </p:cNvPr>
          <p:cNvSpPr txBox="1"/>
          <p:nvPr/>
        </p:nvSpPr>
        <p:spPr>
          <a:xfrm>
            <a:off x="2299654" y="369492"/>
            <a:ext cx="65262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en-US" sz="3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6BC6DC-EB9B-6AB2-B4E6-3333373305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1" t="13623" r="63064" b="43768"/>
          <a:stretch/>
        </p:blipFill>
        <p:spPr>
          <a:xfrm>
            <a:off x="3052716" y="1588526"/>
            <a:ext cx="1708058" cy="17017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FBDA78-C30D-43BE-48B2-465746CECDE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0" t="6284" r="3059" b="33586"/>
          <a:stretch/>
        </p:blipFill>
        <p:spPr>
          <a:xfrm>
            <a:off x="4760774" y="1313372"/>
            <a:ext cx="3084526" cy="201428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703891C-D1DB-3088-4745-038F137A0732}"/>
              </a:ext>
            </a:extLst>
          </p:cNvPr>
          <p:cNvSpPr/>
          <p:nvPr/>
        </p:nvSpPr>
        <p:spPr>
          <a:xfrm>
            <a:off x="3462088" y="2439394"/>
            <a:ext cx="720308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DCD3122-2321-1C46-D1AF-1E461AE27A2D}"/>
              </a:ext>
            </a:extLst>
          </p:cNvPr>
          <p:cNvSpPr/>
          <p:nvPr/>
        </p:nvSpPr>
        <p:spPr>
          <a:xfrm>
            <a:off x="6341166" y="2146852"/>
            <a:ext cx="831033" cy="7851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7BBF010-183D-0347-5136-303E35C0F2C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1" t="8116" r="9267" b="9275"/>
          <a:stretch/>
        </p:blipFill>
        <p:spPr>
          <a:xfrm>
            <a:off x="9886342" y="2676841"/>
            <a:ext cx="1067653" cy="15644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F655448-5222-708D-FF90-7159C545EE4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4" t="41469" r="44988" b="-445"/>
          <a:stretch/>
        </p:blipFill>
        <p:spPr>
          <a:xfrm>
            <a:off x="10633545" y="2956101"/>
            <a:ext cx="1139687" cy="150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513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F6882CA-E41D-31DF-218F-238AE0D90175}"/>
              </a:ext>
            </a:extLst>
          </p:cNvPr>
          <p:cNvSpPr/>
          <p:nvPr/>
        </p:nvSpPr>
        <p:spPr>
          <a:xfrm>
            <a:off x="39339" y="970586"/>
            <a:ext cx="2260315" cy="5207905"/>
          </a:xfrm>
          <a:custGeom>
            <a:avLst/>
            <a:gdLst/>
            <a:ahLst/>
            <a:cxnLst/>
            <a:rect l="l" t="t" r="r" b="b"/>
            <a:pathLst>
              <a:path w="2561463" h="6172200">
                <a:moveTo>
                  <a:pt x="0" y="0"/>
                </a:moveTo>
                <a:lnTo>
                  <a:pt x="2561463" y="0"/>
                </a:lnTo>
                <a:lnTo>
                  <a:pt x="2561463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7832739C-B823-52F8-A53E-8C51827953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34486"/>
          <a:stretch/>
        </p:blipFill>
        <p:spPr>
          <a:xfrm>
            <a:off x="4255902" y="4428318"/>
            <a:ext cx="3477759" cy="2401505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936A9A39-AE30-4764-2681-A0CB6371744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20937" y="3400650"/>
            <a:ext cx="1977260" cy="320636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40D53A8-7CDE-6CC6-C0EC-80F1CCD7E3B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379649" y="3638985"/>
            <a:ext cx="2125349" cy="31140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B34CF7-08AC-E35A-78FE-2F46B17891A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flipH="1">
            <a:off x="9280988" y="3313491"/>
            <a:ext cx="1444627" cy="3516332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215B1044-F426-82FF-D437-B0BD4E63E0B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299654" y="3579813"/>
            <a:ext cx="2089907" cy="3184621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5B508B5B-87C5-3F7F-A845-4A9111B3FC36}"/>
              </a:ext>
            </a:extLst>
          </p:cNvPr>
          <p:cNvSpPr/>
          <p:nvPr/>
        </p:nvSpPr>
        <p:spPr>
          <a:xfrm>
            <a:off x="8408503" y="1078787"/>
            <a:ext cx="3612261" cy="2267924"/>
          </a:xfrm>
          <a:prstGeom prst="cloudCallout">
            <a:avLst>
              <a:gd name="adj1" fmla="val 6874"/>
              <a:gd name="adj2" fmla="val 54473"/>
            </a:avLst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Tính diện tích mặt bàn theo đơn vị nào?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860BB0-8E3E-7AA7-8FC6-0A5B7F86F3E6}"/>
              </a:ext>
            </a:extLst>
          </p:cNvPr>
          <p:cNvSpPr txBox="1"/>
          <p:nvPr/>
        </p:nvSpPr>
        <p:spPr>
          <a:xfrm>
            <a:off x="2438023" y="459400"/>
            <a:ext cx="68429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ln w="136525">
                  <a:solidFill>
                    <a:schemeClr val="bg1"/>
                  </a:solidFill>
                </a:ln>
                <a:solidFill>
                  <a:srgbClr val="002060"/>
                </a:solidFill>
                <a:latin typeface="SVN-Dumpling" panose="02000000000000000000" pitchFamily="50" charset="0"/>
              </a:rPr>
              <a:t>Đề-xi-mét vuông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D78D9F-7DFE-AAE9-6148-705AB801B304}"/>
              </a:ext>
            </a:extLst>
          </p:cNvPr>
          <p:cNvSpPr txBox="1"/>
          <p:nvPr/>
        </p:nvSpPr>
        <p:spPr>
          <a:xfrm>
            <a:off x="2438023" y="458173"/>
            <a:ext cx="68429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SVN-Dumpling" panose="02000000000000000000" pitchFamily="50" charset="0"/>
              </a:rPr>
              <a:t>Đề-xi-mét vuông</a:t>
            </a:r>
          </a:p>
        </p:txBody>
      </p:sp>
    </p:spTree>
    <p:extLst>
      <p:ext uri="{BB962C8B-B14F-4D97-AF65-F5344CB8AC3E}">
        <p14:creationId xmlns:p14="http://schemas.microsoft.com/office/powerpoint/2010/main" val="23685548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1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40046FC-47D3-6815-82C5-A992619938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1" t="8116" r="9267" b="9275"/>
          <a:stretch/>
        </p:blipFill>
        <p:spPr>
          <a:xfrm>
            <a:off x="9886342" y="2676841"/>
            <a:ext cx="1067653" cy="1564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6AADDE-6F52-7327-8938-B8CAFB60CB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4" t="41469" r="44988" b="-445"/>
          <a:stretch/>
        </p:blipFill>
        <p:spPr>
          <a:xfrm>
            <a:off x="10633545" y="2956101"/>
            <a:ext cx="1139687" cy="1507595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B798AABD-9DBF-8153-BFD9-EAA70B5CBB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34486"/>
          <a:stretch/>
        </p:blipFill>
        <p:spPr>
          <a:xfrm>
            <a:off x="9604559" y="4172169"/>
            <a:ext cx="2057972" cy="1421096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8437BEE1-AB8D-9471-9622-AC0FAF34D0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34486"/>
          <a:stretch/>
        </p:blipFill>
        <p:spPr>
          <a:xfrm>
            <a:off x="8888745" y="5213602"/>
            <a:ext cx="2183236" cy="1507595"/>
          </a:xfrm>
          <a:prstGeom prst="rect">
            <a:avLst/>
          </a:prstGeom>
        </p:spPr>
      </p:pic>
      <p:sp>
        <p:nvSpPr>
          <p:cNvPr id="15" name="Freeform 2">
            <a:extLst>
              <a:ext uri="{FF2B5EF4-FFF2-40B4-BE49-F238E27FC236}">
                <a16:creationId xmlns:a16="http://schemas.microsoft.com/office/drawing/2014/main" id="{30B9DC20-272D-D023-A880-EFF304BC6A60}"/>
              </a:ext>
            </a:extLst>
          </p:cNvPr>
          <p:cNvSpPr/>
          <p:nvPr/>
        </p:nvSpPr>
        <p:spPr>
          <a:xfrm>
            <a:off x="174267" y="1342123"/>
            <a:ext cx="2381505" cy="5166371"/>
          </a:xfrm>
          <a:custGeom>
            <a:avLst/>
            <a:gdLst/>
            <a:ahLst/>
            <a:cxnLst/>
            <a:rect l="l" t="t" r="r" b="b"/>
            <a:pathLst>
              <a:path w="2561463" h="6172200">
                <a:moveTo>
                  <a:pt x="0" y="0"/>
                </a:moveTo>
                <a:lnTo>
                  <a:pt x="2561463" y="0"/>
                </a:lnTo>
                <a:lnTo>
                  <a:pt x="2561463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6" name="Picture 7">
            <a:extLst>
              <a:ext uri="{FF2B5EF4-FFF2-40B4-BE49-F238E27FC236}">
                <a16:creationId xmlns:a16="http://schemas.microsoft.com/office/drawing/2014/main" id="{80B59A1B-7BBD-0135-6654-6A9A12D2A92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856142" y="3506751"/>
            <a:ext cx="1835435" cy="2976382"/>
          </a:xfrm>
          <a:prstGeom prst="rect">
            <a:avLst/>
          </a:prstGeom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33FC3031-A8B0-9CEC-080D-1028DE74949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flipH="1">
            <a:off x="6884133" y="3429000"/>
            <a:ext cx="1360711" cy="3312075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502A1F99-7071-B015-9251-96AD4BC2A91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636907" y="3925309"/>
            <a:ext cx="1847846" cy="281576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D683BAE-5F6A-9EF8-C368-B53EDA1E4369}"/>
              </a:ext>
            </a:extLst>
          </p:cNvPr>
          <p:cNvSpPr/>
          <p:nvPr/>
        </p:nvSpPr>
        <p:spPr>
          <a:xfrm>
            <a:off x="2178472" y="1706616"/>
            <a:ext cx="783390" cy="798045"/>
          </a:xfrm>
          <a:prstGeom prst="ellipse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n>
                  <a:solidFill>
                    <a:schemeClr val="tx1"/>
                  </a:solidFill>
                </a:ln>
                <a:latin typeface="SVN-Dumpling" panose="02000000000000000000" pitchFamily="50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34D183-58FE-2407-2901-DF01837DB144}"/>
              </a:ext>
            </a:extLst>
          </p:cNvPr>
          <p:cNvSpPr txBox="1"/>
          <p:nvPr/>
        </p:nvSpPr>
        <p:spPr>
          <a:xfrm>
            <a:off x="2946500" y="1754748"/>
            <a:ext cx="6355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-xi-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xăng-ti-mét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31C458-871F-E428-CE9D-2644C33B2DBC}"/>
              </a:ext>
            </a:extLst>
          </p:cNvPr>
          <p:cNvSpPr/>
          <p:nvPr/>
        </p:nvSpPr>
        <p:spPr>
          <a:xfrm>
            <a:off x="2144953" y="204720"/>
            <a:ext cx="715732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 err="1">
                <a:ln w="57150">
                  <a:solidFill>
                    <a:srgbClr val="FF0066"/>
                  </a:solidFill>
                  <a:prstDash val="solid"/>
                </a:ln>
                <a:solidFill>
                  <a:schemeClr val="bg1"/>
                </a:solidFill>
                <a:latin typeface="SVN-Dumpling" panose="02000000000000000000" pitchFamily="50" charset="0"/>
              </a:rPr>
              <a:t>Khám</a:t>
            </a:r>
            <a:r>
              <a:rPr lang="en-US" sz="8800" b="1" dirty="0">
                <a:ln w="57150">
                  <a:solidFill>
                    <a:srgbClr val="FF0066"/>
                  </a:solidFill>
                  <a:prstDash val="solid"/>
                </a:ln>
                <a:solidFill>
                  <a:schemeClr val="bg1"/>
                </a:solidFill>
                <a:latin typeface="SVN-Dumpling" panose="02000000000000000000" pitchFamily="50" charset="0"/>
              </a:rPr>
              <a:t> </a:t>
            </a:r>
            <a:r>
              <a:rPr lang="en-US" sz="8800" b="1" dirty="0" err="1">
                <a:ln w="57150">
                  <a:solidFill>
                    <a:srgbClr val="FF0066"/>
                  </a:solidFill>
                  <a:prstDash val="solid"/>
                </a:ln>
                <a:solidFill>
                  <a:schemeClr val="bg1"/>
                </a:solidFill>
                <a:latin typeface="SVN-Dumpling" panose="02000000000000000000" pitchFamily="50" charset="0"/>
              </a:rPr>
              <a:t>phá</a:t>
            </a:r>
            <a:endParaRPr kumimoji="0" lang="en-US" sz="8800" b="1" i="0" u="none" strike="noStrike" kern="1200" cap="none" spc="0" normalizeH="0" baseline="0" noProof="0" dirty="0">
              <a:ln w="57150">
                <a:solidFill>
                  <a:srgbClr val="FF0066"/>
                </a:solidFill>
                <a:prstDash val="solid"/>
              </a:ln>
              <a:solidFill>
                <a:schemeClr val="bg1"/>
              </a:solidFill>
              <a:uLnTx/>
              <a:uFillTx/>
              <a:latin typeface="SVN-Dumpling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3458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9765AEB0-2DF3-D596-ECE7-0EF5EE8DE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4453" y="801235"/>
            <a:ext cx="3429000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Text Box 32">
            <a:extLst>
              <a:ext uri="{FF2B5EF4-FFF2-40B4-BE49-F238E27FC236}">
                <a16:creationId xmlns:a16="http://schemas.microsoft.com/office/drawing/2014/main" id="{9E349882-3FDF-C866-86AF-1A9DEFF00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571" y="4340909"/>
            <a:ext cx="842763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1dm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2">
            <a:extLst>
              <a:ext uri="{FF2B5EF4-FFF2-40B4-BE49-F238E27FC236}">
                <a16:creationId xmlns:a16="http://schemas.microsoft.com/office/drawing/2014/main" id="{8D65A6F0-BDCA-CD6B-1791-5EEBB4E17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778" y="2296444"/>
            <a:ext cx="831157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A20088-480D-5A1C-73FE-6FFAD853FBAB}"/>
              </a:ext>
            </a:extLst>
          </p:cNvPr>
          <p:cNvGrpSpPr/>
          <p:nvPr/>
        </p:nvGrpSpPr>
        <p:grpSpPr>
          <a:xfrm>
            <a:off x="1294453" y="800813"/>
            <a:ext cx="3429000" cy="3431491"/>
            <a:chOff x="574519" y="529677"/>
            <a:chExt cx="3429000" cy="3431491"/>
          </a:xfrm>
        </p:grpSpPr>
        <p:sp>
          <p:nvSpPr>
            <p:cNvPr id="8" name="Line 4">
              <a:extLst>
                <a:ext uri="{FF2B5EF4-FFF2-40B4-BE49-F238E27FC236}">
                  <a16:creationId xmlns:a16="http://schemas.microsoft.com/office/drawing/2014/main" id="{D98D4466-4A94-4555-0C70-2BDAD67183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4166" y="529677"/>
              <a:ext cx="0" cy="342900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9" name="Line 5">
              <a:extLst>
                <a:ext uri="{FF2B5EF4-FFF2-40B4-BE49-F238E27FC236}">
                  <a16:creationId xmlns:a16="http://schemas.microsoft.com/office/drawing/2014/main" id="{A984643B-B542-D340-9B09-279B369ED7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9966" y="529677"/>
              <a:ext cx="0" cy="342900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10" name="Line 6">
              <a:extLst>
                <a:ext uri="{FF2B5EF4-FFF2-40B4-BE49-F238E27FC236}">
                  <a16:creationId xmlns:a16="http://schemas.microsoft.com/office/drawing/2014/main" id="{A82148CE-B192-CFEB-F935-8AE2E754CE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5766" y="529677"/>
              <a:ext cx="0" cy="342900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C004AFE0-9F9C-8A23-ED23-7EB72C3E12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1566" y="529677"/>
              <a:ext cx="0" cy="342900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12" name="Line 8">
              <a:extLst>
                <a:ext uri="{FF2B5EF4-FFF2-40B4-BE49-F238E27FC236}">
                  <a16:creationId xmlns:a16="http://schemas.microsoft.com/office/drawing/2014/main" id="{1018CF15-41B1-BE7D-25A8-71BA6472A3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4466" y="529677"/>
              <a:ext cx="0" cy="342900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8032E79B-1982-07C6-D0F1-661B575B70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8666" y="529677"/>
              <a:ext cx="0" cy="342900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9EFC75D9-7903-7D71-E045-818A042A45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2866" y="529677"/>
              <a:ext cx="0" cy="342900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15" name="Line 11">
              <a:extLst>
                <a:ext uri="{FF2B5EF4-FFF2-40B4-BE49-F238E27FC236}">
                  <a16:creationId xmlns:a16="http://schemas.microsoft.com/office/drawing/2014/main" id="{C0C05C7F-6D1B-4405-D0D0-4C659480CF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7066" y="529677"/>
              <a:ext cx="0" cy="342900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4C40C295-E019-67CD-B7B2-2DCBEE916C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1266" y="532168"/>
              <a:ext cx="0" cy="342900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C0EED3E9-3EF9-C116-2436-47FF2CD7C7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519" y="1219159"/>
              <a:ext cx="3429000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18" name="Line 14">
              <a:extLst>
                <a:ext uri="{FF2B5EF4-FFF2-40B4-BE49-F238E27FC236}">
                  <a16:creationId xmlns:a16="http://schemas.microsoft.com/office/drawing/2014/main" id="{A8FE2006-BB07-CAF4-F264-CA3FC20540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519" y="1904959"/>
              <a:ext cx="3429000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19" name="Line 15">
              <a:extLst>
                <a:ext uri="{FF2B5EF4-FFF2-40B4-BE49-F238E27FC236}">
                  <a16:creationId xmlns:a16="http://schemas.microsoft.com/office/drawing/2014/main" id="{0AFBF4D7-A09D-E121-1235-9609B6158C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519" y="2590759"/>
              <a:ext cx="3429000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20" name="Line 16">
              <a:extLst>
                <a:ext uri="{FF2B5EF4-FFF2-40B4-BE49-F238E27FC236}">
                  <a16:creationId xmlns:a16="http://schemas.microsoft.com/office/drawing/2014/main" id="{4B7159FD-126B-641D-0E89-3EF1E6ABAD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519" y="3276559"/>
              <a:ext cx="3429000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21" name="Line 17">
              <a:extLst>
                <a:ext uri="{FF2B5EF4-FFF2-40B4-BE49-F238E27FC236}">
                  <a16:creationId xmlns:a16="http://schemas.microsoft.com/office/drawing/2014/main" id="{3DC947E9-532F-CB11-8C9F-77D0438972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519" y="3619459"/>
              <a:ext cx="3429000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22" name="Line 18">
              <a:extLst>
                <a:ext uri="{FF2B5EF4-FFF2-40B4-BE49-F238E27FC236}">
                  <a16:creationId xmlns:a16="http://schemas.microsoft.com/office/drawing/2014/main" id="{E63FC93D-B6DE-C3C2-73AB-E5008C2E5A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519" y="2933659"/>
              <a:ext cx="3429000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23" name="Line 19">
              <a:extLst>
                <a:ext uri="{FF2B5EF4-FFF2-40B4-BE49-F238E27FC236}">
                  <a16:creationId xmlns:a16="http://schemas.microsoft.com/office/drawing/2014/main" id="{2B37DF14-525E-AC57-3347-6CC6B9710F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519" y="2247859"/>
              <a:ext cx="3429000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24" name="Line 20">
              <a:extLst>
                <a:ext uri="{FF2B5EF4-FFF2-40B4-BE49-F238E27FC236}">
                  <a16:creationId xmlns:a16="http://schemas.microsoft.com/office/drawing/2014/main" id="{C7F36EC2-E7D4-CFB1-4D25-F02E884E6C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519" y="1562059"/>
              <a:ext cx="3429000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25" name="Line 21">
              <a:extLst>
                <a:ext uri="{FF2B5EF4-FFF2-40B4-BE49-F238E27FC236}">
                  <a16:creationId xmlns:a16="http://schemas.microsoft.com/office/drawing/2014/main" id="{5F0D9979-2F4C-8CF2-5F63-6FFA14402E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519" y="876259"/>
              <a:ext cx="3429000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28ABF633-0893-CE28-3359-433AB11854EE}"/>
              </a:ext>
            </a:extLst>
          </p:cNvPr>
          <p:cNvSpPr/>
          <p:nvPr/>
        </p:nvSpPr>
        <p:spPr>
          <a:xfrm>
            <a:off x="4383157" y="801235"/>
            <a:ext cx="340296" cy="3417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50F6B8B-48FC-1FAA-133A-F049BB2B9B2C}"/>
              </a:ext>
            </a:extLst>
          </p:cNvPr>
          <p:cNvCxnSpPr/>
          <p:nvPr/>
        </p:nvCxnSpPr>
        <p:spPr>
          <a:xfrm>
            <a:off x="4383157" y="751118"/>
            <a:ext cx="340296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B778E2E-B183-4760-B479-F322F372E2A0}"/>
              </a:ext>
            </a:extLst>
          </p:cNvPr>
          <p:cNvCxnSpPr/>
          <p:nvPr/>
        </p:nvCxnSpPr>
        <p:spPr>
          <a:xfrm>
            <a:off x="1152939" y="805208"/>
            <a:ext cx="0" cy="342900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53FBF28-0025-3C55-08BF-4C4CAAD353F8}"/>
              </a:ext>
            </a:extLst>
          </p:cNvPr>
          <p:cNvCxnSpPr/>
          <p:nvPr/>
        </p:nvCxnSpPr>
        <p:spPr>
          <a:xfrm>
            <a:off x="1294453" y="4343400"/>
            <a:ext cx="3429000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41121C6-7C11-F407-3A70-26B93BF86752}"/>
              </a:ext>
            </a:extLst>
          </p:cNvPr>
          <p:cNvCxnSpPr>
            <a:cxnSpLocks/>
          </p:cNvCxnSpPr>
          <p:nvPr/>
        </p:nvCxnSpPr>
        <p:spPr>
          <a:xfrm rot="16200000">
            <a:off x="4634948" y="972852"/>
            <a:ext cx="340296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680E4F2-5E8F-058E-DA1F-801EE082F43E}"/>
              </a:ext>
            </a:extLst>
          </p:cNvPr>
          <p:cNvSpPr txBox="1"/>
          <p:nvPr/>
        </p:nvSpPr>
        <p:spPr>
          <a:xfrm>
            <a:off x="4745817" y="800813"/>
            <a:ext cx="785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1 cm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ABE607-99C5-365F-8FFA-340E57687044}"/>
              </a:ext>
            </a:extLst>
          </p:cNvPr>
          <p:cNvSpPr txBox="1"/>
          <p:nvPr/>
        </p:nvSpPr>
        <p:spPr>
          <a:xfrm>
            <a:off x="4228864" y="425590"/>
            <a:ext cx="785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1 cm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67A909-7223-3EBD-A1B8-6A8C6C9E9C39}"/>
              </a:ext>
            </a:extLst>
          </p:cNvPr>
          <p:cNvSpPr txBox="1"/>
          <p:nvPr/>
        </p:nvSpPr>
        <p:spPr>
          <a:xfrm>
            <a:off x="5466522" y="262921"/>
            <a:ext cx="62715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D41A3E4-D350-F725-C9B9-B4EABBAD8889}"/>
              </a:ext>
            </a:extLst>
          </p:cNvPr>
          <p:cNvSpPr txBox="1"/>
          <p:nvPr/>
        </p:nvSpPr>
        <p:spPr>
          <a:xfrm>
            <a:off x="5607474" y="1266022"/>
            <a:ext cx="61810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cm</a:t>
            </a: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3C03585-A8DC-3FFB-A6E4-7D85D78CA4AB}"/>
              </a:ext>
            </a:extLst>
          </p:cNvPr>
          <p:cNvSpPr txBox="1"/>
          <p:nvPr/>
        </p:nvSpPr>
        <p:spPr>
          <a:xfrm>
            <a:off x="5531007" y="2259311"/>
            <a:ext cx="62715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7EA8CFA-3499-9B6B-3162-3F2CC498B31B}"/>
              </a:ext>
            </a:extLst>
          </p:cNvPr>
          <p:cNvSpPr txBox="1"/>
          <p:nvPr/>
        </p:nvSpPr>
        <p:spPr>
          <a:xfrm>
            <a:off x="5655249" y="4793138"/>
            <a:ext cx="4128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1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dm</a:t>
            </a:r>
            <a:r>
              <a:rPr lang="en-US" sz="32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C230242-3563-22F3-D9D2-EEA4F8BD4729}"/>
              </a:ext>
            </a:extLst>
          </p:cNvPr>
          <p:cNvSpPr txBox="1"/>
          <p:nvPr/>
        </p:nvSpPr>
        <p:spPr>
          <a:xfrm>
            <a:off x="5562188" y="3789552"/>
            <a:ext cx="62715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AED3B6C-3AE5-C673-365D-2E663E13B4C3}"/>
              </a:ext>
            </a:extLst>
          </p:cNvPr>
          <p:cNvSpPr txBox="1"/>
          <p:nvPr/>
        </p:nvSpPr>
        <p:spPr>
          <a:xfrm>
            <a:off x="5620463" y="3260347"/>
            <a:ext cx="4128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cm x 1 cm =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cm</a:t>
            </a:r>
            <a:r>
              <a:rPr lang="en-US" sz="32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1F2F038-2103-94D8-A736-68AB22DE6904}"/>
              </a:ext>
            </a:extLst>
          </p:cNvPr>
          <p:cNvSpPr txBox="1"/>
          <p:nvPr/>
        </p:nvSpPr>
        <p:spPr>
          <a:xfrm>
            <a:off x="4031694" y="5551034"/>
            <a:ext cx="4128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dm</a:t>
            </a:r>
            <a:r>
              <a:rPr lang="en-US" sz="4400" b="1" baseline="30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? </a:t>
            </a:r>
            <a:r>
              <a:rPr lang="en-US" sz="4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4400" b="1" baseline="30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584EBC1-BE50-9F6E-444F-EC08587970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1" t="8116" r="9267" b="9275"/>
          <a:stretch/>
        </p:blipFill>
        <p:spPr>
          <a:xfrm>
            <a:off x="-22594" y="5287417"/>
            <a:ext cx="1067653" cy="156442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296A444-2958-7451-BF5C-F700B5138C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4" t="41469" r="44988" b="-445"/>
          <a:stretch/>
        </p:blipFill>
        <p:spPr>
          <a:xfrm>
            <a:off x="724609" y="5566677"/>
            <a:ext cx="1139687" cy="1507595"/>
          </a:xfrm>
          <a:prstGeom prst="rect">
            <a:avLst/>
          </a:prstGeom>
        </p:spPr>
      </p:pic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1840FBA-4A42-0DED-05BA-5D112D6376FA}"/>
              </a:ext>
            </a:extLst>
          </p:cNvPr>
          <p:cNvCxnSpPr>
            <a:cxnSpLocks/>
          </p:cNvCxnSpPr>
          <p:nvPr/>
        </p:nvCxnSpPr>
        <p:spPr>
          <a:xfrm>
            <a:off x="4504261" y="996391"/>
            <a:ext cx="460749" cy="4373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BB1A5A5-A544-5157-3C70-1AEE8CDBD9F1}"/>
              </a:ext>
            </a:extLst>
          </p:cNvPr>
          <p:cNvSpPr txBox="1"/>
          <p:nvPr/>
        </p:nvSpPr>
        <p:spPr>
          <a:xfrm>
            <a:off x="4794700" y="1464437"/>
            <a:ext cx="825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1 cm</a:t>
            </a:r>
            <a:r>
              <a:rPr lang="en-US" sz="1800" b="1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831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26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6BD2CCD-E779-9D68-91FC-F1E253809C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1" t="8116" r="9267" b="9275"/>
          <a:stretch/>
        </p:blipFill>
        <p:spPr>
          <a:xfrm>
            <a:off x="9886342" y="2676841"/>
            <a:ext cx="1067653" cy="15644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B15501-BC88-6ADF-C1C6-3F1ABD5C6E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4" t="41469" r="44988" b="-445"/>
          <a:stretch/>
        </p:blipFill>
        <p:spPr>
          <a:xfrm>
            <a:off x="10633545" y="2956101"/>
            <a:ext cx="1139687" cy="1507595"/>
          </a:xfrm>
          <a:prstGeom prst="rect">
            <a:avLst/>
          </a:prstGeom>
        </p:spPr>
      </p:pic>
      <p:sp>
        <p:nvSpPr>
          <p:cNvPr id="6" name="Freeform 2">
            <a:extLst>
              <a:ext uri="{FF2B5EF4-FFF2-40B4-BE49-F238E27FC236}">
                <a16:creationId xmlns:a16="http://schemas.microsoft.com/office/drawing/2014/main" id="{3B9EE85E-0508-920E-0819-BBE47FDA4836}"/>
              </a:ext>
            </a:extLst>
          </p:cNvPr>
          <p:cNvSpPr/>
          <p:nvPr/>
        </p:nvSpPr>
        <p:spPr>
          <a:xfrm>
            <a:off x="153752" y="1324030"/>
            <a:ext cx="2183236" cy="4740965"/>
          </a:xfrm>
          <a:custGeom>
            <a:avLst/>
            <a:gdLst/>
            <a:ahLst/>
            <a:cxnLst/>
            <a:rect l="l" t="t" r="r" b="b"/>
            <a:pathLst>
              <a:path w="2561463" h="6172200">
                <a:moveTo>
                  <a:pt x="0" y="0"/>
                </a:moveTo>
                <a:lnTo>
                  <a:pt x="2561463" y="0"/>
                </a:lnTo>
                <a:lnTo>
                  <a:pt x="2561463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2A3326-1785-7372-070A-AFBBD5918F1E}"/>
              </a:ext>
            </a:extLst>
          </p:cNvPr>
          <p:cNvSpPr/>
          <p:nvPr/>
        </p:nvSpPr>
        <p:spPr>
          <a:xfrm>
            <a:off x="2178960" y="939762"/>
            <a:ext cx="715732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SVN-Dumpling" panose="02000000000000000000" pitchFamily="50" charset="0"/>
              </a:rPr>
              <a:t>Nhóm bốn</a:t>
            </a:r>
            <a:endParaRPr kumimoji="0" lang="en-US" sz="11500" b="1" i="0" u="none" strike="noStrike" kern="1200" cap="none" spc="0" normalizeH="0" baseline="0" noProof="0">
              <a:ln w="28575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uLnTx/>
              <a:uFillTx/>
              <a:latin typeface="SVN-Dumpling" panose="02000000000000000000" pitchFamily="50" charset="0"/>
            </a:endParaRP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59E7435E-D9CB-0AEA-E32D-329ACAFC367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111942" y="3264642"/>
            <a:ext cx="2125349" cy="34465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EB85EF-3456-163B-8250-F48DE47C1B5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207522" y="3299919"/>
            <a:ext cx="2125349" cy="31140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AD8DBE-6FA8-5E34-9186-CB8F95F391D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flipH="1">
            <a:off x="4366641" y="3098786"/>
            <a:ext cx="1444627" cy="3516332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0ECDC662-1D46-D412-82E3-DAA0653DD2E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025219" y="3264642"/>
            <a:ext cx="2089907" cy="318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705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D11B36B-651A-B40C-5E71-685B9206D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4453" y="801235"/>
            <a:ext cx="3429000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Text Box 32">
            <a:extLst>
              <a:ext uri="{FF2B5EF4-FFF2-40B4-BE49-F238E27FC236}">
                <a16:creationId xmlns:a16="http://schemas.microsoft.com/office/drawing/2014/main" id="{6BF38488-E024-9B39-3F73-A849F8130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571" y="4340909"/>
            <a:ext cx="842763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0B8283E-6A6C-0C03-3006-67B57C089F7F}"/>
              </a:ext>
            </a:extLst>
          </p:cNvPr>
          <p:cNvGrpSpPr/>
          <p:nvPr/>
        </p:nvGrpSpPr>
        <p:grpSpPr>
          <a:xfrm>
            <a:off x="1294453" y="800813"/>
            <a:ext cx="3429000" cy="3431491"/>
            <a:chOff x="574519" y="529677"/>
            <a:chExt cx="3429000" cy="3431491"/>
          </a:xfrm>
        </p:grpSpPr>
        <p:sp>
          <p:nvSpPr>
            <p:cNvPr id="6" name="Line 4">
              <a:extLst>
                <a:ext uri="{FF2B5EF4-FFF2-40B4-BE49-F238E27FC236}">
                  <a16:creationId xmlns:a16="http://schemas.microsoft.com/office/drawing/2014/main" id="{9A2BACA0-F517-3706-336B-6157F6F87D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64166" y="529677"/>
              <a:ext cx="0" cy="342900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96B0FFBF-13F9-0C46-9830-6F8AFD4BFB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9966" y="529677"/>
              <a:ext cx="0" cy="342900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76A0F2CD-5A3E-690D-701F-2E8D663FC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5766" y="529677"/>
              <a:ext cx="0" cy="342900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3C7DF94F-3DD6-99E0-7C52-B5E65FFAA6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1566" y="529677"/>
              <a:ext cx="0" cy="342900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05E83175-A621-7316-8C8F-5AEECB32D3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4466" y="529677"/>
              <a:ext cx="0" cy="342900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66A3E989-638C-87EC-DBE1-C90C6149DC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8666" y="529677"/>
              <a:ext cx="0" cy="342900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7575F4F5-D209-5B21-B00C-D1E804D26C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2866" y="529677"/>
              <a:ext cx="0" cy="342900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7E348603-4777-85DA-AB29-F9FCAB0248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7066" y="529677"/>
              <a:ext cx="0" cy="342900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6B30771C-C9FE-364D-90CB-4166970F77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1266" y="532168"/>
              <a:ext cx="0" cy="342900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3A92A4E0-BB44-BAC9-79D4-4AED3D1F08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519" y="1219159"/>
              <a:ext cx="3429000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F94D5547-CE2C-244A-CD80-930FADFA0E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519" y="1904959"/>
              <a:ext cx="3429000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5A5FE670-937B-953A-DD92-012CB9C9E9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519" y="2590759"/>
              <a:ext cx="3429000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C90A89D5-26B9-5D6B-71AE-EE98342561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519" y="3276559"/>
              <a:ext cx="3429000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D241826D-7695-E051-08A9-7B12852654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519" y="3619459"/>
              <a:ext cx="3429000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094E9E27-4FEC-5863-593C-CA141B5E57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519" y="2933659"/>
              <a:ext cx="3429000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id="{11F2F1A6-FDDD-0641-BC10-5F93F650CE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519" y="2247859"/>
              <a:ext cx="3429000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22" name="Line 20">
              <a:extLst>
                <a:ext uri="{FF2B5EF4-FFF2-40B4-BE49-F238E27FC236}">
                  <a16:creationId xmlns:a16="http://schemas.microsoft.com/office/drawing/2014/main" id="{8CC41043-27DC-F2D0-CE8F-334CF43E14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519" y="1562059"/>
              <a:ext cx="3429000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AE63EAA1-597A-3822-B49A-3A83F46680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4519" y="876259"/>
              <a:ext cx="3429000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45ED2454-B3FC-7276-B7A0-86C0B99A559F}"/>
              </a:ext>
            </a:extLst>
          </p:cNvPr>
          <p:cNvSpPr/>
          <p:nvPr/>
        </p:nvSpPr>
        <p:spPr>
          <a:xfrm>
            <a:off x="4383157" y="801235"/>
            <a:ext cx="340296" cy="341765"/>
          </a:xfrm>
          <a:prstGeom prst="rect">
            <a:avLst/>
          </a:prstGeom>
          <a:solidFill>
            <a:srgbClr val="4472C4"/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7EC2730-B4B1-4C97-498B-0286AF43D84D}"/>
              </a:ext>
            </a:extLst>
          </p:cNvPr>
          <p:cNvCxnSpPr/>
          <p:nvPr/>
        </p:nvCxnSpPr>
        <p:spPr>
          <a:xfrm>
            <a:off x="4383157" y="751118"/>
            <a:ext cx="340296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13BC22D-AF1C-819B-7422-B2130AE4E0B8}"/>
              </a:ext>
            </a:extLst>
          </p:cNvPr>
          <p:cNvCxnSpPr/>
          <p:nvPr/>
        </p:nvCxnSpPr>
        <p:spPr>
          <a:xfrm>
            <a:off x="1152939" y="805208"/>
            <a:ext cx="0" cy="342900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45C63FC-B38E-BC44-72BC-D8C2C854290F}"/>
              </a:ext>
            </a:extLst>
          </p:cNvPr>
          <p:cNvCxnSpPr/>
          <p:nvPr/>
        </p:nvCxnSpPr>
        <p:spPr>
          <a:xfrm>
            <a:off x="1294453" y="4343400"/>
            <a:ext cx="3429000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07539C2-C5EB-26DF-2222-0B7F7A907441}"/>
              </a:ext>
            </a:extLst>
          </p:cNvPr>
          <p:cNvCxnSpPr>
            <a:cxnSpLocks/>
          </p:cNvCxnSpPr>
          <p:nvPr/>
        </p:nvCxnSpPr>
        <p:spPr>
          <a:xfrm rot="16200000">
            <a:off x="4634948" y="972852"/>
            <a:ext cx="340296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D9AC6AD-1EE3-03AA-AA8B-67EC2491C69B}"/>
              </a:ext>
            </a:extLst>
          </p:cNvPr>
          <p:cNvSpPr txBox="1"/>
          <p:nvPr/>
        </p:nvSpPr>
        <p:spPr>
          <a:xfrm>
            <a:off x="4228864" y="425590"/>
            <a:ext cx="785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 cm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77DE8C8-DA93-1E72-AD4A-802B3EBEB8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1" t="8116" r="9267" b="9275"/>
          <a:stretch/>
        </p:blipFill>
        <p:spPr>
          <a:xfrm>
            <a:off x="-22594" y="5287417"/>
            <a:ext cx="1067653" cy="156442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0E27141-11E0-7902-4F88-7DEDDB1E49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4" t="41469" r="44988" b="-445"/>
          <a:stretch/>
        </p:blipFill>
        <p:spPr>
          <a:xfrm>
            <a:off x="724609" y="5566677"/>
            <a:ext cx="1139687" cy="150759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BB48D5F-0AB8-275B-A896-60804D977DCC}"/>
              </a:ext>
            </a:extLst>
          </p:cNvPr>
          <p:cNvSpPr txBox="1"/>
          <p:nvPr/>
        </p:nvSpPr>
        <p:spPr>
          <a:xfrm>
            <a:off x="5462178" y="410523"/>
            <a:ext cx="6609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A8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solidFill>
                  <a:srgbClr val="00A8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200" dirty="0" err="1">
                <a:solidFill>
                  <a:srgbClr val="00A8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200" dirty="0">
                <a:solidFill>
                  <a:srgbClr val="00A8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A8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dirty="0">
                <a:solidFill>
                  <a:srgbClr val="00A8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A8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dirty="0">
                <a:solidFill>
                  <a:srgbClr val="00A8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A8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dirty="0">
                <a:solidFill>
                  <a:srgbClr val="00A8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A8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A8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A8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dirty="0">
                <a:solidFill>
                  <a:srgbClr val="00A8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A8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solidFill>
                  <a:srgbClr val="00A8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A8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A8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3200" b="1" dirty="0">
                <a:solidFill>
                  <a:srgbClr val="00A8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cm</a:t>
            </a:r>
            <a:r>
              <a:rPr lang="en-US" sz="3200" b="1" baseline="30000" dirty="0">
                <a:solidFill>
                  <a:srgbClr val="00A8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solidFill>
                  <a:srgbClr val="00A8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D4E067-B93E-F4B4-52CF-79DBDA3C8948}"/>
              </a:ext>
            </a:extLst>
          </p:cNvPr>
          <p:cNvSpPr txBox="1"/>
          <p:nvPr/>
        </p:nvSpPr>
        <p:spPr>
          <a:xfrm>
            <a:off x="5455405" y="1451680"/>
            <a:ext cx="64902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440026-A039-297E-BEA0-887B7EBD4550}"/>
              </a:ext>
            </a:extLst>
          </p:cNvPr>
          <p:cNvSpPr txBox="1"/>
          <p:nvPr/>
        </p:nvSpPr>
        <p:spPr>
          <a:xfrm>
            <a:off x="5462178" y="2505079"/>
            <a:ext cx="6609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83293AC-E7EB-1FAD-7C88-86650315A02D}"/>
              </a:ext>
            </a:extLst>
          </p:cNvPr>
          <p:cNvSpPr txBox="1"/>
          <p:nvPr/>
        </p:nvSpPr>
        <p:spPr>
          <a:xfrm>
            <a:off x="243633" y="819180"/>
            <a:ext cx="969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cm</a:t>
            </a:r>
            <a:r>
              <a:rPr lang="en-US" sz="1800" b="1" baseline="30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0B7E2A8-90EC-A201-2BCF-42B4E16C098F}"/>
              </a:ext>
            </a:extLst>
          </p:cNvPr>
          <p:cNvSpPr txBox="1"/>
          <p:nvPr/>
        </p:nvSpPr>
        <p:spPr>
          <a:xfrm>
            <a:off x="254460" y="1144012"/>
            <a:ext cx="969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cm</a:t>
            </a:r>
            <a:r>
              <a:rPr lang="en-US" sz="1800" b="1" baseline="30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7E803FD-DB10-DEAC-6D22-6230301E1841}"/>
              </a:ext>
            </a:extLst>
          </p:cNvPr>
          <p:cNvSpPr txBox="1"/>
          <p:nvPr/>
        </p:nvSpPr>
        <p:spPr>
          <a:xfrm>
            <a:off x="265287" y="1472071"/>
            <a:ext cx="969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cm</a:t>
            </a:r>
            <a:r>
              <a:rPr lang="en-US" sz="1800" b="1" baseline="30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CB9BA97-8BFC-E2A1-54E8-F123BE820EBD}"/>
              </a:ext>
            </a:extLst>
          </p:cNvPr>
          <p:cNvSpPr txBox="1"/>
          <p:nvPr/>
        </p:nvSpPr>
        <p:spPr>
          <a:xfrm>
            <a:off x="251327" y="1803629"/>
            <a:ext cx="969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cm</a:t>
            </a:r>
            <a:r>
              <a:rPr lang="en-US" sz="1800" b="1" baseline="30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37F552F-8886-B49E-201B-5D130985A6A6}"/>
              </a:ext>
            </a:extLst>
          </p:cNvPr>
          <p:cNvSpPr txBox="1"/>
          <p:nvPr/>
        </p:nvSpPr>
        <p:spPr>
          <a:xfrm>
            <a:off x="275683" y="2147907"/>
            <a:ext cx="969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cm</a:t>
            </a:r>
            <a:r>
              <a:rPr lang="en-US" sz="1800" b="1" baseline="30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464DC5E-C240-5E03-E87B-CC7CEC5ACE6F}"/>
              </a:ext>
            </a:extLst>
          </p:cNvPr>
          <p:cNvSpPr txBox="1"/>
          <p:nvPr/>
        </p:nvSpPr>
        <p:spPr>
          <a:xfrm>
            <a:off x="265287" y="2511485"/>
            <a:ext cx="969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cm</a:t>
            </a:r>
            <a:r>
              <a:rPr lang="en-US" sz="1800" b="1" baseline="30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D2A302C3-38FB-1F8F-E8DE-A2642D630254}"/>
              </a:ext>
            </a:extLst>
          </p:cNvPr>
          <p:cNvSpPr txBox="1"/>
          <p:nvPr/>
        </p:nvSpPr>
        <p:spPr>
          <a:xfrm>
            <a:off x="246343" y="2835463"/>
            <a:ext cx="969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cm</a:t>
            </a:r>
            <a:r>
              <a:rPr lang="en-US" sz="1800" b="1" baseline="30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4B47DE36-84F7-3C9D-B1F5-DE2C2D7A9B0B}"/>
              </a:ext>
            </a:extLst>
          </p:cNvPr>
          <p:cNvSpPr txBox="1"/>
          <p:nvPr/>
        </p:nvSpPr>
        <p:spPr>
          <a:xfrm>
            <a:off x="243632" y="3186862"/>
            <a:ext cx="969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cm</a:t>
            </a:r>
            <a:r>
              <a:rPr lang="en-US" sz="1800" b="1" baseline="30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884BF04-75FF-EFA6-1602-05B75C95A251}"/>
              </a:ext>
            </a:extLst>
          </p:cNvPr>
          <p:cNvSpPr txBox="1"/>
          <p:nvPr/>
        </p:nvSpPr>
        <p:spPr>
          <a:xfrm>
            <a:off x="247448" y="3530373"/>
            <a:ext cx="969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cm</a:t>
            </a:r>
            <a:r>
              <a:rPr lang="en-US" sz="1800" b="1" baseline="30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B992B22-3347-6ABE-65A8-753AE77E13CB}"/>
              </a:ext>
            </a:extLst>
          </p:cNvPr>
          <p:cNvSpPr txBox="1"/>
          <p:nvPr/>
        </p:nvSpPr>
        <p:spPr>
          <a:xfrm>
            <a:off x="130898" y="3906708"/>
            <a:ext cx="1139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1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cm</a:t>
            </a:r>
            <a:r>
              <a:rPr lang="en-US" sz="1800" b="1" baseline="30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7825338E-23D9-0C9E-FAF0-941C95A17598}"/>
              </a:ext>
            </a:extLst>
          </p:cNvPr>
          <p:cNvSpPr txBox="1"/>
          <p:nvPr/>
        </p:nvSpPr>
        <p:spPr>
          <a:xfrm>
            <a:off x="4753817" y="814345"/>
            <a:ext cx="785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 cm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56432B5B-0D4A-A818-645C-5E314C514554}"/>
              </a:ext>
            </a:extLst>
          </p:cNvPr>
          <p:cNvSpPr txBox="1"/>
          <p:nvPr/>
        </p:nvSpPr>
        <p:spPr>
          <a:xfrm>
            <a:off x="4661740" y="1387636"/>
            <a:ext cx="825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1 cm</a:t>
            </a:r>
            <a:r>
              <a:rPr lang="en-US" sz="1800" b="1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ABDC928B-43D6-E168-93CC-E621DDE8ED3D}"/>
              </a:ext>
            </a:extLst>
          </p:cNvPr>
          <p:cNvSpPr txBox="1"/>
          <p:nvPr/>
        </p:nvSpPr>
        <p:spPr>
          <a:xfrm>
            <a:off x="5539007" y="3505256"/>
            <a:ext cx="5232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dm</a:t>
            </a:r>
            <a:r>
              <a:rPr lang="en-US" sz="4400" b="1" baseline="30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   ?    </a:t>
            </a:r>
            <a:r>
              <a:rPr lang="en-US" sz="4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4400" b="1" baseline="30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808223E0-8AFC-21C4-A770-E7577C2ED0C5}"/>
              </a:ext>
            </a:extLst>
          </p:cNvPr>
          <p:cNvSpPr/>
          <p:nvPr/>
        </p:nvSpPr>
        <p:spPr>
          <a:xfrm>
            <a:off x="7895999" y="3404672"/>
            <a:ext cx="1283141" cy="938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591A6F88-3465-5EB1-0137-A7AE6369E74D}"/>
              </a:ext>
            </a:extLst>
          </p:cNvPr>
          <p:cNvSpPr txBox="1"/>
          <p:nvPr/>
        </p:nvSpPr>
        <p:spPr>
          <a:xfrm>
            <a:off x="4965010" y="4361292"/>
            <a:ext cx="5535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cm</a:t>
            </a:r>
            <a:r>
              <a:rPr lang="en-US" sz="4400" b="1" baseline="30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   ?    </a:t>
            </a:r>
            <a:r>
              <a:rPr lang="en-US" sz="4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en-US" sz="4400" b="1" baseline="30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FD34FA78-4EDC-18C2-F700-7D245575FE4E}"/>
              </a:ext>
            </a:extLst>
          </p:cNvPr>
          <p:cNvSpPr/>
          <p:nvPr/>
        </p:nvSpPr>
        <p:spPr>
          <a:xfrm>
            <a:off x="7911116" y="4276649"/>
            <a:ext cx="1283141" cy="938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642A15CE-FBDA-4011-D44C-DE75751AB639}"/>
              </a:ext>
            </a:extLst>
          </p:cNvPr>
          <p:cNvSpPr/>
          <p:nvPr/>
        </p:nvSpPr>
        <p:spPr>
          <a:xfrm>
            <a:off x="4040257" y="801234"/>
            <a:ext cx="340296" cy="341765"/>
          </a:xfrm>
          <a:prstGeom prst="rect">
            <a:avLst/>
          </a:prstGeom>
          <a:solidFill>
            <a:srgbClr val="4472C4"/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9CE01D0-7E5B-FCD2-E243-FDC2B01602C4}"/>
              </a:ext>
            </a:extLst>
          </p:cNvPr>
          <p:cNvSpPr/>
          <p:nvPr/>
        </p:nvSpPr>
        <p:spPr>
          <a:xfrm>
            <a:off x="3697079" y="801234"/>
            <a:ext cx="340296" cy="341765"/>
          </a:xfrm>
          <a:prstGeom prst="rect">
            <a:avLst/>
          </a:prstGeom>
          <a:solidFill>
            <a:srgbClr val="4472C4"/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25F61FD-D469-3BF3-EF50-D17C1B9B49FA}"/>
              </a:ext>
            </a:extLst>
          </p:cNvPr>
          <p:cNvSpPr/>
          <p:nvPr/>
        </p:nvSpPr>
        <p:spPr>
          <a:xfrm>
            <a:off x="3354179" y="801233"/>
            <a:ext cx="340296" cy="341765"/>
          </a:xfrm>
          <a:prstGeom prst="rect">
            <a:avLst/>
          </a:prstGeom>
          <a:solidFill>
            <a:srgbClr val="4472C4"/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78BFB61-BB3B-3096-EAF6-03C4F3F18D66}"/>
              </a:ext>
            </a:extLst>
          </p:cNvPr>
          <p:cNvSpPr/>
          <p:nvPr/>
        </p:nvSpPr>
        <p:spPr>
          <a:xfrm>
            <a:off x="3009396" y="798744"/>
            <a:ext cx="340296" cy="341765"/>
          </a:xfrm>
          <a:prstGeom prst="rect">
            <a:avLst/>
          </a:prstGeom>
          <a:solidFill>
            <a:srgbClr val="4472C4"/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D721E612-EDEB-F43B-77E9-E28905DC42B3}"/>
              </a:ext>
            </a:extLst>
          </p:cNvPr>
          <p:cNvSpPr/>
          <p:nvPr/>
        </p:nvSpPr>
        <p:spPr>
          <a:xfrm>
            <a:off x="2666496" y="798743"/>
            <a:ext cx="340296" cy="341765"/>
          </a:xfrm>
          <a:prstGeom prst="rect">
            <a:avLst/>
          </a:prstGeom>
          <a:solidFill>
            <a:srgbClr val="4472C4"/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9BC0BB9-052C-4293-F5A6-DE1497908CFC}"/>
              </a:ext>
            </a:extLst>
          </p:cNvPr>
          <p:cNvSpPr/>
          <p:nvPr/>
        </p:nvSpPr>
        <p:spPr>
          <a:xfrm>
            <a:off x="2323318" y="798743"/>
            <a:ext cx="340296" cy="341765"/>
          </a:xfrm>
          <a:prstGeom prst="rect">
            <a:avLst/>
          </a:prstGeom>
          <a:solidFill>
            <a:srgbClr val="4472C4"/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67B7A4DD-5FF1-294C-6790-EA667830B924}"/>
              </a:ext>
            </a:extLst>
          </p:cNvPr>
          <p:cNvSpPr/>
          <p:nvPr/>
        </p:nvSpPr>
        <p:spPr>
          <a:xfrm>
            <a:off x="1980418" y="798742"/>
            <a:ext cx="340296" cy="341765"/>
          </a:xfrm>
          <a:prstGeom prst="rect">
            <a:avLst/>
          </a:prstGeom>
          <a:solidFill>
            <a:srgbClr val="4472C4"/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B5146A94-AC15-5E70-2787-1033A5696C42}"/>
              </a:ext>
            </a:extLst>
          </p:cNvPr>
          <p:cNvSpPr/>
          <p:nvPr/>
        </p:nvSpPr>
        <p:spPr>
          <a:xfrm>
            <a:off x="1637688" y="798742"/>
            <a:ext cx="340296" cy="341765"/>
          </a:xfrm>
          <a:prstGeom prst="rect">
            <a:avLst/>
          </a:prstGeom>
          <a:solidFill>
            <a:srgbClr val="4472C4"/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F68E1A1-8083-8318-6D4B-F4A422C19652}"/>
              </a:ext>
            </a:extLst>
          </p:cNvPr>
          <p:cNvSpPr/>
          <p:nvPr/>
        </p:nvSpPr>
        <p:spPr>
          <a:xfrm>
            <a:off x="1294788" y="798741"/>
            <a:ext cx="340296" cy="341765"/>
          </a:xfrm>
          <a:prstGeom prst="rect">
            <a:avLst/>
          </a:prstGeom>
          <a:solidFill>
            <a:srgbClr val="4472C4"/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87DC69D-67BF-154A-0BDB-42064A42FD62}"/>
              </a:ext>
            </a:extLst>
          </p:cNvPr>
          <p:cNvGrpSpPr/>
          <p:nvPr/>
        </p:nvGrpSpPr>
        <p:grpSpPr>
          <a:xfrm>
            <a:off x="1293666" y="1143685"/>
            <a:ext cx="3428665" cy="344259"/>
            <a:chOff x="1300016" y="1169085"/>
            <a:chExt cx="3428665" cy="344259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3AA24CE0-6407-DBA0-2D85-BC9F69E10E20}"/>
                </a:ext>
              </a:extLst>
            </p:cNvPr>
            <p:cNvSpPr/>
            <p:nvPr/>
          </p:nvSpPr>
          <p:spPr>
            <a:xfrm>
              <a:off x="4388385" y="1171579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9451A51-D328-6726-A959-9AD5B094BC47}"/>
                </a:ext>
              </a:extLst>
            </p:cNvPr>
            <p:cNvSpPr/>
            <p:nvPr/>
          </p:nvSpPr>
          <p:spPr>
            <a:xfrm>
              <a:off x="4045485" y="1171578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9E49022A-C2A8-36FE-405A-8803ED02EEA4}"/>
                </a:ext>
              </a:extLst>
            </p:cNvPr>
            <p:cNvSpPr/>
            <p:nvPr/>
          </p:nvSpPr>
          <p:spPr>
            <a:xfrm>
              <a:off x="3702307" y="1171578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4AA572D-C456-A9AC-CE5C-C39D89F0FD88}"/>
                </a:ext>
              </a:extLst>
            </p:cNvPr>
            <p:cNvSpPr/>
            <p:nvPr/>
          </p:nvSpPr>
          <p:spPr>
            <a:xfrm>
              <a:off x="3359407" y="1171577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A57339CF-4489-39F3-DC6B-76B8AFCD0203}"/>
                </a:ext>
              </a:extLst>
            </p:cNvPr>
            <p:cNvSpPr/>
            <p:nvPr/>
          </p:nvSpPr>
          <p:spPr>
            <a:xfrm>
              <a:off x="3014624" y="1169088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2B13AC43-694A-3CD2-63B6-700E39EC0A3A}"/>
                </a:ext>
              </a:extLst>
            </p:cNvPr>
            <p:cNvSpPr/>
            <p:nvPr/>
          </p:nvSpPr>
          <p:spPr>
            <a:xfrm>
              <a:off x="2671724" y="1169087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F9D1199C-50CB-6202-CA4F-7370950FDB14}"/>
                </a:ext>
              </a:extLst>
            </p:cNvPr>
            <p:cNvSpPr/>
            <p:nvPr/>
          </p:nvSpPr>
          <p:spPr>
            <a:xfrm>
              <a:off x="2328546" y="1169087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005F134D-1DAF-68E9-BAFC-9BD79075EA69}"/>
                </a:ext>
              </a:extLst>
            </p:cNvPr>
            <p:cNvSpPr/>
            <p:nvPr/>
          </p:nvSpPr>
          <p:spPr>
            <a:xfrm>
              <a:off x="1985646" y="1169086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C1C6EAF0-D8EE-4C51-8C5F-953D41B30323}"/>
                </a:ext>
              </a:extLst>
            </p:cNvPr>
            <p:cNvSpPr/>
            <p:nvPr/>
          </p:nvSpPr>
          <p:spPr>
            <a:xfrm>
              <a:off x="1642916" y="1169086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5B5880A1-29C0-0C87-7993-302CEE7EC563}"/>
                </a:ext>
              </a:extLst>
            </p:cNvPr>
            <p:cNvSpPr/>
            <p:nvPr/>
          </p:nvSpPr>
          <p:spPr>
            <a:xfrm>
              <a:off x="1300016" y="1169085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BA4223C-4CD6-62E0-B221-0213F3E9ECD3}"/>
              </a:ext>
            </a:extLst>
          </p:cNvPr>
          <p:cNvGrpSpPr/>
          <p:nvPr/>
        </p:nvGrpSpPr>
        <p:grpSpPr>
          <a:xfrm>
            <a:off x="1293497" y="1485460"/>
            <a:ext cx="3428665" cy="344259"/>
            <a:chOff x="1300016" y="1169085"/>
            <a:chExt cx="3428665" cy="344259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110C18B1-FF78-A5F1-8388-EA3FB8C64E27}"/>
                </a:ext>
              </a:extLst>
            </p:cNvPr>
            <p:cNvSpPr/>
            <p:nvPr/>
          </p:nvSpPr>
          <p:spPr>
            <a:xfrm>
              <a:off x="4388385" y="1171579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1D6470EA-2A88-837C-FD40-0024B86DB60B}"/>
                </a:ext>
              </a:extLst>
            </p:cNvPr>
            <p:cNvSpPr/>
            <p:nvPr/>
          </p:nvSpPr>
          <p:spPr>
            <a:xfrm>
              <a:off x="4045485" y="1171578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91EF9A5F-A207-3CA7-2EA8-F4A2697078F5}"/>
                </a:ext>
              </a:extLst>
            </p:cNvPr>
            <p:cNvSpPr/>
            <p:nvPr/>
          </p:nvSpPr>
          <p:spPr>
            <a:xfrm>
              <a:off x="3702307" y="1171578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1280538-B154-9500-9B8E-4C77447B50D1}"/>
                </a:ext>
              </a:extLst>
            </p:cNvPr>
            <p:cNvSpPr/>
            <p:nvPr/>
          </p:nvSpPr>
          <p:spPr>
            <a:xfrm>
              <a:off x="3359407" y="1171577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F51A24CA-E0CE-6077-695E-18AAA4F499F4}"/>
                </a:ext>
              </a:extLst>
            </p:cNvPr>
            <p:cNvSpPr/>
            <p:nvPr/>
          </p:nvSpPr>
          <p:spPr>
            <a:xfrm>
              <a:off x="3014624" y="1169088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DFBE038F-46C5-952A-4D46-A53EF289FEE8}"/>
                </a:ext>
              </a:extLst>
            </p:cNvPr>
            <p:cNvSpPr/>
            <p:nvPr/>
          </p:nvSpPr>
          <p:spPr>
            <a:xfrm>
              <a:off x="2671724" y="1169087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CC5B705C-A94C-7453-C12C-C6E8205A9D2D}"/>
                </a:ext>
              </a:extLst>
            </p:cNvPr>
            <p:cNvSpPr/>
            <p:nvPr/>
          </p:nvSpPr>
          <p:spPr>
            <a:xfrm>
              <a:off x="2328546" y="1169087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EF315E57-C6BA-FBF9-8CC9-E6E9165830F2}"/>
                </a:ext>
              </a:extLst>
            </p:cNvPr>
            <p:cNvSpPr/>
            <p:nvPr/>
          </p:nvSpPr>
          <p:spPr>
            <a:xfrm>
              <a:off x="1985646" y="1169086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EFFE15D5-514B-EF10-74A2-647B703DCC71}"/>
                </a:ext>
              </a:extLst>
            </p:cNvPr>
            <p:cNvSpPr/>
            <p:nvPr/>
          </p:nvSpPr>
          <p:spPr>
            <a:xfrm>
              <a:off x="1642916" y="1169086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9AFA26F-A99F-C264-DD59-3E1B83E7BB4A}"/>
                </a:ext>
              </a:extLst>
            </p:cNvPr>
            <p:cNvSpPr/>
            <p:nvPr/>
          </p:nvSpPr>
          <p:spPr>
            <a:xfrm>
              <a:off x="1300016" y="1169085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2622E3BF-C78D-6647-EF42-3DE28B80D630}"/>
              </a:ext>
            </a:extLst>
          </p:cNvPr>
          <p:cNvGrpSpPr/>
          <p:nvPr/>
        </p:nvGrpSpPr>
        <p:grpSpPr>
          <a:xfrm>
            <a:off x="1293497" y="1827380"/>
            <a:ext cx="3428665" cy="344259"/>
            <a:chOff x="1300016" y="1169085"/>
            <a:chExt cx="3428665" cy="344259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3A57D9A6-7F3D-49AB-723B-637CC4BE666A}"/>
                </a:ext>
              </a:extLst>
            </p:cNvPr>
            <p:cNvSpPr/>
            <p:nvPr/>
          </p:nvSpPr>
          <p:spPr>
            <a:xfrm>
              <a:off x="4388385" y="1171579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77EE61F8-C601-2D36-435A-6DC3988797CD}"/>
                </a:ext>
              </a:extLst>
            </p:cNvPr>
            <p:cNvSpPr/>
            <p:nvPr/>
          </p:nvSpPr>
          <p:spPr>
            <a:xfrm>
              <a:off x="4045485" y="1171578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2634A338-17E8-B6F8-F296-6E0313444730}"/>
                </a:ext>
              </a:extLst>
            </p:cNvPr>
            <p:cNvSpPr/>
            <p:nvPr/>
          </p:nvSpPr>
          <p:spPr>
            <a:xfrm>
              <a:off x="3702307" y="1171578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8F50B037-13AB-EE6E-A28C-273511B73FD1}"/>
                </a:ext>
              </a:extLst>
            </p:cNvPr>
            <p:cNvSpPr/>
            <p:nvPr/>
          </p:nvSpPr>
          <p:spPr>
            <a:xfrm>
              <a:off x="3359407" y="1171577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8F006013-7325-FB78-BB46-382319A7A29B}"/>
                </a:ext>
              </a:extLst>
            </p:cNvPr>
            <p:cNvSpPr/>
            <p:nvPr/>
          </p:nvSpPr>
          <p:spPr>
            <a:xfrm>
              <a:off x="3014624" y="1169088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85F855AB-A05F-FA58-311A-E1B4E4D115B6}"/>
                </a:ext>
              </a:extLst>
            </p:cNvPr>
            <p:cNvSpPr/>
            <p:nvPr/>
          </p:nvSpPr>
          <p:spPr>
            <a:xfrm>
              <a:off x="2671724" y="1169087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5AF50205-1288-2A4F-7A1E-27DE2B766354}"/>
                </a:ext>
              </a:extLst>
            </p:cNvPr>
            <p:cNvSpPr/>
            <p:nvPr/>
          </p:nvSpPr>
          <p:spPr>
            <a:xfrm>
              <a:off x="2328546" y="1169087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D04B75F-CB44-915F-5E98-29137D2BA8B5}"/>
                </a:ext>
              </a:extLst>
            </p:cNvPr>
            <p:cNvSpPr/>
            <p:nvPr/>
          </p:nvSpPr>
          <p:spPr>
            <a:xfrm>
              <a:off x="1985646" y="1169086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06F6068-30E1-05D5-179D-95F55B1EA456}"/>
                </a:ext>
              </a:extLst>
            </p:cNvPr>
            <p:cNvSpPr/>
            <p:nvPr/>
          </p:nvSpPr>
          <p:spPr>
            <a:xfrm>
              <a:off x="1642916" y="1169086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D785092C-EE1F-3A89-0E93-78307DCA7474}"/>
                </a:ext>
              </a:extLst>
            </p:cNvPr>
            <p:cNvSpPr/>
            <p:nvPr/>
          </p:nvSpPr>
          <p:spPr>
            <a:xfrm>
              <a:off x="1300016" y="1169085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914DFF44-4E64-30F4-9FB2-3337784A77F7}"/>
              </a:ext>
            </a:extLst>
          </p:cNvPr>
          <p:cNvGrpSpPr/>
          <p:nvPr/>
        </p:nvGrpSpPr>
        <p:grpSpPr>
          <a:xfrm>
            <a:off x="1293497" y="2170456"/>
            <a:ext cx="3428665" cy="344259"/>
            <a:chOff x="1295253" y="1169085"/>
            <a:chExt cx="3428665" cy="344259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07CBEEAA-738D-21B9-EEA3-6620BBBA4FFC}"/>
                </a:ext>
              </a:extLst>
            </p:cNvPr>
            <p:cNvSpPr/>
            <p:nvPr/>
          </p:nvSpPr>
          <p:spPr>
            <a:xfrm>
              <a:off x="4383622" y="1171579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D58DC870-1CDE-D352-38EE-A53E8D278010}"/>
                </a:ext>
              </a:extLst>
            </p:cNvPr>
            <p:cNvSpPr/>
            <p:nvPr/>
          </p:nvSpPr>
          <p:spPr>
            <a:xfrm>
              <a:off x="4040722" y="1171578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EFA3ACF7-0913-A20A-0E99-FAA38A5BC0CC}"/>
                </a:ext>
              </a:extLst>
            </p:cNvPr>
            <p:cNvSpPr/>
            <p:nvPr/>
          </p:nvSpPr>
          <p:spPr>
            <a:xfrm>
              <a:off x="3697544" y="1171578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8CD38D1F-245F-42F3-6B12-5F56174C0801}"/>
                </a:ext>
              </a:extLst>
            </p:cNvPr>
            <p:cNvSpPr/>
            <p:nvPr/>
          </p:nvSpPr>
          <p:spPr>
            <a:xfrm>
              <a:off x="3354644" y="1171577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6215440B-AE4D-389B-5E64-0CE3DDE21C66}"/>
                </a:ext>
              </a:extLst>
            </p:cNvPr>
            <p:cNvSpPr/>
            <p:nvPr/>
          </p:nvSpPr>
          <p:spPr>
            <a:xfrm>
              <a:off x="3009861" y="1169088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9D96B558-FD52-F5EE-B0F3-5E2A254C9811}"/>
                </a:ext>
              </a:extLst>
            </p:cNvPr>
            <p:cNvSpPr/>
            <p:nvPr/>
          </p:nvSpPr>
          <p:spPr>
            <a:xfrm>
              <a:off x="2666961" y="1169087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4A320571-9C1E-1572-D94C-259C0AE8527B}"/>
                </a:ext>
              </a:extLst>
            </p:cNvPr>
            <p:cNvSpPr/>
            <p:nvPr/>
          </p:nvSpPr>
          <p:spPr>
            <a:xfrm>
              <a:off x="2323783" y="1169087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7CBCF1B5-AFF7-0330-2B32-E9BE2590CCDA}"/>
                </a:ext>
              </a:extLst>
            </p:cNvPr>
            <p:cNvSpPr/>
            <p:nvPr/>
          </p:nvSpPr>
          <p:spPr>
            <a:xfrm>
              <a:off x="1980883" y="1169086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0051C88-3CF3-22D0-95AF-767075DA6934}"/>
                </a:ext>
              </a:extLst>
            </p:cNvPr>
            <p:cNvSpPr/>
            <p:nvPr/>
          </p:nvSpPr>
          <p:spPr>
            <a:xfrm>
              <a:off x="1638153" y="1169086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393D90BA-0B3A-71DC-C397-93F174E6FA4D}"/>
                </a:ext>
              </a:extLst>
            </p:cNvPr>
            <p:cNvSpPr/>
            <p:nvPr/>
          </p:nvSpPr>
          <p:spPr>
            <a:xfrm>
              <a:off x="1295253" y="1169085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1B7E2D06-20BA-6927-F18B-E27C2775EEAF}"/>
              </a:ext>
            </a:extLst>
          </p:cNvPr>
          <p:cNvGrpSpPr/>
          <p:nvPr/>
        </p:nvGrpSpPr>
        <p:grpSpPr>
          <a:xfrm>
            <a:off x="1288734" y="2519882"/>
            <a:ext cx="3428665" cy="344259"/>
            <a:chOff x="1295253" y="1169085"/>
            <a:chExt cx="3428665" cy="344259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38225710-AA59-1183-E72D-1A462379B368}"/>
                </a:ext>
              </a:extLst>
            </p:cNvPr>
            <p:cNvSpPr/>
            <p:nvPr/>
          </p:nvSpPr>
          <p:spPr>
            <a:xfrm>
              <a:off x="4383622" y="1171579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6AF93770-E8E5-CE92-7F8B-506FF25820FF}"/>
                </a:ext>
              </a:extLst>
            </p:cNvPr>
            <p:cNvSpPr/>
            <p:nvPr/>
          </p:nvSpPr>
          <p:spPr>
            <a:xfrm>
              <a:off x="4040722" y="1171578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9C6F630D-DDE8-49D0-2285-3DE9873DE997}"/>
                </a:ext>
              </a:extLst>
            </p:cNvPr>
            <p:cNvSpPr/>
            <p:nvPr/>
          </p:nvSpPr>
          <p:spPr>
            <a:xfrm>
              <a:off x="3697544" y="1171578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3A776100-4D21-4CDE-6A43-39A1BD77ED08}"/>
                </a:ext>
              </a:extLst>
            </p:cNvPr>
            <p:cNvSpPr/>
            <p:nvPr/>
          </p:nvSpPr>
          <p:spPr>
            <a:xfrm>
              <a:off x="3354644" y="1171577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A159838C-A585-6896-E4EB-1E7C951D73A6}"/>
                </a:ext>
              </a:extLst>
            </p:cNvPr>
            <p:cNvSpPr/>
            <p:nvPr/>
          </p:nvSpPr>
          <p:spPr>
            <a:xfrm>
              <a:off x="3009861" y="1169088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5434777B-7D2C-73B6-BA49-4FD0785CA6F3}"/>
                </a:ext>
              </a:extLst>
            </p:cNvPr>
            <p:cNvSpPr/>
            <p:nvPr/>
          </p:nvSpPr>
          <p:spPr>
            <a:xfrm>
              <a:off x="2666961" y="1169087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E866826E-0FF4-9DD5-7C21-497CB3DF5E49}"/>
                </a:ext>
              </a:extLst>
            </p:cNvPr>
            <p:cNvSpPr/>
            <p:nvPr/>
          </p:nvSpPr>
          <p:spPr>
            <a:xfrm>
              <a:off x="2323783" y="1169087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C8760C08-767A-96F2-1685-44B782D0FEB7}"/>
                </a:ext>
              </a:extLst>
            </p:cNvPr>
            <p:cNvSpPr/>
            <p:nvPr/>
          </p:nvSpPr>
          <p:spPr>
            <a:xfrm>
              <a:off x="1980883" y="1169086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EBFACB1E-8E2A-8526-1274-7CBC5A01599B}"/>
                </a:ext>
              </a:extLst>
            </p:cNvPr>
            <p:cNvSpPr/>
            <p:nvPr/>
          </p:nvSpPr>
          <p:spPr>
            <a:xfrm>
              <a:off x="1638153" y="1169086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5296119-1434-CB5B-99EE-86487EABFFE9}"/>
                </a:ext>
              </a:extLst>
            </p:cNvPr>
            <p:cNvSpPr/>
            <p:nvPr/>
          </p:nvSpPr>
          <p:spPr>
            <a:xfrm>
              <a:off x="1295253" y="1169085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CAA46FF8-EEF3-5594-7157-8FC9CD8D3365}"/>
              </a:ext>
            </a:extLst>
          </p:cNvPr>
          <p:cNvGrpSpPr/>
          <p:nvPr/>
        </p:nvGrpSpPr>
        <p:grpSpPr>
          <a:xfrm>
            <a:off x="1288734" y="2867037"/>
            <a:ext cx="3428665" cy="344039"/>
            <a:chOff x="1295253" y="1166814"/>
            <a:chExt cx="3428665" cy="344039"/>
          </a:xfrm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FA1D3E94-0974-3AA0-D896-C402656A3E6A}"/>
                </a:ext>
              </a:extLst>
            </p:cNvPr>
            <p:cNvSpPr/>
            <p:nvPr/>
          </p:nvSpPr>
          <p:spPr>
            <a:xfrm>
              <a:off x="4383622" y="1166816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7EADB36B-038A-615F-3B0A-849A95536387}"/>
                </a:ext>
              </a:extLst>
            </p:cNvPr>
            <p:cNvSpPr/>
            <p:nvPr/>
          </p:nvSpPr>
          <p:spPr>
            <a:xfrm>
              <a:off x="4040722" y="1166815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617996E4-6E9A-A92E-E131-921782DBFE0A}"/>
                </a:ext>
              </a:extLst>
            </p:cNvPr>
            <p:cNvSpPr/>
            <p:nvPr/>
          </p:nvSpPr>
          <p:spPr>
            <a:xfrm>
              <a:off x="3697544" y="1166815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980E2279-44D1-68CA-C912-9705E1FF4A77}"/>
                </a:ext>
              </a:extLst>
            </p:cNvPr>
            <p:cNvSpPr/>
            <p:nvPr/>
          </p:nvSpPr>
          <p:spPr>
            <a:xfrm>
              <a:off x="3354644" y="1166814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4CFE8C27-42FE-C7C3-54B8-1F7C9F29B4E9}"/>
                </a:ext>
              </a:extLst>
            </p:cNvPr>
            <p:cNvSpPr/>
            <p:nvPr/>
          </p:nvSpPr>
          <p:spPr>
            <a:xfrm>
              <a:off x="3009861" y="1169088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1A2B7118-E6F8-9476-1F3A-426FB16443AC}"/>
                </a:ext>
              </a:extLst>
            </p:cNvPr>
            <p:cNvSpPr/>
            <p:nvPr/>
          </p:nvSpPr>
          <p:spPr>
            <a:xfrm>
              <a:off x="2666961" y="1169087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1545B77C-E325-9D98-F805-34E89D51C3D9}"/>
                </a:ext>
              </a:extLst>
            </p:cNvPr>
            <p:cNvSpPr/>
            <p:nvPr/>
          </p:nvSpPr>
          <p:spPr>
            <a:xfrm>
              <a:off x="2323783" y="1169087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0933F842-9669-601B-89F4-D66412D176FA}"/>
                </a:ext>
              </a:extLst>
            </p:cNvPr>
            <p:cNvSpPr/>
            <p:nvPr/>
          </p:nvSpPr>
          <p:spPr>
            <a:xfrm>
              <a:off x="1980883" y="1169086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D7312A31-9D84-059F-9B3F-A6042A124804}"/>
                </a:ext>
              </a:extLst>
            </p:cNvPr>
            <p:cNvSpPr/>
            <p:nvPr/>
          </p:nvSpPr>
          <p:spPr>
            <a:xfrm>
              <a:off x="1638153" y="1169086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DCF4F4E3-7A91-5AEC-48B8-E21CB3CEA848}"/>
                </a:ext>
              </a:extLst>
            </p:cNvPr>
            <p:cNvSpPr/>
            <p:nvPr/>
          </p:nvSpPr>
          <p:spPr>
            <a:xfrm>
              <a:off x="1295253" y="1169085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1173CCC3-1283-5E6B-9D00-A489F983A71B}"/>
              </a:ext>
            </a:extLst>
          </p:cNvPr>
          <p:cNvGrpSpPr/>
          <p:nvPr/>
        </p:nvGrpSpPr>
        <p:grpSpPr>
          <a:xfrm>
            <a:off x="1288734" y="3213971"/>
            <a:ext cx="3428665" cy="344259"/>
            <a:chOff x="1295253" y="1169085"/>
            <a:chExt cx="3428665" cy="344259"/>
          </a:xfrm>
        </p:grpSpPr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39A0F4A1-31F1-FC36-1BC5-1EC77F44801F}"/>
                </a:ext>
              </a:extLst>
            </p:cNvPr>
            <p:cNvSpPr/>
            <p:nvPr/>
          </p:nvSpPr>
          <p:spPr>
            <a:xfrm>
              <a:off x="4383622" y="1171579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99421F0A-1969-8A02-2D30-159B4BAA9B4E}"/>
                </a:ext>
              </a:extLst>
            </p:cNvPr>
            <p:cNvSpPr/>
            <p:nvPr/>
          </p:nvSpPr>
          <p:spPr>
            <a:xfrm>
              <a:off x="4040722" y="1171578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160FDBC0-BDC1-AFF7-948E-7838031979F3}"/>
                </a:ext>
              </a:extLst>
            </p:cNvPr>
            <p:cNvSpPr/>
            <p:nvPr/>
          </p:nvSpPr>
          <p:spPr>
            <a:xfrm>
              <a:off x="3697544" y="1171578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4337BDFF-88D1-C2D2-78AE-E9FD183BA599}"/>
                </a:ext>
              </a:extLst>
            </p:cNvPr>
            <p:cNvSpPr/>
            <p:nvPr/>
          </p:nvSpPr>
          <p:spPr>
            <a:xfrm>
              <a:off x="3354644" y="1171577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179569C6-6346-937B-5520-15B1436B7278}"/>
                </a:ext>
              </a:extLst>
            </p:cNvPr>
            <p:cNvSpPr/>
            <p:nvPr/>
          </p:nvSpPr>
          <p:spPr>
            <a:xfrm>
              <a:off x="3009861" y="1169088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4C1D3456-1781-9F94-D7C4-0636D2ED4BD6}"/>
                </a:ext>
              </a:extLst>
            </p:cNvPr>
            <p:cNvSpPr/>
            <p:nvPr/>
          </p:nvSpPr>
          <p:spPr>
            <a:xfrm>
              <a:off x="2666961" y="1169087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7B96CD63-B44B-03A1-8749-5EC97FBEF217}"/>
                </a:ext>
              </a:extLst>
            </p:cNvPr>
            <p:cNvSpPr/>
            <p:nvPr/>
          </p:nvSpPr>
          <p:spPr>
            <a:xfrm>
              <a:off x="2323783" y="1169087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A9C68DB2-BFBB-FDF4-6F22-F7774AD8B3BA}"/>
                </a:ext>
              </a:extLst>
            </p:cNvPr>
            <p:cNvSpPr/>
            <p:nvPr/>
          </p:nvSpPr>
          <p:spPr>
            <a:xfrm>
              <a:off x="1980883" y="1169086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43ED7BBB-AAC4-E117-B6C8-16FF84B6CAF0}"/>
                </a:ext>
              </a:extLst>
            </p:cNvPr>
            <p:cNvSpPr/>
            <p:nvPr/>
          </p:nvSpPr>
          <p:spPr>
            <a:xfrm>
              <a:off x="1638153" y="1169086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BB6CBD9E-AC09-0680-C546-01A675571995}"/>
                </a:ext>
              </a:extLst>
            </p:cNvPr>
            <p:cNvSpPr/>
            <p:nvPr/>
          </p:nvSpPr>
          <p:spPr>
            <a:xfrm>
              <a:off x="1295253" y="1169085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471DE615-BA01-77CA-ADB4-856E162A3898}"/>
              </a:ext>
            </a:extLst>
          </p:cNvPr>
          <p:cNvGrpSpPr/>
          <p:nvPr/>
        </p:nvGrpSpPr>
        <p:grpSpPr>
          <a:xfrm>
            <a:off x="1288734" y="3561126"/>
            <a:ext cx="3428665" cy="344039"/>
            <a:chOff x="1295253" y="1166814"/>
            <a:chExt cx="3428665" cy="344039"/>
          </a:xfrm>
        </p:grpSpPr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1D341D3D-95B3-19B6-2ACC-873BA0D15C5D}"/>
                </a:ext>
              </a:extLst>
            </p:cNvPr>
            <p:cNvSpPr/>
            <p:nvPr/>
          </p:nvSpPr>
          <p:spPr>
            <a:xfrm>
              <a:off x="4383622" y="1166816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A8830954-37AA-4EC9-C649-8F1F7C7D4E74}"/>
                </a:ext>
              </a:extLst>
            </p:cNvPr>
            <p:cNvSpPr/>
            <p:nvPr/>
          </p:nvSpPr>
          <p:spPr>
            <a:xfrm>
              <a:off x="4040722" y="1166815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B6CE5CD4-3FD4-665A-6253-5E2AD8F50BD3}"/>
                </a:ext>
              </a:extLst>
            </p:cNvPr>
            <p:cNvSpPr/>
            <p:nvPr/>
          </p:nvSpPr>
          <p:spPr>
            <a:xfrm>
              <a:off x="3697544" y="1166815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39061213-ED7D-B7BD-B913-CFCA7605C998}"/>
                </a:ext>
              </a:extLst>
            </p:cNvPr>
            <p:cNvSpPr/>
            <p:nvPr/>
          </p:nvSpPr>
          <p:spPr>
            <a:xfrm>
              <a:off x="3354644" y="1166814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4384F7F5-84A1-50BB-8179-FCD0D080BB5A}"/>
                </a:ext>
              </a:extLst>
            </p:cNvPr>
            <p:cNvSpPr/>
            <p:nvPr/>
          </p:nvSpPr>
          <p:spPr>
            <a:xfrm>
              <a:off x="3009861" y="1169088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9D7E613D-0BFB-D393-E5EC-FA99488D37AB}"/>
                </a:ext>
              </a:extLst>
            </p:cNvPr>
            <p:cNvSpPr/>
            <p:nvPr/>
          </p:nvSpPr>
          <p:spPr>
            <a:xfrm>
              <a:off x="2666961" y="1169087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33C6A866-B50C-F4D1-FC8F-A13864264150}"/>
                </a:ext>
              </a:extLst>
            </p:cNvPr>
            <p:cNvSpPr/>
            <p:nvPr/>
          </p:nvSpPr>
          <p:spPr>
            <a:xfrm>
              <a:off x="2323783" y="1169087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7BA2E16C-9BD3-FE5B-9100-4D85E818C17D}"/>
                </a:ext>
              </a:extLst>
            </p:cNvPr>
            <p:cNvSpPr/>
            <p:nvPr/>
          </p:nvSpPr>
          <p:spPr>
            <a:xfrm>
              <a:off x="1980883" y="1169086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DA26BECD-9F35-949B-27D7-D1A5619E1749}"/>
                </a:ext>
              </a:extLst>
            </p:cNvPr>
            <p:cNvSpPr/>
            <p:nvPr/>
          </p:nvSpPr>
          <p:spPr>
            <a:xfrm>
              <a:off x="1638153" y="1169086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05B5959B-729B-0ED4-FC4A-E156178089EB}"/>
                </a:ext>
              </a:extLst>
            </p:cNvPr>
            <p:cNvSpPr/>
            <p:nvPr/>
          </p:nvSpPr>
          <p:spPr>
            <a:xfrm>
              <a:off x="1295253" y="1169085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4FBD4B16-3D37-8457-8CC1-D2CA93D288FE}"/>
              </a:ext>
            </a:extLst>
          </p:cNvPr>
          <p:cNvGrpSpPr/>
          <p:nvPr/>
        </p:nvGrpSpPr>
        <p:grpSpPr>
          <a:xfrm>
            <a:off x="1288734" y="3908060"/>
            <a:ext cx="3428665" cy="344259"/>
            <a:chOff x="1295253" y="1169085"/>
            <a:chExt cx="3428665" cy="344259"/>
          </a:xfrm>
        </p:grpSpPr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92E28C09-9541-C96E-2469-7CCD3D964C30}"/>
                </a:ext>
              </a:extLst>
            </p:cNvPr>
            <p:cNvSpPr/>
            <p:nvPr/>
          </p:nvSpPr>
          <p:spPr>
            <a:xfrm>
              <a:off x="4383622" y="1171579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B8030FA0-F79A-7D9D-974F-53AD44BC0B36}"/>
                </a:ext>
              </a:extLst>
            </p:cNvPr>
            <p:cNvSpPr/>
            <p:nvPr/>
          </p:nvSpPr>
          <p:spPr>
            <a:xfrm>
              <a:off x="4040722" y="1171578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3552EBD9-669A-8A07-32C5-7B2FCF8CFC8D}"/>
                </a:ext>
              </a:extLst>
            </p:cNvPr>
            <p:cNvSpPr/>
            <p:nvPr/>
          </p:nvSpPr>
          <p:spPr>
            <a:xfrm>
              <a:off x="3697544" y="1171578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3DB34C2C-2C68-BCAA-590F-F482C90C549F}"/>
                </a:ext>
              </a:extLst>
            </p:cNvPr>
            <p:cNvSpPr/>
            <p:nvPr/>
          </p:nvSpPr>
          <p:spPr>
            <a:xfrm>
              <a:off x="3354644" y="1171577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DA4AAAE5-FAFC-5746-D39A-C2C3C4EE99BC}"/>
                </a:ext>
              </a:extLst>
            </p:cNvPr>
            <p:cNvSpPr/>
            <p:nvPr/>
          </p:nvSpPr>
          <p:spPr>
            <a:xfrm>
              <a:off x="3009861" y="1169088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7D26E924-86A4-C5BB-5C22-5D4A922EDBBB}"/>
                </a:ext>
              </a:extLst>
            </p:cNvPr>
            <p:cNvSpPr/>
            <p:nvPr/>
          </p:nvSpPr>
          <p:spPr>
            <a:xfrm>
              <a:off x="2666961" y="1169087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FAA1BDB9-7652-0431-9225-B77290888B01}"/>
                </a:ext>
              </a:extLst>
            </p:cNvPr>
            <p:cNvSpPr/>
            <p:nvPr/>
          </p:nvSpPr>
          <p:spPr>
            <a:xfrm>
              <a:off x="2323783" y="1169087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2E9F31C6-6942-6A03-2709-0CD4AE8591DD}"/>
                </a:ext>
              </a:extLst>
            </p:cNvPr>
            <p:cNvSpPr/>
            <p:nvPr/>
          </p:nvSpPr>
          <p:spPr>
            <a:xfrm>
              <a:off x="1980883" y="1169086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FF4AA6AD-4374-ACC9-EEED-CA26E4B94771}"/>
                </a:ext>
              </a:extLst>
            </p:cNvPr>
            <p:cNvSpPr/>
            <p:nvPr/>
          </p:nvSpPr>
          <p:spPr>
            <a:xfrm>
              <a:off x="1638153" y="1169086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BB63C8D6-D884-70A7-4DD5-A501ED473423}"/>
                </a:ext>
              </a:extLst>
            </p:cNvPr>
            <p:cNvSpPr/>
            <p:nvPr/>
          </p:nvSpPr>
          <p:spPr>
            <a:xfrm>
              <a:off x="1295253" y="1169085"/>
              <a:ext cx="340296" cy="341765"/>
            </a:xfrm>
            <a:prstGeom prst="rect">
              <a:avLst/>
            </a:prstGeom>
            <a:solidFill>
              <a:srgbClr val="4472C4"/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5C435649-DB6B-7990-3C82-BA772EEA9FA5}"/>
              </a:ext>
            </a:extLst>
          </p:cNvPr>
          <p:cNvCxnSpPr>
            <a:cxnSpLocks/>
          </p:cNvCxnSpPr>
          <p:nvPr/>
        </p:nvCxnSpPr>
        <p:spPr>
          <a:xfrm>
            <a:off x="4507139" y="1006826"/>
            <a:ext cx="460749" cy="4373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2083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4" grpId="0" animBg="1"/>
      <p:bldP spid="29" grpId="0"/>
      <p:bldP spid="32" grpId="0"/>
      <p:bldP spid="33" grpId="0"/>
      <p:bldP spid="34" grpId="0"/>
      <p:bldP spid="45" grpId="0"/>
      <p:bldP spid="57" grpId="0"/>
      <p:bldP spid="69" grpId="0"/>
      <p:bldP spid="81" grpId="0"/>
      <p:bldP spid="93" grpId="0"/>
      <p:bldP spid="105" grpId="0"/>
      <p:bldP spid="117" grpId="0"/>
      <p:bldP spid="129" grpId="0"/>
      <p:bldP spid="141" grpId="0"/>
      <p:bldP spid="153" grpId="0"/>
      <p:bldP spid="154" grpId="0"/>
      <p:bldP spid="156" grpId="0"/>
      <p:bldP spid="157" grpId="0"/>
      <p:bldP spid="158" grpId="0" animBg="1"/>
      <p:bldP spid="159" grpId="0"/>
      <p:bldP spid="160" grpId="0" animBg="1"/>
      <p:bldP spid="92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40046FC-47D3-6815-82C5-A992619938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1" t="8116" r="9267" b="9275"/>
          <a:stretch/>
        </p:blipFill>
        <p:spPr>
          <a:xfrm>
            <a:off x="9886342" y="2676841"/>
            <a:ext cx="1067653" cy="1564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6AADDE-6F52-7327-8938-B8CAFB60CB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4" t="41469" r="44988" b="-445"/>
          <a:stretch/>
        </p:blipFill>
        <p:spPr>
          <a:xfrm>
            <a:off x="10633545" y="2956101"/>
            <a:ext cx="1139687" cy="1507595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B798AABD-9DBF-8153-BFD9-EAA70B5CBB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34486"/>
          <a:stretch/>
        </p:blipFill>
        <p:spPr>
          <a:xfrm>
            <a:off x="9604559" y="4172169"/>
            <a:ext cx="2057972" cy="1421096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8437BEE1-AB8D-9471-9622-AC0FAF34D0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34486"/>
          <a:stretch/>
        </p:blipFill>
        <p:spPr>
          <a:xfrm>
            <a:off x="8888745" y="5213602"/>
            <a:ext cx="2183236" cy="1507595"/>
          </a:xfrm>
          <a:prstGeom prst="rect">
            <a:avLst/>
          </a:prstGeom>
        </p:spPr>
      </p:pic>
      <p:sp>
        <p:nvSpPr>
          <p:cNvPr id="15" name="Freeform 2">
            <a:extLst>
              <a:ext uri="{FF2B5EF4-FFF2-40B4-BE49-F238E27FC236}">
                <a16:creationId xmlns:a16="http://schemas.microsoft.com/office/drawing/2014/main" id="{30B9DC20-272D-D023-A880-EFF304BC6A60}"/>
              </a:ext>
            </a:extLst>
          </p:cNvPr>
          <p:cNvSpPr/>
          <p:nvPr/>
        </p:nvSpPr>
        <p:spPr>
          <a:xfrm>
            <a:off x="174267" y="1342123"/>
            <a:ext cx="2381505" cy="5166371"/>
          </a:xfrm>
          <a:custGeom>
            <a:avLst/>
            <a:gdLst/>
            <a:ahLst/>
            <a:cxnLst/>
            <a:rect l="l" t="t" r="r" b="b"/>
            <a:pathLst>
              <a:path w="2561463" h="6172200">
                <a:moveTo>
                  <a:pt x="0" y="0"/>
                </a:moveTo>
                <a:lnTo>
                  <a:pt x="2561463" y="0"/>
                </a:lnTo>
                <a:lnTo>
                  <a:pt x="2561463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6" name="Picture 7">
            <a:extLst>
              <a:ext uri="{FF2B5EF4-FFF2-40B4-BE49-F238E27FC236}">
                <a16:creationId xmlns:a16="http://schemas.microsoft.com/office/drawing/2014/main" id="{80B59A1B-7BBD-0135-6654-6A9A12D2A92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469112" y="3661083"/>
            <a:ext cx="1835435" cy="2976382"/>
          </a:xfrm>
          <a:prstGeom prst="rect">
            <a:avLst/>
          </a:prstGeom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33FC3031-A8B0-9CEC-080D-1028DE74949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flipH="1">
            <a:off x="7499853" y="3429000"/>
            <a:ext cx="1360711" cy="3312075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502A1F99-7071-B015-9251-96AD4BC2A91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647608" y="3741391"/>
            <a:ext cx="1847846" cy="28157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31C458-871F-E428-CE9D-2644C33B2DBC}"/>
              </a:ext>
            </a:extLst>
          </p:cNvPr>
          <p:cNvSpPr/>
          <p:nvPr/>
        </p:nvSpPr>
        <p:spPr>
          <a:xfrm>
            <a:off x="1365019" y="958918"/>
            <a:ext cx="8877333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0" b="1">
                <a:ln w="57150">
                  <a:solidFill>
                    <a:srgbClr val="FF0066"/>
                  </a:solidFill>
                  <a:prstDash val="solid"/>
                </a:ln>
                <a:solidFill>
                  <a:schemeClr val="bg1"/>
                </a:solidFill>
                <a:latin typeface="SVN-Dumpling" panose="02000000000000000000" pitchFamily="50" charset="0"/>
              </a:rPr>
              <a:t>Thực hành</a:t>
            </a:r>
            <a:endParaRPr kumimoji="0" lang="en-US" sz="10000" b="1" i="0" u="none" strike="noStrike" kern="1200" cap="none" spc="0" normalizeH="0" baseline="0" noProof="0">
              <a:ln w="57150">
                <a:solidFill>
                  <a:srgbClr val="FF0066"/>
                </a:solidFill>
                <a:prstDash val="solid"/>
              </a:ln>
              <a:solidFill>
                <a:schemeClr val="bg1"/>
              </a:solidFill>
              <a:uLnTx/>
              <a:uFillTx/>
              <a:latin typeface="SVN-Dumpling" panose="02000000000000000000" pitchFamily="50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F3D34A-A80B-5781-6DC8-DEB9E26BA1D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flipH="1">
            <a:off x="1793346" y="3523399"/>
            <a:ext cx="2125349" cy="311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369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9767BC4-4E63-1E19-8A7A-40F7144B8884}"/>
              </a:ext>
            </a:extLst>
          </p:cNvPr>
          <p:cNvSpPr/>
          <p:nvPr/>
        </p:nvSpPr>
        <p:spPr>
          <a:xfrm>
            <a:off x="1751020" y="-13785"/>
            <a:ext cx="833741" cy="771735"/>
          </a:xfrm>
          <a:prstGeom prst="ellipse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n>
                  <a:solidFill>
                    <a:schemeClr val="tx1"/>
                  </a:solidFill>
                </a:ln>
                <a:latin typeface="SVN-Dumpling" panose="02000000000000000000" pitchFamily="50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ED8BA0-10FD-7B5A-C292-9F0F88DAF6F3}"/>
              </a:ext>
            </a:extLst>
          </p:cNvPr>
          <p:cNvSpPr txBox="1"/>
          <p:nvPr/>
        </p:nvSpPr>
        <p:spPr>
          <a:xfrm>
            <a:off x="2565656" y="375677"/>
            <a:ext cx="6377175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AutoNum type="alphaLcParenR"/>
            </a:pPr>
            <a:r>
              <a:rPr lang="vi-VN" sz="2600" b="0" i="0" dirty="0">
                <a:solidFill>
                  <a:schemeClr val="bg1"/>
                </a:solidFill>
                <a:effectLst/>
              </a:rPr>
              <a:t>Vẽ một hình vuông cạnh dài 1 dm trên giấy kẻ ô vuông, cắt hình</a:t>
            </a:r>
            <a:r>
              <a:rPr lang="en-US" sz="2600" b="0" i="0" dirty="0">
                <a:solidFill>
                  <a:schemeClr val="bg1"/>
                </a:solidFill>
                <a:effectLst/>
              </a:rPr>
              <a:t> </a:t>
            </a:r>
            <a:r>
              <a:rPr lang="vi-VN" sz="2600" b="0" i="0" dirty="0">
                <a:solidFill>
                  <a:schemeClr val="bg1"/>
                </a:solidFill>
                <a:effectLst/>
              </a:rPr>
              <a:t>vuông vừa vẽ để được miếng giấy có diện tích 1 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en-US" sz="26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600" b="0" i="0" dirty="0">
                <a:solidFill>
                  <a:schemeClr val="bg1"/>
                </a:solidFill>
                <a:effectLst/>
              </a:rPr>
              <a:t>.</a:t>
            </a:r>
            <a:endParaRPr lang="en-US" sz="2600" b="0" i="0" dirty="0">
              <a:solidFill>
                <a:schemeClr val="bg1"/>
              </a:solidFill>
              <a:effectLst/>
            </a:endParaRPr>
          </a:p>
          <a:p>
            <a:pPr marL="457200" indent="-457200" algn="just">
              <a:buAutoNum type="alphaLcParenR"/>
            </a:pPr>
            <a:r>
              <a:rPr lang="vi-VN" sz="2600" b="0" i="0" dirty="0">
                <a:solidFill>
                  <a:schemeClr val="bg1"/>
                </a:solidFill>
                <a:effectLst/>
              </a:rPr>
              <a:t>Ước lượng diện tích một số đồ vật theo đề-xi-mét vuông rồi dung</a:t>
            </a:r>
            <a:r>
              <a:rPr lang="en-US" sz="2600" b="0" i="0" dirty="0">
                <a:solidFill>
                  <a:schemeClr val="bg1"/>
                </a:solidFill>
                <a:effectLst/>
              </a:rPr>
              <a:t> </a:t>
            </a:r>
            <a:r>
              <a:rPr lang="vi-VN" sz="2600" b="0" i="0" dirty="0">
                <a:solidFill>
                  <a:schemeClr val="bg1"/>
                </a:solidFill>
                <a:effectLst/>
              </a:rPr>
              <a:t>mảnh giấy trên để đo diện tích các đồ vật.</a:t>
            </a:r>
            <a:endParaRPr lang="en-US" sz="26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0408803-0F28-B8AA-63B5-972FA0C5D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109196"/>
              </p:ext>
            </p:extLst>
          </p:nvPr>
        </p:nvGraphicFramePr>
        <p:xfrm>
          <a:off x="1554480" y="3186468"/>
          <a:ext cx="8769096" cy="1806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2724">
                  <a:extLst>
                    <a:ext uri="{9D8B030D-6E8A-4147-A177-3AD203B41FA5}">
                      <a16:colId xmlns:a16="http://schemas.microsoft.com/office/drawing/2014/main" val="3816790685"/>
                    </a:ext>
                  </a:extLst>
                </a:gridCol>
                <a:gridCol w="2713186">
                  <a:extLst>
                    <a:ext uri="{9D8B030D-6E8A-4147-A177-3AD203B41FA5}">
                      <a16:colId xmlns:a16="http://schemas.microsoft.com/office/drawing/2014/main" val="1630369957"/>
                    </a:ext>
                  </a:extLst>
                </a:gridCol>
                <a:gridCol w="2713186">
                  <a:extLst>
                    <a:ext uri="{9D8B030D-6E8A-4147-A177-3AD203B41FA5}">
                      <a16:colId xmlns:a16="http://schemas.microsoft.com/office/drawing/2014/main" val="1274091878"/>
                    </a:ext>
                  </a:extLst>
                </a:gridCol>
              </a:tblGrid>
              <a:tr h="596514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Diện tích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Ước lượng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124756"/>
                  </a:ext>
                </a:extLst>
              </a:tr>
              <a:tr h="604798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 sách toán 4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khoảng </a:t>
                      </a:r>
                      <a:r>
                        <a:rPr lang="vi-VN" sz="2800" b="0" i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.?.</a:t>
                      </a:r>
                      <a:r>
                        <a:rPr lang="en-US" sz="2800" b="0" i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r>
                        <a:rPr lang="en-US" sz="2800" b="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0" i="0">
                          <a:solidFill>
                            <a:srgbClr val="20212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.?.</a:t>
                      </a:r>
                      <a:r>
                        <a:rPr lang="en-US" sz="2800" b="0" i="0">
                          <a:solidFill>
                            <a:srgbClr val="20212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r>
                        <a:rPr lang="en-US" sz="2800" b="0" baseline="300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en-US" sz="280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567041"/>
                  </a:ext>
                </a:extLst>
              </a:tr>
              <a:tr h="604798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Mặt bàn học sinh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khoảng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800" b="0" i="0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.?.</a:t>
                      </a:r>
                      <a:r>
                        <a:rPr lang="en-US" sz="2800" b="0" i="0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r>
                        <a:rPr lang="en-US" sz="2800" b="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0" i="0" dirty="0">
                          <a:solidFill>
                            <a:srgbClr val="20212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.?.</a:t>
                      </a:r>
                      <a:r>
                        <a:rPr lang="en-US" sz="2800" b="0" i="0" dirty="0">
                          <a:solidFill>
                            <a:srgbClr val="20212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r>
                        <a:rPr lang="en-US" sz="2800" b="0" baseline="30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en-US" sz="28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298594"/>
                  </a:ext>
                </a:extLst>
              </a:tr>
            </a:tbl>
          </a:graphicData>
        </a:graphic>
      </p:graphicFrame>
      <p:pic>
        <p:nvPicPr>
          <p:cNvPr id="6" name="Picture 4">
            <a:extLst>
              <a:ext uri="{FF2B5EF4-FFF2-40B4-BE49-F238E27FC236}">
                <a16:creationId xmlns:a16="http://schemas.microsoft.com/office/drawing/2014/main" id="{9D172F59-8F2E-F98F-2E8D-1EDA97D2F8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34486"/>
          <a:stretch/>
        </p:blipFill>
        <p:spPr>
          <a:xfrm>
            <a:off x="4216250" y="5233480"/>
            <a:ext cx="2183236" cy="1507595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774AC7F0-8B77-6774-0CBC-E279884BAF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10496767" y="3458669"/>
            <a:ext cx="1360711" cy="3312075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9D78CA47-6C79-78AE-4C91-0FE5417BDEA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0578" y="4178595"/>
            <a:ext cx="1681627" cy="2562480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214CBBB5-7BD6-AD93-D60D-084857BC45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34486"/>
          <a:stretch/>
        </p:blipFill>
        <p:spPr>
          <a:xfrm>
            <a:off x="7031480" y="5319979"/>
            <a:ext cx="2057972" cy="14210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35B16A-A057-0B1A-304D-B3F5F42332D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321" y="5282628"/>
            <a:ext cx="844936" cy="118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860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B7F9BC8-2528-B619-742C-792C9545BBE3}"/>
              </a:ext>
            </a:extLst>
          </p:cNvPr>
          <p:cNvSpPr/>
          <p:nvPr/>
        </p:nvSpPr>
        <p:spPr>
          <a:xfrm>
            <a:off x="266750" y="344655"/>
            <a:ext cx="833741" cy="771735"/>
          </a:xfrm>
          <a:prstGeom prst="ellipse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n>
                  <a:solidFill>
                    <a:schemeClr val="tx1"/>
                  </a:solidFill>
                </a:ln>
                <a:latin typeface="SVN-Dumpling" panose="02000000000000000000" pitchFamily="50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6D7B5B-00B9-06FE-D70A-020A8AA64F89}"/>
              </a:ext>
            </a:extLst>
          </p:cNvPr>
          <p:cNvSpPr txBox="1"/>
          <p:nvPr/>
        </p:nvSpPr>
        <p:spPr>
          <a:xfrm>
            <a:off x="1311015" y="344655"/>
            <a:ext cx="103529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AutoNum type="alphaLcParenR"/>
            </a:pPr>
            <a:r>
              <a:rPr lang="vi-VN" sz="2400" b="0" i="0">
                <a:effectLst/>
              </a:rPr>
              <a:t>Vẽ một hình vuông cạnh dài 1 dm trên giấy kẻ ô vuông, cắt hình</a:t>
            </a:r>
            <a:r>
              <a:rPr lang="en-US" sz="2400" b="0" i="0">
                <a:effectLst/>
              </a:rPr>
              <a:t> </a:t>
            </a:r>
            <a:r>
              <a:rPr lang="vi-VN" sz="2400" b="0" i="0">
                <a:effectLst/>
              </a:rPr>
              <a:t>vuông vừa vẽ để được miếng giấy có diện tích 1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en-US" sz="2400" b="1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400" b="0" i="0">
                <a:effectLst/>
              </a:rPr>
              <a:t>.</a:t>
            </a:r>
            <a:endParaRPr lang="en-US" sz="2400" b="0" i="0"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B8FC38-BFC3-3CE0-3BAD-F1DCE4593F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 t="20044" r="16434" b="19383"/>
          <a:stretch/>
        </p:blipFill>
        <p:spPr>
          <a:xfrm>
            <a:off x="1690577" y="1424763"/>
            <a:ext cx="1260625" cy="12652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3AAA7C-A614-88A2-FFBB-EBE3B504ED66}"/>
              </a:ext>
            </a:extLst>
          </p:cNvPr>
          <p:cNvSpPr txBox="1"/>
          <p:nvPr/>
        </p:nvSpPr>
        <p:spPr>
          <a:xfrm>
            <a:off x="3671442" y="1175652"/>
            <a:ext cx="79924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0" i="0">
                <a:solidFill>
                  <a:sysClr val="windowText" lastClr="000000"/>
                </a:solidFill>
                <a:effectLst/>
              </a:rPr>
              <a:t>b) </a:t>
            </a:r>
            <a:r>
              <a:rPr lang="vi-VN" sz="2400" b="0" i="0">
                <a:solidFill>
                  <a:sysClr val="windowText" lastClr="000000"/>
                </a:solidFill>
                <a:effectLst/>
              </a:rPr>
              <a:t>Ước lượng diện tích một số đồ vật theo đề-xi-mét vuông rồi d</a:t>
            </a:r>
            <a:r>
              <a:rPr lang="en-US" sz="2400">
                <a:solidFill>
                  <a:sysClr val="windowText" lastClr="000000"/>
                </a:solidFill>
              </a:rPr>
              <a:t>ù</a:t>
            </a:r>
            <a:r>
              <a:rPr lang="vi-VN" sz="2400" b="0" i="0">
                <a:solidFill>
                  <a:sysClr val="windowText" lastClr="000000"/>
                </a:solidFill>
                <a:effectLst/>
              </a:rPr>
              <a:t>ng</a:t>
            </a:r>
            <a:r>
              <a:rPr lang="en-US" sz="2400" b="0" i="0">
                <a:solidFill>
                  <a:sysClr val="windowText" lastClr="000000"/>
                </a:solidFill>
                <a:effectLst/>
              </a:rPr>
              <a:t> </a:t>
            </a:r>
            <a:r>
              <a:rPr lang="vi-VN" sz="2400" b="0" i="0">
                <a:solidFill>
                  <a:sysClr val="windowText" lastClr="000000"/>
                </a:solidFill>
                <a:effectLst/>
              </a:rPr>
              <a:t>mảnh giấy trên để đo diện tích các đồ vật.</a:t>
            </a:r>
            <a:endParaRPr lang="en-US" sz="2400">
              <a:solidFill>
                <a:sysClr val="windowText" lastClr="000000"/>
              </a:solidFill>
            </a:endParaRPr>
          </a:p>
        </p:txBody>
      </p:sp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id="{03285907-EA03-DBE9-195F-D72D34D766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393533"/>
              </p:ext>
            </p:extLst>
          </p:nvPr>
        </p:nvGraphicFramePr>
        <p:xfrm>
          <a:off x="3671442" y="2035672"/>
          <a:ext cx="8153046" cy="1806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2724">
                  <a:extLst>
                    <a:ext uri="{9D8B030D-6E8A-4147-A177-3AD203B41FA5}">
                      <a16:colId xmlns:a16="http://schemas.microsoft.com/office/drawing/2014/main" val="3816790685"/>
                    </a:ext>
                  </a:extLst>
                </a:gridCol>
                <a:gridCol w="2713186">
                  <a:extLst>
                    <a:ext uri="{9D8B030D-6E8A-4147-A177-3AD203B41FA5}">
                      <a16:colId xmlns:a16="http://schemas.microsoft.com/office/drawing/2014/main" val="1630369957"/>
                    </a:ext>
                  </a:extLst>
                </a:gridCol>
                <a:gridCol w="2097136">
                  <a:extLst>
                    <a:ext uri="{9D8B030D-6E8A-4147-A177-3AD203B41FA5}">
                      <a16:colId xmlns:a16="http://schemas.microsoft.com/office/drawing/2014/main" val="1274091878"/>
                    </a:ext>
                  </a:extLst>
                </a:gridCol>
              </a:tblGrid>
              <a:tr h="596514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Diện tích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Ước lượng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124756"/>
                  </a:ext>
                </a:extLst>
              </a:tr>
              <a:tr h="604798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 sách toán 4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khoảng </a:t>
                      </a:r>
                      <a:r>
                        <a:rPr lang="vi-VN" sz="2800" b="0" i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.?.</a:t>
                      </a:r>
                      <a:r>
                        <a:rPr lang="en-US" sz="2800" b="0" i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r>
                        <a:rPr lang="en-US" sz="2800" b="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0" i="0">
                          <a:solidFill>
                            <a:srgbClr val="20212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.?.</a:t>
                      </a:r>
                      <a:r>
                        <a:rPr lang="en-US" sz="2800" b="0" i="0">
                          <a:solidFill>
                            <a:srgbClr val="20212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r>
                        <a:rPr lang="en-US" sz="2800" b="0" baseline="300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en-US" sz="280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567041"/>
                  </a:ext>
                </a:extLst>
              </a:tr>
              <a:tr h="604798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Mặt bàn học sinh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khoảng </a:t>
                      </a:r>
                      <a:r>
                        <a:rPr lang="vi-VN" sz="2800" b="0" i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.?.</a:t>
                      </a:r>
                      <a:r>
                        <a:rPr lang="en-US" sz="2800" b="0" i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r>
                        <a:rPr lang="en-US" sz="2800" b="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0" i="0">
                          <a:solidFill>
                            <a:srgbClr val="20212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.?.</a:t>
                      </a:r>
                      <a:r>
                        <a:rPr lang="en-US" sz="2800" b="0" i="0">
                          <a:solidFill>
                            <a:srgbClr val="20212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r>
                        <a:rPr lang="en-US" sz="2800" b="0" baseline="300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en-US" sz="280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298594"/>
                  </a:ext>
                </a:extLst>
              </a:tr>
            </a:tbl>
          </a:graphicData>
        </a:graphic>
      </p:graphicFrame>
      <p:pic>
        <p:nvPicPr>
          <p:cNvPr id="14" name="Picture 4">
            <a:extLst>
              <a:ext uri="{FF2B5EF4-FFF2-40B4-BE49-F238E27FC236}">
                <a16:creationId xmlns:a16="http://schemas.microsoft.com/office/drawing/2014/main" id="{DEB79AA1-C376-28DB-7674-84B12C848E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34486"/>
          <a:stretch/>
        </p:blipFill>
        <p:spPr>
          <a:xfrm>
            <a:off x="4798827" y="3945624"/>
            <a:ext cx="4217582" cy="29123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3EC293-02AD-76CD-9A5B-1C347DF68C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02" y="2806185"/>
            <a:ext cx="2614703" cy="36744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8987A1-47AC-9202-F809-508A186E95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117924" y="4155175"/>
            <a:ext cx="1844677" cy="270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295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40046FC-47D3-6815-82C5-A992619938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1" t="8116" r="9267" b="9275"/>
          <a:stretch/>
        </p:blipFill>
        <p:spPr>
          <a:xfrm>
            <a:off x="9095961" y="2205311"/>
            <a:ext cx="1441173" cy="21117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6AADDE-6F52-7327-8938-B8CAFB60CB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4" t="41469" r="44988" b="-445"/>
          <a:stretch/>
        </p:blipFill>
        <p:spPr>
          <a:xfrm>
            <a:off x="10260494" y="2951922"/>
            <a:ext cx="1139687" cy="150759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2E92637-7B57-8A25-76A7-395F9B39A632}"/>
              </a:ext>
            </a:extLst>
          </p:cNvPr>
          <p:cNvSpPr/>
          <p:nvPr/>
        </p:nvSpPr>
        <p:spPr>
          <a:xfrm>
            <a:off x="2086069" y="745435"/>
            <a:ext cx="71573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 w="38100">
                  <a:solidFill>
                    <a:srgbClr val="FF006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14300" dist="114300" dir="2700000" algn="tl" rotWithShape="0">
                    <a:srgbClr val="FF0066"/>
                  </a:outerShdw>
                </a:effectLst>
                <a:uLnTx/>
                <a:uFillTx/>
                <a:latin typeface="MTD Groovy Script" pitchFamily="50" charset="0"/>
              </a:rPr>
              <a:t>Khởi</a:t>
            </a:r>
            <a:r>
              <a:rPr kumimoji="0" lang="en-US" sz="9600" b="1" i="0" u="none" strike="noStrike" kern="1200" cap="none" spc="0" normalizeH="0" baseline="0" noProof="0" dirty="0">
                <a:ln w="38100">
                  <a:solidFill>
                    <a:srgbClr val="FF006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14300" dist="114300" dir="2700000" algn="tl" rotWithShape="0">
                    <a:srgbClr val="FF0066"/>
                  </a:outerShdw>
                </a:effectLst>
                <a:uLnTx/>
                <a:uFillTx/>
                <a:latin typeface="MTD Groovy Script" pitchFamily="50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 w="38100">
                  <a:solidFill>
                    <a:srgbClr val="FF006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14300" dist="114300" dir="2700000" algn="tl" rotWithShape="0">
                    <a:srgbClr val="FF0066"/>
                  </a:outerShdw>
                </a:effectLst>
                <a:uLnTx/>
                <a:uFillTx/>
                <a:latin typeface="MTD Groovy Script" pitchFamily="50" charset="0"/>
              </a:rPr>
              <a:t>động</a:t>
            </a:r>
            <a:endParaRPr kumimoji="0" lang="en-US" sz="9600" b="1" i="0" u="none" strike="noStrike" kern="1200" cap="none" spc="0" normalizeH="0" baseline="0" noProof="0" dirty="0">
              <a:ln w="38100">
                <a:solidFill>
                  <a:srgbClr val="FF0066"/>
                </a:solidFill>
                <a:prstDash val="solid"/>
              </a:ln>
              <a:solidFill>
                <a:srgbClr val="FFFFFF"/>
              </a:solidFill>
              <a:effectLst>
                <a:outerShdw blurRad="114300" dist="114300" dir="2700000" algn="tl" rotWithShape="0">
                  <a:srgbClr val="FF0066"/>
                </a:outerShdw>
              </a:effectLst>
              <a:uLnTx/>
              <a:uFillTx/>
              <a:latin typeface="MTD Groovy Script" pitchFamily="50" charset="0"/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B798AABD-9DBF-8153-BFD9-EAA70B5CBB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34486"/>
          <a:stretch/>
        </p:blipFill>
        <p:spPr>
          <a:xfrm>
            <a:off x="9604559" y="4172169"/>
            <a:ext cx="2057972" cy="1421096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8437BEE1-AB8D-9471-9622-AC0FAF34D0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34486"/>
          <a:stretch/>
        </p:blipFill>
        <p:spPr>
          <a:xfrm>
            <a:off x="8888745" y="5213602"/>
            <a:ext cx="2183236" cy="1507595"/>
          </a:xfrm>
          <a:prstGeom prst="rect">
            <a:avLst/>
          </a:prstGeom>
        </p:spPr>
      </p:pic>
      <p:sp>
        <p:nvSpPr>
          <p:cNvPr id="15" name="Freeform 2">
            <a:extLst>
              <a:ext uri="{FF2B5EF4-FFF2-40B4-BE49-F238E27FC236}">
                <a16:creationId xmlns:a16="http://schemas.microsoft.com/office/drawing/2014/main" id="{30B9DC20-272D-D023-A880-EFF304BC6A60}"/>
              </a:ext>
            </a:extLst>
          </p:cNvPr>
          <p:cNvSpPr/>
          <p:nvPr/>
        </p:nvSpPr>
        <p:spPr>
          <a:xfrm>
            <a:off x="841636" y="2117035"/>
            <a:ext cx="2183236" cy="4740965"/>
          </a:xfrm>
          <a:custGeom>
            <a:avLst/>
            <a:gdLst/>
            <a:ahLst/>
            <a:cxnLst/>
            <a:rect l="l" t="t" r="r" b="b"/>
            <a:pathLst>
              <a:path w="2561463" h="6172200">
                <a:moveTo>
                  <a:pt x="0" y="0"/>
                </a:moveTo>
                <a:lnTo>
                  <a:pt x="2561463" y="0"/>
                </a:lnTo>
                <a:lnTo>
                  <a:pt x="2561463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6" name="Picture 7">
            <a:extLst>
              <a:ext uri="{FF2B5EF4-FFF2-40B4-BE49-F238E27FC236}">
                <a16:creationId xmlns:a16="http://schemas.microsoft.com/office/drawing/2014/main" id="{80B59A1B-7BBD-0135-6654-6A9A12D2A92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856142" y="3506751"/>
            <a:ext cx="1835435" cy="2976382"/>
          </a:xfrm>
          <a:prstGeom prst="rect">
            <a:avLst/>
          </a:prstGeom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33FC3031-A8B0-9CEC-080D-1028DE74949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flipH="1">
            <a:off x="6884133" y="3429000"/>
            <a:ext cx="1360711" cy="3312075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502A1F99-7071-B015-9251-96AD4BC2A91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636907" y="3925309"/>
            <a:ext cx="1847846" cy="281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567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46EA9B-05CE-89FF-846A-540AA1BD0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22" y="2105334"/>
            <a:ext cx="2314066" cy="32520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C44A5B-2D69-4C43-FC7D-6A5E2BA50CA5}"/>
              </a:ext>
            </a:extLst>
          </p:cNvPr>
          <p:cNvSpPr txBox="1"/>
          <p:nvPr/>
        </p:nvSpPr>
        <p:spPr>
          <a:xfrm>
            <a:off x="6406421" y="246284"/>
            <a:ext cx="2506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endParaRPr lang="en-US" sz="2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C0E6B4-3B89-2948-D374-34A308CFE043}"/>
              </a:ext>
            </a:extLst>
          </p:cNvPr>
          <p:cNvSpPr txBox="1"/>
          <p:nvPr/>
        </p:nvSpPr>
        <p:spPr>
          <a:xfrm>
            <a:off x="588622" y="676854"/>
            <a:ext cx="11383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So sánh diện tích của bìa sách toán 4, mặt bàn với tờ giấy hình vuông vừa cắt?</a:t>
            </a:r>
            <a:endParaRPr lang="en-US" sz="28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082E06-3DE6-F809-EC6C-F86722BC7FE8}"/>
              </a:ext>
            </a:extLst>
          </p:cNvPr>
          <p:cNvSpPr txBox="1"/>
          <p:nvPr/>
        </p:nvSpPr>
        <p:spPr>
          <a:xfrm>
            <a:off x="594961" y="261435"/>
            <a:ext cx="6166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803E4D-7047-5343-8EBA-B86BBE830AC8}"/>
              </a:ext>
            </a:extLst>
          </p:cNvPr>
          <p:cNvSpPr/>
          <p:nvPr/>
        </p:nvSpPr>
        <p:spPr>
          <a:xfrm>
            <a:off x="3561445" y="2105334"/>
            <a:ext cx="7879187" cy="4413391"/>
          </a:xfrm>
          <a:prstGeom prst="rect">
            <a:avLst/>
          </a:prstGeom>
          <a:solidFill>
            <a:srgbClr val="D19B65"/>
          </a:solidFill>
          <a:ln>
            <a:solidFill>
              <a:srgbClr val="D19B6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F1E62D-9BBE-C09A-B28E-2A5F9D4E3F1E}"/>
              </a:ext>
            </a:extLst>
          </p:cNvPr>
          <p:cNvSpPr txBox="1"/>
          <p:nvPr/>
        </p:nvSpPr>
        <p:spPr>
          <a:xfrm>
            <a:off x="2118186" y="1083678"/>
            <a:ext cx="9854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hay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en-US" sz="28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BB1C6D-9250-748A-DFD1-209C14E0B3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 t="20044" r="16434" b="19383"/>
          <a:stretch/>
        </p:blipFill>
        <p:spPr>
          <a:xfrm>
            <a:off x="588623" y="4219350"/>
            <a:ext cx="1133852" cy="113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843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2444 0.1659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>
            <a:extLst>
              <a:ext uri="{FF2B5EF4-FFF2-40B4-BE49-F238E27FC236}">
                <a16:creationId xmlns:a16="http://schemas.microsoft.com/office/drawing/2014/main" id="{03BF480D-BD00-B66E-7D2F-521B45A969EE}"/>
              </a:ext>
            </a:extLst>
          </p:cNvPr>
          <p:cNvSpPr/>
          <p:nvPr/>
        </p:nvSpPr>
        <p:spPr>
          <a:xfrm>
            <a:off x="7196906" y="3193731"/>
            <a:ext cx="4956755" cy="3483437"/>
          </a:xfrm>
          <a:prstGeom prst="cloud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04B6BD45-C991-A24D-8273-D067CAAF8E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260122"/>
              </p:ext>
            </p:extLst>
          </p:nvPr>
        </p:nvGraphicFramePr>
        <p:xfrm>
          <a:off x="2019477" y="351814"/>
          <a:ext cx="8153046" cy="1806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2724">
                  <a:extLst>
                    <a:ext uri="{9D8B030D-6E8A-4147-A177-3AD203B41FA5}">
                      <a16:colId xmlns:a16="http://schemas.microsoft.com/office/drawing/2014/main" val="3816790685"/>
                    </a:ext>
                  </a:extLst>
                </a:gridCol>
                <a:gridCol w="2713186">
                  <a:extLst>
                    <a:ext uri="{9D8B030D-6E8A-4147-A177-3AD203B41FA5}">
                      <a16:colId xmlns:a16="http://schemas.microsoft.com/office/drawing/2014/main" val="1630369957"/>
                    </a:ext>
                  </a:extLst>
                </a:gridCol>
                <a:gridCol w="2097136">
                  <a:extLst>
                    <a:ext uri="{9D8B030D-6E8A-4147-A177-3AD203B41FA5}">
                      <a16:colId xmlns:a16="http://schemas.microsoft.com/office/drawing/2014/main" val="1274091878"/>
                    </a:ext>
                  </a:extLst>
                </a:gridCol>
              </a:tblGrid>
              <a:tr h="596514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Diện tích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Ước lượng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124756"/>
                  </a:ext>
                </a:extLst>
              </a:tr>
              <a:tr h="604798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 sách toán 4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khoảng </a:t>
                      </a:r>
                      <a:r>
                        <a:rPr lang="vi-VN" sz="2800" b="0" i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.?.</a:t>
                      </a:r>
                      <a:r>
                        <a:rPr lang="en-US" sz="2800" b="0" i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r>
                        <a:rPr lang="en-US" sz="2800" b="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0" i="0">
                          <a:solidFill>
                            <a:srgbClr val="20212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.?.</a:t>
                      </a:r>
                      <a:r>
                        <a:rPr lang="en-US" sz="2800" b="0" i="0">
                          <a:solidFill>
                            <a:srgbClr val="20212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r>
                        <a:rPr lang="en-US" sz="2800" b="0" baseline="300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en-US" sz="280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567041"/>
                  </a:ext>
                </a:extLst>
              </a:tr>
              <a:tr h="604798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Mặt bàn học sinh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khoảng </a:t>
                      </a:r>
                      <a:r>
                        <a:rPr lang="vi-VN" sz="2800" b="0" i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.?.</a:t>
                      </a:r>
                      <a:r>
                        <a:rPr lang="en-US" sz="2800" b="0" i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r>
                        <a:rPr lang="en-US" sz="2800" b="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0" i="0">
                          <a:solidFill>
                            <a:srgbClr val="20212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.?.</a:t>
                      </a:r>
                      <a:r>
                        <a:rPr lang="en-US" sz="2800" b="0" i="0">
                          <a:solidFill>
                            <a:srgbClr val="20212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r>
                        <a:rPr lang="en-US" sz="2800" b="0" baseline="300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en-US" sz="280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298594"/>
                  </a:ext>
                </a:extLst>
              </a:tr>
            </a:tbl>
          </a:graphicData>
        </a:graphic>
      </p:graphicFrame>
      <p:pic>
        <p:nvPicPr>
          <p:cNvPr id="3" name="Picture 4">
            <a:extLst>
              <a:ext uri="{FF2B5EF4-FFF2-40B4-BE49-F238E27FC236}">
                <a16:creationId xmlns:a16="http://schemas.microsoft.com/office/drawing/2014/main" id="{0477AD56-8F67-351C-AE77-34E67EC10B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34486"/>
          <a:stretch/>
        </p:blipFill>
        <p:spPr>
          <a:xfrm>
            <a:off x="2108352" y="3686809"/>
            <a:ext cx="5257591" cy="36305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600203-1C71-4F4F-E21B-6422FB18AA8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2" y="2369098"/>
            <a:ext cx="1658680" cy="23309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64A0A8-39D9-51AC-1972-99F29810EEB4}"/>
              </a:ext>
            </a:extLst>
          </p:cNvPr>
          <p:cNvSpPr txBox="1"/>
          <p:nvPr/>
        </p:nvSpPr>
        <p:spPr>
          <a:xfrm>
            <a:off x="2950901" y="2157924"/>
            <a:ext cx="2344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 lượng:</a:t>
            </a:r>
            <a:endParaRPr lang="en-US" sz="28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BF6CB8-BE59-EFFD-E089-FCBB56D5050E}"/>
              </a:ext>
            </a:extLst>
          </p:cNvPr>
          <p:cNvSpPr/>
          <p:nvPr/>
        </p:nvSpPr>
        <p:spPr>
          <a:xfrm>
            <a:off x="4918337" y="2172299"/>
            <a:ext cx="2991997" cy="523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 bằng mắt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615D51-3D2B-05B0-246E-FAC0D4C12372}"/>
              </a:ext>
            </a:extLst>
          </p:cNvPr>
          <p:cNvSpPr txBox="1"/>
          <p:nvPr/>
        </p:nvSpPr>
        <p:spPr>
          <a:xfrm>
            <a:off x="2953859" y="2576576"/>
            <a:ext cx="948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Đo:</a:t>
            </a:r>
            <a:endParaRPr lang="en-US" sz="28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38BFF9-C830-0FC7-B8F2-C64CDDB7ACA1}"/>
              </a:ext>
            </a:extLst>
          </p:cNvPr>
          <p:cNvSpPr/>
          <p:nvPr/>
        </p:nvSpPr>
        <p:spPr>
          <a:xfrm>
            <a:off x="3549929" y="2601584"/>
            <a:ext cx="8007662" cy="523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 mảnh giấy lần lượt đặt vào đồ cần đo.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C0A788-7E74-BBCB-7258-04C9C56BA813}"/>
              </a:ext>
            </a:extLst>
          </p:cNvPr>
          <p:cNvSpPr/>
          <p:nvPr/>
        </p:nvSpPr>
        <p:spPr>
          <a:xfrm>
            <a:off x="7534981" y="3193731"/>
            <a:ext cx="461868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SVN-Dumpling" panose="02000000000000000000" pitchFamily="50" charset="0"/>
              </a:rPr>
              <a:t>Nhóm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SVN-Dumpling" panose="02000000000000000000" pitchFamily="50" charset="0"/>
              </a:rPr>
              <a:t>bốn</a:t>
            </a:r>
            <a:endParaRPr kumimoji="0" lang="en-US" sz="9600" b="1" i="0" u="none" strike="noStrike" kern="1200" cap="none" spc="0" normalizeH="0" baseline="0" noProof="0">
              <a:ln w="28575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uLnTx/>
              <a:uFillTx/>
              <a:latin typeface="SVN-Dumpling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8125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6" grpId="0" animBg="1"/>
      <p:bldP spid="7" grpId="0"/>
      <p:bldP spid="8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139F80-DF17-3434-3BA6-7B7A9723E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86" y="1605603"/>
            <a:ext cx="2314066" cy="32520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AA3F79-9F96-6EB2-B81F-5DCA678D64BD}"/>
              </a:ext>
            </a:extLst>
          </p:cNvPr>
          <p:cNvSpPr txBox="1"/>
          <p:nvPr/>
        </p:nvSpPr>
        <p:spPr>
          <a:xfrm>
            <a:off x="399086" y="616202"/>
            <a:ext cx="310965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 lượng:</a:t>
            </a:r>
            <a:endParaRPr lang="en-US" sz="40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D10881-EACA-DBC3-14BD-97C8C850AAB2}"/>
              </a:ext>
            </a:extLst>
          </p:cNvPr>
          <p:cNvSpPr/>
          <p:nvPr/>
        </p:nvSpPr>
        <p:spPr>
          <a:xfrm>
            <a:off x="2983211" y="708534"/>
            <a:ext cx="4682863" cy="523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 bằng mắt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1397AA-9D4D-39A9-35B5-CD5B3AD516AE}"/>
              </a:ext>
            </a:extLst>
          </p:cNvPr>
          <p:cNvSpPr txBox="1"/>
          <p:nvPr/>
        </p:nvSpPr>
        <p:spPr>
          <a:xfrm>
            <a:off x="3104707" y="1572084"/>
            <a:ext cx="88888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Bìa sách toán 4 có chiều rộng khoảng  </a:t>
            </a:r>
            <a:r>
              <a:rPr lang="vi-VN" sz="2800" b="0" i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.?.</a:t>
            </a:r>
            <a:r>
              <a:rPr lang="en-US" sz="2800" b="0" i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hình vuông và chiều dài khoảng  </a:t>
            </a:r>
            <a:r>
              <a:rPr lang="vi-VN" sz="2800" b="0" i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.?.</a:t>
            </a:r>
            <a:r>
              <a:rPr lang="en-US" sz="2800" b="0" i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hình vuông.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771C7A-1C44-B1B7-CD31-9C8567339E35}"/>
              </a:ext>
            </a:extLst>
          </p:cNvPr>
          <p:cNvSpPr/>
          <p:nvPr/>
        </p:nvSpPr>
        <p:spPr>
          <a:xfrm>
            <a:off x="9314121" y="1572084"/>
            <a:ext cx="542260" cy="4252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AA018E-9F75-AE3B-25C4-2F41DBB344CF}"/>
              </a:ext>
            </a:extLst>
          </p:cNvPr>
          <p:cNvSpPr/>
          <p:nvPr/>
        </p:nvSpPr>
        <p:spPr>
          <a:xfrm>
            <a:off x="6411435" y="2049137"/>
            <a:ext cx="1637412" cy="59228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 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F783C8-8BCA-1B79-2E34-F52956FB6C7C}"/>
              </a:ext>
            </a:extLst>
          </p:cNvPr>
          <p:cNvSpPr/>
          <p:nvPr/>
        </p:nvSpPr>
        <p:spPr>
          <a:xfrm>
            <a:off x="8038214" y="2005291"/>
            <a:ext cx="2052084" cy="546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vuông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75E4D0D-FF93-9564-D977-B1C368B5552D}"/>
              </a:ext>
            </a:extLst>
          </p:cNvPr>
          <p:cNvSpPr/>
          <p:nvPr/>
        </p:nvSpPr>
        <p:spPr>
          <a:xfrm>
            <a:off x="3104707" y="2641424"/>
            <a:ext cx="567258" cy="66266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7C910C-5E78-F1FC-B373-0913E94E817F}"/>
              </a:ext>
            </a:extLst>
          </p:cNvPr>
          <p:cNvSpPr/>
          <p:nvPr/>
        </p:nvSpPr>
        <p:spPr>
          <a:xfrm>
            <a:off x="3540641" y="2767351"/>
            <a:ext cx="8452884" cy="523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Bìa sách toán 4 khoảng </a:t>
            </a:r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hình vuông</a:t>
            </a:r>
          </a:p>
        </p:txBody>
      </p:sp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id="{369E6237-4C67-33C4-76B8-C4F847A8B9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519526"/>
              </p:ext>
            </p:extLst>
          </p:nvPr>
        </p:nvGraphicFramePr>
        <p:xfrm>
          <a:off x="3388336" y="3684181"/>
          <a:ext cx="8153046" cy="1806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2724">
                  <a:extLst>
                    <a:ext uri="{9D8B030D-6E8A-4147-A177-3AD203B41FA5}">
                      <a16:colId xmlns:a16="http://schemas.microsoft.com/office/drawing/2014/main" val="3816790685"/>
                    </a:ext>
                  </a:extLst>
                </a:gridCol>
                <a:gridCol w="2923303">
                  <a:extLst>
                    <a:ext uri="{9D8B030D-6E8A-4147-A177-3AD203B41FA5}">
                      <a16:colId xmlns:a16="http://schemas.microsoft.com/office/drawing/2014/main" val="1630369957"/>
                    </a:ext>
                  </a:extLst>
                </a:gridCol>
                <a:gridCol w="1887019">
                  <a:extLst>
                    <a:ext uri="{9D8B030D-6E8A-4147-A177-3AD203B41FA5}">
                      <a16:colId xmlns:a16="http://schemas.microsoft.com/office/drawing/2014/main" val="1274091878"/>
                    </a:ext>
                  </a:extLst>
                </a:gridCol>
              </a:tblGrid>
              <a:tr h="596514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Diện tích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Ước lượng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124756"/>
                  </a:ext>
                </a:extLst>
              </a:tr>
              <a:tr h="604798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 sách toán 4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khoảng  </a:t>
                      </a:r>
                      <a:r>
                        <a:rPr lang="vi-VN" sz="2800" b="0" i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.?.</a:t>
                      </a:r>
                      <a:r>
                        <a:rPr lang="en-US" sz="2800" b="0" i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r>
                        <a:rPr lang="en-US" sz="2800" b="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0" i="0">
                          <a:solidFill>
                            <a:srgbClr val="20212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.?.</a:t>
                      </a:r>
                      <a:r>
                        <a:rPr lang="en-US" sz="2800" b="0" i="0">
                          <a:solidFill>
                            <a:srgbClr val="20212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r>
                        <a:rPr lang="en-US" sz="2800" b="0" baseline="300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en-US" sz="280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567041"/>
                  </a:ext>
                </a:extLst>
              </a:tr>
              <a:tr h="604798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Mặt bàn học sinh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khoảng  </a:t>
                      </a:r>
                      <a:r>
                        <a:rPr lang="vi-VN" sz="2800" b="0" i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.?.</a:t>
                      </a:r>
                      <a:r>
                        <a:rPr lang="en-US" sz="2800" b="0" i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r>
                        <a:rPr lang="en-US" sz="2800" b="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0" i="0">
                          <a:solidFill>
                            <a:srgbClr val="20212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.?.</a:t>
                      </a:r>
                      <a:r>
                        <a:rPr lang="en-US" sz="2800" b="0" i="0">
                          <a:solidFill>
                            <a:srgbClr val="20212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r>
                        <a:rPr lang="en-US" sz="2800" b="0" baseline="300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en-US" sz="280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298594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FE637D00-6479-5193-872E-1CACBEFB00A2}"/>
              </a:ext>
            </a:extLst>
          </p:cNvPr>
          <p:cNvSpPr/>
          <p:nvPr/>
        </p:nvSpPr>
        <p:spPr>
          <a:xfrm>
            <a:off x="8187071" y="4374628"/>
            <a:ext cx="542260" cy="4252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79029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AAA8B2-ABCA-2C6C-7F6E-644B35E83431}"/>
              </a:ext>
            </a:extLst>
          </p:cNvPr>
          <p:cNvSpPr txBox="1"/>
          <p:nvPr/>
        </p:nvSpPr>
        <p:spPr>
          <a:xfrm>
            <a:off x="542260" y="410325"/>
            <a:ext cx="310965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 lượng:</a:t>
            </a:r>
            <a:endParaRPr lang="en-US" sz="40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99CACC-A9DD-4775-09F6-A494D64BFA4F}"/>
              </a:ext>
            </a:extLst>
          </p:cNvPr>
          <p:cNvSpPr/>
          <p:nvPr/>
        </p:nvSpPr>
        <p:spPr>
          <a:xfrm>
            <a:off x="3036374" y="502657"/>
            <a:ext cx="4682863" cy="523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 bằng mắt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35E291-8C89-01BA-6E06-E11A22553A04}"/>
              </a:ext>
            </a:extLst>
          </p:cNvPr>
          <p:cNvSpPr/>
          <p:nvPr/>
        </p:nvSpPr>
        <p:spPr>
          <a:xfrm>
            <a:off x="492122" y="2235673"/>
            <a:ext cx="7879187" cy="4306091"/>
          </a:xfrm>
          <a:prstGeom prst="rect">
            <a:avLst/>
          </a:prstGeom>
          <a:solidFill>
            <a:srgbClr val="D19B65"/>
          </a:solidFill>
          <a:ln>
            <a:solidFill>
              <a:srgbClr val="D19B6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8BDE19-C3FA-6AAB-48FC-62E2CF156E10}"/>
              </a:ext>
            </a:extLst>
          </p:cNvPr>
          <p:cNvSpPr txBox="1"/>
          <p:nvPr/>
        </p:nvSpPr>
        <p:spPr>
          <a:xfrm>
            <a:off x="425301" y="1118210"/>
            <a:ext cx="113662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Bàn học có chiều rộng khoảng  </a:t>
            </a:r>
            <a:r>
              <a:rPr lang="vi-VN" sz="2800" b="0" i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.?.</a:t>
            </a:r>
            <a:r>
              <a:rPr lang="en-US" sz="2800" b="0" i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hình vuông và chiều dài khoảng  </a:t>
            </a:r>
            <a:r>
              <a:rPr lang="vi-VN" sz="2800" b="0" i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.?.</a:t>
            </a:r>
            <a:r>
              <a:rPr lang="en-US" sz="2800" b="0" i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hình vuông.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F6BCE9-74AA-27C1-0721-80AA66A0364F}"/>
              </a:ext>
            </a:extLst>
          </p:cNvPr>
          <p:cNvSpPr/>
          <p:nvPr/>
        </p:nvSpPr>
        <p:spPr>
          <a:xfrm>
            <a:off x="5420335" y="1170048"/>
            <a:ext cx="542260" cy="4252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BEB8CC-0D8C-6D11-0C7D-3FC72C38177B}"/>
              </a:ext>
            </a:extLst>
          </p:cNvPr>
          <p:cNvSpPr/>
          <p:nvPr/>
        </p:nvSpPr>
        <p:spPr>
          <a:xfrm>
            <a:off x="508092" y="1595263"/>
            <a:ext cx="542260" cy="4252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8EB458A-7841-B042-D363-0229CEC0FDD3}"/>
              </a:ext>
            </a:extLst>
          </p:cNvPr>
          <p:cNvSpPr/>
          <p:nvPr/>
        </p:nvSpPr>
        <p:spPr>
          <a:xfrm>
            <a:off x="3215984" y="1521174"/>
            <a:ext cx="567258" cy="66266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0D40E-170D-A6F7-340B-6CF76B2B9F7F}"/>
              </a:ext>
            </a:extLst>
          </p:cNvPr>
          <p:cNvSpPr/>
          <p:nvPr/>
        </p:nvSpPr>
        <p:spPr>
          <a:xfrm>
            <a:off x="3651918" y="1647101"/>
            <a:ext cx="7661124" cy="523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 học khoảng </a:t>
            </a:r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hình vuông.</a:t>
            </a:r>
          </a:p>
        </p:txBody>
      </p:sp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7B600D9B-1AC9-8E14-F2E2-B9DB4999B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03956"/>
              </p:ext>
            </p:extLst>
          </p:nvPr>
        </p:nvGraphicFramePr>
        <p:xfrm>
          <a:off x="3405957" y="2296249"/>
          <a:ext cx="8153046" cy="1806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2724">
                  <a:extLst>
                    <a:ext uri="{9D8B030D-6E8A-4147-A177-3AD203B41FA5}">
                      <a16:colId xmlns:a16="http://schemas.microsoft.com/office/drawing/2014/main" val="3816790685"/>
                    </a:ext>
                  </a:extLst>
                </a:gridCol>
                <a:gridCol w="3086435">
                  <a:extLst>
                    <a:ext uri="{9D8B030D-6E8A-4147-A177-3AD203B41FA5}">
                      <a16:colId xmlns:a16="http://schemas.microsoft.com/office/drawing/2014/main" val="1630369957"/>
                    </a:ext>
                  </a:extLst>
                </a:gridCol>
                <a:gridCol w="1723887">
                  <a:extLst>
                    <a:ext uri="{9D8B030D-6E8A-4147-A177-3AD203B41FA5}">
                      <a16:colId xmlns:a16="http://schemas.microsoft.com/office/drawing/2014/main" val="1274091878"/>
                    </a:ext>
                  </a:extLst>
                </a:gridCol>
              </a:tblGrid>
              <a:tr h="596514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Diện tích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Ước lượng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124756"/>
                  </a:ext>
                </a:extLst>
              </a:tr>
              <a:tr h="604798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 sách toán 4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khoảng  </a:t>
                      </a:r>
                      <a:r>
                        <a:rPr lang="vi-VN" sz="2800" b="0" i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.?.</a:t>
                      </a:r>
                      <a:r>
                        <a:rPr lang="en-US" sz="2800" b="0" i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r>
                        <a:rPr lang="en-US" sz="2800" b="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0" i="0">
                          <a:solidFill>
                            <a:srgbClr val="20212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.?.</a:t>
                      </a:r>
                      <a:r>
                        <a:rPr lang="en-US" sz="2800" b="0" i="0">
                          <a:solidFill>
                            <a:srgbClr val="20212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r>
                        <a:rPr lang="en-US" sz="2800" b="0" baseline="300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en-US" sz="280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567041"/>
                  </a:ext>
                </a:extLst>
              </a:tr>
              <a:tr h="604798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Mặt bàn học sinh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khoảng   </a:t>
                      </a:r>
                      <a:r>
                        <a:rPr lang="vi-VN" sz="2800" b="0" i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.?.</a:t>
                      </a:r>
                      <a:r>
                        <a:rPr lang="en-US" sz="2800" b="0" i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r>
                        <a:rPr lang="en-US" sz="2800" b="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0" i="0">
                          <a:solidFill>
                            <a:srgbClr val="20212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.?.</a:t>
                      </a:r>
                      <a:r>
                        <a:rPr lang="en-US" sz="2800" b="0" i="0">
                          <a:solidFill>
                            <a:srgbClr val="20212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r>
                        <a:rPr lang="en-US" sz="2800" b="0" baseline="300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en-US" sz="280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298594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1280CDDE-434A-FD96-A54E-5A1EDA6F0C69}"/>
              </a:ext>
            </a:extLst>
          </p:cNvPr>
          <p:cNvSpPr/>
          <p:nvPr/>
        </p:nvSpPr>
        <p:spPr>
          <a:xfrm>
            <a:off x="8249095" y="2986696"/>
            <a:ext cx="542260" cy="4252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5D6DAE-68B0-D0DB-090C-20739B6EDD48}"/>
              </a:ext>
            </a:extLst>
          </p:cNvPr>
          <p:cNvSpPr/>
          <p:nvPr/>
        </p:nvSpPr>
        <p:spPr>
          <a:xfrm>
            <a:off x="8144542" y="3584347"/>
            <a:ext cx="751366" cy="49674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AE3A9945-A7EA-BA36-A490-2B5F0C85FD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10668362" y="4635156"/>
            <a:ext cx="890641" cy="2167889"/>
          </a:xfrm>
          <a:prstGeom prst="rect">
            <a:avLst/>
          </a:prstGeom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9D85D532-70BE-96AC-B593-7E3EE5175EC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61950" y="4522376"/>
            <a:ext cx="1406412" cy="228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519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 animBg="1"/>
      <p:bldP spid="9" grpId="0" animBg="1"/>
      <p:bldP spid="10" grpId="0" animBg="1"/>
      <p:bldP spid="11" grpId="0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52BAEB-581C-E5E4-3250-6AA76882B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06" y="1389706"/>
            <a:ext cx="2674650" cy="36769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9B4BCA-96AC-0642-0ACF-FD182D1C7EB0}"/>
              </a:ext>
            </a:extLst>
          </p:cNvPr>
          <p:cNvSpPr txBox="1"/>
          <p:nvPr/>
        </p:nvSpPr>
        <p:spPr>
          <a:xfrm>
            <a:off x="504486" y="354591"/>
            <a:ext cx="110010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Đo:</a:t>
            </a:r>
            <a:endParaRPr lang="en-US" sz="40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F16A29-2C22-484D-4E70-E59585D400C0}"/>
              </a:ext>
            </a:extLst>
          </p:cNvPr>
          <p:cNvSpPr/>
          <p:nvPr/>
        </p:nvSpPr>
        <p:spPr>
          <a:xfrm>
            <a:off x="1448868" y="446923"/>
            <a:ext cx="10129988" cy="523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 mảnh giấy lần lượt đặt vào đồ cần đo.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B16256-BD7C-B45C-AEF2-6C4597AE05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 t="20044" r="16434" b="19383"/>
          <a:stretch/>
        </p:blipFill>
        <p:spPr>
          <a:xfrm>
            <a:off x="513105" y="3652665"/>
            <a:ext cx="1408812" cy="1413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19783F-FEFE-0754-514A-DF45D0399F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 t="20044" r="16434" b="19383"/>
          <a:stretch/>
        </p:blipFill>
        <p:spPr>
          <a:xfrm>
            <a:off x="1913299" y="3652664"/>
            <a:ext cx="1408812" cy="14139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CF04AF-2EF6-7CCE-49C9-F505A8600E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 t="20044" r="16434" b="19383"/>
          <a:stretch/>
        </p:blipFill>
        <p:spPr>
          <a:xfrm>
            <a:off x="504486" y="2238710"/>
            <a:ext cx="1408812" cy="14139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D14463-A4CC-C53B-1C0B-0670350868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 t="20044" r="16434" b="19383"/>
          <a:stretch/>
        </p:blipFill>
        <p:spPr>
          <a:xfrm>
            <a:off x="1904679" y="2238710"/>
            <a:ext cx="1408812" cy="1413953"/>
          </a:xfrm>
          <a:prstGeom prst="rect">
            <a:avLst/>
          </a:prstGeom>
        </p:spPr>
      </p:pic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E754760C-5EBA-26A5-901D-86AFABDEF8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829937"/>
              </p:ext>
            </p:extLst>
          </p:nvPr>
        </p:nvGraphicFramePr>
        <p:xfrm>
          <a:off x="3651426" y="2238710"/>
          <a:ext cx="8153046" cy="1806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2724">
                  <a:extLst>
                    <a:ext uri="{9D8B030D-6E8A-4147-A177-3AD203B41FA5}">
                      <a16:colId xmlns:a16="http://schemas.microsoft.com/office/drawing/2014/main" val="3816790685"/>
                    </a:ext>
                  </a:extLst>
                </a:gridCol>
                <a:gridCol w="3086435">
                  <a:extLst>
                    <a:ext uri="{9D8B030D-6E8A-4147-A177-3AD203B41FA5}">
                      <a16:colId xmlns:a16="http://schemas.microsoft.com/office/drawing/2014/main" val="1630369957"/>
                    </a:ext>
                  </a:extLst>
                </a:gridCol>
                <a:gridCol w="1723887">
                  <a:extLst>
                    <a:ext uri="{9D8B030D-6E8A-4147-A177-3AD203B41FA5}">
                      <a16:colId xmlns:a16="http://schemas.microsoft.com/office/drawing/2014/main" val="1274091878"/>
                    </a:ext>
                  </a:extLst>
                </a:gridCol>
              </a:tblGrid>
              <a:tr h="596514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Diện tích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Ước lượng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124756"/>
                  </a:ext>
                </a:extLst>
              </a:tr>
              <a:tr h="604798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 sách toán 4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khoảng  </a:t>
                      </a:r>
                      <a:r>
                        <a:rPr lang="vi-VN" sz="2800" b="0" i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.?.</a:t>
                      </a:r>
                      <a:r>
                        <a:rPr lang="en-US" sz="2800" b="0" i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r>
                        <a:rPr lang="en-US" sz="2800" b="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0" i="0">
                          <a:solidFill>
                            <a:srgbClr val="20212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.?.</a:t>
                      </a:r>
                      <a:r>
                        <a:rPr lang="en-US" sz="2800" b="0" i="0">
                          <a:solidFill>
                            <a:srgbClr val="20212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r>
                        <a:rPr lang="en-US" sz="2800" b="0" baseline="300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en-US" sz="280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567041"/>
                  </a:ext>
                </a:extLst>
              </a:tr>
              <a:tr h="604798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Mặt bàn học sinh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khoảng   </a:t>
                      </a:r>
                      <a:r>
                        <a:rPr lang="vi-VN" sz="2800" b="0" i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.?.</a:t>
                      </a:r>
                      <a:r>
                        <a:rPr lang="en-US" sz="2800" b="0" i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r>
                        <a:rPr lang="en-US" sz="2800" b="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0" i="0">
                          <a:solidFill>
                            <a:srgbClr val="20212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.?.</a:t>
                      </a:r>
                      <a:r>
                        <a:rPr lang="en-US" sz="2800" b="0" i="0">
                          <a:solidFill>
                            <a:srgbClr val="20212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r>
                        <a:rPr lang="en-US" sz="2800" b="0" baseline="300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en-US" sz="280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298594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FE5F2380-A69D-6FBB-4590-6E4E3E92052E}"/>
              </a:ext>
            </a:extLst>
          </p:cNvPr>
          <p:cNvSpPr/>
          <p:nvPr/>
        </p:nvSpPr>
        <p:spPr>
          <a:xfrm>
            <a:off x="8494564" y="2929157"/>
            <a:ext cx="542260" cy="4252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B9AF57-0FF0-59E9-4856-46E4A9555D28}"/>
              </a:ext>
            </a:extLst>
          </p:cNvPr>
          <p:cNvSpPr/>
          <p:nvPr/>
        </p:nvSpPr>
        <p:spPr>
          <a:xfrm>
            <a:off x="8390011" y="3526808"/>
            <a:ext cx="751366" cy="49674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807E8D-3D10-83A5-D82E-116BA900EB6E}"/>
              </a:ext>
            </a:extLst>
          </p:cNvPr>
          <p:cNvSpPr/>
          <p:nvPr/>
        </p:nvSpPr>
        <p:spPr>
          <a:xfrm>
            <a:off x="10305643" y="2929157"/>
            <a:ext cx="542260" cy="4252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354934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0D0BD2-66BF-5A0D-CE6E-83477FB2DFFA}"/>
              </a:ext>
            </a:extLst>
          </p:cNvPr>
          <p:cNvSpPr txBox="1"/>
          <p:nvPr/>
        </p:nvSpPr>
        <p:spPr>
          <a:xfrm>
            <a:off x="504486" y="354591"/>
            <a:ext cx="110010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Đo:</a:t>
            </a:r>
            <a:endParaRPr lang="en-US" sz="40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370550-8D76-60C2-5613-9D109D785C00}"/>
              </a:ext>
            </a:extLst>
          </p:cNvPr>
          <p:cNvSpPr/>
          <p:nvPr/>
        </p:nvSpPr>
        <p:spPr>
          <a:xfrm>
            <a:off x="1448868" y="446923"/>
            <a:ext cx="10129988" cy="523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 mảnh giấy lần lượt đặt vào đồ cần đo.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FA9391-D547-DE8E-DF90-9D005A3BEE67}"/>
              </a:ext>
            </a:extLst>
          </p:cNvPr>
          <p:cNvSpPr/>
          <p:nvPr/>
        </p:nvSpPr>
        <p:spPr>
          <a:xfrm>
            <a:off x="2320924" y="1214028"/>
            <a:ext cx="6971932" cy="4104119"/>
          </a:xfrm>
          <a:prstGeom prst="rect">
            <a:avLst/>
          </a:prstGeom>
          <a:solidFill>
            <a:srgbClr val="D19B65"/>
          </a:solidFill>
          <a:ln>
            <a:solidFill>
              <a:srgbClr val="D19B6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B047BF-7CC4-6D8A-230A-0A82F55D18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 t="20044" r="16434" b="19383"/>
          <a:stretch/>
        </p:blipFill>
        <p:spPr>
          <a:xfrm>
            <a:off x="2320923" y="4350631"/>
            <a:ext cx="963997" cy="9675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A603D4-2250-AE5B-A25A-4684DAB58A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 t="20044" r="16434" b="19383"/>
          <a:stretch/>
        </p:blipFill>
        <p:spPr>
          <a:xfrm>
            <a:off x="3284920" y="4350630"/>
            <a:ext cx="963997" cy="9675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B66BFF-0AEC-853A-15B5-86A5914265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 t="20044" r="16434" b="19383"/>
          <a:stretch/>
        </p:blipFill>
        <p:spPr>
          <a:xfrm>
            <a:off x="4248917" y="4350630"/>
            <a:ext cx="963997" cy="9675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A49071-8BE0-5D22-34C7-94F7918623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 t="20044" r="16434" b="19383"/>
          <a:stretch/>
        </p:blipFill>
        <p:spPr>
          <a:xfrm>
            <a:off x="5212914" y="4350629"/>
            <a:ext cx="963997" cy="9675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E29F6E-487E-18C2-9F5C-5AC80578B8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 t="20044" r="16434" b="19383"/>
          <a:stretch/>
        </p:blipFill>
        <p:spPr>
          <a:xfrm>
            <a:off x="6176911" y="4350629"/>
            <a:ext cx="963997" cy="9675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EB73846-A031-D352-F2D3-FA5D4EC948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 t="20044" r="16434" b="19383"/>
          <a:stretch/>
        </p:blipFill>
        <p:spPr>
          <a:xfrm>
            <a:off x="7140908" y="4350628"/>
            <a:ext cx="963997" cy="9675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7DE7DFD-84BF-7F4D-EE72-B22BE611CB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 t="20044" r="16434" b="19383"/>
          <a:stretch/>
        </p:blipFill>
        <p:spPr>
          <a:xfrm>
            <a:off x="8104905" y="4350628"/>
            <a:ext cx="963997" cy="9675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833D488-358E-D3C8-6088-DC429B8AD8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 t="20044" r="16434" b="19383"/>
          <a:stretch/>
        </p:blipFill>
        <p:spPr>
          <a:xfrm>
            <a:off x="2320923" y="3383114"/>
            <a:ext cx="963997" cy="9675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C987314-EBBA-FD5A-E465-FDA578EB25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 t="20044" r="16434" b="19383"/>
          <a:stretch/>
        </p:blipFill>
        <p:spPr>
          <a:xfrm>
            <a:off x="3284920" y="3383113"/>
            <a:ext cx="963997" cy="96751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D60B4A0-47EC-8B3A-EA9E-A4745EF66F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 t="20044" r="16434" b="19383"/>
          <a:stretch/>
        </p:blipFill>
        <p:spPr>
          <a:xfrm>
            <a:off x="4248917" y="3383113"/>
            <a:ext cx="963997" cy="96751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E89685-CBB7-8FD5-338C-8518AB18FB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 t="20044" r="16434" b="19383"/>
          <a:stretch/>
        </p:blipFill>
        <p:spPr>
          <a:xfrm>
            <a:off x="5212914" y="3383112"/>
            <a:ext cx="963997" cy="9675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92154D9-2184-E796-C4C6-E387B7B6D0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 t="20044" r="16434" b="19383"/>
          <a:stretch/>
        </p:blipFill>
        <p:spPr>
          <a:xfrm>
            <a:off x="6176911" y="3383112"/>
            <a:ext cx="963997" cy="9675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1D39D6F-3F7D-D9D9-0BE4-B49C5C6BA8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 t="20044" r="16434" b="19383"/>
          <a:stretch/>
        </p:blipFill>
        <p:spPr>
          <a:xfrm>
            <a:off x="7140908" y="3383111"/>
            <a:ext cx="963997" cy="9675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C29D332-2D8D-9F7D-67F2-39325E3AB3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 t="20044" r="16434" b="19383"/>
          <a:stretch/>
        </p:blipFill>
        <p:spPr>
          <a:xfrm>
            <a:off x="8104905" y="3383111"/>
            <a:ext cx="963997" cy="96751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69B77B2-3D2D-2E1E-DFE2-F5ECB5C932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 t="20044" r="16434" b="19383"/>
          <a:stretch/>
        </p:blipFill>
        <p:spPr>
          <a:xfrm>
            <a:off x="2320923" y="2415596"/>
            <a:ext cx="963997" cy="96751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1FF0050-6392-B5C4-FFCD-ADEDA533B6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 t="20044" r="16434" b="19383"/>
          <a:stretch/>
        </p:blipFill>
        <p:spPr>
          <a:xfrm>
            <a:off x="3284920" y="2415595"/>
            <a:ext cx="963997" cy="96751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84846F7-87CD-1BC1-6013-8BD0210650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 t="20044" r="16434" b="19383"/>
          <a:stretch/>
        </p:blipFill>
        <p:spPr>
          <a:xfrm>
            <a:off x="4248917" y="2415595"/>
            <a:ext cx="963997" cy="9675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3048AE2-DDF4-6487-EA3C-6A297DDF91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 t="20044" r="16434" b="19383"/>
          <a:stretch/>
        </p:blipFill>
        <p:spPr>
          <a:xfrm>
            <a:off x="5212914" y="2415594"/>
            <a:ext cx="963997" cy="96751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7591B2B-6037-BBBD-E08C-E3BE52371C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 t="20044" r="16434" b="19383"/>
          <a:stretch/>
        </p:blipFill>
        <p:spPr>
          <a:xfrm>
            <a:off x="6176911" y="2415594"/>
            <a:ext cx="963997" cy="96751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36C8A9F-420B-1B10-5734-84BB9B197B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 t="20044" r="16434" b="19383"/>
          <a:stretch/>
        </p:blipFill>
        <p:spPr>
          <a:xfrm>
            <a:off x="7140908" y="2415593"/>
            <a:ext cx="963997" cy="96751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F97BA03-9188-7700-D633-DD26162108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 t="20044" r="16434" b="19383"/>
          <a:stretch/>
        </p:blipFill>
        <p:spPr>
          <a:xfrm>
            <a:off x="8104905" y="2415593"/>
            <a:ext cx="963997" cy="96751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1BF5770-8A66-46D8-64B3-66BEF9CB0C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 t="20044" r="16434" b="19383"/>
          <a:stretch/>
        </p:blipFill>
        <p:spPr>
          <a:xfrm>
            <a:off x="2320923" y="1448078"/>
            <a:ext cx="963997" cy="9675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B557313-0A94-7FFE-31A1-14D8A32B78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 t="20044" r="16434" b="19383"/>
          <a:stretch/>
        </p:blipFill>
        <p:spPr>
          <a:xfrm>
            <a:off x="3284920" y="1448077"/>
            <a:ext cx="963997" cy="96751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7C70C99-5D2A-3397-E56E-7A42F8050D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 t="20044" r="16434" b="19383"/>
          <a:stretch/>
        </p:blipFill>
        <p:spPr>
          <a:xfrm>
            <a:off x="4248917" y="1448077"/>
            <a:ext cx="963997" cy="96751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6E7B006-5027-6836-2AAE-B34616737C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 t="20044" r="16434" b="19383"/>
          <a:stretch/>
        </p:blipFill>
        <p:spPr>
          <a:xfrm>
            <a:off x="5212914" y="1448076"/>
            <a:ext cx="963997" cy="96751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CEF96B1-9B4F-94EF-CA13-37D54BB9A4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 t="20044" r="16434" b="19383"/>
          <a:stretch/>
        </p:blipFill>
        <p:spPr>
          <a:xfrm>
            <a:off x="6176911" y="1448076"/>
            <a:ext cx="963997" cy="9675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98D30DA-0FBB-8569-AD2B-B793638F5C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 t="20044" r="16434" b="19383"/>
          <a:stretch/>
        </p:blipFill>
        <p:spPr>
          <a:xfrm>
            <a:off x="7140908" y="1448075"/>
            <a:ext cx="963997" cy="96751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F6458BD-DA58-C652-0DBC-E0F95993B5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 t="20044" r="16434" b="19383"/>
          <a:stretch/>
        </p:blipFill>
        <p:spPr>
          <a:xfrm>
            <a:off x="8104905" y="1448075"/>
            <a:ext cx="963997" cy="967515"/>
          </a:xfrm>
          <a:prstGeom prst="rect">
            <a:avLst/>
          </a:prstGeom>
        </p:spPr>
      </p:pic>
      <p:graphicFrame>
        <p:nvGraphicFramePr>
          <p:cNvPr id="43" name="Table 5">
            <a:extLst>
              <a:ext uri="{FF2B5EF4-FFF2-40B4-BE49-F238E27FC236}">
                <a16:creationId xmlns:a16="http://schemas.microsoft.com/office/drawing/2014/main" id="{016F4AB2-F393-47A4-A1F5-8F505F5428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251682"/>
              </p:ext>
            </p:extLst>
          </p:nvPr>
        </p:nvGraphicFramePr>
        <p:xfrm>
          <a:off x="2018828" y="4800136"/>
          <a:ext cx="8153046" cy="1806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2724">
                  <a:extLst>
                    <a:ext uri="{9D8B030D-6E8A-4147-A177-3AD203B41FA5}">
                      <a16:colId xmlns:a16="http://schemas.microsoft.com/office/drawing/2014/main" val="3816790685"/>
                    </a:ext>
                  </a:extLst>
                </a:gridCol>
                <a:gridCol w="3086435">
                  <a:extLst>
                    <a:ext uri="{9D8B030D-6E8A-4147-A177-3AD203B41FA5}">
                      <a16:colId xmlns:a16="http://schemas.microsoft.com/office/drawing/2014/main" val="1630369957"/>
                    </a:ext>
                  </a:extLst>
                </a:gridCol>
                <a:gridCol w="1723887">
                  <a:extLst>
                    <a:ext uri="{9D8B030D-6E8A-4147-A177-3AD203B41FA5}">
                      <a16:colId xmlns:a16="http://schemas.microsoft.com/office/drawing/2014/main" val="1274091878"/>
                    </a:ext>
                  </a:extLst>
                </a:gridCol>
              </a:tblGrid>
              <a:tr h="596514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Diện tích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Ước lượng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124756"/>
                  </a:ext>
                </a:extLst>
              </a:tr>
              <a:tr h="604798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 sách toán 4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khoảng  </a:t>
                      </a:r>
                      <a:r>
                        <a:rPr lang="vi-VN" sz="2800" b="0" i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.?.</a:t>
                      </a:r>
                      <a:r>
                        <a:rPr lang="en-US" sz="2800" b="0" i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r>
                        <a:rPr lang="en-US" sz="2800" b="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0" i="0">
                          <a:solidFill>
                            <a:srgbClr val="20212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.?.</a:t>
                      </a:r>
                      <a:r>
                        <a:rPr lang="en-US" sz="2800" b="0" i="0">
                          <a:solidFill>
                            <a:srgbClr val="20212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r>
                        <a:rPr lang="en-US" sz="2800" b="0" baseline="300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en-US" sz="280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567041"/>
                  </a:ext>
                </a:extLst>
              </a:tr>
              <a:tr h="604798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Mặt bàn học sinh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khoảng   </a:t>
                      </a:r>
                      <a:r>
                        <a:rPr lang="vi-VN" sz="2800" b="0" i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.?.</a:t>
                      </a:r>
                      <a:r>
                        <a:rPr lang="en-US" sz="2800" b="0" i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r>
                        <a:rPr lang="en-US" sz="2800" b="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0" i="0">
                          <a:solidFill>
                            <a:srgbClr val="20212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.?.</a:t>
                      </a:r>
                      <a:r>
                        <a:rPr lang="en-US" sz="2800" b="0" i="0">
                          <a:solidFill>
                            <a:srgbClr val="20212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r>
                        <a:rPr lang="en-US" sz="2800" b="0" baseline="300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en-US" sz="280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298594"/>
                  </a:ext>
                </a:extLst>
              </a:tr>
            </a:tbl>
          </a:graphicData>
        </a:graphic>
      </p:graphicFrame>
      <p:sp>
        <p:nvSpPr>
          <p:cNvPr id="44" name="Rectangle 43">
            <a:extLst>
              <a:ext uri="{FF2B5EF4-FFF2-40B4-BE49-F238E27FC236}">
                <a16:creationId xmlns:a16="http://schemas.microsoft.com/office/drawing/2014/main" id="{D7AE2A99-B91F-62A2-E65E-2DDCDB435C41}"/>
              </a:ext>
            </a:extLst>
          </p:cNvPr>
          <p:cNvSpPr/>
          <p:nvPr/>
        </p:nvSpPr>
        <p:spPr>
          <a:xfrm>
            <a:off x="6861966" y="5490583"/>
            <a:ext cx="542260" cy="4252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7136AA8-C4BE-3D4F-51CB-59214E3FBE56}"/>
              </a:ext>
            </a:extLst>
          </p:cNvPr>
          <p:cNvSpPr/>
          <p:nvPr/>
        </p:nvSpPr>
        <p:spPr>
          <a:xfrm>
            <a:off x="6757413" y="6088234"/>
            <a:ext cx="751366" cy="49674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56DA5FA-B201-448C-AA48-356E487610FB}"/>
              </a:ext>
            </a:extLst>
          </p:cNvPr>
          <p:cNvSpPr/>
          <p:nvPr/>
        </p:nvSpPr>
        <p:spPr>
          <a:xfrm>
            <a:off x="8673045" y="5490583"/>
            <a:ext cx="542260" cy="4252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AF40368-AE61-E632-00DD-1C40E32C7F3C}"/>
              </a:ext>
            </a:extLst>
          </p:cNvPr>
          <p:cNvSpPr/>
          <p:nvPr/>
        </p:nvSpPr>
        <p:spPr>
          <a:xfrm>
            <a:off x="8463940" y="6082344"/>
            <a:ext cx="751365" cy="49674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5971096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7056B1C3-AFE5-ED35-6244-C66BA414E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496432"/>
              </p:ext>
            </p:extLst>
          </p:nvPr>
        </p:nvGraphicFramePr>
        <p:xfrm>
          <a:off x="2773741" y="523263"/>
          <a:ext cx="8153046" cy="1806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2724">
                  <a:extLst>
                    <a:ext uri="{9D8B030D-6E8A-4147-A177-3AD203B41FA5}">
                      <a16:colId xmlns:a16="http://schemas.microsoft.com/office/drawing/2014/main" val="3816790685"/>
                    </a:ext>
                  </a:extLst>
                </a:gridCol>
                <a:gridCol w="3086435">
                  <a:extLst>
                    <a:ext uri="{9D8B030D-6E8A-4147-A177-3AD203B41FA5}">
                      <a16:colId xmlns:a16="http://schemas.microsoft.com/office/drawing/2014/main" val="1630369957"/>
                    </a:ext>
                  </a:extLst>
                </a:gridCol>
                <a:gridCol w="1723887">
                  <a:extLst>
                    <a:ext uri="{9D8B030D-6E8A-4147-A177-3AD203B41FA5}">
                      <a16:colId xmlns:a16="http://schemas.microsoft.com/office/drawing/2014/main" val="1274091878"/>
                    </a:ext>
                  </a:extLst>
                </a:gridCol>
              </a:tblGrid>
              <a:tr h="596514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Diện tích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Ước lượng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124756"/>
                  </a:ext>
                </a:extLst>
              </a:tr>
              <a:tr h="604798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 sách toán 4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khoảng  </a:t>
                      </a:r>
                      <a:r>
                        <a:rPr lang="vi-VN" sz="2800" b="0" i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.?.</a:t>
                      </a:r>
                      <a:r>
                        <a:rPr lang="en-US" sz="2800" b="0" i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r>
                        <a:rPr lang="en-US" sz="2800" b="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0" i="0">
                          <a:solidFill>
                            <a:srgbClr val="20212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.?.</a:t>
                      </a:r>
                      <a:r>
                        <a:rPr lang="en-US" sz="2800" b="0" i="0">
                          <a:solidFill>
                            <a:srgbClr val="20212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r>
                        <a:rPr lang="en-US" sz="2800" b="0" baseline="300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en-US" sz="280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567041"/>
                  </a:ext>
                </a:extLst>
              </a:tr>
              <a:tr h="604798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Mặt bàn học sinh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khoảng   </a:t>
                      </a:r>
                      <a:r>
                        <a:rPr lang="vi-VN" sz="2800" b="0" i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.?.</a:t>
                      </a:r>
                      <a:r>
                        <a:rPr lang="en-US" sz="2800" b="0" i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r>
                        <a:rPr lang="en-US" sz="2800" b="0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8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0" i="0">
                          <a:solidFill>
                            <a:srgbClr val="20212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.?.</a:t>
                      </a:r>
                      <a:r>
                        <a:rPr lang="en-US" sz="2800" b="0" i="0">
                          <a:solidFill>
                            <a:srgbClr val="202124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</a:t>
                      </a:r>
                      <a:r>
                        <a:rPr lang="en-US" sz="2800" b="0" baseline="3000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en-US" sz="280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29859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927E345-AD56-E313-4A94-3DF0B029EF02}"/>
              </a:ext>
            </a:extLst>
          </p:cNvPr>
          <p:cNvSpPr/>
          <p:nvPr/>
        </p:nvSpPr>
        <p:spPr>
          <a:xfrm>
            <a:off x="7616879" y="1213710"/>
            <a:ext cx="542260" cy="4252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6A037A-D195-4FBC-67E7-1512D39CAB87}"/>
              </a:ext>
            </a:extLst>
          </p:cNvPr>
          <p:cNvSpPr/>
          <p:nvPr/>
        </p:nvSpPr>
        <p:spPr>
          <a:xfrm>
            <a:off x="7512326" y="1811361"/>
            <a:ext cx="751366" cy="49674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2DA611-EF84-9903-328A-EE578F861A01}"/>
              </a:ext>
            </a:extLst>
          </p:cNvPr>
          <p:cNvSpPr/>
          <p:nvPr/>
        </p:nvSpPr>
        <p:spPr>
          <a:xfrm>
            <a:off x="9427958" y="1213710"/>
            <a:ext cx="542260" cy="4252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FEE820-6C55-0EC6-6B5C-27E187CAE10B}"/>
              </a:ext>
            </a:extLst>
          </p:cNvPr>
          <p:cNvSpPr/>
          <p:nvPr/>
        </p:nvSpPr>
        <p:spPr>
          <a:xfrm>
            <a:off x="9218853" y="1805471"/>
            <a:ext cx="751365" cy="49674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BB3F54-0ADB-E50F-2B11-51F47251217D}"/>
              </a:ext>
            </a:extLst>
          </p:cNvPr>
          <p:cNvSpPr/>
          <p:nvPr/>
        </p:nvSpPr>
        <p:spPr>
          <a:xfrm>
            <a:off x="2773740" y="2383030"/>
            <a:ext cx="8975235" cy="1101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 khi đo, kết quả đo và ước lượng có giống nhau không?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6D2AF6-A509-8D6B-9A0D-BB7F9911AFAA}"/>
              </a:ext>
            </a:extLst>
          </p:cNvPr>
          <p:cNvSpPr/>
          <p:nvPr/>
        </p:nvSpPr>
        <p:spPr>
          <a:xfrm>
            <a:off x="2773740" y="3567223"/>
            <a:ext cx="8890176" cy="625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tính diện tích một vật ta nên làm gì?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7A6EC6-5937-1451-4715-206FA9435C81}"/>
              </a:ext>
            </a:extLst>
          </p:cNvPr>
          <p:cNvSpPr/>
          <p:nvPr/>
        </p:nvSpPr>
        <p:spPr>
          <a:xfrm>
            <a:off x="3283845" y="4192936"/>
            <a:ext cx="2530548" cy="523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 vật đó</a:t>
            </a:r>
          </a:p>
        </p:txBody>
      </p:sp>
      <p:sp>
        <p:nvSpPr>
          <p:cNvPr id="20" name="Freeform 2">
            <a:extLst>
              <a:ext uri="{FF2B5EF4-FFF2-40B4-BE49-F238E27FC236}">
                <a16:creationId xmlns:a16="http://schemas.microsoft.com/office/drawing/2014/main" id="{E2B331D9-65F4-C238-CF87-1CADBA65D56C}"/>
              </a:ext>
            </a:extLst>
          </p:cNvPr>
          <p:cNvSpPr/>
          <p:nvPr/>
        </p:nvSpPr>
        <p:spPr>
          <a:xfrm>
            <a:off x="174267" y="1342123"/>
            <a:ext cx="2381505" cy="5166371"/>
          </a:xfrm>
          <a:custGeom>
            <a:avLst/>
            <a:gdLst/>
            <a:ahLst/>
            <a:cxnLst/>
            <a:rect l="l" t="t" r="r" b="b"/>
            <a:pathLst>
              <a:path w="2561463" h="6172200">
                <a:moveTo>
                  <a:pt x="0" y="0"/>
                </a:moveTo>
                <a:lnTo>
                  <a:pt x="2561463" y="0"/>
                </a:lnTo>
                <a:lnTo>
                  <a:pt x="2561463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7">
            <a:extLst>
              <a:ext uri="{FF2B5EF4-FFF2-40B4-BE49-F238E27FC236}">
                <a16:creationId xmlns:a16="http://schemas.microsoft.com/office/drawing/2014/main" id="{C76B093F-49C0-3D45-706C-E13A21718B9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935104" y="4454547"/>
            <a:ext cx="1378790" cy="2235877"/>
          </a:xfrm>
          <a:prstGeom prst="rect">
            <a:avLst/>
          </a:prstGeom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D46B7F49-6EC2-C6E1-B6FF-59E5C54CDA7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10198826" y="4389110"/>
            <a:ext cx="997258" cy="2427402"/>
          </a:xfrm>
          <a:prstGeom prst="rect">
            <a:avLst/>
          </a:prstGeom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02461C24-F170-E54A-ADC7-4ACC57B566C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830740" y="4600845"/>
            <a:ext cx="1388113" cy="211522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6E50DEE-BA9E-C1F2-26B7-093D4AB8FEA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flipH="1">
            <a:off x="6542466" y="4402833"/>
            <a:ext cx="1596576" cy="2339306"/>
          </a:xfrm>
          <a:prstGeom prst="rect">
            <a:avLst/>
          </a:prstGeom>
        </p:spPr>
      </p:pic>
      <p:sp>
        <p:nvSpPr>
          <p:cNvPr id="25" name="Arrow: Right 24">
            <a:extLst>
              <a:ext uri="{FF2B5EF4-FFF2-40B4-BE49-F238E27FC236}">
                <a16:creationId xmlns:a16="http://schemas.microsoft.com/office/drawing/2014/main" id="{F01874E7-DB28-502E-95E5-7004BC586E68}"/>
              </a:ext>
            </a:extLst>
          </p:cNvPr>
          <p:cNvSpPr/>
          <p:nvPr/>
        </p:nvSpPr>
        <p:spPr>
          <a:xfrm>
            <a:off x="2812048" y="4192936"/>
            <a:ext cx="567258" cy="66266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957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9" grpId="0"/>
      <p:bldP spid="10" grpId="0" animBg="1"/>
      <p:bldP spid="20" grpId="0" animBg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6A866C-2495-3942-6EAC-FFD22FBB0D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1" t="8116" r="9267" b="9275"/>
          <a:stretch/>
        </p:blipFill>
        <p:spPr>
          <a:xfrm>
            <a:off x="10794398" y="2680703"/>
            <a:ext cx="1067653" cy="15644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F6F18E-F70F-E239-0D37-483383556F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4" t="41469" r="44988" b="-445"/>
          <a:stretch/>
        </p:blipFill>
        <p:spPr>
          <a:xfrm>
            <a:off x="11266839" y="2907285"/>
            <a:ext cx="1139687" cy="150759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7E8D9E0-5685-B35D-FD41-364D9ABB95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t="34486"/>
          <a:stretch/>
        </p:blipFill>
        <p:spPr>
          <a:xfrm>
            <a:off x="9604559" y="4172169"/>
            <a:ext cx="2057972" cy="14210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879D69-407A-7913-B460-E5973DC339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t="34486"/>
          <a:stretch/>
        </p:blipFill>
        <p:spPr>
          <a:xfrm>
            <a:off x="8888745" y="5213602"/>
            <a:ext cx="2183236" cy="1507595"/>
          </a:xfrm>
          <a:prstGeom prst="rect">
            <a:avLst/>
          </a:prstGeom>
        </p:spPr>
      </p:pic>
      <p:sp>
        <p:nvSpPr>
          <p:cNvPr id="6" name="Freeform 2">
            <a:extLst>
              <a:ext uri="{FF2B5EF4-FFF2-40B4-BE49-F238E27FC236}">
                <a16:creationId xmlns:a16="http://schemas.microsoft.com/office/drawing/2014/main" id="{CDFB944F-40B7-27ED-7256-19D10DC8C2DE}"/>
              </a:ext>
            </a:extLst>
          </p:cNvPr>
          <p:cNvSpPr/>
          <p:nvPr/>
        </p:nvSpPr>
        <p:spPr>
          <a:xfrm>
            <a:off x="174267" y="1342123"/>
            <a:ext cx="2381505" cy="5166371"/>
          </a:xfrm>
          <a:custGeom>
            <a:avLst/>
            <a:gdLst/>
            <a:ahLst/>
            <a:cxnLst/>
            <a:rect l="l" t="t" r="r" b="b"/>
            <a:pathLst>
              <a:path w="2561463" h="6172200">
                <a:moveTo>
                  <a:pt x="0" y="0"/>
                </a:moveTo>
                <a:lnTo>
                  <a:pt x="2561463" y="0"/>
                </a:lnTo>
                <a:lnTo>
                  <a:pt x="2561463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FBE076C-A372-4F10-651E-78EAB981325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469112" y="3661083"/>
            <a:ext cx="1835435" cy="2976382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3B891B8B-E7DD-E568-37B1-DDCBCBF5AAAB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flipH="1">
            <a:off x="7499853" y="3429000"/>
            <a:ext cx="1360711" cy="3312075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450E0B06-1608-9CF7-27B8-5E59BB8A0315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647608" y="3741391"/>
            <a:ext cx="1847846" cy="28157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E6E750-F0B2-73A4-04C8-D2B6CACA9C9C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flipH="1">
            <a:off x="1793346" y="3523399"/>
            <a:ext cx="2125349" cy="31140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1BBEFAF-B1D9-11F7-C2E1-7AF704BBA21E}"/>
              </a:ext>
            </a:extLst>
          </p:cNvPr>
          <p:cNvSpPr/>
          <p:nvPr/>
        </p:nvSpPr>
        <p:spPr>
          <a:xfrm>
            <a:off x="2376473" y="434889"/>
            <a:ext cx="8460677" cy="1101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7F55A3-F393-08F4-3CAB-FD5F504AD81E}"/>
              </a:ext>
            </a:extLst>
          </p:cNvPr>
          <p:cNvSpPr/>
          <p:nvPr/>
        </p:nvSpPr>
        <p:spPr>
          <a:xfrm>
            <a:off x="5737192" y="997564"/>
            <a:ext cx="3915621" cy="523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Đề-xi-mét vuông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24735A-E3D0-8C02-3CB7-C6FB5D683E96}"/>
              </a:ext>
            </a:extLst>
          </p:cNvPr>
          <p:cNvSpPr/>
          <p:nvPr/>
        </p:nvSpPr>
        <p:spPr>
          <a:xfrm>
            <a:off x="2376473" y="1479138"/>
            <a:ext cx="5725944" cy="735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-xi-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936EC4-BB86-1FE6-C2E3-3D2E9302ED83}"/>
              </a:ext>
            </a:extLst>
          </p:cNvPr>
          <p:cNvSpPr txBox="1"/>
          <p:nvPr/>
        </p:nvSpPr>
        <p:spPr>
          <a:xfrm>
            <a:off x="8137674" y="1520785"/>
            <a:ext cx="1249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en-US" sz="3600" b="1" baseline="30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4DEF8E-3599-632F-4DE2-E0FD5446A5F3}"/>
              </a:ext>
            </a:extLst>
          </p:cNvPr>
          <p:cNvSpPr txBox="1"/>
          <p:nvPr/>
        </p:nvSpPr>
        <p:spPr>
          <a:xfrm>
            <a:off x="4174852" y="2136338"/>
            <a:ext cx="4373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dm</a:t>
            </a:r>
            <a:r>
              <a:rPr lang="en-US" sz="36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   ?    </a:t>
            </a:r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36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F05CB5-0305-D8A0-BF3D-660869E70CC6}"/>
              </a:ext>
            </a:extLst>
          </p:cNvPr>
          <p:cNvSpPr/>
          <p:nvPr/>
        </p:nvSpPr>
        <p:spPr>
          <a:xfrm>
            <a:off x="6156656" y="2171040"/>
            <a:ext cx="997657" cy="485286"/>
          </a:xfrm>
          <a:prstGeom prst="rect">
            <a:avLst/>
          </a:prstGeom>
          <a:solidFill>
            <a:srgbClr val="5B825D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7747FD-D309-1D28-893F-40F49CC503DB}"/>
              </a:ext>
            </a:extLst>
          </p:cNvPr>
          <p:cNvSpPr txBox="1"/>
          <p:nvPr/>
        </p:nvSpPr>
        <p:spPr>
          <a:xfrm>
            <a:off x="3697569" y="2757771"/>
            <a:ext cx="4721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cm</a:t>
            </a:r>
            <a:r>
              <a:rPr lang="en-US" sz="36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   ?    </a:t>
            </a:r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en-US" sz="36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A3B97D-B1CE-9DD0-5829-D084F598E987}"/>
              </a:ext>
            </a:extLst>
          </p:cNvPr>
          <p:cNvSpPr/>
          <p:nvPr/>
        </p:nvSpPr>
        <p:spPr>
          <a:xfrm>
            <a:off x="6082030" y="2798826"/>
            <a:ext cx="1067653" cy="646331"/>
          </a:xfrm>
          <a:prstGeom prst="rect">
            <a:avLst/>
          </a:prstGeom>
          <a:solidFill>
            <a:srgbClr val="5B825D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757352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40046FC-47D3-6815-82C5-A992619938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1" t="8116" r="9267" b="9275"/>
          <a:stretch/>
        </p:blipFill>
        <p:spPr>
          <a:xfrm>
            <a:off x="9886342" y="2676841"/>
            <a:ext cx="1067653" cy="1564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6AADDE-6F52-7327-8938-B8CAFB60CB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4" t="41469" r="44988" b="-445"/>
          <a:stretch/>
        </p:blipFill>
        <p:spPr>
          <a:xfrm>
            <a:off x="10633545" y="2956101"/>
            <a:ext cx="1139687" cy="1507595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B798AABD-9DBF-8153-BFD9-EAA70B5CBB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34486"/>
          <a:stretch/>
        </p:blipFill>
        <p:spPr>
          <a:xfrm>
            <a:off x="9604559" y="4172169"/>
            <a:ext cx="2057972" cy="1421096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8437BEE1-AB8D-9471-9622-AC0FAF34D0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34486"/>
          <a:stretch/>
        </p:blipFill>
        <p:spPr>
          <a:xfrm>
            <a:off x="8888745" y="5213602"/>
            <a:ext cx="2183236" cy="1507595"/>
          </a:xfrm>
          <a:prstGeom prst="rect">
            <a:avLst/>
          </a:prstGeom>
        </p:spPr>
      </p:pic>
      <p:sp>
        <p:nvSpPr>
          <p:cNvPr id="15" name="Freeform 2">
            <a:extLst>
              <a:ext uri="{FF2B5EF4-FFF2-40B4-BE49-F238E27FC236}">
                <a16:creationId xmlns:a16="http://schemas.microsoft.com/office/drawing/2014/main" id="{30B9DC20-272D-D023-A880-EFF304BC6A60}"/>
              </a:ext>
            </a:extLst>
          </p:cNvPr>
          <p:cNvSpPr/>
          <p:nvPr/>
        </p:nvSpPr>
        <p:spPr>
          <a:xfrm>
            <a:off x="174267" y="1342123"/>
            <a:ext cx="2381505" cy="5166371"/>
          </a:xfrm>
          <a:custGeom>
            <a:avLst/>
            <a:gdLst/>
            <a:ahLst/>
            <a:cxnLst/>
            <a:rect l="l" t="t" r="r" b="b"/>
            <a:pathLst>
              <a:path w="2561463" h="6172200">
                <a:moveTo>
                  <a:pt x="0" y="0"/>
                </a:moveTo>
                <a:lnTo>
                  <a:pt x="2561463" y="0"/>
                </a:lnTo>
                <a:lnTo>
                  <a:pt x="2561463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6" name="Picture 7">
            <a:extLst>
              <a:ext uri="{FF2B5EF4-FFF2-40B4-BE49-F238E27FC236}">
                <a16:creationId xmlns:a16="http://schemas.microsoft.com/office/drawing/2014/main" id="{80B59A1B-7BBD-0135-6654-6A9A12D2A92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855437" y="3651287"/>
            <a:ext cx="1835435" cy="2976382"/>
          </a:xfrm>
          <a:prstGeom prst="rect">
            <a:avLst/>
          </a:prstGeom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33FC3031-A8B0-9CEC-080D-1028DE74949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flipH="1">
            <a:off x="7693897" y="3409122"/>
            <a:ext cx="1360711" cy="3312075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502A1F99-7071-B015-9251-96AD4BC2A91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571076" y="3905431"/>
            <a:ext cx="1847846" cy="28157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34D183-58FE-2407-2901-DF01837DB144}"/>
              </a:ext>
            </a:extLst>
          </p:cNvPr>
          <p:cNvSpPr txBox="1"/>
          <p:nvPr/>
        </p:nvSpPr>
        <p:spPr>
          <a:xfrm>
            <a:off x="2555772" y="1317168"/>
            <a:ext cx="6355775" cy="2196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>
                <a:solidFill>
                  <a:schemeClr val="accent4">
                    <a:lumMod val="40000"/>
                    <a:lumOff val="60000"/>
                  </a:schemeClr>
                </a:solidFill>
                <a:latin typeface="UTM Neo Sans Intel" pitchFamily="18" charset="0"/>
              </a:rPr>
              <a:t>- Xem lại bài.</a:t>
            </a:r>
          </a:p>
          <a:p>
            <a:pPr algn="just">
              <a:lnSpc>
                <a:spcPct val="150000"/>
              </a:lnSpc>
            </a:pPr>
            <a:r>
              <a:rPr lang="en-US" altLang="en-US" sz="3200" b="1">
                <a:solidFill>
                  <a:schemeClr val="accent4">
                    <a:lumMod val="40000"/>
                    <a:lumOff val="60000"/>
                  </a:schemeClr>
                </a:solidFill>
                <a:latin typeface="UTM Neo Sans Intel" pitchFamily="18" charset="0"/>
              </a:rPr>
              <a:t>- Chuẩn bị bài “Đề-xi-mét vuông (tiết 2)”.</a:t>
            </a:r>
            <a:endParaRPr lang="en-US" altLang="en-US" sz="3200" b="1" dirty="0">
              <a:solidFill>
                <a:schemeClr val="accent4">
                  <a:lumMod val="40000"/>
                  <a:lumOff val="60000"/>
                </a:schemeClr>
              </a:solidFill>
              <a:latin typeface="UTM Neo Sans Intel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31C458-871F-E428-CE9D-2644C33B2DBC}"/>
              </a:ext>
            </a:extLst>
          </p:cNvPr>
          <p:cNvSpPr/>
          <p:nvPr/>
        </p:nvSpPr>
        <p:spPr>
          <a:xfrm>
            <a:off x="2144953" y="242404"/>
            <a:ext cx="715732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 err="1">
                <a:ln w="57150">
                  <a:solidFill>
                    <a:srgbClr val="FF0066"/>
                  </a:solidFill>
                  <a:prstDash val="solid"/>
                </a:ln>
                <a:solidFill>
                  <a:schemeClr val="bg1"/>
                </a:solidFill>
                <a:latin typeface="SVN-Dumpling" panose="02000000000000000000" pitchFamily="50" charset="0"/>
              </a:rPr>
              <a:t>Dặn</a:t>
            </a:r>
            <a:r>
              <a:rPr lang="en-US" sz="8800" b="1" dirty="0">
                <a:ln w="57150">
                  <a:solidFill>
                    <a:srgbClr val="FF0066"/>
                  </a:solidFill>
                  <a:prstDash val="solid"/>
                </a:ln>
                <a:solidFill>
                  <a:schemeClr val="bg1"/>
                </a:solidFill>
                <a:latin typeface="SVN-Dumpling" panose="02000000000000000000" pitchFamily="50" charset="0"/>
              </a:rPr>
              <a:t> </a:t>
            </a:r>
            <a:r>
              <a:rPr lang="en-US" sz="8800" b="1" dirty="0" err="1">
                <a:ln w="57150">
                  <a:solidFill>
                    <a:srgbClr val="FF0066"/>
                  </a:solidFill>
                  <a:prstDash val="solid"/>
                </a:ln>
                <a:solidFill>
                  <a:schemeClr val="bg1"/>
                </a:solidFill>
                <a:latin typeface="SVN-Dumpling" panose="02000000000000000000" pitchFamily="50" charset="0"/>
              </a:rPr>
              <a:t>dò</a:t>
            </a:r>
            <a:endParaRPr kumimoji="0" lang="en-US" sz="8800" b="1" i="0" u="none" strike="noStrike" kern="1200" cap="none" spc="0" normalizeH="0" baseline="0" noProof="0" dirty="0">
              <a:ln w="57150">
                <a:solidFill>
                  <a:srgbClr val="FF0066"/>
                </a:solidFill>
                <a:prstDash val="solid"/>
              </a:ln>
              <a:solidFill>
                <a:schemeClr val="bg1"/>
              </a:solidFill>
              <a:uLnTx/>
              <a:uFillTx/>
              <a:latin typeface="SVN-Dumpling" panose="02000000000000000000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131B7D-6423-5CEE-97D0-9CF8C1ECE38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flipH="1">
            <a:off x="1742449" y="3578668"/>
            <a:ext cx="2125349" cy="311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254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40046FC-47D3-6815-82C5-A992619938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1" t="8116" r="9267" b="9275"/>
          <a:stretch/>
        </p:blipFill>
        <p:spPr>
          <a:xfrm>
            <a:off x="9886342" y="2676841"/>
            <a:ext cx="1067653" cy="1564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6AADDE-6F52-7327-8938-B8CAFB60CB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4" t="41469" r="44988" b="-445"/>
          <a:stretch/>
        </p:blipFill>
        <p:spPr>
          <a:xfrm>
            <a:off x="10633545" y="2956101"/>
            <a:ext cx="1139687" cy="1507595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B798AABD-9DBF-8153-BFD9-EAA70B5CBB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34486"/>
          <a:stretch/>
        </p:blipFill>
        <p:spPr>
          <a:xfrm>
            <a:off x="9604559" y="4172169"/>
            <a:ext cx="2057972" cy="1421096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8437BEE1-AB8D-9471-9622-AC0FAF34D0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34486"/>
          <a:stretch/>
        </p:blipFill>
        <p:spPr>
          <a:xfrm>
            <a:off x="8888745" y="5213602"/>
            <a:ext cx="2183236" cy="1507595"/>
          </a:xfrm>
          <a:prstGeom prst="rect">
            <a:avLst/>
          </a:prstGeom>
        </p:spPr>
      </p:pic>
      <p:sp>
        <p:nvSpPr>
          <p:cNvPr id="15" name="Freeform 2">
            <a:extLst>
              <a:ext uri="{FF2B5EF4-FFF2-40B4-BE49-F238E27FC236}">
                <a16:creationId xmlns:a16="http://schemas.microsoft.com/office/drawing/2014/main" id="{30B9DC20-272D-D023-A880-EFF304BC6A60}"/>
              </a:ext>
            </a:extLst>
          </p:cNvPr>
          <p:cNvSpPr/>
          <p:nvPr/>
        </p:nvSpPr>
        <p:spPr>
          <a:xfrm>
            <a:off x="174267" y="1342123"/>
            <a:ext cx="2381505" cy="5166371"/>
          </a:xfrm>
          <a:custGeom>
            <a:avLst/>
            <a:gdLst/>
            <a:ahLst/>
            <a:cxnLst/>
            <a:rect l="l" t="t" r="r" b="b"/>
            <a:pathLst>
              <a:path w="2561463" h="6172200">
                <a:moveTo>
                  <a:pt x="0" y="0"/>
                </a:moveTo>
                <a:lnTo>
                  <a:pt x="2561463" y="0"/>
                </a:lnTo>
                <a:lnTo>
                  <a:pt x="2561463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6" name="Picture 7">
            <a:extLst>
              <a:ext uri="{FF2B5EF4-FFF2-40B4-BE49-F238E27FC236}">
                <a16:creationId xmlns:a16="http://schemas.microsoft.com/office/drawing/2014/main" id="{80B59A1B-7BBD-0135-6654-6A9A12D2A92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855437" y="3651287"/>
            <a:ext cx="1835435" cy="2976382"/>
          </a:xfrm>
          <a:prstGeom prst="rect">
            <a:avLst/>
          </a:prstGeom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33FC3031-A8B0-9CEC-080D-1028DE74949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flipH="1">
            <a:off x="7693897" y="3409122"/>
            <a:ext cx="1360711" cy="3312075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502A1F99-7071-B015-9251-96AD4BC2A91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571076" y="3905431"/>
            <a:ext cx="1847846" cy="28157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31C458-871F-E428-CE9D-2644C33B2DBC}"/>
              </a:ext>
            </a:extLst>
          </p:cNvPr>
          <p:cNvSpPr/>
          <p:nvPr/>
        </p:nvSpPr>
        <p:spPr>
          <a:xfrm>
            <a:off x="2112211" y="583947"/>
            <a:ext cx="715732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>
                <a:ln w="57150">
                  <a:solidFill>
                    <a:srgbClr val="FF0066"/>
                  </a:solidFill>
                  <a:prstDash val="solid"/>
                </a:ln>
                <a:solidFill>
                  <a:schemeClr val="bg1"/>
                </a:solidFill>
                <a:latin typeface="SVN-Dumpling" panose="02000000000000000000" pitchFamily="50" charset="0"/>
              </a:rPr>
              <a:t>Chúc các 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>
                <a:ln w="57150">
                  <a:solidFill>
                    <a:srgbClr val="FF0066"/>
                  </a:solidFill>
                  <a:prstDash val="solid"/>
                </a:ln>
                <a:solidFill>
                  <a:schemeClr val="bg1"/>
                </a:solidFill>
                <a:latin typeface="SVN-Dumpling" panose="02000000000000000000" pitchFamily="50" charset="0"/>
              </a:rPr>
              <a:t>học tốt!</a:t>
            </a:r>
            <a:endParaRPr kumimoji="0" lang="en-US" sz="8800" b="1" i="0" u="none" strike="noStrike" kern="1200" cap="none" spc="0" normalizeH="0" baseline="0" noProof="0">
              <a:ln w="57150">
                <a:solidFill>
                  <a:srgbClr val="FF0066"/>
                </a:solidFill>
                <a:prstDash val="solid"/>
              </a:ln>
              <a:solidFill>
                <a:schemeClr val="bg1"/>
              </a:solidFill>
              <a:uLnTx/>
              <a:uFillTx/>
              <a:latin typeface="SVN-Dumpling" panose="02000000000000000000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131B7D-6423-5CEE-97D0-9CF8C1ECE38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flipH="1">
            <a:off x="1742449" y="3578668"/>
            <a:ext cx="2125349" cy="311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336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09A4694-BF39-D0F8-6755-7BA4189BA193}"/>
              </a:ext>
            </a:extLst>
          </p:cNvPr>
          <p:cNvSpPr/>
          <p:nvPr/>
        </p:nvSpPr>
        <p:spPr>
          <a:xfrm>
            <a:off x="688294" y="1322104"/>
            <a:ext cx="2260315" cy="5207905"/>
          </a:xfrm>
          <a:custGeom>
            <a:avLst/>
            <a:gdLst/>
            <a:ahLst/>
            <a:cxnLst/>
            <a:rect l="l" t="t" r="r" b="b"/>
            <a:pathLst>
              <a:path w="2561463" h="6172200">
                <a:moveTo>
                  <a:pt x="0" y="0"/>
                </a:moveTo>
                <a:lnTo>
                  <a:pt x="2561463" y="0"/>
                </a:lnTo>
                <a:lnTo>
                  <a:pt x="2561463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6822D9-BC89-C7A5-F547-5B8374BF0652}"/>
              </a:ext>
            </a:extLst>
          </p:cNvPr>
          <p:cNvSpPr/>
          <p:nvPr/>
        </p:nvSpPr>
        <p:spPr>
          <a:xfrm>
            <a:off x="3084722" y="2590385"/>
            <a:ext cx="8368748" cy="3816627"/>
          </a:xfrm>
          <a:prstGeom prst="roundRect">
            <a:avLst>
              <a:gd name="adj" fmla="val 11121"/>
            </a:avLst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E91C8C8-A8AB-2927-0E11-97DFE58251E9}"/>
              </a:ext>
            </a:extLst>
          </p:cNvPr>
          <p:cNvGrpSpPr/>
          <p:nvPr/>
        </p:nvGrpSpPr>
        <p:grpSpPr>
          <a:xfrm>
            <a:off x="2076129" y="308114"/>
            <a:ext cx="7216957" cy="1920999"/>
            <a:chOff x="1986677" y="427383"/>
            <a:chExt cx="7216957" cy="192099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9EA6D43-60FC-E218-3213-8E9EE1860858}"/>
                </a:ext>
              </a:extLst>
            </p:cNvPr>
            <p:cNvSpPr/>
            <p:nvPr/>
          </p:nvSpPr>
          <p:spPr>
            <a:xfrm>
              <a:off x="1986677" y="427383"/>
              <a:ext cx="7216957" cy="1920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500" b="1">
                  <a:ln w="165100">
                    <a:solidFill>
                      <a:srgbClr val="ED1C24"/>
                    </a:solidFill>
                    <a:prstDash val="solid"/>
                  </a:ln>
                  <a:solidFill>
                    <a:srgbClr val="FFFFFF"/>
                  </a:solidFill>
                  <a:latin typeface="SVN-Dumpling" panose="02000000000000000000" pitchFamily="50" charset="0"/>
                </a:rPr>
                <a:t>Đố bạn</a:t>
              </a:r>
              <a:endParaRPr kumimoji="0" lang="en-US" sz="11500" b="1" i="0" u="none" strike="noStrike" kern="1200" cap="none" spc="0" normalizeH="0" baseline="0" noProof="0">
                <a:ln w="165100">
                  <a:solidFill>
                    <a:srgbClr val="ED1C24"/>
                  </a:solidFill>
                  <a:prstDash val="solid"/>
                </a:ln>
                <a:solidFill>
                  <a:srgbClr val="FFFFFF"/>
                </a:solidFill>
                <a:uLnTx/>
                <a:uFillTx/>
                <a:latin typeface="SVN-Dumpling" panose="02000000000000000000" pitchFamily="50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63F3D29-8A23-4954-0F80-4BAB4AF617F5}"/>
                </a:ext>
              </a:extLst>
            </p:cNvPr>
            <p:cNvSpPr/>
            <p:nvPr/>
          </p:nvSpPr>
          <p:spPr>
            <a:xfrm>
              <a:off x="1986677" y="427383"/>
              <a:ext cx="7157322" cy="189118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relaxedInset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500" b="1">
                  <a:ln w="38100">
                    <a:solidFill>
                      <a:srgbClr val="FF0066"/>
                    </a:solidFill>
                    <a:prstDash val="solid"/>
                  </a:ln>
                  <a:solidFill>
                    <a:schemeClr val="bg1"/>
                  </a:solidFill>
                  <a:latin typeface="SVN-Dumpling" panose="02000000000000000000" pitchFamily="50" charset="0"/>
                </a:rPr>
                <a:t>Đố bạn</a:t>
              </a:r>
              <a:endParaRPr kumimoji="0" lang="en-US" sz="11500" b="1" i="0" u="none" strike="noStrike" kern="1200" cap="none" spc="0" normalizeH="0" baseline="0" noProof="0">
                <a:ln w="38100">
                  <a:solidFill>
                    <a:srgbClr val="FF0066"/>
                  </a:solidFill>
                  <a:prstDash val="solid"/>
                </a:ln>
                <a:solidFill>
                  <a:schemeClr val="bg1"/>
                </a:solidFill>
                <a:uLnTx/>
                <a:uFillTx/>
                <a:latin typeface="SVN-Dumpling" panose="02000000000000000000" pitchFamily="50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1AF5CE5-E010-4BED-3299-278B20F7A162}"/>
              </a:ext>
            </a:extLst>
          </p:cNvPr>
          <p:cNvSpPr txBox="1"/>
          <p:nvPr/>
        </p:nvSpPr>
        <p:spPr>
          <a:xfrm>
            <a:off x="3055445" y="2782289"/>
            <a:ext cx="7966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8AD23F-6069-FBCD-3A3D-AE1F68DE7B1C}"/>
              </a:ext>
            </a:extLst>
          </p:cNvPr>
          <p:cNvSpPr txBox="1"/>
          <p:nvPr/>
        </p:nvSpPr>
        <p:spPr>
          <a:xfrm>
            <a:off x="4625802" y="5349619"/>
            <a:ext cx="2058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E5619F-FEAC-BE23-0F9A-9FB4B241E8DB}"/>
              </a:ext>
            </a:extLst>
          </p:cNvPr>
          <p:cNvSpPr txBox="1"/>
          <p:nvPr/>
        </p:nvSpPr>
        <p:spPr>
          <a:xfrm>
            <a:off x="3055445" y="4164878"/>
            <a:ext cx="8111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600" b="1">
                <a:solidFill>
                  <a:schemeClr val="bg1"/>
                </a:solidFill>
              </a:rPr>
              <a:t>cm</a:t>
            </a:r>
            <a:r>
              <a:rPr lang="en-US" sz="3600" b="1" baseline="30000">
                <a:solidFill>
                  <a:schemeClr val="bg1"/>
                </a:solidFill>
              </a:rPr>
              <a:t>2 </a:t>
            </a:r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diện tích của hình vuông có cạnh dài bao nhiêu?</a:t>
            </a:r>
            <a:r>
              <a:rPr lang="en-US" sz="3600" b="1" baseline="30000">
                <a:solidFill>
                  <a:schemeClr val="bg1"/>
                </a:solidFill>
              </a:rPr>
              <a:t> 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B2236B-DCF1-A073-78B9-2BDB36B7DEB2}"/>
              </a:ext>
            </a:extLst>
          </p:cNvPr>
          <p:cNvSpPr txBox="1"/>
          <p:nvPr/>
        </p:nvSpPr>
        <p:spPr>
          <a:xfrm>
            <a:off x="4625802" y="3473583"/>
            <a:ext cx="5414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Xăng-ti-mét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C51340-7522-77AD-02EC-94CDBBD6D5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1" t="8116" r="9267" b="9275"/>
          <a:stretch/>
        </p:blipFill>
        <p:spPr>
          <a:xfrm>
            <a:off x="10080478" y="4832519"/>
            <a:ext cx="1441173" cy="21117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6E4B53-3571-B512-FE85-067BFBA5BB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4" t="41469" r="44988" b="-445"/>
          <a:stretch/>
        </p:blipFill>
        <p:spPr>
          <a:xfrm>
            <a:off x="11245011" y="5579130"/>
            <a:ext cx="1139687" cy="150759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E5B5B6-D328-8026-8313-E847105C2017}"/>
              </a:ext>
            </a:extLst>
          </p:cNvPr>
          <p:cNvSpPr/>
          <p:nvPr/>
        </p:nvSpPr>
        <p:spPr>
          <a:xfrm>
            <a:off x="5993296" y="5365207"/>
            <a:ext cx="720308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324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7" grpId="0"/>
      <p:bldP spid="8" grpId="0"/>
      <p:bldP spid="9" grpId="0"/>
      <p:bldP spid="10" grpId="0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3B1E6B2B-A8B5-C1FE-4410-A80171B27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3897" y="693286"/>
            <a:ext cx="3429000" cy="3429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" name="Text Box 32">
            <a:extLst>
              <a:ext uri="{FF2B5EF4-FFF2-40B4-BE49-F238E27FC236}">
                <a16:creationId xmlns:a16="http://schemas.microsoft.com/office/drawing/2014/main" id="{4A518F8A-F6B2-3FA1-82D3-D93E18A36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016" y="4411653"/>
            <a:ext cx="842763" cy="43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1dm</a:t>
            </a:r>
            <a:endParaRPr lang="en-US" sz="2400" b="1" dirty="0">
              <a:solidFill>
                <a:srgbClr val="0070C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32">
            <a:extLst>
              <a:ext uri="{FF2B5EF4-FFF2-40B4-BE49-F238E27FC236}">
                <a16:creationId xmlns:a16="http://schemas.microsoft.com/office/drawing/2014/main" id="{6961BAE3-FE86-EFB9-84B7-0BCED45F9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397" y="2171208"/>
            <a:ext cx="842763" cy="43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1dm</a:t>
            </a:r>
            <a:endParaRPr lang="en-US" sz="2400" b="1" dirty="0">
              <a:solidFill>
                <a:srgbClr val="0070C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0DB367-80E2-B1AF-109D-01BB6A3B81B3}"/>
              </a:ext>
            </a:extLst>
          </p:cNvPr>
          <p:cNvSpPr txBox="1"/>
          <p:nvPr/>
        </p:nvSpPr>
        <p:spPr>
          <a:xfrm>
            <a:off x="5132918" y="566065"/>
            <a:ext cx="7129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D2F739-13F8-3596-ACE0-9F38CE02DD3E}"/>
              </a:ext>
            </a:extLst>
          </p:cNvPr>
          <p:cNvSpPr txBox="1"/>
          <p:nvPr/>
        </p:nvSpPr>
        <p:spPr>
          <a:xfrm>
            <a:off x="5132918" y="1612329"/>
            <a:ext cx="6882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Diện tích của hình vuông này là bao nhiêu?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4FA01F-829F-65CD-2057-71030C94F5E8}"/>
              </a:ext>
            </a:extLst>
          </p:cNvPr>
          <p:cNvSpPr txBox="1"/>
          <p:nvPr/>
        </p:nvSpPr>
        <p:spPr>
          <a:xfrm>
            <a:off x="5473211" y="965998"/>
            <a:ext cx="1585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dm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253212-0D99-7077-35F7-D8F240226969}"/>
              </a:ext>
            </a:extLst>
          </p:cNvPr>
          <p:cNvSpPr txBox="1"/>
          <p:nvPr/>
        </p:nvSpPr>
        <p:spPr>
          <a:xfrm>
            <a:off x="4772996" y="2566437"/>
            <a:ext cx="334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dm x 1 dm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3A73D5-29BE-0F07-8A67-32A7D8548AF1}"/>
              </a:ext>
            </a:extLst>
          </p:cNvPr>
          <p:cNvSpPr txBox="1"/>
          <p:nvPr/>
        </p:nvSpPr>
        <p:spPr>
          <a:xfrm>
            <a:off x="7949108" y="2566436"/>
            <a:ext cx="4313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đề-xi-mét vuông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774F858-F18C-117E-504B-90D93B8E78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1" t="8116" r="9267" b="9275"/>
          <a:stretch/>
        </p:blipFill>
        <p:spPr>
          <a:xfrm>
            <a:off x="48887" y="4811522"/>
            <a:ext cx="1396631" cy="20464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E29F760-A60A-E70D-BD7F-87B0B83185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4" t="41469" r="44988" b="-445"/>
          <a:stretch/>
        </p:blipFill>
        <p:spPr>
          <a:xfrm>
            <a:off x="747203" y="5611544"/>
            <a:ext cx="1139687" cy="1507595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DB0C6D0-BA0B-6A58-46CA-ABCB9011F44E}"/>
              </a:ext>
            </a:extLst>
          </p:cNvPr>
          <p:cNvCxnSpPr/>
          <p:nvPr/>
        </p:nvCxnSpPr>
        <p:spPr>
          <a:xfrm>
            <a:off x="1132383" y="675999"/>
            <a:ext cx="0" cy="342900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58DBA0F-A264-854F-A053-F64EC6BFFA07}"/>
              </a:ext>
            </a:extLst>
          </p:cNvPr>
          <p:cNvCxnSpPr/>
          <p:nvPr/>
        </p:nvCxnSpPr>
        <p:spPr>
          <a:xfrm>
            <a:off x="1273897" y="4214191"/>
            <a:ext cx="3429000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4" name="Picture 5">
            <a:extLst>
              <a:ext uri="{FF2B5EF4-FFF2-40B4-BE49-F238E27FC236}">
                <a16:creationId xmlns:a16="http://schemas.microsoft.com/office/drawing/2014/main" id="{1F2FA502-D557-560E-9A36-5659860F25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9921789" y="3520543"/>
            <a:ext cx="1304587" cy="3175465"/>
          </a:xfrm>
          <a:prstGeom prst="rect">
            <a:avLst/>
          </a:prstGeom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C5178F0F-0480-719F-1C02-EF90C708D69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632571" y="3700392"/>
            <a:ext cx="1847846" cy="281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7553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09A4694-BF39-D0F8-6755-7BA4189BA193}"/>
              </a:ext>
            </a:extLst>
          </p:cNvPr>
          <p:cNvSpPr/>
          <p:nvPr/>
        </p:nvSpPr>
        <p:spPr>
          <a:xfrm>
            <a:off x="677002" y="1060039"/>
            <a:ext cx="2260315" cy="5207905"/>
          </a:xfrm>
          <a:custGeom>
            <a:avLst/>
            <a:gdLst/>
            <a:ahLst/>
            <a:cxnLst/>
            <a:rect l="l" t="t" r="r" b="b"/>
            <a:pathLst>
              <a:path w="2561463" h="6172200">
                <a:moveTo>
                  <a:pt x="0" y="0"/>
                </a:moveTo>
                <a:lnTo>
                  <a:pt x="2561463" y="0"/>
                </a:lnTo>
                <a:lnTo>
                  <a:pt x="2561463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6822D9-BC89-C7A5-F547-5B8374BF0652}"/>
              </a:ext>
            </a:extLst>
          </p:cNvPr>
          <p:cNvSpPr/>
          <p:nvPr/>
        </p:nvSpPr>
        <p:spPr>
          <a:xfrm>
            <a:off x="2687271" y="2285528"/>
            <a:ext cx="8931572" cy="4622168"/>
          </a:xfrm>
          <a:prstGeom prst="roundRect">
            <a:avLst>
              <a:gd name="adj" fmla="val 11121"/>
            </a:avLst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E91C8C8-A8AB-2927-0E11-97DFE58251E9}"/>
              </a:ext>
            </a:extLst>
          </p:cNvPr>
          <p:cNvGrpSpPr/>
          <p:nvPr/>
        </p:nvGrpSpPr>
        <p:grpSpPr>
          <a:xfrm>
            <a:off x="2076129" y="308114"/>
            <a:ext cx="7216957" cy="1920999"/>
            <a:chOff x="1986677" y="427383"/>
            <a:chExt cx="7216957" cy="192099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9EA6D43-60FC-E218-3213-8E9EE1860858}"/>
                </a:ext>
              </a:extLst>
            </p:cNvPr>
            <p:cNvSpPr/>
            <p:nvPr/>
          </p:nvSpPr>
          <p:spPr>
            <a:xfrm>
              <a:off x="1986677" y="427383"/>
              <a:ext cx="7216957" cy="1920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500" b="1">
                  <a:ln w="165100">
                    <a:solidFill>
                      <a:srgbClr val="ED1C24"/>
                    </a:solidFill>
                    <a:prstDash val="solid"/>
                  </a:ln>
                  <a:solidFill>
                    <a:srgbClr val="FFFFFF"/>
                  </a:solidFill>
                  <a:latin typeface="SVN-Dumpling" panose="02000000000000000000" pitchFamily="50" charset="0"/>
                </a:rPr>
                <a:t>Đố bạn</a:t>
              </a:r>
              <a:endParaRPr kumimoji="0" lang="en-US" sz="11500" b="1" i="0" u="none" strike="noStrike" kern="1200" cap="none" spc="0" normalizeH="0" baseline="0" noProof="0">
                <a:ln w="165100">
                  <a:solidFill>
                    <a:srgbClr val="ED1C24"/>
                  </a:solidFill>
                  <a:prstDash val="solid"/>
                </a:ln>
                <a:solidFill>
                  <a:srgbClr val="FFFFFF"/>
                </a:solidFill>
                <a:uLnTx/>
                <a:uFillTx/>
                <a:latin typeface="SVN-Dumpling" panose="02000000000000000000" pitchFamily="50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63F3D29-8A23-4954-0F80-4BAB4AF617F5}"/>
                </a:ext>
              </a:extLst>
            </p:cNvPr>
            <p:cNvSpPr/>
            <p:nvPr/>
          </p:nvSpPr>
          <p:spPr>
            <a:xfrm>
              <a:off x="1986677" y="427383"/>
              <a:ext cx="7157322" cy="189118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relaxedInset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500" b="1">
                  <a:ln w="38100">
                    <a:solidFill>
                      <a:srgbClr val="FF0066"/>
                    </a:solidFill>
                    <a:prstDash val="solid"/>
                  </a:ln>
                  <a:solidFill>
                    <a:schemeClr val="bg1"/>
                  </a:solidFill>
                  <a:latin typeface="SVN-Dumpling" panose="02000000000000000000" pitchFamily="50" charset="0"/>
                </a:rPr>
                <a:t>Đố bạn</a:t>
              </a:r>
              <a:endParaRPr kumimoji="0" lang="en-US" sz="11500" b="1" i="0" u="none" strike="noStrike" kern="1200" cap="none" spc="0" normalizeH="0" baseline="0" noProof="0">
                <a:ln w="38100">
                  <a:solidFill>
                    <a:srgbClr val="FF0066"/>
                  </a:solidFill>
                  <a:prstDash val="solid"/>
                </a:ln>
                <a:solidFill>
                  <a:schemeClr val="bg1"/>
                </a:solidFill>
                <a:uLnTx/>
                <a:uFillTx/>
                <a:latin typeface="SVN-Dumpling" panose="02000000000000000000" pitchFamily="50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1AF5CE5-E010-4BED-3299-278B20F7A162}"/>
              </a:ext>
            </a:extLst>
          </p:cNvPr>
          <p:cNvSpPr txBox="1"/>
          <p:nvPr/>
        </p:nvSpPr>
        <p:spPr>
          <a:xfrm>
            <a:off x="3055445" y="2407149"/>
            <a:ext cx="8189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bàn tay bạn, cái gì có diện tích khoảng 1 </a:t>
            </a:r>
            <a:r>
              <a:rPr lang="en-US" sz="3600" b="1">
                <a:solidFill>
                  <a:schemeClr val="bg1"/>
                </a:solidFill>
              </a:rPr>
              <a:t>cm</a:t>
            </a:r>
            <a:r>
              <a:rPr lang="en-US" sz="3600" b="1" baseline="30000">
                <a:solidFill>
                  <a:schemeClr val="bg1"/>
                </a:solidFill>
              </a:rPr>
              <a:t>2</a:t>
            </a:r>
            <a:r>
              <a:rPr lang="en-US" sz="3600" b="1">
                <a:solidFill>
                  <a:schemeClr val="bg1"/>
                </a:solidFill>
              </a:rPr>
              <a:t> ?</a:t>
            </a:r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8AD23F-6069-FBCD-3A3D-AE1F68DE7B1C}"/>
              </a:ext>
            </a:extLst>
          </p:cNvPr>
          <p:cNvSpPr txBox="1"/>
          <p:nvPr/>
        </p:nvSpPr>
        <p:spPr>
          <a:xfrm>
            <a:off x="4626353" y="5175022"/>
            <a:ext cx="3554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cm</a:t>
            </a:r>
            <a:r>
              <a:rPr lang="en-US" sz="36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E5619F-FEAC-BE23-0F9A-9FB4B241E8DB}"/>
              </a:ext>
            </a:extLst>
          </p:cNvPr>
          <p:cNvSpPr txBox="1"/>
          <p:nvPr/>
        </p:nvSpPr>
        <p:spPr>
          <a:xfrm>
            <a:off x="3074674" y="4070350"/>
            <a:ext cx="8111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cm</a:t>
            </a:r>
            <a:r>
              <a:rPr lang="en-US" sz="36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3600" b="1" baseline="30000" dirty="0" smtClean="0">
                <a:solidFill>
                  <a:schemeClr val="bg1"/>
                </a:solidFill>
              </a:rPr>
              <a:t>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B2236B-DCF1-A073-78B9-2BDB36B7DEB2}"/>
              </a:ext>
            </a:extLst>
          </p:cNvPr>
          <p:cNvSpPr txBox="1"/>
          <p:nvPr/>
        </p:nvSpPr>
        <p:spPr>
          <a:xfrm>
            <a:off x="4665840" y="3513864"/>
            <a:ext cx="5414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Móng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6E4B53-3571-B512-FE85-067BFBA5BB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4" t="41469" r="44988" b="-445"/>
          <a:stretch/>
        </p:blipFill>
        <p:spPr>
          <a:xfrm>
            <a:off x="11021676" y="5218481"/>
            <a:ext cx="1412656" cy="18686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56A21D-51D9-079D-86E9-1FAF20EEC0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3" t="9730" r="16847" b="49401"/>
          <a:stretch/>
        </p:blipFill>
        <p:spPr>
          <a:xfrm>
            <a:off x="8544702" y="3125918"/>
            <a:ext cx="1105952" cy="1102045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6BB65052-A70F-397A-3FAC-F125E691CE23}"/>
              </a:ext>
            </a:extLst>
          </p:cNvPr>
          <p:cNvSpPr/>
          <p:nvPr/>
        </p:nvSpPr>
        <p:spPr>
          <a:xfrm>
            <a:off x="8615967" y="3060214"/>
            <a:ext cx="339189" cy="270448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D702895-A03D-61B7-4A5F-ACA328E482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3" t="9730" r="16847" b="49401"/>
          <a:stretch/>
        </p:blipFill>
        <p:spPr>
          <a:xfrm>
            <a:off x="8398777" y="4712346"/>
            <a:ext cx="1105952" cy="1102045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AA55FEAB-DEED-68C7-FDA6-F3C1E8AE15FC}"/>
              </a:ext>
            </a:extLst>
          </p:cNvPr>
          <p:cNvSpPr/>
          <p:nvPr/>
        </p:nvSpPr>
        <p:spPr>
          <a:xfrm>
            <a:off x="2678900" y="5741400"/>
            <a:ext cx="705678" cy="57647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03CB82-4D25-136F-F1C1-00116D3AE7AC}"/>
              </a:ext>
            </a:extLst>
          </p:cNvPr>
          <p:cNvSpPr txBox="1"/>
          <p:nvPr/>
        </p:nvSpPr>
        <p:spPr>
          <a:xfrm>
            <a:off x="3318732" y="5735624"/>
            <a:ext cx="7623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đó người ta dùng đơn vị diện tích lớn hơn.</a:t>
            </a:r>
          </a:p>
        </p:txBody>
      </p:sp>
    </p:spTree>
    <p:extLst>
      <p:ext uri="{BB962C8B-B14F-4D97-AF65-F5344CB8AC3E}">
        <p14:creationId xmlns:p14="http://schemas.microsoft.com/office/powerpoint/2010/main" val="35140645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  <p:bldP spid="15" grpId="0" animBg="1"/>
      <p:bldP spid="1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9A22CA5-F49F-0037-71AE-DA1330B5AB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34486"/>
          <a:stretch/>
        </p:blipFill>
        <p:spPr>
          <a:xfrm>
            <a:off x="4255902" y="4428318"/>
            <a:ext cx="3477759" cy="2401505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D62EC1EC-CC7D-0014-2C1D-32F7ABCF2E3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4405" y="2904165"/>
            <a:ext cx="2126401" cy="3448218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9D93C6BE-AFF6-B31F-006E-0790B0BF615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79649" y="3381579"/>
            <a:ext cx="2301029" cy="3371472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1CC8A3C9-564A-0E39-BD79-87754266336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9280988" y="2992696"/>
            <a:ext cx="1576420" cy="3837127"/>
          </a:xfrm>
          <a:prstGeom prst="rect">
            <a:avLst/>
          </a:prstGeom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3680EB06-E884-A502-084D-0592EF4A913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177852" y="3334967"/>
            <a:ext cx="2140779" cy="3262140"/>
          </a:xfrm>
          <a:prstGeom prst="rect">
            <a:avLst/>
          </a:prstGeom>
        </p:spPr>
      </p:pic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2756EAE8-E601-CCEE-97AD-84A7D64B4460}"/>
              </a:ext>
            </a:extLst>
          </p:cNvPr>
          <p:cNvSpPr/>
          <p:nvPr/>
        </p:nvSpPr>
        <p:spPr>
          <a:xfrm>
            <a:off x="9621676" y="2172543"/>
            <a:ext cx="2582762" cy="1329752"/>
          </a:xfrm>
          <a:prstGeom prst="cloudCallout">
            <a:avLst>
              <a:gd name="adj1" fmla="val -20013"/>
              <a:gd name="adj2" fmla="val 51243"/>
            </a:avLst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SVN-Anastasia" panose="020B0606040200020203" pitchFamily="34" charset="0"/>
              </a:rPr>
              <a:t>Tính</a:t>
            </a:r>
            <a:r>
              <a:rPr lang="en-US" sz="2400" dirty="0">
                <a:latin typeface="SVN-Anastasia" panose="020B0606040200020203" pitchFamily="34" charset="0"/>
              </a:rPr>
              <a:t> </a:t>
            </a:r>
            <a:r>
              <a:rPr lang="en-US" sz="2400" dirty="0" err="1">
                <a:latin typeface="SVN-Anastasia" panose="020B0606040200020203" pitchFamily="34" charset="0"/>
              </a:rPr>
              <a:t>diện</a:t>
            </a:r>
            <a:r>
              <a:rPr lang="en-US" sz="2400" dirty="0">
                <a:latin typeface="SVN-Anastasia" panose="020B0606040200020203" pitchFamily="34" charset="0"/>
              </a:rPr>
              <a:t> </a:t>
            </a:r>
            <a:r>
              <a:rPr lang="en-US" sz="2400" dirty="0" err="1">
                <a:latin typeface="SVN-Anastasia" panose="020B0606040200020203" pitchFamily="34" charset="0"/>
              </a:rPr>
              <a:t>tích</a:t>
            </a:r>
            <a:r>
              <a:rPr lang="en-US" sz="2400" dirty="0">
                <a:latin typeface="SVN-Anastasia" panose="020B0606040200020203" pitchFamily="34" charset="0"/>
              </a:rPr>
              <a:t> </a:t>
            </a:r>
            <a:r>
              <a:rPr lang="en-US" sz="2400" dirty="0" err="1">
                <a:latin typeface="SVN-Anastasia" panose="020B0606040200020203" pitchFamily="34" charset="0"/>
              </a:rPr>
              <a:t>mặt</a:t>
            </a:r>
            <a:r>
              <a:rPr lang="en-US" sz="2400" dirty="0">
                <a:latin typeface="SVN-Anastasia" panose="020B0606040200020203" pitchFamily="34" charset="0"/>
              </a:rPr>
              <a:t> </a:t>
            </a:r>
            <a:r>
              <a:rPr lang="en-US" sz="2400" dirty="0" err="1">
                <a:latin typeface="SVN-Anastasia" panose="020B0606040200020203" pitchFamily="34" charset="0"/>
              </a:rPr>
              <a:t>bàn</a:t>
            </a:r>
            <a:r>
              <a:rPr lang="en-US" sz="2400" dirty="0">
                <a:latin typeface="SVN-Anastasia" panose="020B0606040200020203" pitchFamily="34" charset="0"/>
              </a:rPr>
              <a:t> </a:t>
            </a:r>
            <a:r>
              <a:rPr lang="en-US" sz="2400" dirty="0" err="1">
                <a:latin typeface="SVN-Anastasia" panose="020B0606040200020203" pitchFamily="34" charset="0"/>
              </a:rPr>
              <a:t>theo</a:t>
            </a:r>
            <a:r>
              <a:rPr lang="en-US" sz="2400" dirty="0">
                <a:latin typeface="SVN-Anastasia" panose="020B0606040200020203" pitchFamily="34" charset="0"/>
              </a:rPr>
              <a:t> </a:t>
            </a:r>
            <a:r>
              <a:rPr lang="en-US" sz="2400" dirty="0" err="1">
                <a:latin typeface="SVN-Anastasia" panose="020B0606040200020203" pitchFamily="34" charset="0"/>
              </a:rPr>
              <a:t>đơn</a:t>
            </a:r>
            <a:r>
              <a:rPr lang="en-US" sz="2400" dirty="0">
                <a:latin typeface="SVN-Anastasia" panose="020B0606040200020203" pitchFamily="34" charset="0"/>
              </a:rPr>
              <a:t> </a:t>
            </a:r>
            <a:r>
              <a:rPr lang="en-US" sz="2400" dirty="0" err="1">
                <a:latin typeface="SVN-Anastasia" panose="020B0606040200020203" pitchFamily="34" charset="0"/>
              </a:rPr>
              <a:t>vị</a:t>
            </a:r>
            <a:r>
              <a:rPr lang="en-US" sz="2400" dirty="0">
                <a:latin typeface="SVN-Anastasia" panose="020B0606040200020203" pitchFamily="34" charset="0"/>
              </a:rPr>
              <a:t> </a:t>
            </a:r>
            <a:r>
              <a:rPr lang="en-US" sz="2400" dirty="0" err="1">
                <a:latin typeface="SVN-Anastasia" panose="020B0606040200020203" pitchFamily="34" charset="0"/>
              </a:rPr>
              <a:t>nào</a:t>
            </a:r>
            <a:r>
              <a:rPr lang="en-US" sz="2400" dirty="0">
                <a:latin typeface="SVN-Anastasia" panose="020B0606040200020203" pitchFamily="34" charset="0"/>
              </a:rPr>
              <a:t>?</a:t>
            </a: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DC9F2FF0-554B-128D-FFC0-BAC7FBB19E4F}"/>
              </a:ext>
            </a:extLst>
          </p:cNvPr>
          <p:cNvSpPr/>
          <p:nvPr/>
        </p:nvSpPr>
        <p:spPr>
          <a:xfrm>
            <a:off x="4293999" y="3831247"/>
            <a:ext cx="739315" cy="453541"/>
          </a:xfrm>
          <a:prstGeom prst="cloudCallout">
            <a:avLst>
              <a:gd name="adj1" fmla="val -64965"/>
              <a:gd name="adj2" fmla="val -50250"/>
            </a:avLst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SVN-Anastasia" panose="020B0606040200020203" pitchFamily="34" charset="0"/>
              </a:rPr>
              <a:t>…</a:t>
            </a:r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13C108EE-A9E4-4870-0587-C846AD9664D3}"/>
              </a:ext>
            </a:extLst>
          </p:cNvPr>
          <p:cNvSpPr/>
          <p:nvPr/>
        </p:nvSpPr>
        <p:spPr>
          <a:xfrm>
            <a:off x="724193" y="2622687"/>
            <a:ext cx="743531" cy="443426"/>
          </a:xfrm>
          <a:prstGeom prst="cloudCallout">
            <a:avLst>
              <a:gd name="adj1" fmla="val 52245"/>
              <a:gd name="adj2" fmla="val 47987"/>
            </a:avLst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SVN-Anastasia" panose="020B0606040200020203" pitchFamily="34" charset="0"/>
              </a:rPr>
              <a:t>…</a:t>
            </a:r>
          </a:p>
        </p:txBody>
      </p:sp>
      <p:sp>
        <p:nvSpPr>
          <p:cNvPr id="22" name="Thought Bubble: Cloud 21">
            <a:extLst>
              <a:ext uri="{FF2B5EF4-FFF2-40B4-BE49-F238E27FC236}">
                <a16:creationId xmlns:a16="http://schemas.microsoft.com/office/drawing/2014/main" id="{43EFA84F-C5EC-FC5F-238C-8576905F1BA1}"/>
              </a:ext>
            </a:extLst>
          </p:cNvPr>
          <p:cNvSpPr/>
          <p:nvPr/>
        </p:nvSpPr>
        <p:spPr>
          <a:xfrm>
            <a:off x="8795964" y="3015549"/>
            <a:ext cx="836135" cy="479906"/>
          </a:xfrm>
          <a:prstGeom prst="cloudCallout">
            <a:avLst>
              <a:gd name="adj1" fmla="val -39033"/>
              <a:gd name="adj2" fmla="val 77855"/>
            </a:avLst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SVN-Anastasia" panose="020B0606040200020203" pitchFamily="34" charset="0"/>
              </a:rPr>
              <a:t>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A29576-4E6D-C8BD-9B7A-7FEB947D3088}"/>
              </a:ext>
            </a:extLst>
          </p:cNvPr>
          <p:cNvSpPr txBox="1"/>
          <p:nvPr/>
        </p:nvSpPr>
        <p:spPr>
          <a:xfrm>
            <a:off x="4133810" y="402122"/>
            <a:ext cx="5024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rgbClr val="FBF4AC"/>
                </a:solidFill>
                <a:latin typeface="SVN-Anastasia" panose="020B0606040200020203" pitchFamily="34" charset="0"/>
              </a:rPr>
              <a:t>Toán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BF4AC"/>
                </a:solidFill>
                <a:latin typeface="SVN-Anastasia" panose="020B0606040200020203" pitchFamily="34" charset="0"/>
              </a:rPr>
              <a:t> –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rgbClr val="FBF4AC"/>
                </a:solidFill>
                <a:latin typeface="SVN-Anastasia" panose="020B0606040200020203" pitchFamily="34" charset="0"/>
              </a:rPr>
              <a:t>Bài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BF4AC"/>
                </a:solidFill>
                <a:latin typeface="SVN-Anastasia" panose="020B0606040200020203" pitchFamily="34" charset="0"/>
              </a:rPr>
              <a:t> 20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EF232A0-1D1F-80C6-17F4-BDCED7A623F4}"/>
              </a:ext>
            </a:extLst>
          </p:cNvPr>
          <p:cNvGrpSpPr/>
          <p:nvPr/>
        </p:nvGrpSpPr>
        <p:grpSpPr>
          <a:xfrm>
            <a:off x="2505611" y="1249213"/>
            <a:ext cx="7224650" cy="932968"/>
            <a:chOff x="2538453" y="1585541"/>
            <a:chExt cx="6298290" cy="93296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6120CBA-8D62-9B83-8F6E-F2E10B5BCB59}"/>
                </a:ext>
              </a:extLst>
            </p:cNvPr>
            <p:cNvSpPr txBox="1"/>
            <p:nvPr/>
          </p:nvSpPr>
          <p:spPr>
            <a:xfrm>
              <a:off x="2541780" y="1585541"/>
              <a:ext cx="62949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>
                  <a:ln w="136525">
                    <a:solidFill>
                      <a:schemeClr val="bg1"/>
                    </a:solidFill>
                  </a:ln>
                  <a:solidFill>
                    <a:srgbClr val="A3E4F3"/>
                  </a:solidFill>
                  <a:latin typeface="SVN-Dumpling" panose="02000000000000000000" pitchFamily="50" charset="0"/>
                </a:rPr>
                <a:t>Đề-xi-mét vuông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F182E46-014E-E201-7CA8-EF2B519E046C}"/>
                </a:ext>
              </a:extLst>
            </p:cNvPr>
            <p:cNvSpPr txBox="1"/>
            <p:nvPr/>
          </p:nvSpPr>
          <p:spPr>
            <a:xfrm>
              <a:off x="2538453" y="1595179"/>
              <a:ext cx="62949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ln>
                    <a:solidFill>
                      <a:schemeClr val="tx1"/>
                    </a:solidFill>
                  </a:ln>
                  <a:solidFill>
                    <a:srgbClr val="FFF200"/>
                  </a:solidFill>
                  <a:latin typeface="SVN-Dumpling" panose="02000000000000000000" pitchFamily="50" charset="0"/>
                </a:rPr>
                <a:t>Đề</a:t>
              </a:r>
              <a:r>
                <a:rPr lang="en-US" sz="5400" dirty="0">
                  <a:ln>
                    <a:solidFill>
                      <a:schemeClr val="tx1"/>
                    </a:solidFill>
                  </a:ln>
                  <a:solidFill>
                    <a:srgbClr val="FFF200"/>
                  </a:solidFill>
                  <a:latin typeface="SVN-Dumpling" panose="02000000000000000000" pitchFamily="50" charset="0"/>
                </a:rPr>
                <a:t>-xi-</a:t>
              </a:r>
              <a:r>
                <a:rPr lang="en-US" sz="5400" dirty="0" err="1">
                  <a:ln>
                    <a:solidFill>
                      <a:schemeClr val="tx1"/>
                    </a:solidFill>
                  </a:ln>
                  <a:solidFill>
                    <a:srgbClr val="FFF200"/>
                  </a:solidFill>
                  <a:latin typeface="SVN-Dumpling" panose="02000000000000000000" pitchFamily="50" charset="0"/>
                </a:rPr>
                <a:t>mét</a:t>
              </a:r>
              <a:r>
                <a:rPr lang="en-US" sz="5400" dirty="0">
                  <a:ln>
                    <a:solidFill>
                      <a:schemeClr val="tx1"/>
                    </a:solidFill>
                  </a:ln>
                  <a:solidFill>
                    <a:srgbClr val="FFF200"/>
                  </a:solidFill>
                  <a:latin typeface="SVN-Dumpling" panose="02000000000000000000" pitchFamily="50" charset="0"/>
                </a:rPr>
                <a:t> </a:t>
              </a:r>
              <a:r>
                <a:rPr lang="en-US" sz="5400" dirty="0" err="1">
                  <a:ln>
                    <a:solidFill>
                      <a:schemeClr val="tx1"/>
                    </a:solidFill>
                  </a:ln>
                  <a:solidFill>
                    <a:srgbClr val="FFF200"/>
                  </a:solidFill>
                  <a:latin typeface="SVN-Dumpling" panose="02000000000000000000" pitchFamily="50" charset="0"/>
                </a:rPr>
                <a:t>vuông</a:t>
              </a:r>
              <a:endParaRPr lang="en-US" sz="5400" dirty="0">
                <a:ln>
                  <a:solidFill>
                    <a:schemeClr val="tx1"/>
                  </a:solidFill>
                </a:ln>
                <a:solidFill>
                  <a:srgbClr val="FFF200"/>
                </a:solidFill>
                <a:latin typeface="SVN-Dumpling" panose="02000000000000000000" pitchFamily="50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1BDBB15-241C-9247-F0C3-C540B38B589C}"/>
              </a:ext>
            </a:extLst>
          </p:cNvPr>
          <p:cNvSpPr txBox="1"/>
          <p:nvPr/>
        </p:nvSpPr>
        <p:spPr>
          <a:xfrm>
            <a:off x="4720069" y="2428796"/>
            <a:ext cx="2024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EDC3FB"/>
                </a:solidFill>
                <a:latin typeface="SVN-TradeMark" panose="02000000000000000000" pitchFamily="2" charset="0"/>
              </a:rPr>
              <a:t>(</a:t>
            </a:r>
            <a:r>
              <a:rPr lang="en-US" sz="2800" dirty="0" err="1">
                <a:solidFill>
                  <a:srgbClr val="EDC3FB"/>
                </a:solidFill>
                <a:latin typeface="SVN-TradeMark" panose="02000000000000000000" pitchFamily="2" charset="0"/>
              </a:rPr>
              <a:t>Tiết</a:t>
            </a:r>
            <a:r>
              <a:rPr lang="en-US" sz="2800" dirty="0">
                <a:solidFill>
                  <a:srgbClr val="EDC3FB"/>
                </a:solidFill>
                <a:latin typeface="SVN-TradeMark" panose="02000000000000000000" pitchFamily="2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5014924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40046FC-47D3-6815-82C5-A992619938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1" t="8116" r="9267" b="9275"/>
          <a:stretch/>
        </p:blipFill>
        <p:spPr>
          <a:xfrm>
            <a:off x="9886342" y="2676841"/>
            <a:ext cx="1067653" cy="15644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6AADDE-6F52-7327-8938-B8CAFB60CB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4" t="41469" r="44988" b="-445"/>
          <a:stretch/>
        </p:blipFill>
        <p:spPr>
          <a:xfrm>
            <a:off x="10633545" y="2956101"/>
            <a:ext cx="1139687" cy="1507595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B798AABD-9DBF-8153-BFD9-EAA70B5CBB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34486"/>
          <a:stretch/>
        </p:blipFill>
        <p:spPr>
          <a:xfrm>
            <a:off x="9604559" y="4172169"/>
            <a:ext cx="2057972" cy="1421096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8437BEE1-AB8D-9471-9622-AC0FAF34D0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34486"/>
          <a:stretch/>
        </p:blipFill>
        <p:spPr>
          <a:xfrm>
            <a:off x="8888745" y="5213602"/>
            <a:ext cx="2183236" cy="1507595"/>
          </a:xfrm>
          <a:prstGeom prst="rect">
            <a:avLst/>
          </a:prstGeom>
        </p:spPr>
      </p:pic>
      <p:sp>
        <p:nvSpPr>
          <p:cNvPr id="15" name="Freeform 2">
            <a:extLst>
              <a:ext uri="{FF2B5EF4-FFF2-40B4-BE49-F238E27FC236}">
                <a16:creationId xmlns:a16="http://schemas.microsoft.com/office/drawing/2014/main" id="{30B9DC20-272D-D023-A880-EFF304BC6A60}"/>
              </a:ext>
            </a:extLst>
          </p:cNvPr>
          <p:cNvSpPr/>
          <p:nvPr/>
        </p:nvSpPr>
        <p:spPr>
          <a:xfrm>
            <a:off x="174267" y="1342123"/>
            <a:ext cx="2381505" cy="5166371"/>
          </a:xfrm>
          <a:custGeom>
            <a:avLst/>
            <a:gdLst/>
            <a:ahLst/>
            <a:cxnLst/>
            <a:rect l="l" t="t" r="r" b="b"/>
            <a:pathLst>
              <a:path w="2561463" h="6172200">
                <a:moveTo>
                  <a:pt x="0" y="0"/>
                </a:moveTo>
                <a:lnTo>
                  <a:pt x="2561463" y="0"/>
                </a:lnTo>
                <a:lnTo>
                  <a:pt x="2561463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6" name="Picture 7">
            <a:extLst>
              <a:ext uri="{FF2B5EF4-FFF2-40B4-BE49-F238E27FC236}">
                <a16:creationId xmlns:a16="http://schemas.microsoft.com/office/drawing/2014/main" id="{80B59A1B-7BBD-0135-6654-6A9A12D2A92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856142" y="3506751"/>
            <a:ext cx="1835435" cy="2976382"/>
          </a:xfrm>
          <a:prstGeom prst="rect">
            <a:avLst/>
          </a:prstGeom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33FC3031-A8B0-9CEC-080D-1028DE74949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flipH="1">
            <a:off x="6884133" y="3429000"/>
            <a:ext cx="1360711" cy="3312075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502A1F99-7071-B015-9251-96AD4BC2A91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636907" y="3925309"/>
            <a:ext cx="1847846" cy="281576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D683BAE-5F6A-9EF8-C368-B53EDA1E4369}"/>
              </a:ext>
            </a:extLst>
          </p:cNvPr>
          <p:cNvSpPr/>
          <p:nvPr/>
        </p:nvSpPr>
        <p:spPr>
          <a:xfrm>
            <a:off x="2198260" y="1694069"/>
            <a:ext cx="833741" cy="771735"/>
          </a:xfrm>
          <a:prstGeom prst="ellipse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n>
                  <a:solidFill>
                    <a:schemeClr val="tx1"/>
                  </a:solidFill>
                </a:ln>
                <a:latin typeface="SVN-Dumpling" panose="02000000000000000000" pitchFamily="50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34D183-58FE-2407-2901-DF01837DB144}"/>
              </a:ext>
            </a:extLst>
          </p:cNvPr>
          <p:cNvSpPr txBox="1"/>
          <p:nvPr/>
        </p:nvSpPr>
        <p:spPr>
          <a:xfrm>
            <a:off x="2642396" y="2405144"/>
            <a:ext cx="71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-xi-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31C458-871F-E428-CE9D-2644C33B2DBC}"/>
              </a:ext>
            </a:extLst>
          </p:cNvPr>
          <p:cNvSpPr/>
          <p:nvPr/>
        </p:nvSpPr>
        <p:spPr>
          <a:xfrm>
            <a:off x="2194648" y="136803"/>
            <a:ext cx="71573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ln w="57150">
                  <a:solidFill>
                    <a:srgbClr val="FF0066"/>
                  </a:solidFill>
                  <a:prstDash val="solid"/>
                </a:ln>
                <a:solidFill>
                  <a:schemeClr val="bg1"/>
                </a:solidFill>
                <a:latin typeface="SVN-Dumpling" panose="02000000000000000000" pitchFamily="50" charset="0"/>
              </a:rPr>
              <a:t>Khám</a:t>
            </a:r>
            <a:r>
              <a:rPr lang="en-US" sz="9600" b="1" dirty="0">
                <a:ln w="57150">
                  <a:solidFill>
                    <a:srgbClr val="FF0066"/>
                  </a:solidFill>
                  <a:prstDash val="solid"/>
                </a:ln>
                <a:solidFill>
                  <a:schemeClr val="bg1"/>
                </a:solidFill>
                <a:latin typeface="SVN-Dumpling" panose="02000000000000000000" pitchFamily="50" charset="0"/>
              </a:rPr>
              <a:t> </a:t>
            </a:r>
            <a:r>
              <a:rPr lang="en-US" sz="9600" b="1" dirty="0" err="1">
                <a:ln w="57150">
                  <a:solidFill>
                    <a:srgbClr val="FF0066"/>
                  </a:solidFill>
                  <a:prstDash val="solid"/>
                </a:ln>
                <a:solidFill>
                  <a:schemeClr val="bg1"/>
                </a:solidFill>
                <a:latin typeface="SVN-Dumpling" panose="02000000000000000000" pitchFamily="50" charset="0"/>
              </a:rPr>
              <a:t>phá</a:t>
            </a:r>
            <a:endParaRPr kumimoji="0" lang="en-US" sz="9600" b="1" i="0" u="none" strike="noStrike" kern="1200" cap="none" spc="0" normalizeH="0" baseline="0" noProof="0" dirty="0">
              <a:ln w="57150">
                <a:solidFill>
                  <a:srgbClr val="FF0066"/>
                </a:solidFill>
                <a:prstDash val="solid"/>
              </a:ln>
              <a:solidFill>
                <a:schemeClr val="bg1"/>
              </a:solidFill>
              <a:uLnTx/>
              <a:uFillTx/>
              <a:latin typeface="SVN-Dumpling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7597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FB2D301-2830-BE7E-5672-683D044666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34486"/>
          <a:stretch/>
        </p:blipFill>
        <p:spPr>
          <a:xfrm>
            <a:off x="8727075" y="4092410"/>
            <a:ext cx="2057972" cy="1421096"/>
          </a:xfrm>
          <a:prstGeom prst="rect">
            <a:avLst/>
          </a:prstGeom>
        </p:spPr>
      </p:pic>
      <p:sp>
        <p:nvSpPr>
          <p:cNvPr id="6" name="Freeform 2">
            <a:extLst>
              <a:ext uri="{FF2B5EF4-FFF2-40B4-BE49-F238E27FC236}">
                <a16:creationId xmlns:a16="http://schemas.microsoft.com/office/drawing/2014/main" id="{3B9EE85E-0508-920E-0819-BBE47FDA4836}"/>
              </a:ext>
            </a:extLst>
          </p:cNvPr>
          <p:cNvSpPr/>
          <p:nvPr/>
        </p:nvSpPr>
        <p:spPr>
          <a:xfrm>
            <a:off x="418768" y="1870786"/>
            <a:ext cx="2183236" cy="4740965"/>
          </a:xfrm>
          <a:custGeom>
            <a:avLst/>
            <a:gdLst/>
            <a:ahLst/>
            <a:cxnLst/>
            <a:rect l="l" t="t" r="r" b="b"/>
            <a:pathLst>
              <a:path w="2561463" h="6172200">
                <a:moveTo>
                  <a:pt x="0" y="0"/>
                </a:moveTo>
                <a:lnTo>
                  <a:pt x="2561463" y="0"/>
                </a:lnTo>
                <a:lnTo>
                  <a:pt x="2561463" y="6172200"/>
                </a:lnTo>
                <a:lnTo>
                  <a:pt x="0" y="6172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D47F0D54-032D-031E-EC22-8956DB04DB8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4002908" y="3595665"/>
            <a:ext cx="1304587" cy="3175465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E2497CDE-52FF-29EE-1E16-D0E9A57F61F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087700" y="3805719"/>
            <a:ext cx="1847846" cy="28157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02A3326-1785-7372-070A-AFBBD5918F1E}"/>
              </a:ext>
            </a:extLst>
          </p:cNvPr>
          <p:cNvSpPr/>
          <p:nvPr/>
        </p:nvSpPr>
        <p:spPr>
          <a:xfrm>
            <a:off x="2010617" y="322851"/>
            <a:ext cx="715732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SVN-Dumpling" panose="02000000000000000000" pitchFamily="50" charset="0"/>
              </a:rPr>
              <a:t>Nhóm đôi</a:t>
            </a:r>
            <a:endParaRPr kumimoji="0" lang="en-US" sz="8800" b="1" i="0" u="none" strike="noStrike" kern="1200" cap="none" spc="0" normalizeH="0" baseline="0" noProof="0">
              <a:ln w="28575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uLnTx/>
              <a:uFillTx/>
              <a:latin typeface="SVN-Dumpling" panose="02000000000000000000" pitchFamily="50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2E526005-E105-0E14-1AA4-5EC963D30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7638" y="2614183"/>
            <a:ext cx="3429000" cy="3429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6" name="Text Box 32">
            <a:extLst>
              <a:ext uri="{FF2B5EF4-FFF2-40B4-BE49-F238E27FC236}">
                <a16:creationId xmlns:a16="http://schemas.microsoft.com/office/drawing/2014/main" id="{F40A54DF-CC3C-7F8F-E1C5-ECD2A83A2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6851" y="6165813"/>
            <a:ext cx="1122470" cy="56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1dm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60FC29-B9EA-1312-014A-255EA92166E9}"/>
              </a:ext>
            </a:extLst>
          </p:cNvPr>
          <p:cNvSpPr txBox="1"/>
          <p:nvPr/>
        </p:nvSpPr>
        <p:spPr>
          <a:xfrm>
            <a:off x="2322537" y="1490404"/>
            <a:ext cx="7129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C792FC-1292-7684-F26F-7973A12A2918}"/>
              </a:ext>
            </a:extLst>
          </p:cNvPr>
          <p:cNvSpPr txBox="1"/>
          <p:nvPr/>
        </p:nvSpPr>
        <p:spPr>
          <a:xfrm>
            <a:off x="2322537" y="2060867"/>
            <a:ext cx="71297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 tích của hình vuông này là bao nhiêu?</a:t>
            </a:r>
          </a:p>
        </p:txBody>
      </p:sp>
      <p:sp>
        <p:nvSpPr>
          <p:cNvPr id="21" name="Text Box 32">
            <a:extLst>
              <a:ext uri="{FF2B5EF4-FFF2-40B4-BE49-F238E27FC236}">
                <a16:creationId xmlns:a16="http://schemas.microsoft.com/office/drawing/2014/main" id="{7E670EAE-BD33-F468-2248-22DE52008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6085" y="4109392"/>
            <a:ext cx="1122470" cy="56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1dm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87AAAED1-E706-8862-8190-09AF2C9E42B7}"/>
              </a:ext>
            </a:extLst>
          </p:cNvPr>
          <p:cNvCxnSpPr/>
          <p:nvPr/>
        </p:nvCxnSpPr>
        <p:spPr>
          <a:xfrm>
            <a:off x="7311925" y="2604191"/>
            <a:ext cx="0" cy="342900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D2C04E9-27D3-EDB3-D00A-BCE4BFBD7176}"/>
              </a:ext>
            </a:extLst>
          </p:cNvPr>
          <p:cNvCxnSpPr/>
          <p:nvPr/>
        </p:nvCxnSpPr>
        <p:spPr>
          <a:xfrm>
            <a:off x="7453439" y="6142383"/>
            <a:ext cx="3429000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8621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 animBg="1"/>
      <p:bldP spid="16" grpId="0"/>
      <p:bldP spid="18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3B1E6B2B-A8B5-C1FE-4410-A80171B27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3897" y="693286"/>
            <a:ext cx="3429000" cy="3429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" name="Text Box 32">
            <a:extLst>
              <a:ext uri="{FF2B5EF4-FFF2-40B4-BE49-F238E27FC236}">
                <a16:creationId xmlns:a16="http://schemas.microsoft.com/office/drawing/2014/main" id="{4A518F8A-F6B2-3FA1-82D3-D93E18A36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016" y="4411653"/>
            <a:ext cx="842763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1dm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2">
            <a:extLst>
              <a:ext uri="{FF2B5EF4-FFF2-40B4-BE49-F238E27FC236}">
                <a16:creationId xmlns:a16="http://schemas.microsoft.com/office/drawing/2014/main" id="{6961BAE3-FE86-EFB9-84B7-0BCED45F9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397" y="2171208"/>
            <a:ext cx="842763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0DB367-80E2-B1AF-109D-01BB6A3B81B3}"/>
              </a:ext>
            </a:extLst>
          </p:cNvPr>
          <p:cNvSpPr txBox="1"/>
          <p:nvPr/>
        </p:nvSpPr>
        <p:spPr>
          <a:xfrm>
            <a:off x="5132918" y="566065"/>
            <a:ext cx="71297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D2F739-13F8-3596-ACE0-9F38CE02DD3E}"/>
              </a:ext>
            </a:extLst>
          </p:cNvPr>
          <p:cNvSpPr txBox="1"/>
          <p:nvPr/>
        </p:nvSpPr>
        <p:spPr>
          <a:xfrm>
            <a:off x="5132918" y="2117305"/>
            <a:ext cx="6882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Diện tích của hình vuông này là bao nhiêu?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4FA01F-829F-65CD-2057-71030C94F5E8}"/>
              </a:ext>
            </a:extLst>
          </p:cNvPr>
          <p:cNvSpPr txBox="1"/>
          <p:nvPr/>
        </p:nvSpPr>
        <p:spPr>
          <a:xfrm>
            <a:off x="5473211" y="1470974"/>
            <a:ext cx="1585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253212-0D99-7077-35F7-D8F240226969}"/>
              </a:ext>
            </a:extLst>
          </p:cNvPr>
          <p:cNvSpPr txBox="1"/>
          <p:nvPr/>
        </p:nvSpPr>
        <p:spPr>
          <a:xfrm>
            <a:off x="4772996" y="3071413"/>
            <a:ext cx="334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dm x 1 dm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3A73D5-29BE-0F07-8A67-32A7D8548AF1}"/>
              </a:ext>
            </a:extLst>
          </p:cNvPr>
          <p:cNvSpPr txBox="1"/>
          <p:nvPr/>
        </p:nvSpPr>
        <p:spPr>
          <a:xfrm>
            <a:off x="7949108" y="3071412"/>
            <a:ext cx="4313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đề-xi-mét vuông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774F858-F18C-117E-504B-90D93B8E78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1" t="8116" r="9267" b="9275"/>
          <a:stretch/>
        </p:blipFill>
        <p:spPr>
          <a:xfrm>
            <a:off x="48887" y="4811522"/>
            <a:ext cx="1396631" cy="20464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E29F760-A60A-E70D-BD7F-87B0B83185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4" t="41469" r="44988" b="-445"/>
          <a:stretch/>
        </p:blipFill>
        <p:spPr>
          <a:xfrm>
            <a:off x="747203" y="5611544"/>
            <a:ext cx="1139687" cy="1507595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DB0C6D0-BA0B-6A58-46CA-ABCB9011F44E}"/>
              </a:ext>
            </a:extLst>
          </p:cNvPr>
          <p:cNvCxnSpPr/>
          <p:nvPr/>
        </p:nvCxnSpPr>
        <p:spPr>
          <a:xfrm>
            <a:off x="1132383" y="675999"/>
            <a:ext cx="0" cy="342900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58DBA0F-A264-854F-A053-F64EC6BFFA07}"/>
              </a:ext>
            </a:extLst>
          </p:cNvPr>
          <p:cNvCxnSpPr/>
          <p:nvPr/>
        </p:nvCxnSpPr>
        <p:spPr>
          <a:xfrm>
            <a:off x="1273897" y="4214191"/>
            <a:ext cx="3429000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4" name="Picture 5">
            <a:extLst>
              <a:ext uri="{FF2B5EF4-FFF2-40B4-BE49-F238E27FC236}">
                <a16:creationId xmlns:a16="http://schemas.microsoft.com/office/drawing/2014/main" id="{1F2FA502-D557-560E-9A36-5659860F25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9921789" y="3520543"/>
            <a:ext cx="1304587" cy="3175465"/>
          </a:xfrm>
          <a:prstGeom prst="rect">
            <a:avLst/>
          </a:prstGeom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C5178F0F-0480-719F-1C02-EF90C708D69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632571" y="3700392"/>
            <a:ext cx="1847846" cy="281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270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75768C-44B3-EDB5-6C5B-7936E7C1CA89}"/>
              </a:ext>
            </a:extLst>
          </p:cNvPr>
          <p:cNvSpPr txBox="1"/>
          <p:nvPr/>
        </p:nvSpPr>
        <p:spPr>
          <a:xfrm>
            <a:off x="411209" y="833775"/>
            <a:ext cx="8692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Đề-xi-mét vuông là đơn vị đo diện tích.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532426D-8ADD-42CE-6551-305014FAE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3183" y="1516852"/>
            <a:ext cx="3429000" cy="3429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" name="Text Box 32">
            <a:extLst>
              <a:ext uri="{FF2B5EF4-FFF2-40B4-BE49-F238E27FC236}">
                <a16:creationId xmlns:a16="http://schemas.microsoft.com/office/drawing/2014/main" id="{DE885897-0F6D-6E93-DC80-7923CCD5D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6302" y="5235219"/>
            <a:ext cx="842763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1dm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2">
            <a:extLst>
              <a:ext uri="{FF2B5EF4-FFF2-40B4-BE49-F238E27FC236}">
                <a16:creationId xmlns:a16="http://schemas.microsoft.com/office/drawing/2014/main" id="{3171D0AF-ED99-F932-A5C1-10E7FABEE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5588" y="3012061"/>
            <a:ext cx="842763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7D022C-E195-759C-BF76-4B0589479EFC}"/>
              </a:ext>
            </a:extLst>
          </p:cNvPr>
          <p:cNvSpPr txBox="1"/>
          <p:nvPr/>
        </p:nvSpPr>
        <p:spPr>
          <a:xfrm>
            <a:off x="372456" y="1516852"/>
            <a:ext cx="1506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1 cm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D8B8ED1-61AA-1A54-B894-52D7F5A3BF7D}"/>
              </a:ext>
            </a:extLst>
          </p:cNvPr>
          <p:cNvSpPr/>
          <p:nvPr/>
        </p:nvSpPr>
        <p:spPr>
          <a:xfrm>
            <a:off x="1830208" y="1744245"/>
            <a:ext cx="567257" cy="30903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096667-FFF4-FD1A-0722-0B570EAB6586}"/>
              </a:ext>
            </a:extLst>
          </p:cNvPr>
          <p:cNvSpPr txBox="1"/>
          <p:nvPr/>
        </p:nvSpPr>
        <p:spPr>
          <a:xfrm>
            <a:off x="2549445" y="1552772"/>
            <a:ext cx="3762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Xăng-ti-mét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C6F15C-2885-89FE-80C6-C5994CF43D1C}"/>
              </a:ext>
            </a:extLst>
          </p:cNvPr>
          <p:cNvSpPr txBox="1"/>
          <p:nvPr/>
        </p:nvSpPr>
        <p:spPr>
          <a:xfrm>
            <a:off x="390842" y="2371873"/>
            <a:ext cx="1469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1 cm</a:t>
            </a:r>
            <a:r>
              <a:rPr lang="en-US" sz="36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B5E812C-2B0F-644F-A4BD-BAE8BD4E26E2}"/>
              </a:ext>
            </a:extLst>
          </p:cNvPr>
          <p:cNvSpPr/>
          <p:nvPr/>
        </p:nvSpPr>
        <p:spPr>
          <a:xfrm>
            <a:off x="1856569" y="2583834"/>
            <a:ext cx="567257" cy="30906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9A3E61-BFE5-0447-5640-BA911F62470D}"/>
              </a:ext>
            </a:extLst>
          </p:cNvPr>
          <p:cNvSpPr txBox="1"/>
          <p:nvPr/>
        </p:nvSpPr>
        <p:spPr>
          <a:xfrm>
            <a:off x="2549445" y="2375019"/>
            <a:ext cx="4326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Xăng-ti-mét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E3BE05-5660-C6B1-A8E7-7B9549E86E14}"/>
              </a:ext>
            </a:extLst>
          </p:cNvPr>
          <p:cNvSpPr txBox="1"/>
          <p:nvPr/>
        </p:nvSpPr>
        <p:spPr>
          <a:xfrm>
            <a:off x="414984" y="3225903"/>
            <a:ext cx="1506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1 dm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B0629C3-15B4-FB2A-BF8C-DCC62037F005}"/>
              </a:ext>
            </a:extLst>
          </p:cNvPr>
          <p:cNvSpPr/>
          <p:nvPr/>
        </p:nvSpPr>
        <p:spPr>
          <a:xfrm>
            <a:off x="1830208" y="3492537"/>
            <a:ext cx="567258" cy="30983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C3A27F-CCFE-72B3-6244-D87DD0093252}"/>
              </a:ext>
            </a:extLst>
          </p:cNvPr>
          <p:cNvSpPr txBox="1"/>
          <p:nvPr/>
        </p:nvSpPr>
        <p:spPr>
          <a:xfrm>
            <a:off x="2549445" y="3257191"/>
            <a:ext cx="3762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-xi-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298A80-6730-AEE6-ADDC-E5AF74C79E43}"/>
              </a:ext>
            </a:extLst>
          </p:cNvPr>
          <p:cNvSpPr txBox="1"/>
          <p:nvPr/>
        </p:nvSpPr>
        <p:spPr>
          <a:xfrm>
            <a:off x="386923" y="4079934"/>
            <a:ext cx="1469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1 dm</a:t>
            </a:r>
            <a:r>
              <a:rPr lang="en-US" sz="36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76F082A3-E7D5-4881-302E-6E16E9CE64ED}"/>
              </a:ext>
            </a:extLst>
          </p:cNvPr>
          <p:cNvSpPr/>
          <p:nvPr/>
        </p:nvSpPr>
        <p:spPr>
          <a:xfrm>
            <a:off x="1826289" y="4270601"/>
            <a:ext cx="567258" cy="30983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B8EE8A-ED76-C9C2-12FE-4119294D0B25}"/>
              </a:ext>
            </a:extLst>
          </p:cNvPr>
          <p:cNvSpPr txBox="1"/>
          <p:nvPr/>
        </p:nvSpPr>
        <p:spPr>
          <a:xfrm>
            <a:off x="2549445" y="4045003"/>
            <a:ext cx="3888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-xi-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64A0BE-182B-31DE-61C4-D6E301E0F5C0}"/>
              </a:ext>
            </a:extLst>
          </p:cNvPr>
          <p:cNvSpPr txBox="1"/>
          <p:nvPr/>
        </p:nvSpPr>
        <p:spPr>
          <a:xfrm>
            <a:off x="361959" y="4809646"/>
            <a:ext cx="6081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Đề-xi-mét vuông viết tắt là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69A996-09CD-CFAF-EBEF-B3A95507BC7C}"/>
              </a:ext>
            </a:extLst>
          </p:cNvPr>
          <p:cNvSpPr txBox="1"/>
          <p:nvPr/>
        </p:nvSpPr>
        <p:spPr>
          <a:xfrm>
            <a:off x="5861422" y="4809646"/>
            <a:ext cx="1469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en-US" sz="3600" b="1" i="1" baseline="30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i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CA389A-948D-1BB4-C9C5-94AC49388441}"/>
              </a:ext>
            </a:extLst>
          </p:cNvPr>
          <p:cNvSpPr txBox="1"/>
          <p:nvPr/>
        </p:nvSpPr>
        <p:spPr>
          <a:xfrm>
            <a:off x="368681" y="297219"/>
            <a:ext cx="9510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-xi-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724D57-D2FA-0369-9079-AFE58B764B22}"/>
              </a:ext>
            </a:extLst>
          </p:cNvPr>
          <p:cNvSpPr txBox="1"/>
          <p:nvPr/>
        </p:nvSpPr>
        <p:spPr>
          <a:xfrm>
            <a:off x="236867" y="5476410"/>
            <a:ext cx="11014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1 dm</a:t>
            </a:r>
            <a:r>
              <a:rPr lang="en-US" sz="3200" baseline="3000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là diện tích của hình vuông có cạnh dài bao nhiêu?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F60BDE-B48E-5FAE-BB9D-6394489EBDC0}"/>
              </a:ext>
            </a:extLst>
          </p:cNvPr>
          <p:cNvSpPr txBox="1"/>
          <p:nvPr/>
        </p:nvSpPr>
        <p:spPr>
          <a:xfrm>
            <a:off x="356633" y="5996685"/>
            <a:ext cx="1110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dm</a:t>
            </a:r>
            <a:r>
              <a:rPr lang="en-US" sz="3600" i="1" baseline="30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600" i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diện tích của hình vuông có cạnh dài 1 dm.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AE325E1-54F6-D94A-F6AA-058F2F41D2AB}"/>
              </a:ext>
            </a:extLst>
          </p:cNvPr>
          <p:cNvCxnSpPr/>
          <p:nvPr/>
        </p:nvCxnSpPr>
        <p:spPr>
          <a:xfrm>
            <a:off x="7891669" y="1520826"/>
            <a:ext cx="0" cy="342900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7E5EF56-A56F-7E7D-032A-EB41D342EC4F}"/>
              </a:ext>
            </a:extLst>
          </p:cNvPr>
          <p:cNvCxnSpPr/>
          <p:nvPr/>
        </p:nvCxnSpPr>
        <p:spPr>
          <a:xfrm>
            <a:off x="8033183" y="5059018"/>
            <a:ext cx="3429000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43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7" grpId="0"/>
      <p:bldP spid="8" grpId="0"/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  <p:bldP spid="18" grpId="0" animBg="1"/>
      <p:bldP spid="19" grpId="0"/>
      <p:bldP spid="20" grpId="0"/>
      <p:bldP spid="21" grpId="0"/>
      <p:bldP spid="22" grpId="0"/>
      <p:bldP spid="23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1141</Words>
  <Application>Microsoft Office PowerPoint</Application>
  <PresentationFormat>Widescreen</PresentationFormat>
  <Paragraphs>260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Calibri</vt:lpstr>
      <vt:lpstr>Calibri Light</vt:lpstr>
      <vt:lpstr>HP001 4 hàng</vt:lpstr>
      <vt:lpstr>MTD Groovy Script</vt:lpstr>
      <vt:lpstr>SVN-Anastasia</vt:lpstr>
      <vt:lpstr>SVN-Dumpling</vt:lpstr>
      <vt:lpstr>SVN-TradeMark</vt:lpstr>
      <vt:lpstr>Times New Roman</vt:lpstr>
      <vt:lpstr>UTM Avo</vt:lpstr>
      <vt:lpstr>UTM Neo Sans Intel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KTUTS;hieu</dc:creator>
  <dc:description>KTUTS</dc:description>
  <cp:lastModifiedBy>HP</cp:lastModifiedBy>
  <cp:revision>7</cp:revision>
  <dcterms:created xsi:type="dcterms:W3CDTF">2023-05-02T13:59:11Z</dcterms:created>
  <dcterms:modified xsi:type="dcterms:W3CDTF">2023-10-22T15:14:13Z</dcterms:modified>
  <cp:version>14</cp:version>
</cp:coreProperties>
</file>