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61" r:id="rId5"/>
    <p:sldId id="274" r:id="rId6"/>
    <p:sldId id="265" r:id="rId7"/>
    <p:sldId id="266" r:id="rId8"/>
    <p:sldId id="268" r:id="rId9"/>
    <p:sldId id="267" r:id="rId10"/>
    <p:sldId id="269" r:id="rId11"/>
    <p:sldId id="270" r:id="rId12"/>
    <p:sldId id="271" r:id="rId13"/>
    <p:sldId id="272" r:id="rId14"/>
    <p:sldId id="263" r:id="rId15"/>
    <p:sldId id="273" r:id="rId16"/>
    <p:sldId id="262" r:id="rId17"/>
    <p:sldId id="264" r:id="rId18"/>
  </p:sldIdLst>
  <p:sldSz cx="12192000" cy="6858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533F6D"/>
    <a:srgbClr val="D9F1F7"/>
    <a:srgbClr val="FFBBC3"/>
    <a:srgbClr val="E6E6E6"/>
    <a:srgbClr val="1B98CA"/>
    <a:srgbClr val="FAC054"/>
    <a:srgbClr val="7B5EA2"/>
    <a:srgbClr val="FF0066"/>
    <a:srgbClr val="FFF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55" autoAdjust="0"/>
  </p:normalViewPr>
  <p:slideViewPr>
    <p:cSldViewPr showGuides="1">
      <p:cViewPr varScale="1">
        <p:scale>
          <a:sx n="59" d="100"/>
          <a:sy n="59" d="100"/>
        </p:scale>
        <p:origin x="174" y="7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4C573-F97B-4DC5-8FC9-1CF163A53244}"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3E3C4-4E7C-4F16-BF24-42F6FE29F5C2}" type="slidenum">
              <a:rPr lang="en-US" smtClean="0"/>
              <a:t>‹#›</a:t>
            </a:fld>
            <a:endParaRPr lang="en-US"/>
          </a:p>
        </p:txBody>
      </p:sp>
    </p:spTree>
    <p:extLst>
      <p:ext uri="{BB962C8B-B14F-4D97-AF65-F5344CB8AC3E}">
        <p14:creationId xmlns:p14="http://schemas.microsoft.com/office/powerpoint/2010/main" val="243760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3E3C4-4E7C-4F16-BF24-42F6FE29F5C2}" type="slidenum">
              <a:rPr lang="en-US" smtClean="0"/>
              <a:t>5</a:t>
            </a:fld>
            <a:endParaRPr lang="en-US"/>
          </a:p>
        </p:txBody>
      </p:sp>
    </p:spTree>
    <p:extLst>
      <p:ext uri="{BB962C8B-B14F-4D97-AF65-F5344CB8AC3E}">
        <p14:creationId xmlns:p14="http://schemas.microsoft.com/office/powerpoint/2010/main" val="1401564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28B48-FCE5-A9F0-2B45-BEBCA1642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7AB7E7F9-C24D-AB6B-560B-DA4A19FBFDF5}"/>
              </a:ext>
            </a:extLst>
          </p:cNvPr>
          <p:cNvSpPr txBox="1"/>
          <p:nvPr userDrawn="1"/>
        </p:nvSpPr>
        <p:spPr>
          <a:xfrm>
            <a:off x="0" y="0"/>
            <a:ext cx="1066800" cy="381000"/>
          </a:xfrm>
          <a:prstGeom prst="rect">
            <a:avLst/>
          </a:prstGeom>
          <a:noFill/>
        </p:spPr>
        <p:txBody>
          <a:bodyPr wrap="square" rtlCol="0">
            <a:spAutoFit/>
          </a:bodyPr>
          <a:lstStyle/>
          <a:p>
            <a:r>
              <a:rPr lang="en-US" b="1" dirty="0">
                <a:solidFill>
                  <a:srgbClr val="FFBBC3"/>
                </a:solidFill>
                <a:latin typeface="UTM Avo" panose="02040603050506020204" pitchFamily="18" charset="0"/>
              </a:rPr>
              <a:t>KTUTS</a:t>
            </a:r>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21DB1D-97E1-6771-2A7C-B8B950B20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43B8A1D-9845-431B-414D-882AA8117C1D}"/>
              </a:ext>
            </a:extLst>
          </p:cNvPr>
          <p:cNvSpPr txBox="1"/>
          <p:nvPr userDrawn="1"/>
        </p:nvSpPr>
        <p:spPr>
          <a:xfrm>
            <a:off x="0" y="0"/>
            <a:ext cx="1066800" cy="381000"/>
          </a:xfrm>
          <a:prstGeom prst="rect">
            <a:avLst/>
          </a:prstGeom>
          <a:noFill/>
        </p:spPr>
        <p:txBody>
          <a:bodyPr wrap="square" rtlCol="0">
            <a:spAutoFit/>
          </a:bodyPr>
          <a:lstStyle/>
          <a:p>
            <a:r>
              <a:rPr lang="en-US" b="1" dirty="0">
                <a:solidFill>
                  <a:srgbClr val="D9F1F7"/>
                </a:solidFill>
                <a:latin typeface="UTM Avo" panose="02040603050506020204" pitchFamily="18" charset="0"/>
              </a:rPr>
              <a:t>KTUTS</a:t>
            </a:r>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EED3D4-D1C0-33F0-FF14-A6A8D47D4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9E5AD79-7608-3ECD-3DA0-A1EE5C350C17}"/>
              </a:ext>
            </a:extLst>
          </p:cNvPr>
          <p:cNvSpPr txBox="1"/>
          <p:nvPr userDrawn="1"/>
        </p:nvSpPr>
        <p:spPr>
          <a:xfrm>
            <a:off x="0" y="0"/>
            <a:ext cx="1066800" cy="381000"/>
          </a:xfrm>
          <a:prstGeom prst="rect">
            <a:avLst/>
          </a:prstGeom>
          <a:noFill/>
        </p:spPr>
        <p:txBody>
          <a:bodyPr wrap="square" rtlCol="0">
            <a:spAutoFit/>
          </a:bodyPr>
          <a:lstStyle/>
          <a:p>
            <a:r>
              <a:rPr lang="en-US" b="1" dirty="0">
                <a:solidFill>
                  <a:srgbClr val="FFBBC3"/>
                </a:solidFill>
                <a:latin typeface="UTM Avo" panose="02040603050506020204" pitchFamily="18" charset="0"/>
              </a:rPr>
              <a:t>KTUTS</a:t>
            </a:r>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F21F8E-7EAA-696A-98C7-8632E0422E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
            <a:ext cx="12192000" cy="6858000"/>
          </a:xfrm>
          <a:prstGeom prst="rect">
            <a:avLst/>
          </a:prstGeom>
        </p:spPr>
      </p:pic>
      <p:sp>
        <p:nvSpPr>
          <p:cNvPr id="9" name="TextBox 8">
            <a:extLst>
              <a:ext uri="{FF2B5EF4-FFF2-40B4-BE49-F238E27FC236}">
                <a16:creationId xmlns:a16="http://schemas.microsoft.com/office/drawing/2014/main" id="{54D01420-C714-B8E9-4B90-164C5ED69DCF}"/>
              </a:ext>
            </a:extLst>
          </p:cNvPr>
          <p:cNvSpPr txBox="1"/>
          <p:nvPr userDrawn="1"/>
        </p:nvSpPr>
        <p:spPr>
          <a:xfrm>
            <a:off x="0" y="0"/>
            <a:ext cx="1066800" cy="381000"/>
          </a:xfrm>
          <a:prstGeom prst="rect">
            <a:avLst/>
          </a:prstGeom>
          <a:noFill/>
        </p:spPr>
        <p:txBody>
          <a:bodyPr wrap="square" rtlCol="0">
            <a:spAutoFit/>
          </a:bodyPr>
          <a:lstStyle/>
          <a:p>
            <a:r>
              <a:rPr lang="en-US" b="1" dirty="0">
                <a:solidFill>
                  <a:srgbClr val="FFBBC3"/>
                </a:solidFill>
                <a:latin typeface="UTM Avo" panose="02040603050506020204" pitchFamily="18" charset="0"/>
              </a:rPr>
              <a:t>KTUTS</a:t>
            </a:r>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6AF4AE0-0AEA-4A63-AD74-8183E7886B6D}"/>
              </a:ext>
            </a:extLst>
          </p:cNvPr>
          <p:cNvSpPr/>
          <p:nvPr userDrawn="1"/>
        </p:nvSpPr>
        <p:spPr>
          <a:xfrm>
            <a:off x="4191000" y="8077200"/>
            <a:ext cx="4629912" cy="13746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2">
            <a:extLst>
              <a:ext uri="{FF2B5EF4-FFF2-40B4-BE49-F238E27FC236}">
                <a16:creationId xmlns:a16="http://schemas.microsoft.com/office/drawing/2014/main" id="{98D7F829-3DEE-BEA7-66B3-5BB4FC1846B6}"/>
              </a:ext>
            </a:extLst>
          </p:cNvPr>
          <p:cNvSpPr txBox="1"/>
          <p:nvPr userDrawn="1"/>
        </p:nvSpPr>
        <p:spPr>
          <a:xfrm>
            <a:off x="2000588" y="9969500"/>
            <a:ext cx="10191412"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10"/>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3" name="Picture 2">
            <a:extLst>
              <a:ext uri="{FF2B5EF4-FFF2-40B4-BE49-F238E27FC236}">
                <a16:creationId xmlns:a16="http://schemas.microsoft.com/office/drawing/2014/main" id="{0A68986F-7A2A-F9EA-0511-DF5C48DCDE6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9722456"/>
            <a:ext cx="1771856" cy="1417417"/>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111727A1-1501-32FC-0420-6133751ACD7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402800" y="20924520"/>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4C040B4-91B1-A4C5-A4D2-AD82549AB15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784800" y="-16261080"/>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8C114431-98B2-509B-0C04-75BA908448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827871" y="-1621267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BFF2A094-3360-71DB-C83B-9D259C7ACEE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937200" y="21229320"/>
            <a:ext cx="1881378" cy="1625303"/>
          </a:xfrm>
          <a:prstGeom prst="rect">
            <a:avLst/>
          </a:prstGeom>
        </p:spPr>
      </p:pic>
      <p:pic>
        <p:nvPicPr>
          <p:cNvPr id="8" name="Picture 7">
            <a:extLst>
              <a:ext uri="{FF2B5EF4-FFF2-40B4-BE49-F238E27FC236}">
                <a16:creationId xmlns:a16="http://schemas.microsoft.com/office/drawing/2014/main" id="{E4725864-42DE-78C5-D9BD-EC39FF8F761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891972" y="2415491"/>
            <a:ext cx="2533892" cy="2027017"/>
          </a:xfrm>
          <a:prstGeom prst="rect">
            <a:avLst/>
          </a:prstGeom>
        </p:spPr>
      </p:pic>
      <p:sp>
        <p:nvSpPr>
          <p:cNvPr id="9" name="TextBox 8">
            <a:extLst>
              <a:ext uri="{FF2B5EF4-FFF2-40B4-BE49-F238E27FC236}">
                <a16:creationId xmlns:a16="http://schemas.microsoft.com/office/drawing/2014/main" id="{6D8439EB-1FBC-AF53-2328-C26A5790F607}"/>
              </a:ext>
            </a:extLst>
          </p:cNvPr>
          <p:cNvSpPr txBox="1"/>
          <p:nvPr userDrawn="1"/>
        </p:nvSpPr>
        <p:spPr>
          <a:xfrm>
            <a:off x="0" y="0"/>
            <a:ext cx="1066800" cy="381000"/>
          </a:xfrm>
          <a:prstGeom prst="rect">
            <a:avLst/>
          </a:prstGeom>
          <a:noFill/>
        </p:spPr>
        <p:txBody>
          <a:bodyPr wrap="square" rtlCol="0">
            <a:spAutoFit/>
          </a:bodyPr>
          <a:lstStyle/>
          <a:p>
            <a:r>
              <a:rPr lang="en-US" b="1" dirty="0">
                <a:solidFill>
                  <a:srgbClr val="FFDDA0"/>
                </a:solidFill>
                <a:latin typeface="UTM Avo" panose="02040603050506020204" pitchFamily="18" charset="0"/>
              </a:rPr>
              <a:t>KTUTS</a:t>
            </a:r>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3C574-3F4B-440E-9583-181912A2D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A9D1E7E-E6D7-4811-A665-C46494A7D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4747"/>
            <a:ext cx="4516934" cy="2264348"/>
          </a:xfrm>
          <a:prstGeom prst="rect">
            <a:avLst/>
          </a:prstGeom>
        </p:spPr>
      </p:pic>
      <p:pic>
        <p:nvPicPr>
          <p:cNvPr id="12" name="Picture 11">
            <a:extLst>
              <a:ext uri="{FF2B5EF4-FFF2-40B4-BE49-F238E27FC236}">
                <a16:creationId xmlns:a16="http://schemas.microsoft.com/office/drawing/2014/main" id="{194BC496-BF62-4745-B950-422B5A7C9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55" y="228600"/>
            <a:ext cx="7212193" cy="4730906"/>
          </a:xfrm>
          <a:prstGeom prst="rect">
            <a:avLst/>
          </a:prstGeom>
        </p:spPr>
      </p:pic>
      <p:pic>
        <p:nvPicPr>
          <p:cNvPr id="14" name="Picture 13">
            <a:extLst>
              <a:ext uri="{FF2B5EF4-FFF2-40B4-BE49-F238E27FC236}">
                <a16:creationId xmlns:a16="http://schemas.microsoft.com/office/drawing/2014/main" id="{C98AC9DA-3770-4C4E-8BD1-BE4BE62B5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984" y="1523072"/>
            <a:ext cx="6358679" cy="579170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6"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par>
                          <p:cTn id="31" fill="hold">
                            <p:stCondLst>
                              <p:cond delay="2000"/>
                            </p:stCondLst>
                            <p:childTnLst>
                              <p:par>
                                <p:cTn id="32" presetID="26" presetClass="emph" presetSubtype="0" fill="hold" nodeType="after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80317-9EAE-4C94-B20D-59864851D2E5}"/>
              </a:ext>
            </a:extLst>
          </p:cNvPr>
          <p:cNvSpPr/>
          <p:nvPr/>
        </p:nvSpPr>
        <p:spPr>
          <a:xfrm>
            <a:off x="990600" y="152400"/>
            <a:ext cx="10877550" cy="1828800"/>
          </a:xfrm>
          <a:prstGeom prst="rect">
            <a:avLst/>
          </a:prstGeom>
          <a:solidFill>
            <a:srgbClr val="FFF5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ln w="0"/>
                <a:solidFill>
                  <a:srgbClr val="000066"/>
                </a:solidFill>
                <a:latin typeface="UTM Avo" panose="02040603050506020204" pitchFamily="18" charset="0"/>
              </a:rPr>
              <a:t>Viết</a:t>
            </a:r>
            <a:r>
              <a:rPr lang="en-US" sz="4000" b="1" dirty="0">
                <a:ln w="0"/>
                <a:solidFill>
                  <a:srgbClr val="000066"/>
                </a:solidFill>
                <a:latin typeface="UTM Avo" panose="02040603050506020204" pitchFamily="18" charset="0"/>
              </a:rPr>
              <a:t> 2-3 </a:t>
            </a:r>
            <a:r>
              <a:rPr lang="en-US" sz="4000" b="1" dirty="0" err="1">
                <a:ln w="0"/>
                <a:solidFill>
                  <a:srgbClr val="000066"/>
                </a:solidFill>
                <a:latin typeface="UTM Avo" panose="02040603050506020204" pitchFamily="18" charset="0"/>
              </a:rPr>
              <a:t>câu</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bày</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tỏ</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suy</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nghĩ</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cảm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xúc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của</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em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về</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những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hoạt</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động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của</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Câu</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lạc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bộ</a:t>
            </a:r>
            <a:r>
              <a:rPr lang="en-US" sz="4000" b="1" dirty="0">
                <a:ln w="0"/>
                <a:solidFill>
                  <a:srgbClr val="000066"/>
                </a:solidFill>
                <a:latin typeface="UTM Avo" panose="02040603050506020204" pitchFamily="18" charset="0"/>
              </a:rPr>
              <a:t> </a:t>
            </a:r>
            <a:r>
              <a:rPr lang="en-US" sz="4000" b="1" i="1" dirty="0" err="1">
                <a:ln w="0"/>
                <a:solidFill>
                  <a:srgbClr val="FF0066"/>
                </a:solidFill>
                <a:latin typeface="UTM Avo" panose="02040603050506020204" pitchFamily="18" charset="0"/>
              </a:rPr>
              <a:t>Vì</a:t>
            </a:r>
            <a:r>
              <a:rPr lang="en-US" sz="4000" b="1" i="1" dirty="0">
                <a:ln w="0"/>
                <a:solidFill>
                  <a:srgbClr val="FF0066"/>
                </a:solidFill>
                <a:latin typeface="UTM Avo" panose="02040603050506020204" pitchFamily="18" charset="0"/>
              </a:rPr>
              <a:t> </a:t>
            </a:r>
            <a:r>
              <a:rPr lang="en-US" sz="4000" b="1" i="1" dirty="0" err="1">
                <a:ln w="0"/>
                <a:solidFill>
                  <a:srgbClr val="FF0066"/>
                </a:solidFill>
                <a:latin typeface="UTM Avo" panose="02040603050506020204" pitchFamily="18" charset="0"/>
              </a:rPr>
              <a:t>Hoàng</a:t>
            </a:r>
            <a:r>
              <a:rPr lang="en-US" sz="4000" b="1" i="1" dirty="0">
                <a:ln w="0"/>
                <a:solidFill>
                  <a:srgbClr val="FF0066"/>
                </a:solidFill>
                <a:latin typeface="UTM Avo" panose="02040603050506020204" pitchFamily="18" charset="0"/>
              </a:rPr>
              <a:t> Sa -  </a:t>
            </a:r>
            <a:r>
              <a:rPr lang="en-US" sz="4000" b="1" i="1" dirty="0" err="1">
                <a:ln w="0"/>
                <a:solidFill>
                  <a:srgbClr val="FF0066"/>
                </a:solidFill>
                <a:latin typeface="UTM Avo" panose="02040603050506020204" pitchFamily="18" charset="0"/>
              </a:rPr>
              <a:t>Tr</a:t>
            </a:r>
            <a:r>
              <a:rPr lang="vi-VN" sz="4000" b="1" i="1" dirty="0">
                <a:ln w="0"/>
                <a:solidFill>
                  <a:srgbClr val="FF0066"/>
                </a:solidFill>
                <a:latin typeface="UTM Avo" panose="02040603050506020204" pitchFamily="18" charset="0"/>
              </a:rPr>
              <a:t>ư</a:t>
            </a:r>
            <a:r>
              <a:rPr lang="en-US" sz="4000" b="1" i="1" dirty="0" err="1">
                <a:ln w="0"/>
                <a:solidFill>
                  <a:srgbClr val="FF0066"/>
                </a:solidFill>
                <a:latin typeface="UTM Avo" panose="02040603050506020204" pitchFamily="18" charset="0"/>
              </a:rPr>
              <a:t>ờng</a:t>
            </a:r>
            <a:r>
              <a:rPr lang="en-US" sz="4000" b="1" i="1" dirty="0">
                <a:ln w="0"/>
                <a:solidFill>
                  <a:srgbClr val="FF0066"/>
                </a:solidFill>
                <a:latin typeface="UTM Avo" panose="02040603050506020204" pitchFamily="18" charset="0"/>
              </a:rPr>
              <a:t> Sa </a:t>
            </a:r>
            <a:r>
              <a:rPr lang="en-US" sz="4000" b="1" i="1" dirty="0" err="1">
                <a:ln w="0"/>
                <a:solidFill>
                  <a:srgbClr val="FF0066"/>
                </a:solidFill>
                <a:latin typeface="UTM Avo" panose="02040603050506020204" pitchFamily="18" charset="0"/>
              </a:rPr>
              <a:t>thân</a:t>
            </a:r>
            <a:r>
              <a:rPr lang="en-US" sz="4000" b="1" i="1" dirty="0">
                <a:ln w="0"/>
                <a:solidFill>
                  <a:srgbClr val="FF0066"/>
                </a:solidFill>
                <a:latin typeface="UTM Avo" panose="02040603050506020204" pitchFamily="18" charset="0"/>
              </a:rPr>
              <a:t> </a:t>
            </a:r>
            <a:r>
              <a:rPr lang="en-US" sz="4000" b="1" i="1" dirty="0" err="1">
                <a:ln w="0"/>
                <a:solidFill>
                  <a:srgbClr val="FF0066"/>
                </a:solidFill>
                <a:latin typeface="UTM Avo" panose="02040603050506020204" pitchFamily="18" charset="0"/>
              </a:rPr>
              <a:t>yêu</a:t>
            </a:r>
            <a:r>
              <a:rPr lang="en-US" sz="4000" b="1" dirty="0">
                <a:ln w="0"/>
                <a:solidFill>
                  <a:srgbClr val="000066"/>
                </a:solidFill>
                <a:latin typeface="UTM Avo" panose="02040603050506020204" pitchFamily="18" charset="0"/>
              </a:rPr>
              <a:t>.</a:t>
            </a:r>
          </a:p>
        </p:txBody>
      </p:sp>
      <p:pic>
        <p:nvPicPr>
          <p:cNvPr id="7" name="Picture 6">
            <a:extLst>
              <a:ext uri="{FF2B5EF4-FFF2-40B4-BE49-F238E27FC236}">
                <a16:creationId xmlns:a16="http://schemas.microsoft.com/office/drawing/2014/main" id="{E1807C8A-D85B-434D-B39A-0B78E360B20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137" y="614437"/>
            <a:ext cx="904726" cy="904726"/>
          </a:xfrm>
          <a:prstGeom prst="rect">
            <a:avLst/>
          </a:prstGeom>
        </p:spPr>
      </p:pic>
      <p:pic>
        <p:nvPicPr>
          <p:cNvPr id="9" name="Picture 8">
            <a:extLst>
              <a:ext uri="{FF2B5EF4-FFF2-40B4-BE49-F238E27FC236}">
                <a16:creationId xmlns:a16="http://schemas.microsoft.com/office/drawing/2014/main" id="{A2984441-5E20-4F7F-BFF9-FB6C5B037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07629"/>
            <a:ext cx="4761905" cy="4761905"/>
          </a:xfrm>
          <a:prstGeom prst="rect">
            <a:avLst/>
          </a:prstGeom>
        </p:spPr>
      </p:pic>
      <p:sp>
        <p:nvSpPr>
          <p:cNvPr id="10" name="Rectangle 9">
            <a:extLst>
              <a:ext uri="{FF2B5EF4-FFF2-40B4-BE49-F238E27FC236}">
                <a16:creationId xmlns:a16="http://schemas.microsoft.com/office/drawing/2014/main" id="{AFB86225-CAAD-478C-A24E-BE62215CFEBA}"/>
              </a:ext>
            </a:extLst>
          </p:cNvPr>
          <p:cNvSpPr/>
          <p:nvPr/>
        </p:nvSpPr>
        <p:spPr>
          <a:xfrm>
            <a:off x="4800600" y="2590800"/>
            <a:ext cx="6705600" cy="1828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ln w="0"/>
                <a:solidFill>
                  <a:srgbClr val="533F6D"/>
                </a:solidFill>
                <a:latin typeface="UTM Avo" panose="02040603050506020204" pitchFamily="18" charset="0"/>
              </a:rPr>
              <a:t>Câu</a:t>
            </a:r>
            <a:r>
              <a:rPr lang="en-US" sz="4400" b="1" dirty="0">
                <a:ln w="0"/>
                <a:solidFill>
                  <a:srgbClr val="533F6D"/>
                </a:solidFill>
                <a:latin typeface="UTM Avo" panose="02040603050506020204" pitchFamily="18" charset="0"/>
              </a:rPr>
              <a:t> </a:t>
            </a:r>
            <a:r>
              <a:rPr lang="en-US" sz="4400" b="1" dirty="0" err="1">
                <a:ln w="0"/>
                <a:solidFill>
                  <a:srgbClr val="533F6D"/>
                </a:solidFill>
                <a:latin typeface="UTM Avo" panose="02040603050506020204" pitchFamily="18" charset="0"/>
              </a:rPr>
              <a:t>lạc</a:t>
            </a:r>
            <a:r>
              <a:rPr lang="en-US" sz="4400" b="1" dirty="0">
                <a:ln w="0"/>
                <a:solidFill>
                  <a:srgbClr val="533F6D"/>
                </a:solidFill>
                <a:latin typeface="UTM Avo" panose="02040603050506020204" pitchFamily="18" charset="0"/>
              </a:rPr>
              <a:t> </a:t>
            </a:r>
            <a:r>
              <a:rPr lang="en-US" sz="4400" b="1" dirty="0" err="1">
                <a:ln w="0"/>
                <a:solidFill>
                  <a:srgbClr val="533F6D"/>
                </a:solidFill>
                <a:latin typeface="UTM Avo" panose="02040603050506020204" pitchFamily="18" charset="0"/>
              </a:rPr>
              <a:t>bộ</a:t>
            </a:r>
            <a:r>
              <a:rPr lang="en-US" sz="4400" b="1" dirty="0">
                <a:ln w="0"/>
                <a:solidFill>
                  <a:srgbClr val="533F6D"/>
                </a:solidFill>
                <a:latin typeface="UTM Avo" panose="02040603050506020204" pitchFamily="18" charset="0"/>
              </a:rPr>
              <a:t> </a:t>
            </a:r>
          </a:p>
          <a:p>
            <a:pPr algn="ctr">
              <a:lnSpc>
                <a:spcPct val="150000"/>
              </a:lnSpc>
            </a:pPr>
            <a:r>
              <a:rPr lang="en-US" sz="4400" b="1" i="1" dirty="0" err="1">
                <a:ln w="0"/>
                <a:solidFill>
                  <a:srgbClr val="533F6D"/>
                </a:solidFill>
                <a:latin typeface="UTM Avo" panose="02040603050506020204" pitchFamily="18" charset="0"/>
              </a:rPr>
              <a:t>Vì</a:t>
            </a:r>
            <a:r>
              <a:rPr lang="en-US" sz="4400" b="1" i="1" dirty="0">
                <a:ln w="0"/>
                <a:solidFill>
                  <a:srgbClr val="533F6D"/>
                </a:solidFill>
                <a:latin typeface="UTM Avo" panose="02040603050506020204" pitchFamily="18" charset="0"/>
              </a:rPr>
              <a:t> </a:t>
            </a:r>
            <a:r>
              <a:rPr lang="en-US" sz="4400" b="1" i="1" dirty="0" err="1">
                <a:ln w="0"/>
                <a:solidFill>
                  <a:srgbClr val="533F6D"/>
                </a:solidFill>
                <a:latin typeface="UTM Avo" panose="02040603050506020204" pitchFamily="18" charset="0"/>
              </a:rPr>
              <a:t>Hoàng</a:t>
            </a:r>
            <a:r>
              <a:rPr lang="en-US" sz="4400" b="1" i="1" dirty="0">
                <a:ln w="0"/>
                <a:solidFill>
                  <a:srgbClr val="533F6D"/>
                </a:solidFill>
                <a:latin typeface="UTM Avo" panose="02040603050506020204" pitchFamily="18" charset="0"/>
              </a:rPr>
              <a:t> Sa -  </a:t>
            </a:r>
            <a:r>
              <a:rPr lang="en-US" sz="4400" b="1" i="1" dirty="0" err="1">
                <a:ln w="0"/>
                <a:solidFill>
                  <a:srgbClr val="533F6D"/>
                </a:solidFill>
                <a:latin typeface="UTM Avo" panose="02040603050506020204" pitchFamily="18" charset="0"/>
              </a:rPr>
              <a:t>Tr</a:t>
            </a:r>
            <a:r>
              <a:rPr lang="vi-VN" sz="4400" b="1" i="1" dirty="0">
                <a:ln w="0"/>
                <a:solidFill>
                  <a:srgbClr val="533F6D"/>
                </a:solidFill>
                <a:latin typeface="UTM Avo" panose="02040603050506020204" pitchFamily="18" charset="0"/>
              </a:rPr>
              <a:t>ư</a:t>
            </a:r>
            <a:r>
              <a:rPr lang="en-US" sz="4400" b="1" i="1" dirty="0" err="1">
                <a:ln w="0"/>
                <a:solidFill>
                  <a:srgbClr val="533F6D"/>
                </a:solidFill>
                <a:latin typeface="UTM Avo" panose="02040603050506020204" pitchFamily="18" charset="0"/>
              </a:rPr>
              <a:t>ờng</a:t>
            </a:r>
            <a:r>
              <a:rPr lang="en-US" sz="4400" b="1" i="1" dirty="0">
                <a:ln w="0"/>
                <a:solidFill>
                  <a:srgbClr val="533F6D"/>
                </a:solidFill>
                <a:latin typeface="UTM Avo" panose="02040603050506020204" pitchFamily="18" charset="0"/>
              </a:rPr>
              <a:t> Sa </a:t>
            </a:r>
            <a:r>
              <a:rPr lang="en-US" sz="4400" b="1" i="1" dirty="0" err="1">
                <a:ln w="0"/>
                <a:solidFill>
                  <a:srgbClr val="533F6D"/>
                </a:solidFill>
                <a:latin typeface="UTM Avo" panose="02040603050506020204" pitchFamily="18" charset="0"/>
              </a:rPr>
              <a:t>thân</a:t>
            </a:r>
            <a:r>
              <a:rPr lang="en-US" sz="4400" b="1" i="1" dirty="0">
                <a:ln w="0"/>
                <a:solidFill>
                  <a:srgbClr val="533F6D"/>
                </a:solidFill>
                <a:latin typeface="UTM Avo" panose="02040603050506020204" pitchFamily="18" charset="0"/>
              </a:rPr>
              <a:t> </a:t>
            </a:r>
            <a:r>
              <a:rPr lang="en-US" sz="4400" b="1" i="1" dirty="0" err="1">
                <a:ln w="0"/>
                <a:solidFill>
                  <a:srgbClr val="533F6D"/>
                </a:solidFill>
                <a:latin typeface="UTM Avo" panose="02040603050506020204" pitchFamily="18" charset="0"/>
              </a:rPr>
              <a:t>yêu</a:t>
            </a:r>
            <a:r>
              <a:rPr lang="en-US" sz="4400" b="1" dirty="0">
                <a:ln w="0"/>
                <a:solidFill>
                  <a:srgbClr val="533F6D"/>
                </a:solidFill>
                <a:latin typeface="UTM Avo" panose="02040603050506020204" pitchFamily="18" charset="0"/>
              </a:rPr>
              <a:t> </a:t>
            </a:r>
            <a:r>
              <a:rPr lang="en-US" sz="4400" b="1" dirty="0" err="1">
                <a:ln w="0"/>
                <a:solidFill>
                  <a:srgbClr val="533F6D"/>
                </a:solidFill>
                <a:latin typeface="UTM Avo" panose="02040603050506020204" pitchFamily="18" charset="0"/>
              </a:rPr>
              <a:t>là</a:t>
            </a:r>
            <a:r>
              <a:rPr lang="en-US" sz="4400" b="1" dirty="0">
                <a:ln w="0"/>
                <a:solidFill>
                  <a:srgbClr val="533F6D"/>
                </a:solidFill>
                <a:latin typeface="UTM Avo" panose="02040603050506020204" pitchFamily="18" charset="0"/>
              </a:rPr>
              <a:t> </a:t>
            </a:r>
            <a:r>
              <a:rPr lang="en-US" sz="4400" b="1" dirty="0" err="1">
                <a:ln w="0"/>
                <a:solidFill>
                  <a:srgbClr val="533F6D"/>
                </a:solidFill>
                <a:latin typeface="UTM Avo" panose="02040603050506020204" pitchFamily="18" charset="0"/>
              </a:rPr>
              <a:t>gì</a:t>
            </a:r>
            <a:r>
              <a:rPr lang="en-US" sz="4400" b="1" dirty="0">
                <a:ln w="0"/>
                <a:solidFill>
                  <a:srgbClr val="533F6D"/>
                </a:solidFill>
                <a:latin typeface="UTM Avo" panose="02040603050506020204" pitchFamily="18" charset="0"/>
              </a:rPr>
              <a:t>?</a:t>
            </a:r>
          </a:p>
        </p:txBody>
      </p:sp>
    </p:spTree>
    <p:extLst>
      <p:ext uri="{BB962C8B-B14F-4D97-AF65-F5344CB8AC3E}">
        <p14:creationId xmlns:p14="http://schemas.microsoft.com/office/powerpoint/2010/main" val="13523906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791FFC-AE6A-411F-913A-F515C1D5CEEF}"/>
              </a:ext>
            </a:extLst>
          </p:cNvPr>
          <p:cNvSpPr/>
          <p:nvPr/>
        </p:nvSpPr>
        <p:spPr>
          <a:xfrm>
            <a:off x="1066800" y="990600"/>
            <a:ext cx="10134600" cy="4572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b="1" dirty="0">
                <a:ln w="0"/>
                <a:solidFill>
                  <a:srgbClr val="533F6D"/>
                </a:solidFill>
                <a:latin typeface="UTM Avo" panose="02040603050506020204" pitchFamily="18" charset="0"/>
              </a:rPr>
              <a:t>Câu lạc bộ “Vì Hoàng Sa - Trường Sa thân yêu” được thành lập ngày 1.8.2014,</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hiện</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tại</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hơn</a:t>
            </a:r>
            <a:r>
              <a:rPr lang="en-US" sz="3200" b="1" dirty="0">
                <a:ln w="0"/>
                <a:solidFill>
                  <a:srgbClr val="533F6D"/>
                </a:solidFill>
                <a:latin typeface="UTM Avo" panose="02040603050506020204" pitchFamily="18" charset="0"/>
              </a:rPr>
              <a:t> 3600 </a:t>
            </a:r>
            <a:r>
              <a:rPr lang="en-US" sz="3200" b="1" dirty="0" err="1">
                <a:ln w="0"/>
                <a:solidFill>
                  <a:srgbClr val="533F6D"/>
                </a:solidFill>
                <a:latin typeface="UTM Avo" panose="02040603050506020204" pitchFamily="18" charset="0"/>
              </a:rPr>
              <a:t>thành</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viên</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trong</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nước</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và</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kiều</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bào</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Đây</a:t>
            </a:r>
            <a:r>
              <a:rPr lang="en-US" sz="3200" b="1" dirty="0">
                <a:ln w="0"/>
                <a:solidFill>
                  <a:srgbClr val="533F6D"/>
                </a:solidFill>
                <a:latin typeface="UTM Avo" panose="02040603050506020204" pitchFamily="18" charset="0"/>
              </a:rPr>
              <a:t> </a:t>
            </a:r>
            <a:r>
              <a:rPr lang="en-US" sz="3200" b="1" dirty="0" err="1">
                <a:ln w="0"/>
                <a:solidFill>
                  <a:srgbClr val="533F6D"/>
                </a:solidFill>
                <a:latin typeface="UTM Avo" panose="02040603050506020204" pitchFamily="18" charset="0"/>
              </a:rPr>
              <a:t>là</a:t>
            </a:r>
            <a:r>
              <a:rPr lang="en-US" sz="3200" b="1" dirty="0">
                <a:ln w="0"/>
                <a:solidFill>
                  <a:srgbClr val="533F6D"/>
                </a:solidFill>
                <a:latin typeface="UTM Avo" panose="02040603050506020204" pitchFamily="18" charset="0"/>
              </a:rPr>
              <a:t> </a:t>
            </a:r>
            <a:r>
              <a:rPr lang="vi-VN" sz="3200" b="1" dirty="0">
                <a:ln w="0"/>
                <a:solidFill>
                  <a:srgbClr val="533F6D"/>
                </a:solidFill>
                <a:latin typeface="UTM Avo" panose="02040603050506020204" pitchFamily="18" charset="0"/>
              </a:rPr>
              <a:t>nơi kết nối những tấm lòng, những trái tim, những ý chí hướng về biển đảo. Không những thế, đó còn là nơi hun đúc thêm tình yêu và trách nhiệm dành cho biển đảo quê hương bằng nhận thức và bằng những hành động thiết thực.</a:t>
            </a:r>
            <a:endParaRPr lang="en-US" sz="3200" b="1" dirty="0">
              <a:ln w="0"/>
              <a:solidFill>
                <a:srgbClr val="533F6D"/>
              </a:solidFill>
              <a:latin typeface="UTM Avo" panose="02040603050506020204" pitchFamily="18" charset="0"/>
            </a:endParaRPr>
          </a:p>
        </p:txBody>
      </p:sp>
    </p:spTree>
    <p:extLst>
      <p:ext uri="{BB962C8B-B14F-4D97-AF65-F5344CB8AC3E}">
        <p14:creationId xmlns:p14="http://schemas.microsoft.com/office/powerpoint/2010/main" val="87283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F5E75-1360-4475-974F-BC1143030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994410"/>
            <a:ext cx="7315200" cy="4869180"/>
          </a:xfrm>
          <a:prstGeom prst="rect">
            <a:avLst/>
          </a:prstGeom>
        </p:spPr>
      </p:pic>
      <p:sp>
        <p:nvSpPr>
          <p:cNvPr id="5" name="Rectangle 4">
            <a:extLst>
              <a:ext uri="{FF2B5EF4-FFF2-40B4-BE49-F238E27FC236}">
                <a16:creationId xmlns:a16="http://schemas.microsoft.com/office/drawing/2014/main" id="{48E98036-AFF0-4A93-AD81-9A2F5B6C2A99}"/>
              </a:ext>
            </a:extLst>
          </p:cNvPr>
          <p:cNvSpPr/>
          <p:nvPr/>
        </p:nvSpPr>
        <p:spPr>
          <a:xfrm>
            <a:off x="685800" y="6019800"/>
            <a:ext cx="10820400" cy="685800"/>
          </a:xfrm>
          <a:prstGeom prst="rect">
            <a:avLst/>
          </a:prstGeom>
          <a:solidFill>
            <a:srgbClr val="FAC05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a:ln w="0"/>
                <a:solidFill>
                  <a:schemeClr val="accent6">
                    <a:lumMod val="75000"/>
                  </a:schemeClr>
                </a:solidFill>
                <a:latin typeface="UTM Avo" panose="02040603050506020204" pitchFamily="18" charset="0"/>
              </a:rPr>
              <a:t>Nguyên Phó Chủ tịch nước Trương Mỹ Hoa, Chủ tịch Quỹ học bổng Vừ A Dính, Chủ nhiệm Câu lạc bộ "Vì Hoàng Sa-Trường Sa thân yêu" trao thẻ hội viên cho các "hội viên nhí"</a:t>
            </a:r>
            <a:endParaRPr lang="en-US" b="1">
              <a:ln w="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1205530098"/>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80317-9EAE-4C94-B20D-59864851D2E5}"/>
              </a:ext>
            </a:extLst>
          </p:cNvPr>
          <p:cNvSpPr/>
          <p:nvPr/>
        </p:nvSpPr>
        <p:spPr>
          <a:xfrm>
            <a:off x="685800" y="0"/>
            <a:ext cx="11506200" cy="1600200"/>
          </a:xfrm>
          <a:prstGeom prst="rect">
            <a:avLst/>
          </a:prstGeom>
          <a:solidFill>
            <a:srgbClr val="FFF5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ln w="0"/>
                <a:solidFill>
                  <a:srgbClr val="000066"/>
                </a:solidFill>
                <a:latin typeface="UTM Avo" panose="02040603050506020204" pitchFamily="18" charset="0"/>
              </a:rPr>
              <a:t>Viết</a:t>
            </a:r>
            <a:r>
              <a:rPr lang="en-US" sz="3600" b="1" dirty="0">
                <a:ln w="0"/>
                <a:solidFill>
                  <a:srgbClr val="000066"/>
                </a:solidFill>
                <a:latin typeface="UTM Avo" panose="02040603050506020204" pitchFamily="18" charset="0"/>
              </a:rPr>
              <a:t> 2-3 </a:t>
            </a:r>
            <a:r>
              <a:rPr lang="en-US" sz="3600" b="1" dirty="0" err="1">
                <a:ln w="0"/>
                <a:solidFill>
                  <a:srgbClr val="000066"/>
                </a:solidFill>
                <a:latin typeface="UTM Avo" panose="02040603050506020204" pitchFamily="18" charset="0"/>
              </a:rPr>
              <a:t>câu</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bày</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tỏ</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suy</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nghĩ</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cảm</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xúc</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của</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em</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về</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những</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hoạt</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động</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của</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Câu</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lạc</a:t>
            </a:r>
            <a:r>
              <a:rPr lang="en-US" sz="3600" b="1" dirty="0">
                <a:ln w="0"/>
                <a:solidFill>
                  <a:srgbClr val="000066"/>
                </a:solidFill>
                <a:latin typeface="UTM Avo" panose="02040603050506020204" pitchFamily="18" charset="0"/>
              </a:rPr>
              <a:t> </a:t>
            </a:r>
            <a:r>
              <a:rPr lang="en-US" sz="3600" b="1" dirty="0" err="1">
                <a:ln w="0"/>
                <a:solidFill>
                  <a:srgbClr val="000066"/>
                </a:solidFill>
                <a:latin typeface="UTM Avo" panose="02040603050506020204" pitchFamily="18" charset="0"/>
              </a:rPr>
              <a:t>bộ</a:t>
            </a:r>
            <a:r>
              <a:rPr lang="en-US" sz="3600" b="1" dirty="0">
                <a:ln w="0"/>
                <a:solidFill>
                  <a:srgbClr val="000066"/>
                </a:solidFill>
                <a:latin typeface="UTM Avo" panose="02040603050506020204" pitchFamily="18" charset="0"/>
              </a:rPr>
              <a:t> </a:t>
            </a:r>
            <a:r>
              <a:rPr lang="en-US" sz="3600" b="1" i="1" dirty="0" err="1">
                <a:ln w="0"/>
                <a:solidFill>
                  <a:srgbClr val="FF0066"/>
                </a:solidFill>
                <a:latin typeface="UTM Avo" panose="02040603050506020204" pitchFamily="18" charset="0"/>
              </a:rPr>
              <a:t>Vì</a:t>
            </a:r>
            <a:r>
              <a:rPr lang="en-US" sz="3600" b="1" i="1" dirty="0">
                <a:ln w="0"/>
                <a:solidFill>
                  <a:srgbClr val="FF0066"/>
                </a:solidFill>
                <a:latin typeface="UTM Avo" panose="02040603050506020204" pitchFamily="18" charset="0"/>
              </a:rPr>
              <a:t> </a:t>
            </a:r>
            <a:r>
              <a:rPr lang="en-US" sz="3600" b="1" i="1" dirty="0" err="1">
                <a:ln w="0"/>
                <a:solidFill>
                  <a:srgbClr val="FF0066"/>
                </a:solidFill>
                <a:latin typeface="UTM Avo" panose="02040603050506020204" pitchFamily="18" charset="0"/>
              </a:rPr>
              <a:t>Hoàng</a:t>
            </a:r>
            <a:r>
              <a:rPr lang="en-US" sz="3600" b="1" i="1" dirty="0">
                <a:ln w="0"/>
                <a:solidFill>
                  <a:srgbClr val="FF0066"/>
                </a:solidFill>
                <a:latin typeface="UTM Avo" panose="02040603050506020204" pitchFamily="18" charset="0"/>
              </a:rPr>
              <a:t> Sa -  </a:t>
            </a:r>
            <a:r>
              <a:rPr lang="en-US" sz="3600" b="1" i="1" dirty="0" err="1">
                <a:ln w="0"/>
                <a:solidFill>
                  <a:srgbClr val="FF0066"/>
                </a:solidFill>
                <a:latin typeface="UTM Avo" panose="02040603050506020204" pitchFamily="18" charset="0"/>
              </a:rPr>
              <a:t>Tr</a:t>
            </a:r>
            <a:r>
              <a:rPr lang="vi-VN" sz="3600" b="1" i="1" dirty="0">
                <a:ln w="0"/>
                <a:solidFill>
                  <a:srgbClr val="FF0066"/>
                </a:solidFill>
                <a:latin typeface="UTM Avo" panose="02040603050506020204" pitchFamily="18" charset="0"/>
              </a:rPr>
              <a:t>ư</a:t>
            </a:r>
            <a:r>
              <a:rPr lang="en-US" sz="3600" b="1" i="1" dirty="0" err="1">
                <a:ln w="0"/>
                <a:solidFill>
                  <a:srgbClr val="FF0066"/>
                </a:solidFill>
                <a:latin typeface="UTM Avo" panose="02040603050506020204" pitchFamily="18" charset="0"/>
              </a:rPr>
              <a:t>ờng</a:t>
            </a:r>
            <a:r>
              <a:rPr lang="en-US" sz="3600" b="1" i="1" dirty="0">
                <a:ln w="0"/>
                <a:solidFill>
                  <a:srgbClr val="FF0066"/>
                </a:solidFill>
                <a:latin typeface="UTM Avo" panose="02040603050506020204" pitchFamily="18" charset="0"/>
              </a:rPr>
              <a:t> Sa </a:t>
            </a:r>
            <a:r>
              <a:rPr lang="en-US" sz="3600" b="1" i="1" dirty="0" err="1">
                <a:ln w="0"/>
                <a:solidFill>
                  <a:srgbClr val="FF0066"/>
                </a:solidFill>
                <a:latin typeface="UTM Avo" panose="02040603050506020204" pitchFamily="18" charset="0"/>
              </a:rPr>
              <a:t>thân</a:t>
            </a:r>
            <a:r>
              <a:rPr lang="en-US" sz="3600" b="1" i="1" dirty="0">
                <a:ln w="0"/>
                <a:solidFill>
                  <a:srgbClr val="FF0066"/>
                </a:solidFill>
                <a:latin typeface="UTM Avo" panose="02040603050506020204" pitchFamily="18" charset="0"/>
              </a:rPr>
              <a:t> </a:t>
            </a:r>
            <a:r>
              <a:rPr lang="en-US" sz="3600" b="1" i="1" dirty="0" err="1">
                <a:ln w="0"/>
                <a:solidFill>
                  <a:srgbClr val="FF0066"/>
                </a:solidFill>
                <a:latin typeface="UTM Avo" panose="02040603050506020204" pitchFamily="18" charset="0"/>
              </a:rPr>
              <a:t>yêu</a:t>
            </a:r>
            <a:r>
              <a:rPr lang="en-US" sz="3600" b="1" dirty="0">
                <a:ln w="0"/>
                <a:solidFill>
                  <a:srgbClr val="000066"/>
                </a:solidFill>
                <a:latin typeface="UTM Avo" panose="02040603050506020204" pitchFamily="18" charset="0"/>
              </a:rPr>
              <a:t>.</a:t>
            </a:r>
          </a:p>
        </p:txBody>
      </p:sp>
      <p:pic>
        <p:nvPicPr>
          <p:cNvPr id="7" name="Picture 6">
            <a:extLst>
              <a:ext uri="{FF2B5EF4-FFF2-40B4-BE49-F238E27FC236}">
                <a16:creationId xmlns:a16="http://schemas.microsoft.com/office/drawing/2014/main" id="{E1807C8A-D85B-434D-B39A-0B78E360B20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97971"/>
            <a:ext cx="904726" cy="904726"/>
          </a:xfrm>
          <a:prstGeom prst="rect">
            <a:avLst/>
          </a:prstGeom>
        </p:spPr>
      </p:pic>
      <p:sp>
        <p:nvSpPr>
          <p:cNvPr id="10" name="Rectangle: Rounded Corners 9">
            <a:extLst>
              <a:ext uri="{FF2B5EF4-FFF2-40B4-BE49-F238E27FC236}">
                <a16:creationId xmlns:a16="http://schemas.microsoft.com/office/drawing/2014/main" id="{AFB86225-CAAD-478C-A24E-BE62215CFEBA}"/>
              </a:ext>
            </a:extLst>
          </p:cNvPr>
          <p:cNvSpPr/>
          <p:nvPr/>
        </p:nvSpPr>
        <p:spPr>
          <a:xfrm>
            <a:off x="0" y="1447800"/>
            <a:ext cx="12192000" cy="5410200"/>
          </a:xfrm>
          <a:prstGeom prst="roundRect">
            <a:avLst/>
          </a:prstGeom>
          <a:solidFill>
            <a:schemeClr val="bg1"/>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b="1" dirty="0">
                <a:ln w="0"/>
                <a:solidFill>
                  <a:srgbClr val="533F6D"/>
                </a:solidFill>
                <a:latin typeface="UTM Avo" panose="02040603050506020204" pitchFamily="18" charset="0"/>
              </a:rPr>
              <a:t> </a:t>
            </a:r>
            <a:r>
              <a:rPr lang="en-US" sz="3200" b="1" dirty="0">
                <a:ln w="0"/>
                <a:solidFill>
                  <a:srgbClr val="533F6D"/>
                </a:solidFill>
                <a:latin typeface="UTM Avo" panose="02040603050506020204" pitchFamily="18" charset="0"/>
              </a:rPr>
              <a:t>	</a:t>
            </a:r>
            <a:r>
              <a:rPr lang="vi-VN" sz="3300" b="1" dirty="0">
                <a:ln w="0"/>
                <a:solidFill>
                  <a:srgbClr val="533F6D"/>
                </a:solidFill>
                <a:latin typeface="UTM Avo" panose="02040603050506020204" pitchFamily="18" charset="0"/>
              </a:rPr>
              <a:t>Những hoạt động của Câu lạc bộ Vì Hoàng Sa - Trường Sa thân yêu rất ý nghĩa và lan tỏa nhiều bài học tích cực. Các dự án "Ươm mầm tương lai", "Chắp cánh ước mơ",... đã giúp cho các bạn nhỏ vùng hải đảo xa xôi, có hoàn cảnh khó khăn đã được tiếp thêm sức mạnh, động lực để đến trường. Từ đó, em cũng nhận thức về vai trò và trách nhiệm của bản thân trong việc tham gia và bảo v</a:t>
            </a:r>
            <a:r>
              <a:rPr lang="en-US" sz="3300" b="1" dirty="0">
                <a:ln w="0"/>
                <a:solidFill>
                  <a:srgbClr val="533F6D"/>
                </a:solidFill>
                <a:latin typeface="UTM Avo" panose="02040603050506020204" pitchFamily="18" charset="0"/>
              </a:rPr>
              <a:t>ệ</a:t>
            </a:r>
            <a:r>
              <a:rPr lang="vi-VN" sz="3300" b="1" dirty="0">
                <a:ln w="0"/>
                <a:solidFill>
                  <a:srgbClr val="533F6D"/>
                </a:solidFill>
                <a:latin typeface="UTM Avo" panose="02040603050506020204" pitchFamily="18" charset="0"/>
              </a:rPr>
              <a:t> chủ quyền biển đảo của Tổ quốc.</a:t>
            </a:r>
            <a:endParaRPr lang="en-US" sz="3300" b="1" dirty="0">
              <a:ln w="0"/>
              <a:solidFill>
                <a:srgbClr val="533F6D"/>
              </a:solidFill>
              <a:latin typeface="UTM Avo" panose="02040603050506020204" pitchFamily="18" charset="0"/>
            </a:endParaRPr>
          </a:p>
        </p:txBody>
      </p:sp>
    </p:spTree>
    <p:extLst>
      <p:ext uri="{BB962C8B-B14F-4D97-AF65-F5344CB8AC3E}">
        <p14:creationId xmlns:p14="http://schemas.microsoft.com/office/powerpoint/2010/main" val="3665951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33F6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EA4383-9A1D-451C-8234-E5914DDF5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EA001325-8B5A-4118-9E1D-94F5E427CF53}"/>
              </a:ext>
            </a:extLst>
          </p:cNvPr>
          <p:cNvSpPr/>
          <p:nvPr/>
        </p:nvSpPr>
        <p:spPr>
          <a:xfrm>
            <a:off x="323939" y="304800"/>
            <a:ext cx="6450067" cy="65532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rgbClr val="BD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ABA0854-B46A-4EA7-888B-17EF8C21EC3F}"/>
              </a:ext>
            </a:extLst>
          </p:cNvPr>
          <p:cNvSpPr/>
          <p:nvPr/>
        </p:nvSpPr>
        <p:spPr>
          <a:xfrm>
            <a:off x="-57062" y="0"/>
            <a:ext cx="5962562" cy="60579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488"/>
              </a:solidFill>
            </a:endParaRPr>
          </a:p>
        </p:txBody>
      </p:sp>
      <p:pic>
        <p:nvPicPr>
          <p:cNvPr id="12" name="Picture 11">
            <a:extLst>
              <a:ext uri="{FF2B5EF4-FFF2-40B4-BE49-F238E27FC236}">
                <a16:creationId xmlns:a16="http://schemas.microsoft.com/office/drawing/2014/main" id="{F64C83B2-A5E2-472D-BDB7-7B5CBBA03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
            <a:ext cx="5486400" cy="5486400"/>
          </a:xfrm>
          <a:prstGeom prst="rect">
            <a:avLst/>
          </a:prstGeom>
        </p:spPr>
      </p:pic>
      <p:sp>
        <p:nvSpPr>
          <p:cNvPr id="15" name="Rectangle: Diagonal Corners Snipped 14">
            <a:extLst>
              <a:ext uri="{FF2B5EF4-FFF2-40B4-BE49-F238E27FC236}">
                <a16:creationId xmlns:a16="http://schemas.microsoft.com/office/drawing/2014/main" id="{55929666-85D5-4E6E-B300-C02DFF34A0E1}"/>
              </a:ext>
            </a:extLst>
          </p:cNvPr>
          <p:cNvSpPr/>
          <p:nvPr/>
        </p:nvSpPr>
        <p:spPr>
          <a:xfrm>
            <a:off x="7097945" y="1514381"/>
            <a:ext cx="4337798" cy="4231845"/>
          </a:xfrm>
          <a:prstGeom prst="snip2DiagRect">
            <a:avLst/>
          </a:prstGeom>
          <a:solidFill>
            <a:schemeClr val="bg1">
              <a:alpha val="96000"/>
            </a:schemeClr>
          </a:solidFill>
          <a:ln w="76200">
            <a:solidFill>
              <a:schemeClr val="bg1"/>
            </a:solidFill>
            <a:prstDash val="sysDot"/>
          </a:ln>
        </p:spPr>
        <p:txBody>
          <a:bodyPr wrap="square" lIns="91440" tIns="45720" rIns="91440" bIns="45720">
            <a:spAutoFit/>
          </a:bodyPr>
          <a:lstStyle/>
          <a:p>
            <a:pPr algn="ctr">
              <a:lnSpc>
                <a:spcPct val="150000"/>
              </a:lnSpc>
            </a:pPr>
            <a:r>
              <a:rPr lang="en-US" sz="8000" b="1">
                <a:ln w="0"/>
                <a:solidFill>
                  <a:srgbClr val="3A2232"/>
                </a:solidFill>
                <a:effectLst>
                  <a:outerShdw blurRad="38100" dist="19050" dir="2700000" algn="tl" rotWithShape="0">
                    <a:schemeClr val="dk1">
                      <a:alpha val="40000"/>
                    </a:schemeClr>
                  </a:outerShdw>
                </a:effectLst>
                <a:latin typeface="UTM Avo" panose="02040603050506020204" pitchFamily="18" charset="0"/>
              </a:rPr>
              <a:t>DẶN DÒ</a:t>
            </a:r>
            <a:endParaRPr lang="en-US" sz="8000" b="1" cap="none" spc="0">
              <a:ln w="0"/>
              <a:solidFill>
                <a:srgbClr val="3A2232"/>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6" name="Picture 15">
            <a:extLst>
              <a:ext uri="{FF2B5EF4-FFF2-40B4-BE49-F238E27FC236}">
                <a16:creationId xmlns:a16="http://schemas.microsoft.com/office/drawing/2014/main" id="{8F7BA225-4D7E-40AD-A293-07E7BA09631A}"/>
              </a:ext>
            </a:extLst>
          </p:cNvPr>
          <p:cNvPicPr>
            <a:picLocks noChangeAspect="1"/>
          </p:cNvPicPr>
          <p:nvPr/>
        </p:nvPicPr>
        <p:blipFill rotWithShape="1">
          <a:blip r:embed="rId4">
            <a:extLst>
              <a:ext uri="{28A0092B-C50C-407E-A947-70E740481C1C}">
                <a14:useLocalDpi xmlns:a14="http://schemas.microsoft.com/office/drawing/2010/main" val="0"/>
              </a:ext>
            </a:extLst>
          </a:blip>
          <a:srcRect l="58125" r="15000"/>
          <a:stretch/>
        </p:blipFill>
        <p:spPr>
          <a:xfrm>
            <a:off x="9293529" y="-2671809"/>
            <a:ext cx="3276600" cy="6858000"/>
          </a:xfrm>
          <a:prstGeom prst="rect">
            <a:avLst/>
          </a:prstGeom>
        </p:spPr>
      </p:pic>
    </p:spTree>
    <p:extLst>
      <p:ext uri="{BB962C8B-B14F-4D97-AF65-F5344CB8AC3E}">
        <p14:creationId xmlns:p14="http://schemas.microsoft.com/office/powerpoint/2010/main" val="65935594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ppt_w"/>
                                              </p:val>
                                            </p:tav>
                                            <p:tav tm="100000">
                                              <p:val>
                                                <p:strVal val="#ppt_w"/>
                                              </p:val>
                                            </p:tav>
                                          </p:tavLst>
                                        </p:anim>
                                        <p:anim calcmode="lin" valueType="num">
                                          <p:cBhvr>
                                            <p:cTn id="20" dur="500" fill="hold"/>
                                            <p:tgtEl>
                                              <p:spTgt spid="12"/>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4" accel="38000" fill="hold" nodeType="afterEffect" p14:presetBounceEnd="58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8000">
                                          <p:cBhvr additive="base">
                                            <p:cTn id="24" dur="20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25" dur="2000" fill="hold"/>
                                            <p:tgtEl>
                                              <p:spTgt spid="16"/>
                                            </p:tgtEl>
                                            <p:attrNameLst>
                                              <p:attrName>ppt_y</p:attrName>
                                            </p:attrNameLst>
                                          </p:cBhvr>
                                          <p:tavLst>
                                            <p:tav tm="0">
                                              <p:val>
                                                <p:strVal val="1+#ppt_h/2"/>
                                              </p:val>
                                            </p:tav>
                                            <p:tav tm="100000">
                                              <p:val>
                                                <p:strVal val="#ppt_y"/>
                                              </p:val>
                                            </p:tav>
                                          </p:tavLst>
                                        </p:anim>
                                      </p:childTnLst>
                                    </p:cTn>
                                  </p:par>
                                  <p:par>
                                    <p:cTn id="26" presetID="31" presetClass="entr" presetSubtype="0" fill="hold" grpId="0" nodeType="withEffect">
                                      <p:stCondLst>
                                        <p:cond delay="0"/>
                                      </p:stCondLst>
                                      <p:iterate type="lt">
                                        <p:tmPct val="8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ppt_w"/>
                                              </p:val>
                                            </p:tav>
                                            <p:tav tm="100000">
                                              <p:val>
                                                <p:strVal val="#ppt_w"/>
                                              </p:val>
                                            </p:tav>
                                          </p:tavLst>
                                        </p:anim>
                                        <p:anim calcmode="lin" valueType="num">
                                          <p:cBhvr>
                                            <p:cTn id="20" dur="500" fill="hold"/>
                                            <p:tgtEl>
                                              <p:spTgt spid="12"/>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4" accel="3800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000" fill="hold"/>
                                            <p:tgtEl>
                                              <p:spTgt spid="16"/>
                                            </p:tgtEl>
                                            <p:attrNameLst>
                                              <p:attrName>ppt_x</p:attrName>
                                            </p:attrNameLst>
                                          </p:cBhvr>
                                          <p:tavLst>
                                            <p:tav tm="0">
                                              <p:val>
                                                <p:strVal val="#ppt_x"/>
                                              </p:val>
                                            </p:tav>
                                            <p:tav tm="100000">
                                              <p:val>
                                                <p:strVal val="#ppt_x"/>
                                              </p:val>
                                            </p:tav>
                                          </p:tavLst>
                                        </p:anim>
                                        <p:anim calcmode="lin" valueType="num">
                                          <p:cBhvr additive="base">
                                            <p:cTn id="25" dur="2000" fill="hold"/>
                                            <p:tgtEl>
                                              <p:spTgt spid="16"/>
                                            </p:tgtEl>
                                            <p:attrNameLst>
                                              <p:attrName>ppt_y</p:attrName>
                                            </p:attrNameLst>
                                          </p:cBhvr>
                                          <p:tavLst>
                                            <p:tav tm="0">
                                              <p:val>
                                                <p:strVal val="1+#ppt_h/2"/>
                                              </p:val>
                                            </p:tav>
                                            <p:tav tm="100000">
                                              <p:val>
                                                <p:strVal val="#ppt_y"/>
                                              </p:val>
                                            </p:tav>
                                          </p:tavLst>
                                        </p:anim>
                                      </p:childTnLst>
                                    </p:cTn>
                                  </p:par>
                                  <p:par>
                                    <p:cTn id="26" presetID="31" presetClass="entr" presetSubtype="0" fill="hold" grpId="0" nodeType="withEffect">
                                      <p:stCondLst>
                                        <p:cond delay="0"/>
                                      </p:stCondLst>
                                      <p:iterate type="lt">
                                        <p:tmPct val="8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33F6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EA4383-9A1D-451C-8234-E5914DDF5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EA001325-8B5A-4118-9E1D-94F5E427CF53}"/>
              </a:ext>
            </a:extLst>
          </p:cNvPr>
          <p:cNvSpPr/>
          <p:nvPr/>
        </p:nvSpPr>
        <p:spPr>
          <a:xfrm>
            <a:off x="323939" y="304800"/>
            <a:ext cx="6450067" cy="65532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rgbClr val="BD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ABA0854-B46A-4EA7-888B-17EF8C21EC3F}"/>
              </a:ext>
            </a:extLst>
          </p:cNvPr>
          <p:cNvSpPr/>
          <p:nvPr/>
        </p:nvSpPr>
        <p:spPr>
          <a:xfrm>
            <a:off x="-57062" y="0"/>
            <a:ext cx="5962562" cy="60579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488"/>
              </a:solidFill>
            </a:endParaRPr>
          </a:p>
        </p:txBody>
      </p:sp>
      <p:pic>
        <p:nvPicPr>
          <p:cNvPr id="12" name="Picture 11">
            <a:extLst>
              <a:ext uri="{FF2B5EF4-FFF2-40B4-BE49-F238E27FC236}">
                <a16:creationId xmlns:a16="http://schemas.microsoft.com/office/drawing/2014/main" id="{F64C83B2-A5E2-472D-BDB7-7B5CBBA03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
            <a:ext cx="5486400" cy="5486400"/>
          </a:xfrm>
          <a:prstGeom prst="rect">
            <a:avLst/>
          </a:prstGeom>
        </p:spPr>
      </p:pic>
      <p:sp>
        <p:nvSpPr>
          <p:cNvPr id="15" name="Rectangle: Diagonal Corners Snipped 14">
            <a:extLst>
              <a:ext uri="{FF2B5EF4-FFF2-40B4-BE49-F238E27FC236}">
                <a16:creationId xmlns:a16="http://schemas.microsoft.com/office/drawing/2014/main" id="{55929666-85D5-4E6E-B300-C02DFF34A0E1}"/>
              </a:ext>
            </a:extLst>
          </p:cNvPr>
          <p:cNvSpPr/>
          <p:nvPr/>
        </p:nvSpPr>
        <p:spPr>
          <a:xfrm>
            <a:off x="7097945" y="1514381"/>
            <a:ext cx="4337798" cy="4231845"/>
          </a:xfrm>
          <a:prstGeom prst="snip2DiagRect">
            <a:avLst/>
          </a:prstGeom>
          <a:solidFill>
            <a:schemeClr val="bg1">
              <a:alpha val="96000"/>
            </a:schemeClr>
          </a:solidFill>
          <a:ln w="76200">
            <a:solidFill>
              <a:schemeClr val="bg1"/>
            </a:solidFill>
            <a:prstDash val="sysDot"/>
          </a:ln>
        </p:spPr>
        <p:txBody>
          <a:bodyPr wrap="square" lIns="91440" tIns="45720" rIns="91440" bIns="45720">
            <a:spAutoFit/>
          </a:bodyPr>
          <a:lstStyle/>
          <a:p>
            <a:pPr algn="ctr">
              <a:lnSpc>
                <a:spcPct val="150000"/>
              </a:lnSpc>
            </a:pPr>
            <a:r>
              <a:rPr lang="en-US" sz="8000" b="1">
                <a:ln w="0"/>
                <a:solidFill>
                  <a:srgbClr val="3A2232"/>
                </a:solidFill>
                <a:effectLst>
                  <a:outerShdw blurRad="38100" dist="19050" dir="2700000" algn="tl" rotWithShape="0">
                    <a:schemeClr val="dk1">
                      <a:alpha val="40000"/>
                    </a:schemeClr>
                  </a:outerShdw>
                </a:effectLst>
                <a:latin typeface="UTM Avo" panose="02040603050506020204" pitchFamily="18" charset="0"/>
              </a:rPr>
              <a:t>Tạm biệt</a:t>
            </a:r>
            <a:endParaRPr lang="en-US" sz="8000" b="1" cap="none" spc="0">
              <a:ln w="0"/>
              <a:solidFill>
                <a:srgbClr val="3A2232"/>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6" name="Picture 15">
            <a:extLst>
              <a:ext uri="{FF2B5EF4-FFF2-40B4-BE49-F238E27FC236}">
                <a16:creationId xmlns:a16="http://schemas.microsoft.com/office/drawing/2014/main" id="{8F7BA225-4D7E-40AD-A293-07E7BA09631A}"/>
              </a:ext>
            </a:extLst>
          </p:cNvPr>
          <p:cNvPicPr>
            <a:picLocks noChangeAspect="1"/>
          </p:cNvPicPr>
          <p:nvPr/>
        </p:nvPicPr>
        <p:blipFill rotWithShape="1">
          <a:blip r:embed="rId4">
            <a:extLst>
              <a:ext uri="{28A0092B-C50C-407E-A947-70E740481C1C}">
                <a14:useLocalDpi xmlns:a14="http://schemas.microsoft.com/office/drawing/2010/main" val="0"/>
              </a:ext>
            </a:extLst>
          </a:blip>
          <a:srcRect l="58125" r="15000"/>
          <a:stretch/>
        </p:blipFill>
        <p:spPr>
          <a:xfrm>
            <a:off x="9293529" y="-2671809"/>
            <a:ext cx="3276600" cy="6858000"/>
          </a:xfrm>
          <a:prstGeom prst="rect">
            <a:avLst/>
          </a:prstGeom>
        </p:spPr>
      </p:pic>
    </p:spTree>
    <p:extLst>
      <p:ext uri="{BB962C8B-B14F-4D97-AF65-F5344CB8AC3E}">
        <p14:creationId xmlns:p14="http://schemas.microsoft.com/office/powerpoint/2010/main" val="30623061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ppt_w"/>
                                              </p:val>
                                            </p:tav>
                                            <p:tav tm="100000">
                                              <p:val>
                                                <p:strVal val="#ppt_w"/>
                                              </p:val>
                                            </p:tav>
                                          </p:tavLst>
                                        </p:anim>
                                        <p:anim calcmode="lin" valueType="num">
                                          <p:cBhvr>
                                            <p:cTn id="20" dur="500" fill="hold"/>
                                            <p:tgtEl>
                                              <p:spTgt spid="12"/>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4" accel="38000" fill="hold" nodeType="afterEffect" p14:presetBounceEnd="58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8000">
                                          <p:cBhvr additive="base">
                                            <p:cTn id="24" dur="20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25" dur="2000" fill="hold"/>
                                            <p:tgtEl>
                                              <p:spTgt spid="16"/>
                                            </p:tgtEl>
                                            <p:attrNameLst>
                                              <p:attrName>ppt_y</p:attrName>
                                            </p:attrNameLst>
                                          </p:cBhvr>
                                          <p:tavLst>
                                            <p:tav tm="0">
                                              <p:val>
                                                <p:strVal val="1+#ppt_h/2"/>
                                              </p:val>
                                            </p:tav>
                                            <p:tav tm="100000">
                                              <p:val>
                                                <p:strVal val="#ppt_y"/>
                                              </p:val>
                                            </p:tav>
                                          </p:tavLst>
                                        </p:anim>
                                      </p:childTnLst>
                                    </p:cTn>
                                  </p:par>
                                  <p:par>
                                    <p:cTn id="26" presetID="31" presetClass="entr" presetSubtype="0" fill="hold" grpId="0" nodeType="withEffect">
                                      <p:stCondLst>
                                        <p:cond delay="0"/>
                                      </p:stCondLst>
                                      <p:iterate type="lt">
                                        <p:tmPct val="8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ppt_w"/>
                                              </p:val>
                                            </p:tav>
                                            <p:tav tm="100000">
                                              <p:val>
                                                <p:strVal val="#ppt_w"/>
                                              </p:val>
                                            </p:tav>
                                          </p:tavLst>
                                        </p:anim>
                                        <p:anim calcmode="lin" valueType="num">
                                          <p:cBhvr>
                                            <p:cTn id="20" dur="500" fill="hold"/>
                                            <p:tgtEl>
                                              <p:spTgt spid="12"/>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4" accel="3800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000" fill="hold"/>
                                            <p:tgtEl>
                                              <p:spTgt spid="16"/>
                                            </p:tgtEl>
                                            <p:attrNameLst>
                                              <p:attrName>ppt_x</p:attrName>
                                            </p:attrNameLst>
                                          </p:cBhvr>
                                          <p:tavLst>
                                            <p:tav tm="0">
                                              <p:val>
                                                <p:strVal val="#ppt_x"/>
                                              </p:val>
                                            </p:tav>
                                            <p:tav tm="100000">
                                              <p:val>
                                                <p:strVal val="#ppt_x"/>
                                              </p:val>
                                            </p:tav>
                                          </p:tavLst>
                                        </p:anim>
                                        <p:anim calcmode="lin" valueType="num">
                                          <p:cBhvr additive="base">
                                            <p:cTn id="25" dur="2000" fill="hold"/>
                                            <p:tgtEl>
                                              <p:spTgt spid="16"/>
                                            </p:tgtEl>
                                            <p:attrNameLst>
                                              <p:attrName>ppt_y</p:attrName>
                                            </p:attrNameLst>
                                          </p:cBhvr>
                                          <p:tavLst>
                                            <p:tav tm="0">
                                              <p:val>
                                                <p:strVal val="1+#ppt_h/2"/>
                                              </p:val>
                                            </p:tav>
                                            <p:tav tm="100000">
                                              <p:val>
                                                <p:strVal val="#ppt_y"/>
                                              </p:val>
                                            </p:tav>
                                          </p:tavLst>
                                        </p:anim>
                                      </p:childTnLst>
                                    </p:cTn>
                                  </p:par>
                                  <p:par>
                                    <p:cTn id="26" presetID="31" presetClass="entr" presetSubtype="0" fill="hold" grpId="0" nodeType="withEffect">
                                      <p:stCondLst>
                                        <p:cond delay="0"/>
                                      </p:stCondLst>
                                      <p:iterate type="lt">
                                        <p:tmPct val="8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30F7FB-9C95-453D-BE45-87C721296D37}"/>
              </a:ext>
            </a:extLst>
          </p:cNvPr>
          <p:cNvSpPr/>
          <p:nvPr/>
        </p:nvSpPr>
        <p:spPr>
          <a:xfrm>
            <a:off x="1281914" y="152400"/>
            <a:ext cx="10259604" cy="646331"/>
          </a:xfrm>
          <a:prstGeom prst="rect">
            <a:avLst/>
          </a:prstGeom>
          <a:noFill/>
        </p:spPr>
        <p:txBody>
          <a:bodyPr wrap="none" lIns="91440" tIns="45720" rIns="91440" bIns="45720">
            <a:spAutoFit/>
          </a:bodyPr>
          <a:lstStyle/>
          <a:p>
            <a:pPr algn="ctr"/>
            <a:r>
              <a:rPr lang="en-US" sz="3600" b="1" dirty="0" err="1">
                <a:ln w="0"/>
                <a:solidFill>
                  <a:srgbClr val="FF0066"/>
                </a:solidFill>
                <a:latin typeface="UTM Avo" panose="02040603050506020204" pitchFamily="18" charset="0"/>
              </a:rPr>
              <a:t>Tìm</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lời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giải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nghĩa</a:t>
            </a:r>
            <a:r>
              <a:rPr lang="en-US" sz="3600" b="1" dirty="0">
                <a:ln w="0"/>
                <a:solidFill>
                  <a:srgbClr val="FF0066"/>
                </a:solidFill>
                <a:latin typeface="UTM Avo" panose="02040603050506020204" pitchFamily="18" charset="0"/>
              </a:rPr>
              <a:t> ở </a:t>
            </a:r>
            <a:r>
              <a:rPr lang="en-US" sz="3600" b="1" dirty="0" err="1">
                <a:ln w="0"/>
                <a:solidFill>
                  <a:srgbClr val="FF0066"/>
                </a:solidFill>
                <a:latin typeface="UTM Avo" panose="02040603050506020204" pitchFamily="18" charset="0"/>
              </a:rPr>
              <a:t>cột</a:t>
            </a:r>
            <a:r>
              <a:rPr lang="en-US" sz="3600" b="1" dirty="0">
                <a:ln w="0"/>
                <a:solidFill>
                  <a:srgbClr val="FF0066"/>
                </a:solidFill>
                <a:latin typeface="UTM Avo" panose="02040603050506020204" pitchFamily="18" charset="0"/>
              </a:rPr>
              <a:t> B </a:t>
            </a:r>
            <a:r>
              <a:rPr lang="en-US" sz="3600" b="1" dirty="0" err="1">
                <a:ln w="0"/>
                <a:solidFill>
                  <a:srgbClr val="FF0066"/>
                </a:solidFill>
                <a:latin typeface="UTM Avo" panose="02040603050506020204" pitchFamily="18" charset="0"/>
              </a:rPr>
              <a:t>phù</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hợp</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với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mỗi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từ</a:t>
            </a:r>
            <a:r>
              <a:rPr lang="en-US" sz="3600" b="1" dirty="0">
                <a:ln w="0"/>
                <a:solidFill>
                  <a:srgbClr val="FF0066"/>
                </a:solidFill>
                <a:latin typeface="UTM Avo" panose="02040603050506020204" pitchFamily="18" charset="0"/>
              </a:rPr>
              <a:t> ở </a:t>
            </a:r>
            <a:r>
              <a:rPr lang="en-US" sz="3600" b="1" dirty="0" err="1">
                <a:ln w="0"/>
                <a:solidFill>
                  <a:srgbClr val="FF0066"/>
                </a:solidFill>
                <a:latin typeface="UTM Avo" panose="02040603050506020204" pitchFamily="18" charset="0"/>
              </a:rPr>
              <a:t>cột</a:t>
            </a:r>
            <a:r>
              <a:rPr lang="en-US" sz="3600" b="1" dirty="0">
                <a:ln w="0"/>
                <a:solidFill>
                  <a:srgbClr val="FF0066"/>
                </a:solidFill>
                <a:latin typeface="UTM Avo" panose="02040603050506020204" pitchFamily="18" charset="0"/>
              </a:rPr>
              <a:t> A</a:t>
            </a:r>
            <a:endParaRPr lang="en-US" sz="3600" b="1" cap="none" spc="0" dirty="0">
              <a:ln w="0"/>
              <a:solidFill>
                <a:srgbClr val="FF0066"/>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999E86D3-F1A5-4384-939E-AE4CA7211DA4}"/>
              </a:ext>
            </a:extLst>
          </p:cNvPr>
          <p:cNvSpPr/>
          <p:nvPr/>
        </p:nvSpPr>
        <p:spPr>
          <a:xfrm>
            <a:off x="228600" y="1140984"/>
            <a:ext cx="4201159" cy="5564616"/>
          </a:xfrm>
          <a:prstGeom prst="round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4DE62251-2B76-40B9-ADD5-BC9E68A19B1F}"/>
              </a:ext>
            </a:extLst>
          </p:cNvPr>
          <p:cNvSpPr/>
          <p:nvPr/>
        </p:nvSpPr>
        <p:spPr>
          <a:xfrm>
            <a:off x="514350" y="1524000"/>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nhân hậu</a:t>
            </a:r>
          </a:p>
        </p:txBody>
      </p:sp>
      <p:pic>
        <p:nvPicPr>
          <p:cNvPr id="15" name="Picture 14">
            <a:extLst>
              <a:ext uri="{FF2B5EF4-FFF2-40B4-BE49-F238E27FC236}">
                <a16:creationId xmlns:a16="http://schemas.microsoft.com/office/drawing/2014/main" id="{BB35EE67-F1BF-4F5A-990B-1E98032F84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38928" y="1007634"/>
            <a:ext cx="1160034" cy="1160034"/>
          </a:xfrm>
          <a:prstGeom prst="rect">
            <a:avLst/>
          </a:prstGeom>
        </p:spPr>
      </p:pic>
      <p:sp>
        <p:nvSpPr>
          <p:cNvPr id="17" name="Rectangle: Rounded Corners 16">
            <a:extLst>
              <a:ext uri="{FF2B5EF4-FFF2-40B4-BE49-F238E27FC236}">
                <a16:creationId xmlns:a16="http://schemas.microsoft.com/office/drawing/2014/main" id="{88B367E7-C897-46F1-AF0D-FCA6245FD6F4}"/>
              </a:ext>
            </a:extLst>
          </p:cNvPr>
          <p:cNvSpPr/>
          <p:nvPr/>
        </p:nvSpPr>
        <p:spPr>
          <a:xfrm>
            <a:off x="5029200" y="1151870"/>
            <a:ext cx="6851875" cy="5564616"/>
          </a:xfrm>
          <a:prstGeom prst="round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97AD34B3-DE77-4414-B15F-720D08B5236F}"/>
              </a:ext>
            </a:extLst>
          </p:cNvPr>
          <p:cNvSpPr/>
          <p:nvPr/>
        </p:nvSpPr>
        <p:spPr>
          <a:xfrm>
            <a:off x="514350" y="2684034"/>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tình nghĩa</a:t>
            </a:r>
          </a:p>
        </p:txBody>
      </p:sp>
      <p:sp>
        <p:nvSpPr>
          <p:cNvPr id="20" name="Arrow: Pentagon 19">
            <a:extLst>
              <a:ext uri="{FF2B5EF4-FFF2-40B4-BE49-F238E27FC236}">
                <a16:creationId xmlns:a16="http://schemas.microsoft.com/office/drawing/2014/main" id="{4385C54B-4ABA-44DA-9687-C2782D7B1BCB}"/>
              </a:ext>
            </a:extLst>
          </p:cNvPr>
          <p:cNvSpPr/>
          <p:nvPr/>
        </p:nvSpPr>
        <p:spPr>
          <a:xfrm>
            <a:off x="514350" y="3844068"/>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hiền hoà</a:t>
            </a:r>
          </a:p>
        </p:txBody>
      </p:sp>
      <p:sp>
        <p:nvSpPr>
          <p:cNvPr id="21" name="Arrow: Pentagon 20">
            <a:extLst>
              <a:ext uri="{FF2B5EF4-FFF2-40B4-BE49-F238E27FC236}">
                <a16:creationId xmlns:a16="http://schemas.microsoft.com/office/drawing/2014/main" id="{AA45C536-80AC-4200-8F1D-926D5E642CFF}"/>
              </a:ext>
            </a:extLst>
          </p:cNvPr>
          <p:cNvSpPr/>
          <p:nvPr/>
        </p:nvSpPr>
        <p:spPr>
          <a:xfrm>
            <a:off x="514350" y="5023152"/>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UTM Avo" panose="02040603050506020204" pitchFamily="18" charset="0"/>
              </a:rPr>
              <a:t>nhân nghĩa</a:t>
            </a:r>
          </a:p>
        </p:txBody>
      </p:sp>
      <p:sp>
        <p:nvSpPr>
          <p:cNvPr id="22" name="Arrow: Chevron 21">
            <a:extLst>
              <a:ext uri="{FF2B5EF4-FFF2-40B4-BE49-F238E27FC236}">
                <a16:creationId xmlns:a16="http://schemas.microsoft.com/office/drawing/2014/main" id="{27C6D3B8-A214-46E0-AB2C-BA26E941006E}"/>
              </a:ext>
            </a:extLst>
          </p:cNvPr>
          <p:cNvSpPr/>
          <p:nvPr/>
        </p:nvSpPr>
        <p:spPr>
          <a:xfrm>
            <a:off x="5695234" y="1524000"/>
            <a:ext cx="6126675"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latin typeface="UTM Avo" panose="02040603050506020204" pitchFamily="18" charset="0"/>
              </a:rPr>
              <a:t>hiền</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lành</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và</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ôn</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hoà</a:t>
            </a:r>
            <a:endParaRPr lang="en-US" sz="3600" b="1" dirty="0">
              <a:solidFill>
                <a:schemeClr val="accent1">
                  <a:lumMod val="50000"/>
                </a:schemeClr>
              </a:solidFill>
              <a:latin typeface="UTM Avo" panose="02040603050506020204" pitchFamily="18" charset="0"/>
            </a:endParaRPr>
          </a:p>
        </p:txBody>
      </p:sp>
      <p:sp>
        <p:nvSpPr>
          <p:cNvPr id="23" name="Arrow: Chevron 22">
            <a:extLst>
              <a:ext uri="{FF2B5EF4-FFF2-40B4-BE49-F238E27FC236}">
                <a16:creationId xmlns:a16="http://schemas.microsoft.com/office/drawing/2014/main" id="{5D1BABDC-5C4A-4DEE-B094-DEBCE8ECE7B8}"/>
              </a:ext>
            </a:extLst>
          </p:cNvPr>
          <p:cNvSpPr/>
          <p:nvPr/>
        </p:nvSpPr>
        <p:spPr>
          <a:xfrm>
            <a:off x="5657028" y="2703437"/>
            <a:ext cx="6164881"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ăn ở có tình, có nghĩa</a:t>
            </a:r>
          </a:p>
        </p:txBody>
      </p:sp>
      <p:pic>
        <p:nvPicPr>
          <p:cNvPr id="18" name="Picture 17">
            <a:extLst>
              <a:ext uri="{FF2B5EF4-FFF2-40B4-BE49-F238E27FC236}">
                <a16:creationId xmlns:a16="http://schemas.microsoft.com/office/drawing/2014/main" id="{20E8716C-6C8E-44E7-A31C-B0B2A84D76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29200" y="1029406"/>
            <a:ext cx="1160034" cy="1160034"/>
          </a:xfrm>
          <a:prstGeom prst="rect">
            <a:avLst/>
          </a:prstGeom>
        </p:spPr>
      </p:pic>
      <p:sp>
        <p:nvSpPr>
          <p:cNvPr id="25" name="Arrow: Chevron 24">
            <a:extLst>
              <a:ext uri="{FF2B5EF4-FFF2-40B4-BE49-F238E27FC236}">
                <a16:creationId xmlns:a16="http://schemas.microsoft.com/office/drawing/2014/main" id="{6FE49280-D481-415A-B2CA-E68A9CB56FBC}"/>
              </a:ext>
            </a:extLst>
          </p:cNvPr>
          <p:cNvSpPr/>
          <p:nvPr/>
        </p:nvSpPr>
        <p:spPr>
          <a:xfrm>
            <a:off x="5562600" y="3882874"/>
            <a:ext cx="6164881"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thương người,</a:t>
            </a:r>
            <a:br>
              <a:rPr lang="en-US" sz="3600" b="1">
                <a:solidFill>
                  <a:schemeClr val="accent1">
                    <a:lumMod val="50000"/>
                  </a:schemeClr>
                </a:solidFill>
                <a:latin typeface="UTM Avo" panose="02040603050506020204" pitchFamily="18" charset="0"/>
              </a:rPr>
            </a:br>
            <a:r>
              <a:rPr lang="en-US" sz="3600" b="1">
                <a:solidFill>
                  <a:schemeClr val="accent1">
                    <a:lumMod val="50000"/>
                  </a:schemeClr>
                </a:solidFill>
                <a:latin typeface="UTM Avo" panose="02040603050506020204" pitchFamily="18" charset="0"/>
              </a:rPr>
              <a:t> tôn trọng lẽ phải</a:t>
            </a:r>
          </a:p>
        </p:txBody>
      </p:sp>
      <p:sp>
        <p:nvSpPr>
          <p:cNvPr id="26" name="Arrow: Chevron 25">
            <a:extLst>
              <a:ext uri="{FF2B5EF4-FFF2-40B4-BE49-F238E27FC236}">
                <a16:creationId xmlns:a16="http://schemas.microsoft.com/office/drawing/2014/main" id="{7AF59BED-63BA-4775-9798-525C7CD52AF3}"/>
              </a:ext>
            </a:extLst>
          </p:cNvPr>
          <p:cNvSpPr/>
          <p:nvPr/>
        </p:nvSpPr>
        <p:spPr>
          <a:xfrm>
            <a:off x="5502247" y="5062311"/>
            <a:ext cx="6164881"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hiền và giàu lòng thương người</a:t>
            </a:r>
          </a:p>
        </p:txBody>
      </p:sp>
    </p:spTree>
    <p:extLst>
      <p:ext uri="{BB962C8B-B14F-4D97-AF65-F5344CB8AC3E}">
        <p14:creationId xmlns:p14="http://schemas.microsoft.com/office/powerpoint/2010/main" val="26236820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par>
                                <p:cTn id="18" presetID="6"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vertical)">
                                      <p:cBhvr>
                                        <p:cTn id="25" dur="500"/>
                                        <p:tgtEl>
                                          <p:spTgt spid="13"/>
                                        </p:tgtEl>
                                      </p:cBhvr>
                                    </p:animEffect>
                                  </p:childTnLst>
                                </p:cTn>
                              </p:par>
                            </p:childTnLst>
                          </p:cTn>
                        </p:par>
                        <p:par>
                          <p:cTn id="26" fill="hold">
                            <p:stCondLst>
                              <p:cond delay="500"/>
                            </p:stCondLst>
                            <p:childTnLst>
                              <p:par>
                                <p:cTn id="27" presetID="14" presetClass="entr" presetSubtype="5"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vertical)">
                                      <p:cBhvr>
                                        <p:cTn id="29" dur="500"/>
                                        <p:tgtEl>
                                          <p:spTgt spid="19"/>
                                        </p:tgtEl>
                                      </p:cBhvr>
                                    </p:animEffect>
                                  </p:childTnLst>
                                </p:cTn>
                              </p:par>
                            </p:childTnLst>
                          </p:cTn>
                        </p:par>
                        <p:par>
                          <p:cTn id="30" fill="hold">
                            <p:stCondLst>
                              <p:cond delay="1000"/>
                            </p:stCondLst>
                            <p:childTnLst>
                              <p:par>
                                <p:cTn id="31" presetID="14" presetClass="entr" presetSubtype="5"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vertical)">
                                      <p:cBhvr>
                                        <p:cTn id="33" dur="500"/>
                                        <p:tgtEl>
                                          <p:spTgt spid="20"/>
                                        </p:tgtEl>
                                      </p:cBhvr>
                                    </p:animEffect>
                                  </p:childTnLst>
                                </p:cTn>
                              </p:par>
                            </p:childTnLst>
                          </p:cTn>
                        </p:par>
                        <p:par>
                          <p:cTn id="34" fill="hold">
                            <p:stCondLst>
                              <p:cond delay="1500"/>
                            </p:stCondLst>
                            <p:childTnLst>
                              <p:par>
                                <p:cTn id="35" presetID="14" presetClass="entr" presetSubtype="5"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randombar(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3" grpId="0" animBg="1"/>
      <p:bldP spid="17" grpId="0" animBg="1"/>
      <p:bldP spid="19" grpId="0" animBg="1"/>
      <p:bldP spid="20" grpId="0" animBg="1"/>
      <p:bldP spid="21" grpId="0" animBg="1"/>
      <p:bldP spid="22" grpId="0" animBg="1"/>
      <p:bldP spid="23"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30F7FB-9C95-453D-BE45-87C721296D37}"/>
              </a:ext>
            </a:extLst>
          </p:cNvPr>
          <p:cNvSpPr/>
          <p:nvPr/>
        </p:nvSpPr>
        <p:spPr>
          <a:xfrm>
            <a:off x="1281914" y="76200"/>
            <a:ext cx="10259604" cy="646331"/>
          </a:xfrm>
          <a:prstGeom prst="rect">
            <a:avLst/>
          </a:prstGeom>
          <a:noFill/>
        </p:spPr>
        <p:txBody>
          <a:bodyPr wrap="none" lIns="91440" tIns="45720" rIns="91440" bIns="45720">
            <a:spAutoFit/>
          </a:bodyPr>
          <a:lstStyle/>
          <a:p>
            <a:pPr algn="ctr"/>
            <a:r>
              <a:rPr lang="en-US" sz="3600" b="1" dirty="0" err="1">
                <a:ln w="0"/>
                <a:solidFill>
                  <a:srgbClr val="FF0066"/>
                </a:solidFill>
                <a:latin typeface="UTM Avo" panose="02040603050506020204" pitchFamily="18" charset="0"/>
              </a:rPr>
              <a:t>Tìm</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lời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giải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nghĩa</a:t>
            </a:r>
            <a:r>
              <a:rPr lang="en-US" sz="3600" b="1" dirty="0">
                <a:ln w="0"/>
                <a:solidFill>
                  <a:srgbClr val="FF0066"/>
                </a:solidFill>
                <a:latin typeface="UTM Avo" panose="02040603050506020204" pitchFamily="18" charset="0"/>
              </a:rPr>
              <a:t> ở </a:t>
            </a:r>
            <a:r>
              <a:rPr lang="en-US" sz="3600" b="1" dirty="0" err="1">
                <a:ln w="0"/>
                <a:solidFill>
                  <a:srgbClr val="FF0066"/>
                </a:solidFill>
                <a:latin typeface="UTM Avo" panose="02040603050506020204" pitchFamily="18" charset="0"/>
              </a:rPr>
              <a:t>cột</a:t>
            </a:r>
            <a:r>
              <a:rPr lang="en-US" sz="3600" b="1" dirty="0">
                <a:ln w="0"/>
                <a:solidFill>
                  <a:srgbClr val="FF0066"/>
                </a:solidFill>
                <a:latin typeface="UTM Avo" panose="02040603050506020204" pitchFamily="18" charset="0"/>
              </a:rPr>
              <a:t> B </a:t>
            </a:r>
            <a:r>
              <a:rPr lang="en-US" sz="3600" b="1" dirty="0" err="1">
                <a:ln w="0"/>
                <a:solidFill>
                  <a:srgbClr val="FF0066"/>
                </a:solidFill>
                <a:latin typeface="UTM Avo" panose="02040603050506020204" pitchFamily="18" charset="0"/>
              </a:rPr>
              <a:t>phù</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hợp</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với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mỗi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từ</a:t>
            </a:r>
            <a:r>
              <a:rPr lang="en-US" sz="3600" b="1" dirty="0">
                <a:ln w="0"/>
                <a:solidFill>
                  <a:srgbClr val="FF0066"/>
                </a:solidFill>
                <a:latin typeface="UTM Avo" panose="02040603050506020204" pitchFamily="18" charset="0"/>
              </a:rPr>
              <a:t> ở </a:t>
            </a:r>
            <a:r>
              <a:rPr lang="en-US" sz="3600" b="1" dirty="0" err="1">
                <a:ln w="0"/>
                <a:solidFill>
                  <a:srgbClr val="FF0066"/>
                </a:solidFill>
                <a:latin typeface="UTM Avo" panose="02040603050506020204" pitchFamily="18" charset="0"/>
              </a:rPr>
              <a:t>cột</a:t>
            </a:r>
            <a:r>
              <a:rPr lang="en-US" sz="3600" b="1" dirty="0">
                <a:ln w="0"/>
                <a:solidFill>
                  <a:srgbClr val="FF0066"/>
                </a:solidFill>
                <a:latin typeface="UTM Avo" panose="02040603050506020204" pitchFamily="18" charset="0"/>
              </a:rPr>
              <a:t> A</a:t>
            </a:r>
            <a:endParaRPr lang="en-US" sz="3600" b="1" cap="none" spc="0" dirty="0">
              <a:ln w="0"/>
              <a:solidFill>
                <a:srgbClr val="FF0066"/>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999E86D3-F1A5-4384-939E-AE4CA7211DA4}"/>
              </a:ext>
            </a:extLst>
          </p:cNvPr>
          <p:cNvSpPr/>
          <p:nvPr/>
        </p:nvSpPr>
        <p:spPr>
          <a:xfrm>
            <a:off x="228600" y="1140984"/>
            <a:ext cx="4201159" cy="5564616"/>
          </a:xfrm>
          <a:prstGeom prst="round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4DE62251-2B76-40B9-ADD5-BC9E68A19B1F}"/>
              </a:ext>
            </a:extLst>
          </p:cNvPr>
          <p:cNvSpPr/>
          <p:nvPr/>
        </p:nvSpPr>
        <p:spPr>
          <a:xfrm>
            <a:off x="514350" y="1524000"/>
            <a:ext cx="3346004" cy="990600"/>
          </a:xfrm>
          <a:prstGeom prst="homePlate">
            <a:avLst/>
          </a:prstGeom>
          <a:solidFill>
            <a:schemeClr val="accent4">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nhân hậu</a:t>
            </a:r>
          </a:p>
        </p:txBody>
      </p:sp>
      <p:pic>
        <p:nvPicPr>
          <p:cNvPr id="15" name="Picture 14">
            <a:extLst>
              <a:ext uri="{FF2B5EF4-FFF2-40B4-BE49-F238E27FC236}">
                <a16:creationId xmlns:a16="http://schemas.microsoft.com/office/drawing/2014/main" id="{BB35EE67-F1BF-4F5A-990B-1E98032F84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38928" y="1007634"/>
            <a:ext cx="1160034" cy="1160034"/>
          </a:xfrm>
          <a:prstGeom prst="rect">
            <a:avLst/>
          </a:prstGeom>
        </p:spPr>
      </p:pic>
      <p:sp>
        <p:nvSpPr>
          <p:cNvPr id="17" name="Rectangle: Rounded Corners 16">
            <a:extLst>
              <a:ext uri="{FF2B5EF4-FFF2-40B4-BE49-F238E27FC236}">
                <a16:creationId xmlns:a16="http://schemas.microsoft.com/office/drawing/2014/main" id="{88B367E7-C897-46F1-AF0D-FCA6245FD6F4}"/>
              </a:ext>
            </a:extLst>
          </p:cNvPr>
          <p:cNvSpPr/>
          <p:nvPr/>
        </p:nvSpPr>
        <p:spPr>
          <a:xfrm>
            <a:off x="5029200" y="1151870"/>
            <a:ext cx="6851875" cy="5564616"/>
          </a:xfrm>
          <a:prstGeom prst="round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97AD34B3-DE77-4414-B15F-720D08B5236F}"/>
              </a:ext>
            </a:extLst>
          </p:cNvPr>
          <p:cNvSpPr/>
          <p:nvPr/>
        </p:nvSpPr>
        <p:spPr>
          <a:xfrm>
            <a:off x="514350" y="2684034"/>
            <a:ext cx="3346004" cy="990600"/>
          </a:xfrm>
          <a:prstGeom prst="homePlate">
            <a:avLst/>
          </a:prstGeom>
          <a:solidFill>
            <a:schemeClr val="accent1">
              <a:lumMod val="40000"/>
              <a:lumOff val="6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tình nghĩa</a:t>
            </a:r>
          </a:p>
        </p:txBody>
      </p:sp>
      <p:sp>
        <p:nvSpPr>
          <p:cNvPr id="20" name="Arrow: Pentagon 19">
            <a:extLst>
              <a:ext uri="{FF2B5EF4-FFF2-40B4-BE49-F238E27FC236}">
                <a16:creationId xmlns:a16="http://schemas.microsoft.com/office/drawing/2014/main" id="{4385C54B-4ABA-44DA-9687-C2782D7B1BCB}"/>
              </a:ext>
            </a:extLst>
          </p:cNvPr>
          <p:cNvSpPr/>
          <p:nvPr/>
        </p:nvSpPr>
        <p:spPr>
          <a:xfrm>
            <a:off x="514350" y="3844068"/>
            <a:ext cx="3346004" cy="990600"/>
          </a:xfrm>
          <a:prstGeom prst="homePlate">
            <a:avLst/>
          </a:prstGeom>
          <a:solidFill>
            <a:schemeClr val="accent5">
              <a:lumMod val="40000"/>
              <a:lumOff val="6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hiền hoà</a:t>
            </a:r>
          </a:p>
        </p:txBody>
      </p:sp>
      <p:sp>
        <p:nvSpPr>
          <p:cNvPr id="21" name="Arrow: Pentagon 20">
            <a:extLst>
              <a:ext uri="{FF2B5EF4-FFF2-40B4-BE49-F238E27FC236}">
                <a16:creationId xmlns:a16="http://schemas.microsoft.com/office/drawing/2014/main" id="{AA45C536-80AC-4200-8F1D-926D5E642CFF}"/>
              </a:ext>
            </a:extLst>
          </p:cNvPr>
          <p:cNvSpPr/>
          <p:nvPr/>
        </p:nvSpPr>
        <p:spPr>
          <a:xfrm>
            <a:off x="514350" y="5023152"/>
            <a:ext cx="3346004" cy="990600"/>
          </a:xfrm>
          <a:prstGeom prst="homePlate">
            <a:avLst/>
          </a:prstGeom>
          <a:solidFill>
            <a:schemeClr val="accent3">
              <a:lumMod val="40000"/>
              <a:lumOff val="6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UTM Avo" panose="02040603050506020204" pitchFamily="18" charset="0"/>
              </a:rPr>
              <a:t>nhân nghĩa</a:t>
            </a:r>
          </a:p>
        </p:txBody>
      </p:sp>
      <p:sp>
        <p:nvSpPr>
          <p:cNvPr id="22" name="Arrow: Chevron 21">
            <a:extLst>
              <a:ext uri="{FF2B5EF4-FFF2-40B4-BE49-F238E27FC236}">
                <a16:creationId xmlns:a16="http://schemas.microsoft.com/office/drawing/2014/main" id="{27C6D3B8-A214-46E0-AB2C-BA26E941006E}"/>
              </a:ext>
            </a:extLst>
          </p:cNvPr>
          <p:cNvSpPr/>
          <p:nvPr/>
        </p:nvSpPr>
        <p:spPr>
          <a:xfrm>
            <a:off x="5754400" y="3792109"/>
            <a:ext cx="6126675" cy="990600"/>
          </a:xfrm>
          <a:prstGeom prst="chevron">
            <a:avLst/>
          </a:prstGeom>
          <a:solidFill>
            <a:schemeClr val="accent5">
              <a:lumMod val="40000"/>
              <a:lumOff val="60000"/>
            </a:schemeClr>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hiền lành và ôn hoà</a:t>
            </a:r>
          </a:p>
        </p:txBody>
      </p:sp>
      <p:sp>
        <p:nvSpPr>
          <p:cNvPr id="23" name="Arrow: Chevron 22">
            <a:extLst>
              <a:ext uri="{FF2B5EF4-FFF2-40B4-BE49-F238E27FC236}">
                <a16:creationId xmlns:a16="http://schemas.microsoft.com/office/drawing/2014/main" id="{5D1BABDC-5C4A-4DEE-B094-DEBCE8ECE7B8}"/>
              </a:ext>
            </a:extLst>
          </p:cNvPr>
          <p:cNvSpPr/>
          <p:nvPr/>
        </p:nvSpPr>
        <p:spPr>
          <a:xfrm>
            <a:off x="5657028" y="2703437"/>
            <a:ext cx="6164881" cy="990600"/>
          </a:xfrm>
          <a:prstGeom prst="chevron">
            <a:avLst/>
          </a:prstGeom>
          <a:solidFill>
            <a:schemeClr val="accent1">
              <a:lumMod val="40000"/>
              <a:lumOff val="60000"/>
            </a:schemeClr>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ăn ở có tình, có nghĩa</a:t>
            </a:r>
          </a:p>
        </p:txBody>
      </p:sp>
      <p:sp>
        <p:nvSpPr>
          <p:cNvPr id="25" name="Arrow: Chevron 24">
            <a:extLst>
              <a:ext uri="{FF2B5EF4-FFF2-40B4-BE49-F238E27FC236}">
                <a16:creationId xmlns:a16="http://schemas.microsoft.com/office/drawing/2014/main" id="{6FE49280-D481-415A-B2CA-E68A9CB56FBC}"/>
              </a:ext>
            </a:extLst>
          </p:cNvPr>
          <p:cNvSpPr/>
          <p:nvPr/>
        </p:nvSpPr>
        <p:spPr>
          <a:xfrm>
            <a:off x="5654789" y="4905173"/>
            <a:ext cx="6164881" cy="990600"/>
          </a:xfrm>
          <a:prstGeom prst="chevron">
            <a:avLst/>
          </a:prstGeom>
          <a:solidFill>
            <a:schemeClr val="accent3">
              <a:lumMod val="40000"/>
              <a:lumOff val="60000"/>
            </a:schemeClr>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thương người,</a:t>
            </a:r>
            <a:br>
              <a:rPr lang="en-US" sz="3600" b="1">
                <a:solidFill>
                  <a:schemeClr val="accent1">
                    <a:lumMod val="50000"/>
                  </a:schemeClr>
                </a:solidFill>
                <a:latin typeface="UTM Avo" panose="02040603050506020204" pitchFamily="18" charset="0"/>
              </a:rPr>
            </a:br>
            <a:r>
              <a:rPr lang="en-US" sz="3600" b="1">
                <a:solidFill>
                  <a:schemeClr val="accent1">
                    <a:lumMod val="50000"/>
                  </a:schemeClr>
                </a:solidFill>
                <a:latin typeface="UTM Avo" panose="02040603050506020204" pitchFamily="18" charset="0"/>
              </a:rPr>
              <a:t> tôn trọng lẽ phải</a:t>
            </a:r>
          </a:p>
        </p:txBody>
      </p:sp>
      <p:sp>
        <p:nvSpPr>
          <p:cNvPr id="26" name="Arrow: Chevron 25">
            <a:extLst>
              <a:ext uri="{FF2B5EF4-FFF2-40B4-BE49-F238E27FC236}">
                <a16:creationId xmlns:a16="http://schemas.microsoft.com/office/drawing/2014/main" id="{7AF59BED-63BA-4775-9798-525C7CD52AF3}"/>
              </a:ext>
            </a:extLst>
          </p:cNvPr>
          <p:cNvSpPr/>
          <p:nvPr/>
        </p:nvSpPr>
        <p:spPr>
          <a:xfrm>
            <a:off x="5609217" y="1597882"/>
            <a:ext cx="6164881" cy="990600"/>
          </a:xfrm>
          <a:prstGeom prst="chevron">
            <a:avLst/>
          </a:prstGeom>
          <a:solidFill>
            <a:schemeClr val="accent4">
              <a:lumMod val="20000"/>
              <a:lumOff val="80000"/>
            </a:schemeClr>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latin typeface="UTM Avo" panose="02040603050506020204" pitchFamily="18" charset="0"/>
              </a:rPr>
              <a:t>hiền</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và</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giàu</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lòng</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thương</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người</a:t>
            </a:r>
            <a:endParaRPr lang="en-US" sz="3600" b="1" dirty="0">
              <a:solidFill>
                <a:schemeClr val="accent1">
                  <a:lumMod val="50000"/>
                </a:schemeClr>
              </a:solidFill>
              <a:latin typeface="UTM Avo" panose="02040603050506020204" pitchFamily="18" charset="0"/>
            </a:endParaRPr>
          </a:p>
        </p:txBody>
      </p:sp>
      <p:pic>
        <p:nvPicPr>
          <p:cNvPr id="18" name="Picture 17">
            <a:extLst>
              <a:ext uri="{FF2B5EF4-FFF2-40B4-BE49-F238E27FC236}">
                <a16:creationId xmlns:a16="http://schemas.microsoft.com/office/drawing/2014/main" id="{20E8716C-6C8E-44E7-A31C-B0B2A84D76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29200" y="1029406"/>
            <a:ext cx="1160034" cy="1160034"/>
          </a:xfrm>
          <a:prstGeom prst="rect">
            <a:avLst/>
          </a:prstGeom>
        </p:spPr>
      </p:pic>
    </p:spTree>
    <p:extLst>
      <p:ext uri="{BB962C8B-B14F-4D97-AF65-F5344CB8AC3E}">
        <p14:creationId xmlns:p14="http://schemas.microsoft.com/office/powerpoint/2010/main" val="335837432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3F6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EA4383-9A1D-451C-8234-E5914DDF5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EA001325-8B5A-4118-9E1D-94F5E427CF53}"/>
              </a:ext>
            </a:extLst>
          </p:cNvPr>
          <p:cNvSpPr/>
          <p:nvPr/>
        </p:nvSpPr>
        <p:spPr>
          <a:xfrm>
            <a:off x="323939" y="304800"/>
            <a:ext cx="6450067" cy="65532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rgbClr val="BD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ABA0854-B46A-4EA7-888B-17EF8C21EC3F}"/>
              </a:ext>
            </a:extLst>
          </p:cNvPr>
          <p:cNvSpPr/>
          <p:nvPr/>
        </p:nvSpPr>
        <p:spPr>
          <a:xfrm>
            <a:off x="-57062" y="0"/>
            <a:ext cx="5962562" cy="60579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488"/>
              </a:solidFill>
            </a:endParaRPr>
          </a:p>
        </p:txBody>
      </p:sp>
      <p:pic>
        <p:nvPicPr>
          <p:cNvPr id="12" name="Picture 11">
            <a:extLst>
              <a:ext uri="{FF2B5EF4-FFF2-40B4-BE49-F238E27FC236}">
                <a16:creationId xmlns:a16="http://schemas.microsoft.com/office/drawing/2014/main" id="{F64C83B2-A5E2-472D-BDB7-7B5CBBA03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5486400" cy="5486400"/>
          </a:xfrm>
          <a:prstGeom prst="rect">
            <a:avLst/>
          </a:prstGeom>
        </p:spPr>
      </p:pic>
      <p:sp>
        <p:nvSpPr>
          <p:cNvPr id="15" name="Rectangle: Diagonal Corners Snipped 14">
            <a:extLst>
              <a:ext uri="{FF2B5EF4-FFF2-40B4-BE49-F238E27FC236}">
                <a16:creationId xmlns:a16="http://schemas.microsoft.com/office/drawing/2014/main" id="{55929666-85D5-4E6E-B300-C02DFF34A0E1}"/>
              </a:ext>
            </a:extLst>
          </p:cNvPr>
          <p:cNvSpPr/>
          <p:nvPr/>
        </p:nvSpPr>
        <p:spPr>
          <a:xfrm>
            <a:off x="7097945" y="1514381"/>
            <a:ext cx="4337798" cy="4231845"/>
          </a:xfrm>
          <a:prstGeom prst="snip2DiagRect">
            <a:avLst/>
          </a:prstGeom>
          <a:solidFill>
            <a:schemeClr val="bg1">
              <a:alpha val="96000"/>
            </a:schemeClr>
          </a:solidFill>
          <a:ln w="76200">
            <a:solidFill>
              <a:schemeClr val="bg1"/>
            </a:solidFill>
            <a:prstDash val="sysDot"/>
          </a:ln>
        </p:spPr>
        <p:txBody>
          <a:bodyPr wrap="square" lIns="91440" tIns="45720" rIns="91440" bIns="45720">
            <a:spAutoFit/>
          </a:bodyPr>
          <a:lstStyle/>
          <a:p>
            <a:pPr algn="ctr">
              <a:lnSpc>
                <a:spcPct val="150000"/>
              </a:lnSpc>
            </a:pPr>
            <a:r>
              <a:rPr lang="en-US" sz="8000" b="1">
                <a:ln w="0"/>
                <a:solidFill>
                  <a:srgbClr val="3A2232"/>
                </a:solidFill>
                <a:effectLst>
                  <a:outerShdw blurRad="38100" dist="19050" dir="2700000" algn="tl" rotWithShape="0">
                    <a:schemeClr val="dk1">
                      <a:alpha val="40000"/>
                    </a:schemeClr>
                  </a:outerShdw>
                </a:effectLst>
                <a:latin typeface="UTM Avo" panose="02040603050506020204" pitchFamily="18" charset="0"/>
              </a:rPr>
              <a:t>KHỞI </a:t>
            </a:r>
          </a:p>
          <a:p>
            <a:pPr algn="ctr">
              <a:lnSpc>
                <a:spcPct val="150000"/>
              </a:lnSpc>
            </a:pPr>
            <a:r>
              <a:rPr lang="en-US" sz="8000" b="1">
                <a:ln w="0"/>
                <a:solidFill>
                  <a:srgbClr val="3A2232"/>
                </a:solidFill>
                <a:effectLst>
                  <a:outerShdw blurRad="38100" dist="19050" dir="2700000" algn="tl" rotWithShape="0">
                    <a:schemeClr val="dk1">
                      <a:alpha val="40000"/>
                    </a:schemeClr>
                  </a:outerShdw>
                </a:effectLst>
                <a:latin typeface="UTM Avo" panose="02040603050506020204" pitchFamily="18" charset="0"/>
              </a:rPr>
              <a:t>ĐỘNG</a:t>
            </a:r>
            <a:endParaRPr lang="en-US" sz="8000" b="1" cap="none" spc="0">
              <a:ln w="0"/>
              <a:solidFill>
                <a:srgbClr val="3A2232"/>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6" name="Picture 15">
            <a:extLst>
              <a:ext uri="{FF2B5EF4-FFF2-40B4-BE49-F238E27FC236}">
                <a16:creationId xmlns:a16="http://schemas.microsoft.com/office/drawing/2014/main" id="{8F7BA225-4D7E-40AD-A293-07E7BA09631A}"/>
              </a:ext>
            </a:extLst>
          </p:cNvPr>
          <p:cNvPicPr>
            <a:picLocks noChangeAspect="1"/>
          </p:cNvPicPr>
          <p:nvPr/>
        </p:nvPicPr>
        <p:blipFill rotWithShape="1">
          <a:blip r:embed="rId4">
            <a:extLst>
              <a:ext uri="{28A0092B-C50C-407E-A947-70E740481C1C}">
                <a14:useLocalDpi xmlns:a14="http://schemas.microsoft.com/office/drawing/2010/main" val="0"/>
              </a:ext>
            </a:extLst>
          </a:blip>
          <a:srcRect l="58125" r="15000"/>
          <a:stretch/>
        </p:blipFill>
        <p:spPr>
          <a:xfrm>
            <a:off x="9293529" y="-1990819"/>
            <a:ext cx="3276600" cy="6858000"/>
          </a:xfrm>
          <a:prstGeom prst="rect">
            <a:avLst/>
          </a:prstGeom>
        </p:spPr>
      </p:pic>
    </p:spTree>
    <p:extLst>
      <p:ext uri="{BB962C8B-B14F-4D97-AF65-F5344CB8AC3E}">
        <p14:creationId xmlns:p14="http://schemas.microsoft.com/office/powerpoint/2010/main" val="171321437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ppt_w"/>
                                              </p:val>
                                            </p:tav>
                                            <p:tav tm="100000">
                                              <p:val>
                                                <p:strVal val="#ppt_w"/>
                                              </p:val>
                                            </p:tav>
                                          </p:tavLst>
                                        </p:anim>
                                        <p:anim calcmode="lin" valueType="num">
                                          <p:cBhvr>
                                            <p:cTn id="20" dur="500" fill="hold"/>
                                            <p:tgtEl>
                                              <p:spTgt spid="12"/>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4" accel="38000" fill="hold" nodeType="afterEffect" p14:presetBounceEnd="58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8000">
                                          <p:cBhvr additive="base">
                                            <p:cTn id="24" dur="20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25" dur="2000" fill="hold"/>
                                            <p:tgtEl>
                                              <p:spTgt spid="16"/>
                                            </p:tgtEl>
                                            <p:attrNameLst>
                                              <p:attrName>ppt_y</p:attrName>
                                            </p:attrNameLst>
                                          </p:cBhvr>
                                          <p:tavLst>
                                            <p:tav tm="0">
                                              <p:val>
                                                <p:strVal val="1+#ppt_h/2"/>
                                              </p:val>
                                            </p:tav>
                                            <p:tav tm="100000">
                                              <p:val>
                                                <p:strVal val="#ppt_y"/>
                                              </p:val>
                                            </p:tav>
                                          </p:tavLst>
                                        </p:anim>
                                      </p:childTnLst>
                                    </p:cTn>
                                  </p:par>
                                  <p:par>
                                    <p:cTn id="26" presetID="31" presetClass="entr" presetSubtype="0" fill="hold" grpId="0" nodeType="withEffect">
                                      <p:stCondLst>
                                        <p:cond delay="0"/>
                                      </p:stCondLst>
                                      <p:iterate type="lt">
                                        <p:tmPct val="8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ppt_w"/>
                                              </p:val>
                                            </p:tav>
                                            <p:tav tm="100000">
                                              <p:val>
                                                <p:strVal val="#ppt_w"/>
                                              </p:val>
                                            </p:tav>
                                          </p:tavLst>
                                        </p:anim>
                                        <p:anim calcmode="lin" valueType="num">
                                          <p:cBhvr>
                                            <p:cTn id="20" dur="500" fill="hold"/>
                                            <p:tgtEl>
                                              <p:spTgt spid="12"/>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4" accel="3800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000" fill="hold"/>
                                            <p:tgtEl>
                                              <p:spTgt spid="16"/>
                                            </p:tgtEl>
                                            <p:attrNameLst>
                                              <p:attrName>ppt_x</p:attrName>
                                            </p:attrNameLst>
                                          </p:cBhvr>
                                          <p:tavLst>
                                            <p:tav tm="0">
                                              <p:val>
                                                <p:strVal val="#ppt_x"/>
                                              </p:val>
                                            </p:tav>
                                            <p:tav tm="100000">
                                              <p:val>
                                                <p:strVal val="#ppt_x"/>
                                              </p:val>
                                            </p:tav>
                                          </p:tavLst>
                                        </p:anim>
                                        <p:anim calcmode="lin" valueType="num">
                                          <p:cBhvr additive="base">
                                            <p:cTn id="25" dur="2000" fill="hold"/>
                                            <p:tgtEl>
                                              <p:spTgt spid="16"/>
                                            </p:tgtEl>
                                            <p:attrNameLst>
                                              <p:attrName>ppt_y</p:attrName>
                                            </p:attrNameLst>
                                          </p:cBhvr>
                                          <p:tavLst>
                                            <p:tav tm="0">
                                              <p:val>
                                                <p:strVal val="1+#ppt_h/2"/>
                                              </p:val>
                                            </p:tav>
                                            <p:tav tm="100000">
                                              <p:val>
                                                <p:strVal val="#ppt_y"/>
                                              </p:val>
                                            </p:tav>
                                          </p:tavLst>
                                        </p:anim>
                                      </p:childTnLst>
                                    </p:cTn>
                                  </p:par>
                                  <p:par>
                                    <p:cTn id="26" presetID="31" presetClass="entr" presetSubtype="0" fill="hold" grpId="0" nodeType="withEffect">
                                      <p:stCondLst>
                                        <p:cond delay="0"/>
                                      </p:stCondLst>
                                      <p:iterate type="lt">
                                        <p:tmPct val="8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TUTS_ Niềm vui từ sự sẻ chia">
            <a:hlinkClick r:id="" action="ppaction://media"/>
            <a:extLst>
              <a:ext uri="{FF2B5EF4-FFF2-40B4-BE49-F238E27FC236}">
                <a16:creationId xmlns:a16="http://schemas.microsoft.com/office/drawing/2014/main" id="{443C8080-4DDD-410B-9386-B7A0484BC3C1}"/>
              </a:ext>
            </a:extLst>
          </p:cNvPr>
          <p:cNvPicPr>
            <a:picLocks noChangeAspect="1"/>
          </p:cNvPicPr>
          <p:nvPr>
            <a:videoFile r:link="rId1"/>
            <p:extLst>
              <p:ext uri="{DAA4B4D4-6D71-4841-9C94-3DE7FCFB9230}">
                <p14:media xmlns:p14="http://schemas.microsoft.com/office/powerpoint/2010/main" r:embed="rId2">
                  <p14:trim st="5059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319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33F6D"/>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A001325-8B5A-4118-9E1D-94F5E427CF53}"/>
              </a:ext>
            </a:extLst>
          </p:cNvPr>
          <p:cNvSpPr/>
          <p:nvPr/>
        </p:nvSpPr>
        <p:spPr>
          <a:xfrm>
            <a:off x="323939" y="304800"/>
            <a:ext cx="6450067" cy="65532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rgbClr val="BD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ABA0854-B46A-4EA7-888B-17EF8C21EC3F}"/>
              </a:ext>
            </a:extLst>
          </p:cNvPr>
          <p:cNvSpPr/>
          <p:nvPr/>
        </p:nvSpPr>
        <p:spPr>
          <a:xfrm>
            <a:off x="-57062" y="0"/>
            <a:ext cx="5962562" cy="6057900"/>
          </a:xfrm>
          <a:custGeom>
            <a:avLst/>
            <a:gdLst>
              <a:gd name="connsiteX0" fmla="*/ 57062 w 5962562"/>
              <a:gd name="connsiteY0" fmla="*/ 0 h 6057900"/>
              <a:gd name="connsiteX1" fmla="*/ 5084314 w 5962562"/>
              <a:gd name="connsiteY1" fmla="*/ 0 h 6057900"/>
              <a:gd name="connsiteX2" fmla="*/ 5122994 w 5962562"/>
              <a:gd name="connsiteY2" fmla="*/ 42559 h 6057900"/>
              <a:gd name="connsiteX3" fmla="*/ 5962562 w 5962562"/>
              <a:gd name="connsiteY3" fmla="*/ 2381250 h 6057900"/>
              <a:gd name="connsiteX4" fmla="*/ 2285912 w 5962562"/>
              <a:gd name="connsiteY4" fmla="*/ 6057900 h 6057900"/>
              <a:gd name="connsiteX5" fmla="*/ 230262 w 5962562"/>
              <a:gd name="connsiteY5" fmla="*/ 5429986 h 6057900"/>
              <a:gd name="connsiteX6" fmla="*/ 0 w 5962562"/>
              <a:gd name="connsiteY6" fmla="*/ 5257799 h 6057900"/>
              <a:gd name="connsiteX7" fmla="*/ 57062 w 5962562"/>
              <a:gd name="connsiteY7" fmla="*/ 5257799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2562" h="6057900">
                <a:moveTo>
                  <a:pt x="57062" y="0"/>
                </a:moveTo>
                <a:lnTo>
                  <a:pt x="5084314" y="0"/>
                </a:lnTo>
                <a:lnTo>
                  <a:pt x="5122994" y="42559"/>
                </a:lnTo>
                <a:cubicBezTo>
                  <a:pt x="5647490" y="678101"/>
                  <a:pt x="5962562" y="1492881"/>
                  <a:pt x="5962562" y="2381250"/>
                </a:cubicBezTo>
                <a:cubicBezTo>
                  <a:pt x="5962562" y="4411808"/>
                  <a:pt x="4316470" y="6057900"/>
                  <a:pt x="2285912" y="6057900"/>
                </a:cubicBezTo>
                <a:cubicBezTo>
                  <a:pt x="1524453" y="6057900"/>
                  <a:pt x="817059" y="5826419"/>
                  <a:pt x="230262" y="5429986"/>
                </a:cubicBezTo>
                <a:lnTo>
                  <a:pt x="0" y="5257799"/>
                </a:lnTo>
                <a:lnTo>
                  <a:pt x="57062" y="5257799"/>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488"/>
              </a:solidFill>
            </a:endParaRPr>
          </a:p>
        </p:txBody>
      </p:sp>
      <p:pic>
        <p:nvPicPr>
          <p:cNvPr id="12" name="Picture 11">
            <a:extLst>
              <a:ext uri="{FF2B5EF4-FFF2-40B4-BE49-F238E27FC236}">
                <a16:creationId xmlns:a16="http://schemas.microsoft.com/office/drawing/2014/main" id="{F64C83B2-A5E2-472D-BDB7-7B5CBBA03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5486400" cy="5486400"/>
          </a:xfrm>
          <a:prstGeom prst="rect">
            <a:avLst/>
          </a:prstGeom>
        </p:spPr>
      </p:pic>
      <p:sp>
        <p:nvSpPr>
          <p:cNvPr id="15" name="Rectangle: Diagonal Corners Snipped 14">
            <a:extLst>
              <a:ext uri="{FF2B5EF4-FFF2-40B4-BE49-F238E27FC236}">
                <a16:creationId xmlns:a16="http://schemas.microsoft.com/office/drawing/2014/main" id="{55929666-85D5-4E6E-B300-C02DFF34A0E1}"/>
              </a:ext>
            </a:extLst>
          </p:cNvPr>
          <p:cNvSpPr/>
          <p:nvPr/>
        </p:nvSpPr>
        <p:spPr>
          <a:xfrm>
            <a:off x="7097945" y="1514381"/>
            <a:ext cx="4337798" cy="4231845"/>
          </a:xfrm>
          <a:prstGeom prst="snip2DiagRect">
            <a:avLst/>
          </a:prstGeom>
          <a:solidFill>
            <a:schemeClr val="bg1">
              <a:alpha val="96000"/>
            </a:schemeClr>
          </a:solidFill>
          <a:ln w="76200">
            <a:solidFill>
              <a:schemeClr val="bg1"/>
            </a:solidFill>
            <a:prstDash val="sysDot"/>
          </a:ln>
        </p:spPr>
        <p:txBody>
          <a:bodyPr wrap="square" lIns="91440" tIns="45720" rIns="91440" bIns="45720">
            <a:spAutoFit/>
          </a:bodyPr>
          <a:lstStyle/>
          <a:p>
            <a:pPr algn="ctr">
              <a:lnSpc>
                <a:spcPct val="150000"/>
              </a:lnSpc>
            </a:pPr>
            <a:r>
              <a:rPr lang="en-US" sz="8000" b="1">
                <a:ln w="0"/>
                <a:solidFill>
                  <a:srgbClr val="3A2232"/>
                </a:solidFill>
                <a:effectLst>
                  <a:outerShdw blurRad="38100" dist="19050" dir="2700000" algn="tl" rotWithShape="0">
                    <a:schemeClr val="dk1">
                      <a:alpha val="40000"/>
                    </a:schemeClr>
                  </a:outerShdw>
                </a:effectLst>
                <a:latin typeface="UTM Avo" panose="02040603050506020204" pitchFamily="18" charset="0"/>
              </a:rPr>
              <a:t>LUYỆN</a:t>
            </a:r>
          </a:p>
          <a:p>
            <a:pPr algn="ctr">
              <a:lnSpc>
                <a:spcPct val="150000"/>
              </a:lnSpc>
            </a:pPr>
            <a:r>
              <a:rPr lang="en-US" sz="8000" b="1" cap="none" spc="0">
                <a:ln w="0"/>
                <a:solidFill>
                  <a:srgbClr val="3A2232"/>
                </a:solidFill>
                <a:effectLst>
                  <a:outerShdw blurRad="38100" dist="19050" dir="2700000" algn="tl" rotWithShape="0">
                    <a:schemeClr val="dk1">
                      <a:alpha val="40000"/>
                    </a:schemeClr>
                  </a:outerShdw>
                </a:effectLst>
                <a:latin typeface="UTM Avo" panose="02040603050506020204" pitchFamily="18" charset="0"/>
              </a:rPr>
              <a:t>TẬP</a:t>
            </a:r>
          </a:p>
        </p:txBody>
      </p:sp>
      <p:pic>
        <p:nvPicPr>
          <p:cNvPr id="16" name="Picture 15">
            <a:extLst>
              <a:ext uri="{FF2B5EF4-FFF2-40B4-BE49-F238E27FC236}">
                <a16:creationId xmlns:a16="http://schemas.microsoft.com/office/drawing/2014/main" id="{8F7BA225-4D7E-40AD-A293-07E7BA09631A}"/>
              </a:ext>
            </a:extLst>
          </p:cNvPr>
          <p:cNvPicPr>
            <a:picLocks noChangeAspect="1"/>
          </p:cNvPicPr>
          <p:nvPr/>
        </p:nvPicPr>
        <p:blipFill rotWithShape="1">
          <a:blip r:embed="rId3">
            <a:extLst>
              <a:ext uri="{28A0092B-C50C-407E-A947-70E740481C1C}">
                <a14:useLocalDpi xmlns:a14="http://schemas.microsoft.com/office/drawing/2010/main" val="0"/>
              </a:ext>
            </a:extLst>
          </a:blip>
          <a:srcRect l="58125" r="15000"/>
          <a:stretch/>
        </p:blipFill>
        <p:spPr>
          <a:xfrm>
            <a:off x="9293529" y="-2671809"/>
            <a:ext cx="3276600" cy="6858000"/>
          </a:xfrm>
          <a:prstGeom prst="rect">
            <a:avLst/>
          </a:prstGeom>
        </p:spPr>
      </p:pic>
    </p:spTree>
    <p:extLst>
      <p:ext uri="{BB962C8B-B14F-4D97-AF65-F5344CB8AC3E}">
        <p14:creationId xmlns:p14="http://schemas.microsoft.com/office/powerpoint/2010/main" val="350374032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23" presetClass="entr" presetSubtype="3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strVal val="4*#ppt_w"/>
                                              </p:val>
                                            </p:tav>
                                            <p:tav tm="100000">
                                              <p:val>
                                                <p:strVal val="#ppt_w"/>
                                              </p:val>
                                            </p:tav>
                                          </p:tavLst>
                                        </p:anim>
                                        <p:anim calcmode="lin" valueType="num">
                                          <p:cBhvr>
                                            <p:cTn id="17" dur="500" fill="hold"/>
                                            <p:tgtEl>
                                              <p:spTgt spid="12"/>
                                            </p:tgtEl>
                                            <p:attrNameLst>
                                              <p:attrName>ppt_h</p:attrName>
                                            </p:attrNameLst>
                                          </p:cBhvr>
                                          <p:tavLst>
                                            <p:tav tm="0">
                                              <p:val>
                                                <p:strVal val="4*#ppt_h"/>
                                              </p:val>
                                            </p:tav>
                                            <p:tav tm="100000">
                                              <p:val>
                                                <p:strVal val="#ppt_h"/>
                                              </p:val>
                                            </p:tav>
                                          </p:tavLst>
                                        </p:anim>
                                      </p:childTnLst>
                                    </p:cTn>
                                  </p:par>
                                </p:childTnLst>
                              </p:cTn>
                            </p:par>
                            <p:par>
                              <p:cTn id="18" fill="hold">
                                <p:stCondLst>
                                  <p:cond delay="1000"/>
                                </p:stCondLst>
                                <p:childTnLst>
                                  <p:par>
                                    <p:cTn id="19" presetID="2" presetClass="entr" presetSubtype="4" accel="38000" fill="hold" nodeType="afterEffect" p14:presetBounceEnd="58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58000">
                                          <p:cBhvr additive="base">
                                            <p:cTn id="21" dur="20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22" dur="2000" fill="hold"/>
                                            <p:tgtEl>
                                              <p:spTgt spid="16"/>
                                            </p:tgtEl>
                                            <p:attrNameLst>
                                              <p:attrName>ppt_y</p:attrName>
                                            </p:attrNameLst>
                                          </p:cBhvr>
                                          <p:tavLst>
                                            <p:tav tm="0">
                                              <p:val>
                                                <p:strVal val="1+#ppt_h/2"/>
                                              </p:val>
                                            </p:tav>
                                            <p:tav tm="100000">
                                              <p:val>
                                                <p:strVal val="#ppt_y"/>
                                              </p:val>
                                            </p:tav>
                                          </p:tavLst>
                                        </p:anim>
                                      </p:childTnLst>
                                    </p:cTn>
                                  </p:par>
                                  <p:par>
                                    <p:cTn id="23" presetID="31" presetClass="entr" presetSubtype="0" fill="hold" grpId="0" nodeType="withEffect">
                                      <p:stCondLst>
                                        <p:cond delay="0"/>
                                      </p:stCondLst>
                                      <p:iterate type="lt">
                                        <p:tmPct val="8000"/>
                                      </p:iterate>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 calcmode="lin" valueType="num">
                                          <p:cBhvr>
                                            <p:cTn id="27" dur="500" fill="hold"/>
                                            <p:tgtEl>
                                              <p:spTgt spid="15"/>
                                            </p:tgtEl>
                                            <p:attrNameLst>
                                              <p:attrName>style.rotation</p:attrName>
                                            </p:attrNameLst>
                                          </p:cBhvr>
                                          <p:tavLst>
                                            <p:tav tm="0">
                                              <p:val>
                                                <p:fltVal val="90"/>
                                              </p:val>
                                            </p:tav>
                                            <p:tav tm="100000">
                                              <p:val>
                                                <p:fltVal val="0"/>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ppt_w"/>
                                              </p:val>
                                            </p:tav>
                                            <p:tav tm="100000">
                                              <p:val>
                                                <p:strVal val="#ppt_w"/>
                                              </p:val>
                                            </p:tav>
                                          </p:tavLst>
                                        </p:anim>
                                        <p:anim calcmode="lin" valueType="num">
                                          <p:cBhvr>
                                            <p:cTn id="20" dur="500" fill="hold"/>
                                            <p:tgtEl>
                                              <p:spTgt spid="12"/>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4" accel="3800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000" fill="hold"/>
                                            <p:tgtEl>
                                              <p:spTgt spid="16"/>
                                            </p:tgtEl>
                                            <p:attrNameLst>
                                              <p:attrName>ppt_x</p:attrName>
                                            </p:attrNameLst>
                                          </p:cBhvr>
                                          <p:tavLst>
                                            <p:tav tm="0">
                                              <p:val>
                                                <p:strVal val="#ppt_x"/>
                                              </p:val>
                                            </p:tav>
                                            <p:tav tm="100000">
                                              <p:val>
                                                <p:strVal val="#ppt_x"/>
                                              </p:val>
                                            </p:tav>
                                          </p:tavLst>
                                        </p:anim>
                                        <p:anim calcmode="lin" valueType="num">
                                          <p:cBhvr additive="base">
                                            <p:cTn id="25" dur="2000" fill="hold"/>
                                            <p:tgtEl>
                                              <p:spTgt spid="16"/>
                                            </p:tgtEl>
                                            <p:attrNameLst>
                                              <p:attrName>ppt_y</p:attrName>
                                            </p:attrNameLst>
                                          </p:cBhvr>
                                          <p:tavLst>
                                            <p:tav tm="0">
                                              <p:val>
                                                <p:strVal val="1+#ppt_h/2"/>
                                              </p:val>
                                            </p:tav>
                                            <p:tav tm="100000">
                                              <p:val>
                                                <p:strVal val="#ppt_y"/>
                                              </p:val>
                                            </p:tav>
                                          </p:tavLst>
                                        </p:anim>
                                      </p:childTnLst>
                                    </p:cTn>
                                  </p:par>
                                  <p:par>
                                    <p:cTn id="26" presetID="31" presetClass="entr" presetSubtype="0" fill="hold" grpId="0" nodeType="withEffect">
                                      <p:stCondLst>
                                        <p:cond delay="0"/>
                                      </p:stCondLst>
                                      <p:iterate type="lt">
                                        <p:tmPct val="8000"/>
                                      </p:iterate>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90"/>
                                              </p:val>
                                            </p:tav>
                                            <p:tav tm="100000">
                                              <p:val>
                                                <p:fltVal val="0"/>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30F7FB-9C95-453D-BE45-87C721296D37}"/>
              </a:ext>
            </a:extLst>
          </p:cNvPr>
          <p:cNvSpPr/>
          <p:nvPr/>
        </p:nvSpPr>
        <p:spPr>
          <a:xfrm>
            <a:off x="1281914" y="152400"/>
            <a:ext cx="10259604" cy="646331"/>
          </a:xfrm>
          <a:prstGeom prst="rect">
            <a:avLst/>
          </a:prstGeom>
          <a:noFill/>
        </p:spPr>
        <p:txBody>
          <a:bodyPr wrap="none" lIns="91440" tIns="45720" rIns="91440" bIns="45720">
            <a:spAutoFit/>
          </a:bodyPr>
          <a:lstStyle/>
          <a:p>
            <a:pPr algn="ctr"/>
            <a:r>
              <a:rPr lang="en-US" sz="3600" b="1" dirty="0" err="1">
                <a:ln w="0"/>
                <a:solidFill>
                  <a:srgbClr val="FF0066"/>
                </a:solidFill>
                <a:latin typeface="UTM Avo" panose="02040603050506020204" pitchFamily="18" charset="0"/>
              </a:rPr>
              <a:t>Tìm</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lời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giải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nghĩa</a:t>
            </a:r>
            <a:r>
              <a:rPr lang="en-US" sz="3600" b="1" dirty="0">
                <a:ln w="0"/>
                <a:solidFill>
                  <a:srgbClr val="FF0066"/>
                </a:solidFill>
                <a:latin typeface="UTM Avo" panose="02040603050506020204" pitchFamily="18" charset="0"/>
              </a:rPr>
              <a:t> ở </a:t>
            </a:r>
            <a:r>
              <a:rPr lang="en-US" sz="3600" b="1" dirty="0" err="1">
                <a:ln w="0"/>
                <a:solidFill>
                  <a:srgbClr val="FF0066"/>
                </a:solidFill>
                <a:latin typeface="UTM Avo" panose="02040603050506020204" pitchFamily="18" charset="0"/>
              </a:rPr>
              <a:t>cột</a:t>
            </a:r>
            <a:r>
              <a:rPr lang="en-US" sz="3600" b="1" dirty="0">
                <a:ln w="0"/>
                <a:solidFill>
                  <a:srgbClr val="FF0066"/>
                </a:solidFill>
                <a:latin typeface="UTM Avo" panose="02040603050506020204" pitchFamily="18" charset="0"/>
              </a:rPr>
              <a:t> B </a:t>
            </a:r>
            <a:r>
              <a:rPr lang="en-US" sz="3600" b="1" dirty="0" err="1">
                <a:ln w="0"/>
                <a:solidFill>
                  <a:srgbClr val="FF0066"/>
                </a:solidFill>
                <a:latin typeface="UTM Avo" panose="02040603050506020204" pitchFamily="18" charset="0"/>
              </a:rPr>
              <a:t>phù</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hợp</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với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mỗi</a:t>
            </a:r>
            <a:r>
              <a:rPr lang="en-US" sz="3600" b="1" dirty="0">
                <a:ln w="0"/>
                <a:solidFill>
                  <a:srgbClr val="FF0066"/>
                </a:solidFill>
                <a:latin typeface="UTM Avo" panose="02040603050506020204" pitchFamily="18" charset="0"/>
              </a:rPr>
              <a:t> </a:t>
            </a:r>
            <a:r>
              <a:rPr lang="en-US" sz="3600" b="1" dirty="0" err="1">
                <a:ln w="0"/>
                <a:solidFill>
                  <a:srgbClr val="FF0066"/>
                </a:solidFill>
                <a:latin typeface="UTM Avo" panose="02040603050506020204" pitchFamily="18" charset="0"/>
              </a:rPr>
              <a:t>từ</a:t>
            </a:r>
            <a:r>
              <a:rPr lang="en-US" sz="3600" b="1" dirty="0">
                <a:ln w="0"/>
                <a:solidFill>
                  <a:srgbClr val="FF0066"/>
                </a:solidFill>
                <a:latin typeface="UTM Avo" panose="02040603050506020204" pitchFamily="18" charset="0"/>
              </a:rPr>
              <a:t> ở </a:t>
            </a:r>
            <a:r>
              <a:rPr lang="en-US" sz="3600" b="1" dirty="0" err="1">
                <a:ln w="0"/>
                <a:solidFill>
                  <a:srgbClr val="FF0066"/>
                </a:solidFill>
                <a:latin typeface="UTM Avo" panose="02040603050506020204" pitchFamily="18" charset="0"/>
              </a:rPr>
              <a:t>cột</a:t>
            </a:r>
            <a:r>
              <a:rPr lang="en-US" sz="3600" b="1" dirty="0">
                <a:ln w="0"/>
                <a:solidFill>
                  <a:srgbClr val="FF0066"/>
                </a:solidFill>
                <a:latin typeface="UTM Avo" panose="02040603050506020204" pitchFamily="18" charset="0"/>
              </a:rPr>
              <a:t> A</a:t>
            </a:r>
            <a:endParaRPr lang="en-US" sz="3600" b="1" cap="none" spc="0" dirty="0">
              <a:ln w="0"/>
              <a:solidFill>
                <a:srgbClr val="FF0066"/>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999E86D3-F1A5-4384-939E-AE4CA7211DA4}"/>
              </a:ext>
            </a:extLst>
          </p:cNvPr>
          <p:cNvSpPr/>
          <p:nvPr/>
        </p:nvSpPr>
        <p:spPr>
          <a:xfrm>
            <a:off x="228600" y="1140984"/>
            <a:ext cx="4201159" cy="5564616"/>
          </a:xfrm>
          <a:prstGeom prst="round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4DE62251-2B76-40B9-ADD5-BC9E68A19B1F}"/>
              </a:ext>
            </a:extLst>
          </p:cNvPr>
          <p:cNvSpPr/>
          <p:nvPr/>
        </p:nvSpPr>
        <p:spPr>
          <a:xfrm>
            <a:off x="514350" y="1524000"/>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nhân hậu</a:t>
            </a:r>
          </a:p>
        </p:txBody>
      </p:sp>
      <p:pic>
        <p:nvPicPr>
          <p:cNvPr id="15" name="Picture 14">
            <a:extLst>
              <a:ext uri="{FF2B5EF4-FFF2-40B4-BE49-F238E27FC236}">
                <a16:creationId xmlns:a16="http://schemas.microsoft.com/office/drawing/2014/main" id="{BB35EE67-F1BF-4F5A-990B-1E98032F84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38928" y="723194"/>
            <a:ext cx="1160034" cy="1160034"/>
          </a:xfrm>
          <a:prstGeom prst="rect">
            <a:avLst/>
          </a:prstGeom>
        </p:spPr>
      </p:pic>
      <p:sp>
        <p:nvSpPr>
          <p:cNvPr id="17" name="Rectangle: Rounded Corners 16">
            <a:extLst>
              <a:ext uri="{FF2B5EF4-FFF2-40B4-BE49-F238E27FC236}">
                <a16:creationId xmlns:a16="http://schemas.microsoft.com/office/drawing/2014/main" id="{88B367E7-C897-46F1-AF0D-FCA6245FD6F4}"/>
              </a:ext>
            </a:extLst>
          </p:cNvPr>
          <p:cNvSpPr/>
          <p:nvPr/>
        </p:nvSpPr>
        <p:spPr>
          <a:xfrm>
            <a:off x="5029200" y="1151870"/>
            <a:ext cx="6851875" cy="5564616"/>
          </a:xfrm>
          <a:prstGeom prst="round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97AD34B3-DE77-4414-B15F-720D08B5236F}"/>
              </a:ext>
            </a:extLst>
          </p:cNvPr>
          <p:cNvSpPr/>
          <p:nvPr/>
        </p:nvSpPr>
        <p:spPr>
          <a:xfrm>
            <a:off x="514350" y="2684034"/>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tình nghĩa</a:t>
            </a:r>
          </a:p>
        </p:txBody>
      </p:sp>
      <p:sp>
        <p:nvSpPr>
          <p:cNvPr id="20" name="Arrow: Pentagon 19">
            <a:extLst>
              <a:ext uri="{FF2B5EF4-FFF2-40B4-BE49-F238E27FC236}">
                <a16:creationId xmlns:a16="http://schemas.microsoft.com/office/drawing/2014/main" id="{4385C54B-4ABA-44DA-9687-C2782D7B1BCB}"/>
              </a:ext>
            </a:extLst>
          </p:cNvPr>
          <p:cNvSpPr/>
          <p:nvPr/>
        </p:nvSpPr>
        <p:spPr>
          <a:xfrm>
            <a:off x="514350" y="3844068"/>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UTM Avo" panose="02040603050506020204" pitchFamily="18" charset="0"/>
              </a:rPr>
              <a:t>hiền hoà</a:t>
            </a:r>
          </a:p>
        </p:txBody>
      </p:sp>
      <p:sp>
        <p:nvSpPr>
          <p:cNvPr id="21" name="Arrow: Pentagon 20">
            <a:extLst>
              <a:ext uri="{FF2B5EF4-FFF2-40B4-BE49-F238E27FC236}">
                <a16:creationId xmlns:a16="http://schemas.microsoft.com/office/drawing/2014/main" id="{AA45C536-80AC-4200-8F1D-926D5E642CFF}"/>
              </a:ext>
            </a:extLst>
          </p:cNvPr>
          <p:cNvSpPr/>
          <p:nvPr/>
        </p:nvSpPr>
        <p:spPr>
          <a:xfrm>
            <a:off x="514350" y="5023152"/>
            <a:ext cx="3346004" cy="990600"/>
          </a:xfrm>
          <a:prstGeom prst="homePlate">
            <a:avLst/>
          </a:prstGeom>
          <a:solidFill>
            <a:srgbClr val="FFF5F7"/>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UTM Avo" panose="02040603050506020204" pitchFamily="18" charset="0"/>
              </a:rPr>
              <a:t>nhân nghĩa</a:t>
            </a:r>
          </a:p>
        </p:txBody>
      </p:sp>
      <p:sp>
        <p:nvSpPr>
          <p:cNvPr id="22" name="Arrow: Chevron 21">
            <a:extLst>
              <a:ext uri="{FF2B5EF4-FFF2-40B4-BE49-F238E27FC236}">
                <a16:creationId xmlns:a16="http://schemas.microsoft.com/office/drawing/2014/main" id="{27C6D3B8-A214-46E0-AB2C-BA26E941006E}"/>
              </a:ext>
            </a:extLst>
          </p:cNvPr>
          <p:cNvSpPr/>
          <p:nvPr/>
        </p:nvSpPr>
        <p:spPr>
          <a:xfrm>
            <a:off x="5695234" y="1524000"/>
            <a:ext cx="6126675"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latin typeface="UTM Avo" panose="02040603050506020204" pitchFamily="18" charset="0"/>
              </a:rPr>
              <a:t>hiền</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lành</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và</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ôn</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hoà</a:t>
            </a:r>
            <a:endParaRPr lang="en-US" sz="3600" b="1" dirty="0">
              <a:solidFill>
                <a:schemeClr val="accent1">
                  <a:lumMod val="50000"/>
                </a:schemeClr>
              </a:solidFill>
              <a:latin typeface="UTM Avo" panose="02040603050506020204" pitchFamily="18" charset="0"/>
            </a:endParaRPr>
          </a:p>
        </p:txBody>
      </p:sp>
      <p:sp>
        <p:nvSpPr>
          <p:cNvPr id="23" name="Arrow: Chevron 22">
            <a:extLst>
              <a:ext uri="{FF2B5EF4-FFF2-40B4-BE49-F238E27FC236}">
                <a16:creationId xmlns:a16="http://schemas.microsoft.com/office/drawing/2014/main" id="{5D1BABDC-5C4A-4DEE-B094-DEBCE8ECE7B8}"/>
              </a:ext>
            </a:extLst>
          </p:cNvPr>
          <p:cNvSpPr/>
          <p:nvPr/>
        </p:nvSpPr>
        <p:spPr>
          <a:xfrm>
            <a:off x="5657028" y="2703437"/>
            <a:ext cx="6164881"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ăn ở có tình, có nghĩa</a:t>
            </a:r>
          </a:p>
        </p:txBody>
      </p:sp>
      <p:pic>
        <p:nvPicPr>
          <p:cNvPr id="18" name="Picture 17">
            <a:extLst>
              <a:ext uri="{FF2B5EF4-FFF2-40B4-BE49-F238E27FC236}">
                <a16:creationId xmlns:a16="http://schemas.microsoft.com/office/drawing/2014/main" id="{20E8716C-6C8E-44E7-A31C-B0B2A84D76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29200" y="744966"/>
            <a:ext cx="1160034" cy="1160034"/>
          </a:xfrm>
          <a:prstGeom prst="rect">
            <a:avLst/>
          </a:prstGeom>
        </p:spPr>
      </p:pic>
      <p:sp>
        <p:nvSpPr>
          <p:cNvPr id="25" name="Arrow: Chevron 24">
            <a:extLst>
              <a:ext uri="{FF2B5EF4-FFF2-40B4-BE49-F238E27FC236}">
                <a16:creationId xmlns:a16="http://schemas.microsoft.com/office/drawing/2014/main" id="{6FE49280-D481-415A-B2CA-E68A9CB56FBC}"/>
              </a:ext>
            </a:extLst>
          </p:cNvPr>
          <p:cNvSpPr/>
          <p:nvPr/>
        </p:nvSpPr>
        <p:spPr>
          <a:xfrm>
            <a:off x="5562600" y="3882874"/>
            <a:ext cx="6164881"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latin typeface="UTM Avo" panose="02040603050506020204" pitchFamily="18" charset="0"/>
              </a:rPr>
              <a:t>thương</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người</a:t>
            </a:r>
            <a:r>
              <a:rPr lang="en-US" sz="3600" b="1" dirty="0">
                <a:solidFill>
                  <a:schemeClr val="accent1">
                    <a:lumMod val="50000"/>
                  </a:schemeClr>
                </a:solidFill>
                <a:latin typeface="UTM Avo" panose="02040603050506020204" pitchFamily="18" charset="0"/>
              </a:rPr>
              <a:t>,</a:t>
            </a:r>
            <a:br>
              <a:rPr lang="en-US" sz="3600" b="1" dirty="0">
                <a:solidFill>
                  <a:schemeClr val="accent1">
                    <a:lumMod val="50000"/>
                  </a:schemeClr>
                </a:solidFill>
                <a:latin typeface="UTM Avo" panose="02040603050506020204" pitchFamily="18" charset="0"/>
              </a:rPr>
            </a:b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tôn</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trọng</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lẽ</a:t>
            </a:r>
            <a:r>
              <a:rPr lang="en-US" sz="3600" b="1" dirty="0">
                <a:solidFill>
                  <a:schemeClr val="accent1">
                    <a:lumMod val="50000"/>
                  </a:schemeClr>
                </a:solidFill>
                <a:latin typeface="UTM Avo" panose="02040603050506020204" pitchFamily="18" charset="0"/>
              </a:rPr>
              <a:t> </a:t>
            </a:r>
            <a:r>
              <a:rPr lang="en-US" sz="3600" b="1" dirty="0" err="1">
                <a:solidFill>
                  <a:schemeClr val="accent1">
                    <a:lumMod val="50000"/>
                  </a:schemeClr>
                </a:solidFill>
                <a:latin typeface="UTM Avo" panose="02040603050506020204" pitchFamily="18" charset="0"/>
              </a:rPr>
              <a:t>phải</a:t>
            </a:r>
            <a:endParaRPr lang="en-US" sz="3600" b="1" dirty="0">
              <a:solidFill>
                <a:schemeClr val="accent1">
                  <a:lumMod val="50000"/>
                </a:schemeClr>
              </a:solidFill>
              <a:latin typeface="UTM Avo" panose="02040603050506020204" pitchFamily="18" charset="0"/>
            </a:endParaRPr>
          </a:p>
        </p:txBody>
      </p:sp>
      <p:sp>
        <p:nvSpPr>
          <p:cNvPr id="26" name="Arrow: Chevron 25">
            <a:extLst>
              <a:ext uri="{FF2B5EF4-FFF2-40B4-BE49-F238E27FC236}">
                <a16:creationId xmlns:a16="http://schemas.microsoft.com/office/drawing/2014/main" id="{7AF59BED-63BA-4775-9798-525C7CD52AF3}"/>
              </a:ext>
            </a:extLst>
          </p:cNvPr>
          <p:cNvSpPr/>
          <p:nvPr/>
        </p:nvSpPr>
        <p:spPr>
          <a:xfrm>
            <a:off x="5502247" y="5062311"/>
            <a:ext cx="6164881" cy="990600"/>
          </a:xfrm>
          <a:prstGeom prst="chevron">
            <a:avLst/>
          </a:prstGeom>
          <a:solidFill>
            <a:srgbClr val="FFF5F7"/>
          </a:solidFill>
          <a:ln w="28575">
            <a:solidFill>
              <a:srgbClr val="00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lumMod val="50000"/>
                  </a:schemeClr>
                </a:solidFill>
                <a:latin typeface="UTM Avo" panose="02040603050506020204" pitchFamily="18" charset="0"/>
              </a:rPr>
              <a:t>hiền và giàu lòng thương người</a:t>
            </a:r>
          </a:p>
        </p:txBody>
      </p:sp>
      <p:cxnSp>
        <p:nvCxnSpPr>
          <p:cNvPr id="3" name="Straight Arrow Connector 2"/>
          <p:cNvCxnSpPr/>
          <p:nvPr/>
        </p:nvCxnSpPr>
        <p:spPr>
          <a:xfrm flipV="1">
            <a:off x="3886200" y="4357233"/>
            <a:ext cx="2057400" cy="11430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808875" y="1905000"/>
            <a:ext cx="2210412" cy="24324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868440" y="3172969"/>
            <a:ext cx="2283888" cy="417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868259" y="2056872"/>
            <a:ext cx="1767316" cy="32902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17373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par>
                                <p:cTn id="18" presetID="6"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vertical)">
                                      <p:cBhvr>
                                        <p:cTn id="25" dur="500"/>
                                        <p:tgtEl>
                                          <p:spTgt spid="13"/>
                                        </p:tgtEl>
                                      </p:cBhvr>
                                    </p:animEffect>
                                  </p:childTnLst>
                                </p:cTn>
                              </p:par>
                            </p:childTnLst>
                          </p:cTn>
                        </p:par>
                        <p:par>
                          <p:cTn id="26" fill="hold">
                            <p:stCondLst>
                              <p:cond delay="500"/>
                            </p:stCondLst>
                            <p:childTnLst>
                              <p:par>
                                <p:cTn id="27" presetID="14" presetClass="entr" presetSubtype="5"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vertical)">
                                      <p:cBhvr>
                                        <p:cTn id="29" dur="500"/>
                                        <p:tgtEl>
                                          <p:spTgt spid="19"/>
                                        </p:tgtEl>
                                      </p:cBhvr>
                                    </p:animEffect>
                                  </p:childTnLst>
                                </p:cTn>
                              </p:par>
                            </p:childTnLst>
                          </p:cTn>
                        </p:par>
                        <p:par>
                          <p:cTn id="30" fill="hold">
                            <p:stCondLst>
                              <p:cond delay="1000"/>
                            </p:stCondLst>
                            <p:childTnLst>
                              <p:par>
                                <p:cTn id="31" presetID="14" presetClass="entr" presetSubtype="5"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vertical)">
                                      <p:cBhvr>
                                        <p:cTn id="33" dur="500"/>
                                        <p:tgtEl>
                                          <p:spTgt spid="20"/>
                                        </p:tgtEl>
                                      </p:cBhvr>
                                    </p:animEffect>
                                  </p:childTnLst>
                                </p:cTn>
                              </p:par>
                            </p:childTnLst>
                          </p:cTn>
                        </p:par>
                        <p:par>
                          <p:cTn id="34" fill="hold">
                            <p:stCondLst>
                              <p:cond delay="1500"/>
                            </p:stCondLst>
                            <p:childTnLst>
                              <p:par>
                                <p:cTn id="35" presetID="14" presetClass="entr" presetSubtype="5"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vertical)">
                                      <p:cBhvr>
                                        <p:cTn id="42" dur="500"/>
                                        <p:tgtEl>
                                          <p:spTgt spid="22"/>
                                        </p:tgtEl>
                                      </p:cBhvr>
                                    </p:animEffect>
                                  </p:childTnLst>
                                </p:cTn>
                              </p:par>
                            </p:childTnLst>
                          </p:cTn>
                        </p:par>
                        <p:par>
                          <p:cTn id="43" fill="hold">
                            <p:stCondLst>
                              <p:cond delay="500"/>
                            </p:stCondLst>
                            <p:childTnLst>
                              <p:par>
                                <p:cTn id="44" presetID="14" presetClass="entr" presetSubtype="5"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vertical)">
                                      <p:cBhvr>
                                        <p:cTn id="46" dur="500"/>
                                        <p:tgtEl>
                                          <p:spTgt spid="23"/>
                                        </p:tgtEl>
                                      </p:cBhvr>
                                    </p:animEffect>
                                  </p:childTnLst>
                                </p:cTn>
                              </p:par>
                            </p:childTnLst>
                          </p:cTn>
                        </p:par>
                        <p:par>
                          <p:cTn id="47" fill="hold">
                            <p:stCondLst>
                              <p:cond delay="1000"/>
                            </p:stCondLst>
                            <p:childTnLst>
                              <p:par>
                                <p:cTn id="48" presetID="14" presetClass="entr" presetSubtype="5"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vertical)">
                                      <p:cBhvr>
                                        <p:cTn id="50" dur="500"/>
                                        <p:tgtEl>
                                          <p:spTgt spid="25"/>
                                        </p:tgtEl>
                                      </p:cBhvr>
                                    </p:animEffect>
                                  </p:childTnLst>
                                </p:cTn>
                              </p:par>
                            </p:childTnLst>
                          </p:cTn>
                        </p:par>
                        <p:par>
                          <p:cTn id="51" fill="hold">
                            <p:stCondLst>
                              <p:cond delay="1500"/>
                            </p:stCondLst>
                            <p:childTnLst>
                              <p:par>
                                <p:cTn id="52" presetID="14" presetClass="entr" presetSubtype="5"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randombar(vertical)">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down)">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down)">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up)">
                                      <p:cBhvr>
                                        <p:cTn id="7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3" grpId="0" animBg="1"/>
      <p:bldP spid="17" grpId="0" animBg="1"/>
      <p:bldP spid="19" grpId="0" animBg="1"/>
      <p:bldP spid="20" grpId="0" animBg="1"/>
      <p:bldP spid="21" grpId="0" animBg="1"/>
      <p:bldP spid="22" grpId="0" animBg="1"/>
      <p:bldP spid="23"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D0AB5F-AB0D-4653-9C47-22C6BC01E3D6}"/>
              </a:ext>
            </a:extLst>
          </p:cNvPr>
          <p:cNvSpPr/>
          <p:nvPr/>
        </p:nvSpPr>
        <p:spPr>
          <a:xfrm>
            <a:off x="1405223" y="0"/>
            <a:ext cx="7835607" cy="1938992"/>
          </a:xfrm>
          <a:prstGeom prst="rect">
            <a:avLst/>
          </a:prstGeom>
          <a:noFill/>
        </p:spPr>
        <p:txBody>
          <a:bodyPr wrap="none" lIns="91440" tIns="45720" rIns="91440" bIns="45720">
            <a:spAutoFit/>
          </a:bodyPr>
          <a:lstStyle/>
          <a:p>
            <a:r>
              <a:rPr lang="en-US" sz="4000" b="1" dirty="0" err="1">
                <a:ln w="0"/>
                <a:latin typeface="UTM Avo" panose="02040603050506020204" pitchFamily="18" charset="0"/>
              </a:rPr>
              <a:t>Xếp</a:t>
            </a:r>
            <a:r>
              <a:rPr lang="en-US" sz="4000" b="1" dirty="0">
                <a:ln w="0"/>
                <a:latin typeface="UTM Avo" panose="02040603050506020204" pitchFamily="18" charset="0"/>
              </a:rPr>
              <a:t> </a:t>
            </a:r>
            <a:r>
              <a:rPr lang="en-US" sz="4000" b="1" dirty="0" err="1">
                <a:ln w="0"/>
                <a:latin typeface="UTM Avo" panose="02040603050506020204" pitchFamily="18" charset="0"/>
              </a:rPr>
              <a:t>các</a:t>
            </a:r>
            <a:r>
              <a:rPr lang="en-US" sz="4000" b="1" dirty="0">
                <a:ln w="0"/>
                <a:latin typeface="UTM Avo" panose="02040603050506020204" pitchFamily="18" charset="0"/>
              </a:rPr>
              <a:t> </a:t>
            </a:r>
            <a:r>
              <a:rPr lang="en-US" sz="4000" b="1" dirty="0" err="1">
                <a:ln w="0"/>
                <a:latin typeface="UTM Avo" panose="02040603050506020204" pitchFamily="18" charset="0"/>
              </a:rPr>
              <a:t>từ</a:t>
            </a:r>
            <a:r>
              <a:rPr lang="en-US" sz="4000" b="1" dirty="0">
                <a:ln w="0"/>
                <a:latin typeface="UTM Avo" panose="02040603050506020204" pitchFamily="18" charset="0"/>
              </a:rPr>
              <a:t> </a:t>
            </a:r>
            <a:r>
              <a:rPr lang="en-US" sz="4000" b="1" dirty="0" err="1">
                <a:ln w="0"/>
                <a:latin typeface="UTM Avo" panose="02040603050506020204" pitchFamily="18" charset="0"/>
              </a:rPr>
              <a:t>sau</a:t>
            </a:r>
            <a:r>
              <a:rPr lang="en-US" sz="4000" b="1" dirty="0">
                <a:ln w="0"/>
                <a:latin typeface="UTM Avo" panose="02040603050506020204" pitchFamily="18" charset="0"/>
              </a:rPr>
              <a:t> </a:t>
            </a:r>
            <a:r>
              <a:rPr lang="en-US" sz="4000" b="1" dirty="0" err="1">
                <a:ln w="0"/>
                <a:latin typeface="UTM Avo" panose="02040603050506020204" pitchFamily="18" charset="0"/>
              </a:rPr>
              <a:t>vào</a:t>
            </a:r>
            <a:r>
              <a:rPr lang="en-US" sz="4000" b="1" dirty="0">
                <a:ln w="0"/>
                <a:latin typeface="UTM Avo" panose="02040603050506020204" pitchFamily="18" charset="0"/>
              </a:rPr>
              <a:t> </a:t>
            </a:r>
            <a:r>
              <a:rPr lang="en-US" sz="4000" b="1" dirty="0" err="1">
                <a:ln w="0"/>
                <a:latin typeface="UTM Avo" panose="02040603050506020204" pitchFamily="18" charset="0"/>
              </a:rPr>
              <a:t>hai</a:t>
            </a:r>
            <a:r>
              <a:rPr lang="en-US" sz="4000" b="1" dirty="0">
                <a:ln w="0"/>
                <a:latin typeface="UTM Avo" panose="02040603050506020204" pitchFamily="18" charset="0"/>
              </a:rPr>
              <a:t> </a:t>
            </a:r>
            <a:r>
              <a:rPr lang="en-US" sz="4000" b="1" dirty="0" err="1">
                <a:ln w="0"/>
                <a:latin typeface="UTM Avo" panose="02040603050506020204" pitchFamily="18" charset="0"/>
              </a:rPr>
              <a:t>nhóm</a:t>
            </a:r>
            <a:r>
              <a:rPr lang="en-US" sz="4000" b="1" dirty="0">
                <a:ln w="0"/>
                <a:latin typeface="UTM Avo" panose="02040603050506020204" pitchFamily="18" charset="0"/>
              </a:rPr>
              <a:t>:</a:t>
            </a:r>
          </a:p>
          <a:p>
            <a:r>
              <a:rPr lang="en-US" sz="4000" b="1" cap="none" spc="0" dirty="0">
                <a:ln w="0"/>
                <a:solidFill>
                  <a:srgbClr val="33CC33"/>
                </a:solidFill>
                <a:latin typeface="UTM Avo" panose="02040603050506020204" pitchFamily="18" charset="0"/>
              </a:rPr>
              <a:t>a) </a:t>
            </a:r>
            <a:r>
              <a:rPr lang="en-US" sz="4000" b="1" cap="none" spc="0" dirty="0" err="1">
                <a:ln w="0"/>
                <a:solidFill>
                  <a:srgbClr val="33CC33"/>
                </a:solidFill>
                <a:latin typeface="UTM Avo" panose="02040603050506020204" pitchFamily="18" charset="0"/>
              </a:rPr>
              <a:t>Chỉ</a:t>
            </a:r>
            <a:r>
              <a:rPr lang="en-US" sz="4000" b="1" cap="none" spc="0" dirty="0">
                <a:ln w="0"/>
                <a:solidFill>
                  <a:srgbClr val="33CC33"/>
                </a:solidFill>
                <a:latin typeface="UTM Avo" panose="02040603050506020204" pitchFamily="18" charset="0"/>
              </a:rPr>
              <a:t> </a:t>
            </a:r>
            <a:r>
              <a:rPr lang="en-US" sz="4000" b="1" cap="none" spc="0" dirty="0" err="1">
                <a:ln w="0"/>
                <a:solidFill>
                  <a:srgbClr val="33CC33"/>
                </a:solidFill>
                <a:latin typeface="UTM Avo" panose="02040603050506020204" pitchFamily="18" charset="0"/>
              </a:rPr>
              <a:t>hành</a:t>
            </a:r>
            <a:r>
              <a:rPr lang="en-US" sz="4000" b="1" cap="none" spc="0" dirty="0">
                <a:ln w="0"/>
                <a:solidFill>
                  <a:srgbClr val="33CC33"/>
                </a:solidFill>
                <a:latin typeface="UTM Avo" panose="02040603050506020204" pitchFamily="18" charset="0"/>
              </a:rPr>
              <a:t> </a:t>
            </a:r>
            <a:r>
              <a:rPr lang="en-US" sz="4000" b="1" cap="none" spc="0" dirty="0" err="1">
                <a:ln w="0"/>
                <a:solidFill>
                  <a:srgbClr val="33CC33"/>
                </a:solidFill>
                <a:latin typeface="UTM Avo" panose="02040603050506020204" pitchFamily="18" charset="0"/>
              </a:rPr>
              <a:t>động</a:t>
            </a:r>
            <a:r>
              <a:rPr lang="en-US" sz="4000" b="1" cap="none" spc="0" dirty="0">
                <a:ln w="0"/>
                <a:solidFill>
                  <a:srgbClr val="33CC33"/>
                </a:solidFill>
                <a:latin typeface="UTM Avo" panose="02040603050506020204" pitchFamily="18" charset="0"/>
              </a:rPr>
              <a:t>, </a:t>
            </a:r>
            <a:r>
              <a:rPr lang="en-US" sz="4000" b="1" cap="none" spc="0" dirty="0" err="1">
                <a:ln w="0"/>
                <a:solidFill>
                  <a:srgbClr val="33CC33"/>
                </a:solidFill>
                <a:latin typeface="UTM Avo" panose="02040603050506020204" pitchFamily="18" charset="0"/>
              </a:rPr>
              <a:t>thái</a:t>
            </a:r>
            <a:r>
              <a:rPr lang="en-US" sz="4000" b="1" cap="none" spc="0" dirty="0">
                <a:ln w="0"/>
                <a:solidFill>
                  <a:srgbClr val="33CC33"/>
                </a:solidFill>
                <a:latin typeface="UTM Avo" panose="02040603050506020204" pitchFamily="18" charset="0"/>
              </a:rPr>
              <a:t> </a:t>
            </a:r>
            <a:r>
              <a:rPr lang="en-US" sz="4000" b="1" cap="none" spc="0" dirty="0" err="1">
                <a:ln w="0"/>
                <a:solidFill>
                  <a:srgbClr val="33CC33"/>
                </a:solidFill>
                <a:latin typeface="UTM Avo" panose="02040603050506020204" pitchFamily="18" charset="0"/>
              </a:rPr>
              <a:t>độ</a:t>
            </a:r>
            <a:r>
              <a:rPr lang="en-US" sz="4000" b="1" cap="none" spc="0" dirty="0">
                <a:ln w="0"/>
                <a:solidFill>
                  <a:srgbClr val="33CC33"/>
                </a:solidFill>
                <a:latin typeface="UTM Avo" panose="02040603050506020204" pitchFamily="18" charset="0"/>
              </a:rPr>
              <a:t> </a:t>
            </a:r>
            <a:r>
              <a:rPr lang="en-US" sz="4000" b="1" cap="none" spc="0" dirty="0" err="1">
                <a:ln w="0"/>
                <a:solidFill>
                  <a:srgbClr val="33CC33"/>
                </a:solidFill>
                <a:latin typeface="UTM Avo" panose="02040603050506020204" pitchFamily="18" charset="0"/>
              </a:rPr>
              <a:t>tốt</a:t>
            </a:r>
            <a:r>
              <a:rPr lang="en-US" sz="4000" b="1" cap="none" spc="0" dirty="0">
                <a:ln w="0"/>
                <a:solidFill>
                  <a:srgbClr val="33CC33"/>
                </a:solidFill>
                <a:latin typeface="UTM Avo" panose="02040603050506020204" pitchFamily="18" charset="0"/>
              </a:rPr>
              <a:t>.</a:t>
            </a:r>
          </a:p>
          <a:p>
            <a:r>
              <a:rPr lang="en-US" sz="4000" b="1" dirty="0">
                <a:ln w="0"/>
                <a:solidFill>
                  <a:schemeClr val="tx2">
                    <a:lumMod val="60000"/>
                    <a:lumOff val="40000"/>
                  </a:schemeClr>
                </a:solidFill>
                <a:latin typeface="UTM Avo" panose="02040603050506020204" pitchFamily="18" charset="0"/>
              </a:rPr>
              <a:t>b) </a:t>
            </a:r>
            <a:r>
              <a:rPr lang="en-US" sz="4000" b="1" dirty="0" err="1">
                <a:ln w="0"/>
                <a:solidFill>
                  <a:schemeClr val="tx2">
                    <a:lumMod val="60000"/>
                    <a:lumOff val="40000"/>
                  </a:schemeClr>
                </a:solidFill>
                <a:latin typeface="UTM Avo" panose="02040603050506020204" pitchFamily="18" charset="0"/>
              </a:rPr>
              <a:t>Chỉ</a:t>
            </a:r>
            <a:r>
              <a:rPr lang="en-US" sz="4000" b="1" dirty="0">
                <a:ln w="0"/>
                <a:solidFill>
                  <a:schemeClr val="tx2">
                    <a:lumMod val="60000"/>
                    <a:lumOff val="40000"/>
                  </a:schemeClr>
                </a:solidFill>
                <a:latin typeface="UTM Avo" panose="02040603050506020204" pitchFamily="18" charset="0"/>
              </a:rPr>
              <a:t> </a:t>
            </a:r>
            <a:r>
              <a:rPr lang="en-US" sz="4000" b="1" dirty="0" err="1">
                <a:ln w="0"/>
                <a:solidFill>
                  <a:schemeClr val="tx2">
                    <a:lumMod val="60000"/>
                    <a:lumOff val="40000"/>
                  </a:schemeClr>
                </a:solidFill>
                <a:latin typeface="UTM Avo" panose="02040603050506020204" pitchFamily="18" charset="0"/>
              </a:rPr>
              <a:t>hành</a:t>
            </a:r>
            <a:r>
              <a:rPr lang="en-US" sz="4000" b="1" dirty="0">
                <a:ln w="0"/>
                <a:solidFill>
                  <a:schemeClr val="tx2">
                    <a:lumMod val="60000"/>
                    <a:lumOff val="40000"/>
                  </a:schemeClr>
                </a:solidFill>
                <a:latin typeface="UTM Avo" panose="02040603050506020204" pitchFamily="18" charset="0"/>
              </a:rPr>
              <a:t> </a:t>
            </a:r>
            <a:r>
              <a:rPr lang="en-US" sz="4000" b="1" dirty="0" err="1">
                <a:ln w="0"/>
                <a:solidFill>
                  <a:schemeClr val="tx2">
                    <a:lumMod val="60000"/>
                    <a:lumOff val="40000"/>
                  </a:schemeClr>
                </a:solidFill>
                <a:latin typeface="UTM Avo" panose="02040603050506020204" pitchFamily="18" charset="0"/>
              </a:rPr>
              <a:t>động</a:t>
            </a:r>
            <a:r>
              <a:rPr lang="en-US" sz="4000" b="1" dirty="0">
                <a:ln w="0"/>
                <a:solidFill>
                  <a:schemeClr val="tx2">
                    <a:lumMod val="60000"/>
                    <a:lumOff val="40000"/>
                  </a:schemeClr>
                </a:solidFill>
                <a:latin typeface="UTM Avo" panose="02040603050506020204" pitchFamily="18" charset="0"/>
              </a:rPr>
              <a:t>, </a:t>
            </a:r>
            <a:r>
              <a:rPr lang="en-US" sz="4000" b="1" dirty="0" err="1">
                <a:ln w="0"/>
                <a:solidFill>
                  <a:schemeClr val="tx2">
                    <a:lumMod val="60000"/>
                    <a:lumOff val="40000"/>
                  </a:schemeClr>
                </a:solidFill>
                <a:latin typeface="UTM Avo" panose="02040603050506020204" pitchFamily="18" charset="0"/>
              </a:rPr>
              <a:t>thái</a:t>
            </a:r>
            <a:r>
              <a:rPr lang="en-US" sz="4000" b="1" dirty="0">
                <a:ln w="0"/>
                <a:solidFill>
                  <a:schemeClr val="tx2">
                    <a:lumMod val="60000"/>
                    <a:lumOff val="40000"/>
                  </a:schemeClr>
                </a:solidFill>
                <a:latin typeface="UTM Avo" panose="02040603050506020204" pitchFamily="18" charset="0"/>
              </a:rPr>
              <a:t> </a:t>
            </a:r>
            <a:r>
              <a:rPr lang="en-US" sz="4000" b="1" dirty="0" err="1">
                <a:ln w="0"/>
                <a:solidFill>
                  <a:schemeClr val="tx2">
                    <a:lumMod val="60000"/>
                    <a:lumOff val="40000"/>
                  </a:schemeClr>
                </a:solidFill>
                <a:latin typeface="UTM Avo" panose="02040603050506020204" pitchFamily="18" charset="0"/>
              </a:rPr>
              <a:t>độ</a:t>
            </a:r>
            <a:r>
              <a:rPr lang="en-US" sz="4000" b="1" dirty="0">
                <a:ln w="0"/>
                <a:solidFill>
                  <a:schemeClr val="tx2">
                    <a:lumMod val="60000"/>
                    <a:lumOff val="40000"/>
                  </a:schemeClr>
                </a:solidFill>
                <a:latin typeface="UTM Avo" panose="02040603050506020204" pitchFamily="18" charset="0"/>
              </a:rPr>
              <a:t> </a:t>
            </a:r>
            <a:r>
              <a:rPr lang="en-US" sz="4000" b="1" dirty="0" err="1">
                <a:ln w="0"/>
                <a:solidFill>
                  <a:schemeClr val="tx2">
                    <a:lumMod val="60000"/>
                    <a:lumOff val="40000"/>
                  </a:schemeClr>
                </a:solidFill>
                <a:latin typeface="UTM Avo" panose="02040603050506020204" pitchFamily="18" charset="0"/>
              </a:rPr>
              <a:t>không</a:t>
            </a:r>
            <a:r>
              <a:rPr lang="en-US" sz="4000" b="1" dirty="0">
                <a:ln w="0"/>
                <a:solidFill>
                  <a:schemeClr val="tx2">
                    <a:lumMod val="60000"/>
                    <a:lumOff val="40000"/>
                  </a:schemeClr>
                </a:solidFill>
                <a:latin typeface="UTM Avo" panose="02040603050506020204" pitchFamily="18" charset="0"/>
              </a:rPr>
              <a:t> </a:t>
            </a:r>
            <a:r>
              <a:rPr lang="en-US" sz="4000" b="1" dirty="0" err="1">
                <a:ln w="0"/>
                <a:solidFill>
                  <a:schemeClr val="tx2">
                    <a:lumMod val="60000"/>
                    <a:lumOff val="40000"/>
                  </a:schemeClr>
                </a:solidFill>
                <a:latin typeface="UTM Avo" panose="02040603050506020204" pitchFamily="18" charset="0"/>
              </a:rPr>
              <a:t>tốt</a:t>
            </a:r>
            <a:r>
              <a:rPr lang="en-US" sz="4000" b="1" dirty="0">
                <a:ln w="0"/>
                <a:solidFill>
                  <a:schemeClr val="tx2">
                    <a:lumMod val="60000"/>
                    <a:lumOff val="40000"/>
                  </a:schemeClr>
                </a:solidFill>
                <a:latin typeface="UTM Avo" panose="02040603050506020204" pitchFamily="18" charset="0"/>
              </a:rPr>
              <a:t>.</a:t>
            </a:r>
            <a:endParaRPr lang="en-US" sz="4000" b="1" cap="none" spc="0" dirty="0">
              <a:ln w="0"/>
              <a:solidFill>
                <a:schemeClr val="tx2">
                  <a:lumMod val="60000"/>
                  <a:lumOff val="4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7845039F-F78A-4782-BAB0-A68676D4D89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970" y="-151949"/>
            <a:ext cx="1237953" cy="1237953"/>
          </a:xfrm>
          <a:prstGeom prst="rect">
            <a:avLst/>
          </a:prstGeom>
        </p:spPr>
      </p:pic>
      <p:grpSp>
        <p:nvGrpSpPr>
          <p:cNvPr id="19" name="Group 18">
            <a:extLst>
              <a:ext uri="{FF2B5EF4-FFF2-40B4-BE49-F238E27FC236}">
                <a16:creationId xmlns:a16="http://schemas.microsoft.com/office/drawing/2014/main" id="{2EEFDFDB-049B-4282-AC7D-12A5D6E538C7}"/>
              </a:ext>
            </a:extLst>
          </p:cNvPr>
          <p:cNvGrpSpPr/>
          <p:nvPr/>
        </p:nvGrpSpPr>
        <p:grpSpPr>
          <a:xfrm>
            <a:off x="-152400" y="2130458"/>
            <a:ext cx="4192910" cy="1224330"/>
            <a:chOff x="-152399" y="2110215"/>
            <a:chExt cx="4192910" cy="1224330"/>
          </a:xfrm>
        </p:grpSpPr>
        <p:pic>
          <p:nvPicPr>
            <p:cNvPr id="13" name="Picture 12">
              <a:extLst>
                <a:ext uri="{FF2B5EF4-FFF2-40B4-BE49-F238E27FC236}">
                  <a16:creationId xmlns:a16="http://schemas.microsoft.com/office/drawing/2014/main" id="{F445E2CC-2720-444D-886E-286035EC6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18" name="Rectangle 17">
              <a:extLst>
                <a:ext uri="{FF2B5EF4-FFF2-40B4-BE49-F238E27FC236}">
                  <a16:creationId xmlns:a16="http://schemas.microsoft.com/office/drawing/2014/main" id="{3CFE5CDC-ACFA-4DAA-994F-7483A45F108D}"/>
                </a:ext>
              </a:extLst>
            </p:cNvPr>
            <p:cNvSpPr/>
            <p:nvPr/>
          </p:nvSpPr>
          <p:spPr>
            <a:xfrm>
              <a:off x="762000" y="2146556"/>
              <a:ext cx="2940228"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c</a:t>
              </a:r>
              <a:r>
                <a:rPr lang="vi-VN" sz="4800" b="0" cap="none" spc="0">
                  <a:ln w="0"/>
                  <a:solidFill>
                    <a:schemeClr val="tx2">
                      <a:lumMod val="50000"/>
                    </a:schemeClr>
                  </a:solidFill>
                </a:rPr>
                <a:t>ư</a:t>
              </a:r>
              <a:r>
                <a:rPr lang="en-US" sz="4800" b="0" cap="none" spc="0">
                  <a:ln w="0"/>
                  <a:solidFill>
                    <a:schemeClr val="tx2">
                      <a:lumMod val="50000"/>
                    </a:schemeClr>
                  </a:solidFill>
                </a:rPr>
                <a:t>u mang</a:t>
              </a:r>
            </a:p>
          </p:txBody>
        </p:sp>
      </p:grpSp>
      <p:grpSp>
        <p:nvGrpSpPr>
          <p:cNvPr id="20" name="Group 19">
            <a:extLst>
              <a:ext uri="{FF2B5EF4-FFF2-40B4-BE49-F238E27FC236}">
                <a16:creationId xmlns:a16="http://schemas.microsoft.com/office/drawing/2014/main" id="{B5B4BA2C-01ED-4A87-B73D-7CA6CCBF73C6}"/>
              </a:ext>
            </a:extLst>
          </p:cNvPr>
          <p:cNvGrpSpPr/>
          <p:nvPr/>
        </p:nvGrpSpPr>
        <p:grpSpPr>
          <a:xfrm>
            <a:off x="-228600" y="3300434"/>
            <a:ext cx="4192910" cy="1224330"/>
            <a:chOff x="-152399" y="2110215"/>
            <a:chExt cx="4192910" cy="1224330"/>
          </a:xfrm>
        </p:grpSpPr>
        <p:pic>
          <p:nvPicPr>
            <p:cNvPr id="21" name="Picture 20">
              <a:extLst>
                <a:ext uri="{FF2B5EF4-FFF2-40B4-BE49-F238E27FC236}">
                  <a16:creationId xmlns:a16="http://schemas.microsoft.com/office/drawing/2014/main" id="{48E97802-99D5-4ECB-A0D0-240AA0CC3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22" name="Rectangle 21">
              <a:extLst>
                <a:ext uri="{FF2B5EF4-FFF2-40B4-BE49-F238E27FC236}">
                  <a16:creationId xmlns:a16="http://schemas.microsoft.com/office/drawing/2014/main" id="{F2C14E31-3C4B-4FFD-B16D-F44B345EEDCB}"/>
                </a:ext>
              </a:extLst>
            </p:cNvPr>
            <p:cNvSpPr/>
            <p:nvPr/>
          </p:nvSpPr>
          <p:spPr>
            <a:xfrm>
              <a:off x="1064969" y="2146556"/>
              <a:ext cx="2334293"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chèn ép</a:t>
              </a:r>
            </a:p>
          </p:txBody>
        </p:sp>
      </p:grpSp>
      <p:grpSp>
        <p:nvGrpSpPr>
          <p:cNvPr id="23" name="Group 22">
            <a:extLst>
              <a:ext uri="{FF2B5EF4-FFF2-40B4-BE49-F238E27FC236}">
                <a16:creationId xmlns:a16="http://schemas.microsoft.com/office/drawing/2014/main" id="{1A76B7C7-DE02-4C2B-91CD-48E7A6B1CA58}"/>
              </a:ext>
            </a:extLst>
          </p:cNvPr>
          <p:cNvGrpSpPr/>
          <p:nvPr/>
        </p:nvGrpSpPr>
        <p:grpSpPr>
          <a:xfrm>
            <a:off x="-304800" y="4470410"/>
            <a:ext cx="4192910" cy="1224330"/>
            <a:chOff x="-152399" y="2110215"/>
            <a:chExt cx="4192910" cy="1224330"/>
          </a:xfrm>
        </p:grpSpPr>
        <p:pic>
          <p:nvPicPr>
            <p:cNvPr id="24" name="Picture 23">
              <a:extLst>
                <a:ext uri="{FF2B5EF4-FFF2-40B4-BE49-F238E27FC236}">
                  <a16:creationId xmlns:a16="http://schemas.microsoft.com/office/drawing/2014/main" id="{4EB13CB1-5C69-4C1E-9739-B14DB6EFE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25" name="Rectangle 24">
              <a:extLst>
                <a:ext uri="{FF2B5EF4-FFF2-40B4-BE49-F238E27FC236}">
                  <a16:creationId xmlns:a16="http://schemas.microsoft.com/office/drawing/2014/main" id="{DB6E6D17-EE01-470C-8874-998E2B7D91B0}"/>
                </a:ext>
              </a:extLst>
            </p:cNvPr>
            <p:cNvSpPr/>
            <p:nvPr/>
          </p:nvSpPr>
          <p:spPr>
            <a:xfrm>
              <a:off x="1169163" y="2146556"/>
              <a:ext cx="2125903"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chia sẻ</a:t>
              </a:r>
            </a:p>
          </p:txBody>
        </p:sp>
      </p:grpSp>
      <p:grpSp>
        <p:nvGrpSpPr>
          <p:cNvPr id="29" name="Group 28">
            <a:extLst>
              <a:ext uri="{FF2B5EF4-FFF2-40B4-BE49-F238E27FC236}">
                <a16:creationId xmlns:a16="http://schemas.microsoft.com/office/drawing/2014/main" id="{F36500A7-345F-4660-81A2-A1E04A1ACEF7}"/>
              </a:ext>
            </a:extLst>
          </p:cNvPr>
          <p:cNvGrpSpPr/>
          <p:nvPr/>
        </p:nvGrpSpPr>
        <p:grpSpPr>
          <a:xfrm>
            <a:off x="3810000" y="2184628"/>
            <a:ext cx="4192910" cy="1224330"/>
            <a:chOff x="-152399" y="2110215"/>
            <a:chExt cx="4192910" cy="1224330"/>
          </a:xfrm>
        </p:grpSpPr>
        <p:pic>
          <p:nvPicPr>
            <p:cNvPr id="30" name="Picture 29">
              <a:extLst>
                <a:ext uri="{FF2B5EF4-FFF2-40B4-BE49-F238E27FC236}">
                  <a16:creationId xmlns:a16="http://schemas.microsoft.com/office/drawing/2014/main" id="{AE9F3DFF-A203-4905-A0DF-1900A2A62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31" name="Rectangle 30">
              <a:extLst>
                <a:ext uri="{FF2B5EF4-FFF2-40B4-BE49-F238E27FC236}">
                  <a16:creationId xmlns:a16="http://schemas.microsoft.com/office/drawing/2014/main" id="{F715C93B-8C70-4916-B35E-E348D296BBCF}"/>
                </a:ext>
              </a:extLst>
            </p:cNvPr>
            <p:cNvSpPr/>
            <p:nvPr/>
          </p:nvSpPr>
          <p:spPr>
            <a:xfrm>
              <a:off x="931119" y="2146556"/>
              <a:ext cx="2601994" cy="830997"/>
            </a:xfrm>
            <a:prstGeom prst="rect">
              <a:avLst/>
            </a:prstGeom>
            <a:noFill/>
          </p:spPr>
          <p:txBody>
            <a:bodyPr wrap="none" lIns="91440" tIns="45720" rIns="91440" bIns="45720">
              <a:spAutoFit/>
            </a:bodyPr>
            <a:lstStyle/>
            <a:p>
              <a:pPr algn="ctr"/>
              <a:r>
                <a:rPr lang="en-US" sz="4800">
                  <a:ln w="0"/>
                  <a:solidFill>
                    <a:schemeClr val="tx2">
                      <a:lumMod val="50000"/>
                    </a:schemeClr>
                  </a:solidFill>
                </a:rPr>
                <a:t>đùm bọc</a:t>
              </a:r>
              <a:endParaRPr lang="en-US" sz="4800" b="0" cap="none" spc="0">
                <a:ln w="0"/>
                <a:solidFill>
                  <a:schemeClr val="tx2">
                    <a:lumMod val="50000"/>
                  </a:schemeClr>
                </a:solidFill>
              </a:endParaRPr>
            </a:p>
          </p:txBody>
        </p:sp>
      </p:grpSp>
      <p:grpSp>
        <p:nvGrpSpPr>
          <p:cNvPr id="32" name="Group 31">
            <a:extLst>
              <a:ext uri="{FF2B5EF4-FFF2-40B4-BE49-F238E27FC236}">
                <a16:creationId xmlns:a16="http://schemas.microsoft.com/office/drawing/2014/main" id="{C96B26B7-4DC9-48B5-A22C-8FC2BFCDFBF6}"/>
              </a:ext>
            </a:extLst>
          </p:cNvPr>
          <p:cNvGrpSpPr/>
          <p:nvPr/>
        </p:nvGrpSpPr>
        <p:grpSpPr>
          <a:xfrm>
            <a:off x="3733800" y="3354604"/>
            <a:ext cx="4192910" cy="1224330"/>
            <a:chOff x="-152399" y="2110215"/>
            <a:chExt cx="4192910" cy="1224330"/>
          </a:xfrm>
        </p:grpSpPr>
        <p:pic>
          <p:nvPicPr>
            <p:cNvPr id="33" name="Picture 32">
              <a:extLst>
                <a:ext uri="{FF2B5EF4-FFF2-40B4-BE49-F238E27FC236}">
                  <a16:creationId xmlns:a16="http://schemas.microsoft.com/office/drawing/2014/main" id="{E082295D-79C2-44B9-995C-DEFEEE986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34" name="Rectangle 33">
              <a:extLst>
                <a:ext uri="{FF2B5EF4-FFF2-40B4-BE49-F238E27FC236}">
                  <a16:creationId xmlns:a16="http://schemas.microsoft.com/office/drawing/2014/main" id="{FD9C2333-AC99-48F4-8FC9-35E1165D1BDB}"/>
                </a:ext>
              </a:extLst>
            </p:cNvPr>
            <p:cNvSpPr/>
            <p:nvPr/>
          </p:nvSpPr>
          <p:spPr>
            <a:xfrm>
              <a:off x="1185998" y="2146556"/>
              <a:ext cx="2092240"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bắt nạt</a:t>
              </a:r>
            </a:p>
          </p:txBody>
        </p:sp>
      </p:grpSp>
      <p:grpSp>
        <p:nvGrpSpPr>
          <p:cNvPr id="35" name="Group 34">
            <a:extLst>
              <a:ext uri="{FF2B5EF4-FFF2-40B4-BE49-F238E27FC236}">
                <a16:creationId xmlns:a16="http://schemas.microsoft.com/office/drawing/2014/main" id="{57D4A800-DB74-470A-A9B7-2A861FAC9301}"/>
              </a:ext>
            </a:extLst>
          </p:cNvPr>
          <p:cNvGrpSpPr/>
          <p:nvPr/>
        </p:nvGrpSpPr>
        <p:grpSpPr>
          <a:xfrm>
            <a:off x="3657600" y="4524580"/>
            <a:ext cx="4192910" cy="1224330"/>
            <a:chOff x="-152399" y="2110215"/>
            <a:chExt cx="4192910" cy="1224330"/>
          </a:xfrm>
        </p:grpSpPr>
        <p:pic>
          <p:nvPicPr>
            <p:cNvPr id="36" name="Picture 35">
              <a:extLst>
                <a:ext uri="{FF2B5EF4-FFF2-40B4-BE49-F238E27FC236}">
                  <a16:creationId xmlns:a16="http://schemas.microsoft.com/office/drawing/2014/main" id="{952AC3A6-CAF5-48EC-843F-857232174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37" name="Rectangle 36">
              <a:extLst>
                <a:ext uri="{FF2B5EF4-FFF2-40B4-BE49-F238E27FC236}">
                  <a16:creationId xmlns:a16="http://schemas.microsoft.com/office/drawing/2014/main" id="{9461F321-75C3-4569-9FFA-06DD89FD8E9A}"/>
                </a:ext>
              </a:extLst>
            </p:cNvPr>
            <p:cNvSpPr/>
            <p:nvPr/>
          </p:nvSpPr>
          <p:spPr>
            <a:xfrm>
              <a:off x="486286" y="2146556"/>
              <a:ext cx="3491661"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th</a:t>
              </a:r>
              <a:r>
                <a:rPr lang="vi-VN" sz="4800" b="0" cap="none" spc="0">
                  <a:ln w="0"/>
                  <a:solidFill>
                    <a:schemeClr val="tx2">
                      <a:lumMod val="50000"/>
                    </a:schemeClr>
                  </a:solidFill>
                </a:rPr>
                <a:t>ư</a:t>
              </a:r>
              <a:r>
                <a:rPr lang="en-US" sz="4800" b="0" cap="none" spc="0">
                  <a:ln w="0"/>
                  <a:solidFill>
                    <a:schemeClr val="tx2">
                      <a:lumMod val="50000"/>
                    </a:schemeClr>
                  </a:solidFill>
                </a:rPr>
                <a:t>ơng cảm</a:t>
              </a:r>
            </a:p>
          </p:txBody>
        </p:sp>
      </p:grpSp>
      <p:grpSp>
        <p:nvGrpSpPr>
          <p:cNvPr id="38" name="Group 37">
            <a:extLst>
              <a:ext uri="{FF2B5EF4-FFF2-40B4-BE49-F238E27FC236}">
                <a16:creationId xmlns:a16="http://schemas.microsoft.com/office/drawing/2014/main" id="{9B24D543-B2C6-498B-B6D4-2284AD0F0BDE}"/>
              </a:ext>
            </a:extLst>
          </p:cNvPr>
          <p:cNvGrpSpPr/>
          <p:nvPr/>
        </p:nvGrpSpPr>
        <p:grpSpPr>
          <a:xfrm>
            <a:off x="3696929" y="5694557"/>
            <a:ext cx="4192910" cy="1224330"/>
            <a:chOff x="-152399" y="2110215"/>
            <a:chExt cx="4192910" cy="1224330"/>
          </a:xfrm>
        </p:grpSpPr>
        <p:pic>
          <p:nvPicPr>
            <p:cNvPr id="39" name="Picture 38">
              <a:extLst>
                <a:ext uri="{FF2B5EF4-FFF2-40B4-BE49-F238E27FC236}">
                  <a16:creationId xmlns:a16="http://schemas.microsoft.com/office/drawing/2014/main" id="{0FBBDB44-C22A-45A1-B520-B5CDC8FD6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40" name="Rectangle 39">
              <a:extLst>
                <a:ext uri="{FF2B5EF4-FFF2-40B4-BE49-F238E27FC236}">
                  <a16:creationId xmlns:a16="http://schemas.microsoft.com/office/drawing/2014/main" id="{CCE4B49C-E3AF-4BCF-9292-07D082794B92}"/>
                </a:ext>
              </a:extLst>
            </p:cNvPr>
            <p:cNvSpPr/>
            <p:nvPr/>
          </p:nvSpPr>
          <p:spPr>
            <a:xfrm>
              <a:off x="1115464" y="2146556"/>
              <a:ext cx="2233304"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giúp đ</a:t>
              </a:r>
              <a:r>
                <a:rPr lang="en-US" sz="4800">
                  <a:ln w="0"/>
                  <a:solidFill>
                    <a:schemeClr val="tx2">
                      <a:lumMod val="50000"/>
                    </a:schemeClr>
                  </a:solidFill>
                </a:rPr>
                <a:t>ỡ</a:t>
              </a:r>
              <a:endParaRPr lang="en-US" sz="4800" b="0" cap="none" spc="0">
                <a:ln w="0"/>
                <a:solidFill>
                  <a:schemeClr val="tx2">
                    <a:lumMod val="50000"/>
                  </a:schemeClr>
                </a:solidFill>
              </a:endParaRPr>
            </a:p>
          </p:txBody>
        </p:sp>
      </p:grpSp>
      <p:grpSp>
        <p:nvGrpSpPr>
          <p:cNvPr id="44" name="Group 43">
            <a:extLst>
              <a:ext uri="{FF2B5EF4-FFF2-40B4-BE49-F238E27FC236}">
                <a16:creationId xmlns:a16="http://schemas.microsoft.com/office/drawing/2014/main" id="{F10B75BC-2EB5-4B79-ADA1-356213B63D2F}"/>
              </a:ext>
            </a:extLst>
          </p:cNvPr>
          <p:cNvGrpSpPr/>
          <p:nvPr/>
        </p:nvGrpSpPr>
        <p:grpSpPr>
          <a:xfrm>
            <a:off x="7772400" y="2220969"/>
            <a:ext cx="4192910" cy="1224330"/>
            <a:chOff x="-152399" y="2110215"/>
            <a:chExt cx="4192910" cy="1224330"/>
          </a:xfrm>
        </p:grpSpPr>
        <p:pic>
          <p:nvPicPr>
            <p:cNvPr id="45" name="Picture 44">
              <a:extLst>
                <a:ext uri="{FF2B5EF4-FFF2-40B4-BE49-F238E27FC236}">
                  <a16:creationId xmlns:a16="http://schemas.microsoft.com/office/drawing/2014/main" id="{22FE9C67-95A3-4C25-B751-9921D8BD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46" name="Rectangle 45">
              <a:extLst>
                <a:ext uri="{FF2B5EF4-FFF2-40B4-BE49-F238E27FC236}">
                  <a16:creationId xmlns:a16="http://schemas.microsoft.com/office/drawing/2014/main" id="{7B3F0F6F-6D9E-497D-B7EB-0770566D9F49}"/>
                </a:ext>
              </a:extLst>
            </p:cNvPr>
            <p:cNvSpPr/>
            <p:nvPr/>
          </p:nvSpPr>
          <p:spPr>
            <a:xfrm>
              <a:off x="1442476" y="2146556"/>
              <a:ext cx="1579278"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th</a:t>
              </a:r>
              <a:r>
                <a:rPr lang="en-US" sz="4800">
                  <a:ln w="0"/>
                  <a:solidFill>
                    <a:schemeClr val="tx2">
                      <a:lumMod val="50000"/>
                    </a:schemeClr>
                  </a:solidFill>
                </a:rPr>
                <a:t>ờ ơ</a:t>
              </a:r>
              <a:endParaRPr lang="en-US" sz="4800" b="0" cap="none" spc="0">
                <a:ln w="0"/>
                <a:solidFill>
                  <a:schemeClr val="tx2">
                    <a:lumMod val="50000"/>
                  </a:schemeClr>
                </a:solidFill>
              </a:endParaRPr>
            </a:p>
          </p:txBody>
        </p:sp>
      </p:grpSp>
      <p:grpSp>
        <p:nvGrpSpPr>
          <p:cNvPr id="47" name="Group 46">
            <a:extLst>
              <a:ext uri="{FF2B5EF4-FFF2-40B4-BE49-F238E27FC236}">
                <a16:creationId xmlns:a16="http://schemas.microsoft.com/office/drawing/2014/main" id="{5E00E79D-342E-4292-AE32-8653C83B3598}"/>
              </a:ext>
            </a:extLst>
          </p:cNvPr>
          <p:cNvGrpSpPr/>
          <p:nvPr/>
        </p:nvGrpSpPr>
        <p:grpSpPr>
          <a:xfrm>
            <a:off x="7696200" y="3390945"/>
            <a:ext cx="4192910" cy="1224330"/>
            <a:chOff x="-152399" y="2110215"/>
            <a:chExt cx="4192910" cy="1224330"/>
          </a:xfrm>
        </p:grpSpPr>
        <p:pic>
          <p:nvPicPr>
            <p:cNvPr id="48" name="Picture 47">
              <a:extLst>
                <a:ext uri="{FF2B5EF4-FFF2-40B4-BE49-F238E27FC236}">
                  <a16:creationId xmlns:a16="http://schemas.microsoft.com/office/drawing/2014/main" id="{35671C6B-29B3-4200-A857-094C2AEFC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49" name="Rectangle 48">
              <a:extLst>
                <a:ext uri="{FF2B5EF4-FFF2-40B4-BE49-F238E27FC236}">
                  <a16:creationId xmlns:a16="http://schemas.microsoft.com/office/drawing/2014/main" id="{B4DB26B6-24FE-4412-B67D-C9B59A813BBA}"/>
                </a:ext>
              </a:extLst>
            </p:cNvPr>
            <p:cNvSpPr/>
            <p:nvPr/>
          </p:nvSpPr>
          <p:spPr>
            <a:xfrm>
              <a:off x="1209239" y="2146556"/>
              <a:ext cx="2045753"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ganh tị</a:t>
              </a:r>
            </a:p>
          </p:txBody>
        </p:sp>
      </p:grpSp>
      <p:grpSp>
        <p:nvGrpSpPr>
          <p:cNvPr id="50" name="Group 49">
            <a:extLst>
              <a:ext uri="{FF2B5EF4-FFF2-40B4-BE49-F238E27FC236}">
                <a16:creationId xmlns:a16="http://schemas.microsoft.com/office/drawing/2014/main" id="{7F216A27-5ABA-4E85-A253-DFE4EC710A36}"/>
              </a:ext>
            </a:extLst>
          </p:cNvPr>
          <p:cNvGrpSpPr/>
          <p:nvPr/>
        </p:nvGrpSpPr>
        <p:grpSpPr>
          <a:xfrm>
            <a:off x="7620000" y="4560921"/>
            <a:ext cx="4192910" cy="1224330"/>
            <a:chOff x="-152399" y="2110215"/>
            <a:chExt cx="4192910" cy="1224330"/>
          </a:xfrm>
        </p:grpSpPr>
        <p:pic>
          <p:nvPicPr>
            <p:cNvPr id="51" name="Picture 50">
              <a:extLst>
                <a:ext uri="{FF2B5EF4-FFF2-40B4-BE49-F238E27FC236}">
                  <a16:creationId xmlns:a16="http://schemas.microsoft.com/office/drawing/2014/main" id="{59EC07FE-811C-42B4-9023-80FF944F7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52" name="Rectangle 51">
              <a:extLst>
                <a:ext uri="{FF2B5EF4-FFF2-40B4-BE49-F238E27FC236}">
                  <a16:creationId xmlns:a16="http://schemas.microsoft.com/office/drawing/2014/main" id="{94657501-8EF1-4BD5-884D-2F5AE0CB3DC3}"/>
                </a:ext>
              </a:extLst>
            </p:cNvPr>
            <p:cNvSpPr/>
            <p:nvPr/>
          </p:nvSpPr>
          <p:spPr>
            <a:xfrm>
              <a:off x="1223665" y="2146556"/>
              <a:ext cx="2016899" cy="830997"/>
            </a:xfrm>
            <a:prstGeom prst="rect">
              <a:avLst/>
            </a:prstGeom>
            <a:noFill/>
          </p:spPr>
          <p:txBody>
            <a:bodyPr wrap="none" lIns="91440" tIns="45720" rIns="91440" bIns="45720">
              <a:spAutoFit/>
            </a:bodyPr>
            <a:lstStyle/>
            <a:p>
              <a:pPr algn="ctr"/>
              <a:r>
                <a:rPr lang="en-US" sz="4800" b="0" cap="none" spc="0">
                  <a:ln w="0"/>
                  <a:solidFill>
                    <a:schemeClr val="tx2">
                      <a:lumMod val="50000"/>
                    </a:schemeClr>
                  </a:solidFill>
                </a:rPr>
                <a:t>chia rẽ</a:t>
              </a:r>
            </a:p>
          </p:txBody>
        </p:sp>
      </p:grpSp>
    </p:spTree>
    <p:extLst>
      <p:ext uri="{BB962C8B-B14F-4D97-AF65-F5344CB8AC3E}">
        <p14:creationId xmlns:p14="http://schemas.microsoft.com/office/powerpoint/2010/main" val="318619118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4/3*#ppt_w"/>
                                          </p:val>
                                        </p:tav>
                                        <p:tav tm="100000">
                                          <p:val>
                                            <p:strVal val="#ppt_w"/>
                                          </p:val>
                                        </p:tav>
                                      </p:tavLst>
                                    </p:anim>
                                    <p:anim calcmode="lin" valueType="num">
                                      <p:cBhvr>
                                        <p:cTn id="13" dur="500" fill="hold"/>
                                        <p:tgtEl>
                                          <p:spTgt spid="1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3" presetClass="entr" presetSubtype="28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strVal val="4/3*#ppt_w"/>
                                          </p:val>
                                        </p:tav>
                                        <p:tav tm="100000">
                                          <p:val>
                                            <p:strVal val="#ppt_w"/>
                                          </p:val>
                                        </p:tav>
                                      </p:tavLst>
                                    </p:anim>
                                    <p:anim calcmode="lin" valueType="num">
                                      <p:cBhvr>
                                        <p:cTn id="18" dur="500" fill="hold"/>
                                        <p:tgtEl>
                                          <p:spTgt spid="20"/>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23" presetClass="entr" presetSubtype="28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4/3*#ppt_w"/>
                                          </p:val>
                                        </p:tav>
                                        <p:tav tm="100000">
                                          <p:val>
                                            <p:strVal val="#ppt_w"/>
                                          </p:val>
                                        </p:tav>
                                      </p:tavLst>
                                    </p:anim>
                                    <p:anim calcmode="lin" valueType="num">
                                      <p:cBhvr>
                                        <p:cTn id="23" dur="500" fill="hold"/>
                                        <p:tgtEl>
                                          <p:spTgt spid="23"/>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3" presetClass="entr" presetSubtype="288"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strVal val="4/3*#ppt_w"/>
                                          </p:val>
                                        </p:tav>
                                        <p:tav tm="100000">
                                          <p:val>
                                            <p:strVal val="#ppt_w"/>
                                          </p:val>
                                        </p:tav>
                                      </p:tavLst>
                                    </p:anim>
                                    <p:anim calcmode="lin" valueType="num">
                                      <p:cBhvr>
                                        <p:cTn id="28" dur="500" fill="hold"/>
                                        <p:tgtEl>
                                          <p:spTgt spid="29"/>
                                        </p:tgtEl>
                                        <p:attrNameLst>
                                          <p:attrName>ppt_h</p:attrName>
                                        </p:attrNameLst>
                                      </p:cBhvr>
                                      <p:tavLst>
                                        <p:tav tm="0">
                                          <p:val>
                                            <p:strVal val="4/3*#ppt_h"/>
                                          </p:val>
                                        </p:tav>
                                        <p:tav tm="100000">
                                          <p:val>
                                            <p:strVal val="#ppt_h"/>
                                          </p:val>
                                        </p:tav>
                                      </p:tavLst>
                                    </p:anim>
                                  </p:childTnLst>
                                </p:cTn>
                              </p:par>
                            </p:childTnLst>
                          </p:cTn>
                        </p:par>
                        <p:par>
                          <p:cTn id="29" fill="hold">
                            <p:stCondLst>
                              <p:cond delay="2000"/>
                            </p:stCondLst>
                            <p:childTnLst>
                              <p:par>
                                <p:cTn id="30" presetID="23" presetClass="entr" presetSubtype="28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strVal val="4/3*#ppt_w"/>
                                          </p:val>
                                        </p:tav>
                                        <p:tav tm="100000">
                                          <p:val>
                                            <p:strVal val="#ppt_w"/>
                                          </p:val>
                                        </p:tav>
                                      </p:tavLst>
                                    </p:anim>
                                    <p:anim calcmode="lin" valueType="num">
                                      <p:cBhvr>
                                        <p:cTn id="33" dur="500" fill="hold"/>
                                        <p:tgtEl>
                                          <p:spTgt spid="32"/>
                                        </p:tgtEl>
                                        <p:attrNameLst>
                                          <p:attrName>ppt_h</p:attrName>
                                        </p:attrNameLst>
                                      </p:cBhvr>
                                      <p:tavLst>
                                        <p:tav tm="0">
                                          <p:val>
                                            <p:strVal val="4/3*#ppt_h"/>
                                          </p:val>
                                        </p:tav>
                                        <p:tav tm="100000">
                                          <p:val>
                                            <p:strVal val="#ppt_h"/>
                                          </p:val>
                                        </p:tav>
                                      </p:tavLst>
                                    </p:anim>
                                  </p:childTnLst>
                                </p:cTn>
                              </p:par>
                            </p:childTnLst>
                          </p:cTn>
                        </p:par>
                        <p:par>
                          <p:cTn id="34" fill="hold">
                            <p:stCondLst>
                              <p:cond delay="2500"/>
                            </p:stCondLst>
                            <p:childTnLst>
                              <p:par>
                                <p:cTn id="35" presetID="23" presetClass="entr" presetSubtype="288"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strVal val="4/3*#ppt_w"/>
                                          </p:val>
                                        </p:tav>
                                        <p:tav tm="100000">
                                          <p:val>
                                            <p:strVal val="#ppt_w"/>
                                          </p:val>
                                        </p:tav>
                                      </p:tavLst>
                                    </p:anim>
                                    <p:anim calcmode="lin" valueType="num">
                                      <p:cBhvr>
                                        <p:cTn id="38" dur="500" fill="hold"/>
                                        <p:tgtEl>
                                          <p:spTgt spid="35"/>
                                        </p:tgtEl>
                                        <p:attrNameLst>
                                          <p:attrName>ppt_h</p:attrName>
                                        </p:attrNameLst>
                                      </p:cBhvr>
                                      <p:tavLst>
                                        <p:tav tm="0">
                                          <p:val>
                                            <p:strVal val="4/3*#ppt_h"/>
                                          </p:val>
                                        </p:tav>
                                        <p:tav tm="100000">
                                          <p:val>
                                            <p:strVal val="#ppt_h"/>
                                          </p:val>
                                        </p:tav>
                                      </p:tavLst>
                                    </p:anim>
                                  </p:childTnLst>
                                </p:cTn>
                              </p:par>
                            </p:childTnLst>
                          </p:cTn>
                        </p:par>
                        <p:par>
                          <p:cTn id="39" fill="hold">
                            <p:stCondLst>
                              <p:cond delay="3000"/>
                            </p:stCondLst>
                            <p:childTnLst>
                              <p:par>
                                <p:cTn id="40" presetID="23" presetClass="entr" presetSubtype="288"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strVal val="4/3*#ppt_w"/>
                                          </p:val>
                                        </p:tav>
                                        <p:tav tm="100000">
                                          <p:val>
                                            <p:strVal val="#ppt_w"/>
                                          </p:val>
                                        </p:tav>
                                      </p:tavLst>
                                    </p:anim>
                                    <p:anim calcmode="lin" valueType="num">
                                      <p:cBhvr>
                                        <p:cTn id="43" dur="500" fill="hold"/>
                                        <p:tgtEl>
                                          <p:spTgt spid="38"/>
                                        </p:tgtEl>
                                        <p:attrNameLst>
                                          <p:attrName>ppt_h</p:attrName>
                                        </p:attrNameLst>
                                      </p:cBhvr>
                                      <p:tavLst>
                                        <p:tav tm="0">
                                          <p:val>
                                            <p:strVal val="4/3*#ppt_h"/>
                                          </p:val>
                                        </p:tav>
                                        <p:tav tm="100000">
                                          <p:val>
                                            <p:strVal val="#ppt_h"/>
                                          </p:val>
                                        </p:tav>
                                      </p:tavLst>
                                    </p:anim>
                                  </p:childTnLst>
                                </p:cTn>
                              </p:par>
                            </p:childTnLst>
                          </p:cTn>
                        </p:par>
                        <p:par>
                          <p:cTn id="44" fill="hold">
                            <p:stCondLst>
                              <p:cond delay="3500"/>
                            </p:stCondLst>
                            <p:childTnLst>
                              <p:par>
                                <p:cTn id="45" presetID="23" presetClass="entr" presetSubtype="288"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4/3*#ppt_w"/>
                                          </p:val>
                                        </p:tav>
                                        <p:tav tm="100000">
                                          <p:val>
                                            <p:strVal val="#ppt_w"/>
                                          </p:val>
                                        </p:tav>
                                      </p:tavLst>
                                    </p:anim>
                                    <p:anim calcmode="lin" valueType="num">
                                      <p:cBhvr>
                                        <p:cTn id="48" dur="500" fill="hold"/>
                                        <p:tgtEl>
                                          <p:spTgt spid="44"/>
                                        </p:tgtEl>
                                        <p:attrNameLst>
                                          <p:attrName>ppt_h</p:attrName>
                                        </p:attrNameLst>
                                      </p:cBhvr>
                                      <p:tavLst>
                                        <p:tav tm="0">
                                          <p:val>
                                            <p:strVal val="4/3*#ppt_h"/>
                                          </p:val>
                                        </p:tav>
                                        <p:tav tm="100000">
                                          <p:val>
                                            <p:strVal val="#ppt_h"/>
                                          </p:val>
                                        </p:tav>
                                      </p:tavLst>
                                    </p:anim>
                                  </p:childTnLst>
                                </p:cTn>
                              </p:par>
                            </p:childTnLst>
                          </p:cTn>
                        </p:par>
                        <p:par>
                          <p:cTn id="49" fill="hold">
                            <p:stCondLst>
                              <p:cond delay="4000"/>
                            </p:stCondLst>
                            <p:childTnLst>
                              <p:par>
                                <p:cTn id="50" presetID="23" presetClass="entr" presetSubtype="288"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strVal val="4/3*#ppt_w"/>
                                          </p:val>
                                        </p:tav>
                                        <p:tav tm="100000">
                                          <p:val>
                                            <p:strVal val="#ppt_w"/>
                                          </p:val>
                                        </p:tav>
                                      </p:tavLst>
                                    </p:anim>
                                    <p:anim calcmode="lin" valueType="num">
                                      <p:cBhvr>
                                        <p:cTn id="53" dur="500" fill="hold"/>
                                        <p:tgtEl>
                                          <p:spTgt spid="47"/>
                                        </p:tgtEl>
                                        <p:attrNameLst>
                                          <p:attrName>ppt_h</p:attrName>
                                        </p:attrNameLst>
                                      </p:cBhvr>
                                      <p:tavLst>
                                        <p:tav tm="0">
                                          <p:val>
                                            <p:strVal val="4/3*#ppt_h"/>
                                          </p:val>
                                        </p:tav>
                                        <p:tav tm="100000">
                                          <p:val>
                                            <p:strVal val="#ppt_h"/>
                                          </p:val>
                                        </p:tav>
                                      </p:tavLst>
                                    </p:anim>
                                  </p:childTnLst>
                                </p:cTn>
                              </p:par>
                            </p:childTnLst>
                          </p:cTn>
                        </p:par>
                        <p:par>
                          <p:cTn id="54" fill="hold">
                            <p:stCondLst>
                              <p:cond delay="4500"/>
                            </p:stCondLst>
                            <p:childTnLst>
                              <p:par>
                                <p:cTn id="55" presetID="23" presetClass="entr" presetSubtype="288"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p:cTn id="57" dur="500" fill="hold"/>
                                        <p:tgtEl>
                                          <p:spTgt spid="50"/>
                                        </p:tgtEl>
                                        <p:attrNameLst>
                                          <p:attrName>ppt_w</p:attrName>
                                        </p:attrNameLst>
                                      </p:cBhvr>
                                      <p:tavLst>
                                        <p:tav tm="0">
                                          <p:val>
                                            <p:strVal val="4/3*#ppt_w"/>
                                          </p:val>
                                        </p:tav>
                                        <p:tav tm="100000">
                                          <p:val>
                                            <p:strVal val="#ppt_w"/>
                                          </p:val>
                                        </p:tav>
                                      </p:tavLst>
                                    </p:anim>
                                    <p:anim calcmode="lin" valueType="num">
                                      <p:cBhvr>
                                        <p:cTn id="58" dur="500" fill="hold"/>
                                        <p:tgtEl>
                                          <p:spTgt spid="5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D0AB5F-AB0D-4653-9C47-22C6BC01E3D6}"/>
              </a:ext>
            </a:extLst>
          </p:cNvPr>
          <p:cNvSpPr/>
          <p:nvPr/>
        </p:nvSpPr>
        <p:spPr>
          <a:xfrm>
            <a:off x="1393458" y="0"/>
            <a:ext cx="5745740" cy="646331"/>
          </a:xfrm>
          <a:prstGeom prst="rect">
            <a:avLst/>
          </a:prstGeom>
          <a:noFill/>
        </p:spPr>
        <p:txBody>
          <a:bodyPr wrap="none" lIns="91440" tIns="45720" rIns="91440" bIns="45720">
            <a:spAutoFit/>
          </a:bodyPr>
          <a:lstStyle/>
          <a:p>
            <a:r>
              <a:rPr lang="en-US" sz="3600" b="1" dirty="0" err="1">
                <a:ln w="0"/>
                <a:solidFill>
                  <a:schemeClr val="tx2"/>
                </a:solidFill>
                <a:latin typeface="UTM Avo" panose="02040603050506020204" pitchFamily="18" charset="0"/>
              </a:rPr>
              <a:t>Xếp</a:t>
            </a:r>
            <a:r>
              <a:rPr lang="en-US" sz="3600" b="1" dirty="0">
                <a:ln w="0"/>
                <a:solidFill>
                  <a:schemeClr val="tx2"/>
                </a:solidFill>
                <a:latin typeface="UTM Avo" panose="02040603050506020204" pitchFamily="18" charset="0"/>
              </a:rPr>
              <a:t> </a:t>
            </a:r>
            <a:r>
              <a:rPr lang="en-US" sz="3600" b="1" dirty="0" err="1">
                <a:ln w="0"/>
                <a:solidFill>
                  <a:schemeClr val="tx2"/>
                </a:solidFill>
                <a:latin typeface="UTM Avo" panose="02040603050506020204" pitchFamily="18" charset="0"/>
              </a:rPr>
              <a:t>các</a:t>
            </a:r>
            <a:r>
              <a:rPr lang="en-US" sz="3600" b="1" dirty="0">
                <a:ln w="0"/>
                <a:solidFill>
                  <a:schemeClr val="tx2"/>
                </a:solidFill>
                <a:latin typeface="UTM Avo" panose="02040603050506020204" pitchFamily="18" charset="0"/>
              </a:rPr>
              <a:t> </a:t>
            </a:r>
            <a:r>
              <a:rPr lang="en-US" sz="3600" b="1" dirty="0" err="1">
                <a:ln w="0"/>
                <a:solidFill>
                  <a:schemeClr val="tx2"/>
                </a:solidFill>
                <a:latin typeface="UTM Avo" panose="02040603050506020204" pitchFamily="18" charset="0"/>
              </a:rPr>
              <a:t>từ</a:t>
            </a:r>
            <a:r>
              <a:rPr lang="en-US" sz="3600" b="1" dirty="0">
                <a:ln w="0"/>
                <a:solidFill>
                  <a:schemeClr val="tx2"/>
                </a:solidFill>
                <a:latin typeface="UTM Avo" panose="02040603050506020204" pitchFamily="18" charset="0"/>
              </a:rPr>
              <a:t> </a:t>
            </a:r>
            <a:r>
              <a:rPr lang="en-US" sz="3600" b="1" dirty="0" err="1">
                <a:ln w="0"/>
                <a:solidFill>
                  <a:schemeClr val="tx2"/>
                </a:solidFill>
                <a:latin typeface="UTM Avo" panose="02040603050506020204" pitchFamily="18" charset="0"/>
              </a:rPr>
              <a:t>sau</a:t>
            </a:r>
            <a:r>
              <a:rPr lang="en-US" sz="3600" b="1" dirty="0">
                <a:ln w="0"/>
                <a:solidFill>
                  <a:schemeClr val="tx2"/>
                </a:solidFill>
                <a:latin typeface="UTM Avo" panose="02040603050506020204" pitchFamily="18" charset="0"/>
              </a:rPr>
              <a:t> </a:t>
            </a:r>
            <a:r>
              <a:rPr lang="en-US" sz="3600" b="1" dirty="0" err="1">
                <a:ln w="0"/>
                <a:solidFill>
                  <a:schemeClr val="tx2"/>
                </a:solidFill>
                <a:latin typeface="UTM Avo" panose="02040603050506020204" pitchFamily="18" charset="0"/>
              </a:rPr>
              <a:t>vào</a:t>
            </a:r>
            <a:r>
              <a:rPr lang="en-US" sz="3600" b="1" dirty="0">
                <a:ln w="0"/>
                <a:solidFill>
                  <a:schemeClr val="tx2"/>
                </a:solidFill>
                <a:latin typeface="UTM Avo" panose="02040603050506020204" pitchFamily="18" charset="0"/>
              </a:rPr>
              <a:t> </a:t>
            </a:r>
            <a:r>
              <a:rPr lang="en-US" sz="3600" b="1" dirty="0" err="1">
                <a:ln w="0"/>
                <a:solidFill>
                  <a:schemeClr val="tx2"/>
                </a:solidFill>
                <a:latin typeface="UTM Avo" panose="02040603050506020204" pitchFamily="18" charset="0"/>
              </a:rPr>
              <a:t>hai</a:t>
            </a:r>
            <a:r>
              <a:rPr lang="en-US" sz="3600" b="1" dirty="0">
                <a:ln w="0"/>
                <a:solidFill>
                  <a:schemeClr val="tx2"/>
                </a:solidFill>
                <a:latin typeface="UTM Avo" panose="02040603050506020204" pitchFamily="18" charset="0"/>
              </a:rPr>
              <a:t> </a:t>
            </a:r>
            <a:r>
              <a:rPr lang="en-US" sz="3600" b="1" dirty="0" err="1">
                <a:ln w="0"/>
                <a:solidFill>
                  <a:schemeClr val="tx2"/>
                </a:solidFill>
                <a:latin typeface="UTM Avo" panose="02040603050506020204" pitchFamily="18" charset="0"/>
              </a:rPr>
              <a:t>nhóm</a:t>
            </a:r>
            <a:r>
              <a:rPr lang="en-US" sz="3600" b="1" dirty="0">
                <a:ln w="0"/>
                <a:solidFill>
                  <a:schemeClr val="tx2"/>
                </a:solidFill>
                <a:latin typeface="UTM Avo" panose="02040603050506020204" pitchFamily="18" charset="0"/>
              </a:rPr>
              <a:t>:</a:t>
            </a:r>
          </a:p>
        </p:txBody>
      </p:sp>
      <p:pic>
        <p:nvPicPr>
          <p:cNvPr id="7" name="Picture 6">
            <a:extLst>
              <a:ext uri="{FF2B5EF4-FFF2-40B4-BE49-F238E27FC236}">
                <a16:creationId xmlns:a16="http://schemas.microsoft.com/office/drawing/2014/main" id="{7845039F-F78A-4782-BAB0-A68676D4D89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6025" y="-110231"/>
            <a:ext cx="1237953" cy="1237953"/>
          </a:xfrm>
          <a:prstGeom prst="rect">
            <a:avLst/>
          </a:prstGeom>
        </p:spPr>
      </p:pic>
      <p:grpSp>
        <p:nvGrpSpPr>
          <p:cNvPr id="19" name="Group 18">
            <a:extLst>
              <a:ext uri="{FF2B5EF4-FFF2-40B4-BE49-F238E27FC236}">
                <a16:creationId xmlns:a16="http://schemas.microsoft.com/office/drawing/2014/main" id="{2EEFDFDB-049B-4282-AC7D-12A5D6E538C7}"/>
              </a:ext>
            </a:extLst>
          </p:cNvPr>
          <p:cNvGrpSpPr/>
          <p:nvPr/>
        </p:nvGrpSpPr>
        <p:grpSpPr>
          <a:xfrm>
            <a:off x="-340990" y="2038201"/>
            <a:ext cx="3464914" cy="1224330"/>
            <a:chOff x="-152399" y="2110215"/>
            <a:chExt cx="4192910" cy="1224330"/>
          </a:xfrm>
        </p:grpSpPr>
        <p:pic>
          <p:nvPicPr>
            <p:cNvPr id="13" name="Picture 12">
              <a:extLst>
                <a:ext uri="{FF2B5EF4-FFF2-40B4-BE49-F238E27FC236}">
                  <a16:creationId xmlns:a16="http://schemas.microsoft.com/office/drawing/2014/main" id="{F445E2CC-2720-444D-886E-286035EC6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18" name="Rectangle 17">
              <a:extLst>
                <a:ext uri="{FF2B5EF4-FFF2-40B4-BE49-F238E27FC236}">
                  <a16:creationId xmlns:a16="http://schemas.microsoft.com/office/drawing/2014/main" id="{3CFE5CDC-ACFA-4DAA-994F-7483A45F108D}"/>
                </a:ext>
              </a:extLst>
            </p:cNvPr>
            <p:cNvSpPr/>
            <p:nvPr/>
          </p:nvSpPr>
          <p:spPr>
            <a:xfrm>
              <a:off x="774824" y="2274373"/>
              <a:ext cx="2914580" cy="769441"/>
            </a:xfrm>
            <a:prstGeom prst="rect">
              <a:avLst/>
            </a:prstGeom>
            <a:noFill/>
          </p:spPr>
          <p:txBody>
            <a:bodyPr wrap="none" lIns="91440" tIns="45720" rIns="91440" bIns="45720">
              <a:spAutoFit/>
            </a:bodyPr>
            <a:lstStyle/>
            <a:p>
              <a:pPr algn="ctr"/>
              <a:r>
                <a:rPr lang="en-US" sz="4400" b="1" cap="none" spc="0" dirty="0">
                  <a:ln w="0"/>
                  <a:solidFill>
                    <a:srgbClr val="00B050"/>
                  </a:solidFill>
                </a:rPr>
                <a:t>c</a:t>
              </a:r>
              <a:r>
                <a:rPr lang="vi-VN" sz="4400" b="1" cap="none" spc="0" dirty="0">
                  <a:ln w="0"/>
                  <a:solidFill>
                    <a:srgbClr val="00B050"/>
                  </a:solidFill>
                </a:rPr>
                <a:t>ư</a:t>
              </a:r>
              <a:r>
                <a:rPr lang="en-US" sz="4400" b="1" cap="none" spc="0" dirty="0">
                  <a:ln w="0"/>
                  <a:solidFill>
                    <a:srgbClr val="00B050"/>
                  </a:solidFill>
                </a:rPr>
                <a:t>u </a:t>
              </a:r>
              <a:r>
                <a:rPr lang="en-US" sz="4400" b="1" cap="none" spc="0" dirty="0" err="1">
                  <a:ln w="0"/>
                  <a:solidFill>
                    <a:srgbClr val="00B050"/>
                  </a:solidFill>
                </a:rPr>
                <a:t>mang</a:t>
              </a:r>
              <a:endParaRPr lang="en-US" sz="4400" b="1" cap="none" spc="0" dirty="0">
                <a:ln w="0"/>
                <a:solidFill>
                  <a:srgbClr val="00B050"/>
                </a:solidFill>
              </a:endParaRPr>
            </a:p>
          </p:txBody>
        </p:sp>
      </p:grpSp>
      <p:grpSp>
        <p:nvGrpSpPr>
          <p:cNvPr id="20" name="Group 19">
            <a:extLst>
              <a:ext uri="{FF2B5EF4-FFF2-40B4-BE49-F238E27FC236}">
                <a16:creationId xmlns:a16="http://schemas.microsoft.com/office/drawing/2014/main" id="{B5B4BA2C-01ED-4A87-B73D-7CA6CCBF73C6}"/>
              </a:ext>
            </a:extLst>
          </p:cNvPr>
          <p:cNvGrpSpPr/>
          <p:nvPr/>
        </p:nvGrpSpPr>
        <p:grpSpPr>
          <a:xfrm>
            <a:off x="7008450" y="3262531"/>
            <a:ext cx="2747890" cy="1224330"/>
            <a:chOff x="-152399" y="2110215"/>
            <a:chExt cx="4192910" cy="1224330"/>
          </a:xfrm>
        </p:grpSpPr>
        <p:pic>
          <p:nvPicPr>
            <p:cNvPr id="21" name="Picture 20">
              <a:extLst>
                <a:ext uri="{FF2B5EF4-FFF2-40B4-BE49-F238E27FC236}">
                  <a16:creationId xmlns:a16="http://schemas.microsoft.com/office/drawing/2014/main" id="{48E97802-99D5-4ECB-A0D0-240AA0CC3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22" name="Rectangle 21">
              <a:extLst>
                <a:ext uri="{FF2B5EF4-FFF2-40B4-BE49-F238E27FC236}">
                  <a16:creationId xmlns:a16="http://schemas.microsoft.com/office/drawing/2014/main" id="{F2C14E31-3C4B-4FFD-B16D-F44B345EEDCB}"/>
                </a:ext>
              </a:extLst>
            </p:cNvPr>
            <p:cNvSpPr/>
            <p:nvPr/>
          </p:nvSpPr>
          <p:spPr>
            <a:xfrm>
              <a:off x="1072984" y="2208080"/>
              <a:ext cx="2318262" cy="769441"/>
            </a:xfrm>
            <a:prstGeom prst="rect">
              <a:avLst/>
            </a:prstGeom>
            <a:noFill/>
          </p:spPr>
          <p:txBody>
            <a:bodyPr wrap="none" lIns="91440" tIns="45720" rIns="91440" bIns="45720">
              <a:spAutoFit/>
            </a:bodyPr>
            <a:lstStyle/>
            <a:p>
              <a:pPr algn="ctr"/>
              <a:r>
                <a:rPr lang="en-US" sz="4400" b="1" cap="none" spc="0" dirty="0" err="1">
                  <a:ln w="0"/>
                  <a:solidFill>
                    <a:schemeClr val="bg2">
                      <a:lumMod val="25000"/>
                    </a:schemeClr>
                  </a:solidFill>
                </a:rPr>
                <a:t>chèn</a:t>
              </a:r>
              <a:r>
                <a:rPr lang="en-US" sz="4400" b="1" cap="none" spc="0" dirty="0">
                  <a:ln w="0"/>
                  <a:solidFill>
                    <a:schemeClr val="bg2">
                      <a:lumMod val="25000"/>
                    </a:schemeClr>
                  </a:solidFill>
                </a:rPr>
                <a:t> </a:t>
              </a:r>
              <a:r>
                <a:rPr lang="en-US" sz="4400" b="1" cap="none" spc="0" dirty="0" err="1">
                  <a:ln w="0"/>
                  <a:solidFill>
                    <a:schemeClr val="bg2">
                      <a:lumMod val="25000"/>
                    </a:schemeClr>
                  </a:solidFill>
                </a:rPr>
                <a:t>ép</a:t>
              </a:r>
              <a:endParaRPr lang="en-US" sz="4400" b="1" cap="none" spc="0" dirty="0">
                <a:ln w="0"/>
                <a:solidFill>
                  <a:schemeClr val="bg2">
                    <a:lumMod val="25000"/>
                  </a:schemeClr>
                </a:solidFill>
              </a:endParaRPr>
            </a:p>
          </p:txBody>
        </p:sp>
      </p:grpSp>
      <p:grpSp>
        <p:nvGrpSpPr>
          <p:cNvPr id="23" name="Group 22">
            <a:extLst>
              <a:ext uri="{FF2B5EF4-FFF2-40B4-BE49-F238E27FC236}">
                <a16:creationId xmlns:a16="http://schemas.microsoft.com/office/drawing/2014/main" id="{1A76B7C7-DE02-4C2B-91CD-48E7A6B1CA58}"/>
              </a:ext>
            </a:extLst>
          </p:cNvPr>
          <p:cNvGrpSpPr/>
          <p:nvPr/>
        </p:nvGrpSpPr>
        <p:grpSpPr>
          <a:xfrm>
            <a:off x="3390900" y="3195270"/>
            <a:ext cx="2747890" cy="1224330"/>
            <a:chOff x="-152399" y="2110215"/>
            <a:chExt cx="4192910" cy="1224330"/>
          </a:xfrm>
        </p:grpSpPr>
        <p:pic>
          <p:nvPicPr>
            <p:cNvPr id="24" name="Picture 23">
              <a:extLst>
                <a:ext uri="{FF2B5EF4-FFF2-40B4-BE49-F238E27FC236}">
                  <a16:creationId xmlns:a16="http://schemas.microsoft.com/office/drawing/2014/main" id="{4EB13CB1-5C69-4C1E-9739-B14DB6EFE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25" name="Rectangle 24">
              <a:extLst>
                <a:ext uri="{FF2B5EF4-FFF2-40B4-BE49-F238E27FC236}">
                  <a16:creationId xmlns:a16="http://schemas.microsoft.com/office/drawing/2014/main" id="{DB6E6D17-EE01-470C-8874-998E2B7D91B0}"/>
                </a:ext>
              </a:extLst>
            </p:cNvPr>
            <p:cNvSpPr/>
            <p:nvPr/>
          </p:nvSpPr>
          <p:spPr>
            <a:xfrm>
              <a:off x="1181987" y="2260304"/>
              <a:ext cx="2100254" cy="769441"/>
            </a:xfrm>
            <a:prstGeom prst="rect">
              <a:avLst/>
            </a:prstGeom>
            <a:noFill/>
          </p:spPr>
          <p:txBody>
            <a:bodyPr wrap="none" lIns="91440" tIns="45720" rIns="91440" bIns="45720">
              <a:spAutoFit/>
            </a:bodyPr>
            <a:lstStyle/>
            <a:p>
              <a:pPr algn="ctr"/>
              <a:r>
                <a:rPr lang="en-US" sz="4400" b="1" cap="none" spc="0" dirty="0">
                  <a:ln w="0"/>
                  <a:solidFill>
                    <a:srgbClr val="00B050"/>
                  </a:solidFill>
                </a:rPr>
                <a:t>chia </a:t>
              </a:r>
              <a:r>
                <a:rPr lang="en-US" sz="4400" b="1" cap="none" spc="0" dirty="0" err="1">
                  <a:ln w="0"/>
                  <a:solidFill>
                    <a:srgbClr val="00B050"/>
                  </a:solidFill>
                </a:rPr>
                <a:t>sẻ</a:t>
              </a:r>
              <a:endParaRPr lang="en-US" sz="4400" b="1" cap="none" spc="0" dirty="0">
                <a:ln w="0"/>
                <a:solidFill>
                  <a:srgbClr val="00B050"/>
                </a:solidFill>
              </a:endParaRPr>
            </a:p>
          </p:txBody>
        </p:sp>
      </p:grpSp>
      <p:grpSp>
        <p:nvGrpSpPr>
          <p:cNvPr id="29" name="Group 28">
            <a:extLst>
              <a:ext uri="{FF2B5EF4-FFF2-40B4-BE49-F238E27FC236}">
                <a16:creationId xmlns:a16="http://schemas.microsoft.com/office/drawing/2014/main" id="{F36500A7-345F-4660-81A2-A1E04A1ACEF7}"/>
              </a:ext>
            </a:extLst>
          </p:cNvPr>
          <p:cNvGrpSpPr/>
          <p:nvPr/>
        </p:nvGrpSpPr>
        <p:grpSpPr>
          <a:xfrm>
            <a:off x="-319178" y="3180206"/>
            <a:ext cx="3367178" cy="1224330"/>
            <a:chOff x="-152399" y="2110215"/>
            <a:chExt cx="4192910" cy="1224330"/>
          </a:xfrm>
        </p:grpSpPr>
        <p:pic>
          <p:nvPicPr>
            <p:cNvPr id="30" name="Picture 29">
              <a:extLst>
                <a:ext uri="{FF2B5EF4-FFF2-40B4-BE49-F238E27FC236}">
                  <a16:creationId xmlns:a16="http://schemas.microsoft.com/office/drawing/2014/main" id="{AE9F3DFF-A203-4905-A0DF-1900A2A62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31" name="Rectangle 30">
              <a:extLst>
                <a:ext uri="{FF2B5EF4-FFF2-40B4-BE49-F238E27FC236}">
                  <a16:creationId xmlns:a16="http://schemas.microsoft.com/office/drawing/2014/main" id="{F715C93B-8C70-4916-B35E-E348D296BBCF}"/>
                </a:ext>
              </a:extLst>
            </p:cNvPr>
            <p:cNvSpPr/>
            <p:nvPr/>
          </p:nvSpPr>
          <p:spPr>
            <a:xfrm>
              <a:off x="963981" y="2275368"/>
              <a:ext cx="2536272" cy="769441"/>
            </a:xfrm>
            <a:prstGeom prst="rect">
              <a:avLst/>
            </a:prstGeom>
            <a:noFill/>
          </p:spPr>
          <p:txBody>
            <a:bodyPr wrap="none" lIns="91440" tIns="45720" rIns="91440" bIns="45720">
              <a:spAutoFit/>
            </a:bodyPr>
            <a:lstStyle/>
            <a:p>
              <a:pPr algn="ctr"/>
              <a:r>
                <a:rPr lang="en-US" sz="4400" b="1" dirty="0" err="1">
                  <a:ln w="0"/>
                  <a:solidFill>
                    <a:srgbClr val="00B050"/>
                  </a:solidFill>
                </a:rPr>
                <a:t>đùm</a:t>
              </a:r>
              <a:r>
                <a:rPr lang="en-US" sz="4400" b="1" dirty="0">
                  <a:ln w="0"/>
                  <a:solidFill>
                    <a:srgbClr val="00B050"/>
                  </a:solidFill>
                </a:rPr>
                <a:t> </a:t>
              </a:r>
              <a:r>
                <a:rPr lang="en-US" sz="4400" b="1" dirty="0" err="1">
                  <a:ln w="0"/>
                  <a:solidFill>
                    <a:srgbClr val="00B050"/>
                  </a:solidFill>
                </a:rPr>
                <a:t>bọc</a:t>
              </a:r>
              <a:endParaRPr lang="en-US" sz="4400" b="1" cap="none" spc="0" dirty="0">
                <a:ln w="0"/>
                <a:solidFill>
                  <a:srgbClr val="00B050"/>
                </a:solidFill>
              </a:endParaRPr>
            </a:p>
          </p:txBody>
        </p:sp>
      </p:grpSp>
      <p:grpSp>
        <p:nvGrpSpPr>
          <p:cNvPr id="32" name="Group 31">
            <a:extLst>
              <a:ext uri="{FF2B5EF4-FFF2-40B4-BE49-F238E27FC236}">
                <a16:creationId xmlns:a16="http://schemas.microsoft.com/office/drawing/2014/main" id="{C96B26B7-4DC9-48B5-A22C-8FC2BFCDFBF6}"/>
              </a:ext>
            </a:extLst>
          </p:cNvPr>
          <p:cNvGrpSpPr/>
          <p:nvPr/>
        </p:nvGrpSpPr>
        <p:grpSpPr>
          <a:xfrm>
            <a:off x="7956889" y="4460523"/>
            <a:ext cx="2747890" cy="1224330"/>
            <a:chOff x="-152399" y="2110215"/>
            <a:chExt cx="4192910" cy="1224330"/>
          </a:xfrm>
        </p:grpSpPr>
        <p:pic>
          <p:nvPicPr>
            <p:cNvPr id="33" name="Picture 32">
              <a:extLst>
                <a:ext uri="{FF2B5EF4-FFF2-40B4-BE49-F238E27FC236}">
                  <a16:creationId xmlns:a16="http://schemas.microsoft.com/office/drawing/2014/main" id="{E082295D-79C2-44B9-995C-DEFEEE986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34" name="Rectangle 33">
              <a:extLst>
                <a:ext uri="{FF2B5EF4-FFF2-40B4-BE49-F238E27FC236}">
                  <a16:creationId xmlns:a16="http://schemas.microsoft.com/office/drawing/2014/main" id="{FD9C2333-AC99-48F4-8FC9-35E1165D1BDB}"/>
                </a:ext>
              </a:extLst>
            </p:cNvPr>
            <p:cNvSpPr/>
            <p:nvPr/>
          </p:nvSpPr>
          <p:spPr>
            <a:xfrm>
              <a:off x="1214852" y="2146556"/>
              <a:ext cx="2034531" cy="769441"/>
            </a:xfrm>
            <a:prstGeom prst="rect">
              <a:avLst/>
            </a:prstGeom>
            <a:noFill/>
          </p:spPr>
          <p:txBody>
            <a:bodyPr wrap="none" lIns="91440" tIns="45720" rIns="91440" bIns="45720">
              <a:spAutoFit/>
            </a:bodyPr>
            <a:lstStyle/>
            <a:p>
              <a:pPr algn="ctr"/>
              <a:r>
                <a:rPr lang="en-US" sz="4400" b="1" cap="none" spc="0">
                  <a:ln w="0"/>
                  <a:solidFill>
                    <a:schemeClr val="bg2">
                      <a:lumMod val="25000"/>
                    </a:schemeClr>
                  </a:solidFill>
                </a:rPr>
                <a:t>bắt nạt</a:t>
              </a:r>
            </a:p>
          </p:txBody>
        </p:sp>
      </p:grpSp>
      <p:grpSp>
        <p:nvGrpSpPr>
          <p:cNvPr id="35" name="Group 34">
            <a:extLst>
              <a:ext uri="{FF2B5EF4-FFF2-40B4-BE49-F238E27FC236}">
                <a16:creationId xmlns:a16="http://schemas.microsoft.com/office/drawing/2014/main" id="{57D4A800-DB74-470A-A9B7-2A861FAC9301}"/>
              </a:ext>
            </a:extLst>
          </p:cNvPr>
          <p:cNvGrpSpPr/>
          <p:nvPr/>
        </p:nvGrpSpPr>
        <p:grpSpPr>
          <a:xfrm>
            <a:off x="1299659" y="4498500"/>
            <a:ext cx="4258682" cy="1224330"/>
            <a:chOff x="-152399" y="2110215"/>
            <a:chExt cx="4192910" cy="1224330"/>
          </a:xfrm>
        </p:grpSpPr>
        <p:pic>
          <p:nvPicPr>
            <p:cNvPr id="36" name="Picture 35">
              <a:extLst>
                <a:ext uri="{FF2B5EF4-FFF2-40B4-BE49-F238E27FC236}">
                  <a16:creationId xmlns:a16="http://schemas.microsoft.com/office/drawing/2014/main" id="{952AC3A6-CAF5-48EC-843F-857232174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37" name="Rectangle 36">
              <a:extLst>
                <a:ext uri="{FF2B5EF4-FFF2-40B4-BE49-F238E27FC236}">
                  <a16:creationId xmlns:a16="http://schemas.microsoft.com/office/drawing/2014/main" id="{9461F321-75C3-4569-9FFA-06DD89FD8E9A}"/>
                </a:ext>
              </a:extLst>
            </p:cNvPr>
            <p:cNvSpPr/>
            <p:nvPr/>
          </p:nvSpPr>
          <p:spPr>
            <a:xfrm>
              <a:off x="480676" y="2260494"/>
              <a:ext cx="3502882" cy="769441"/>
            </a:xfrm>
            <a:prstGeom prst="rect">
              <a:avLst/>
            </a:prstGeom>
            <a:noFill/>
          </p:spPr>
          <p:txBody>
            <a:bodyPr wrap="none" lIns="91440" tIns="45720" rIns="91440" bIns="45720">
              <a:spAutoFit/>
            </a:bodyPr>
            <a:lstStyle/>
            <a:p>
              <a:pPr algn="ctr"/>
              <a:r>
                <a:rPr lang="en-US" sz="4400" b="1" cap="none" spc="0" dirty="0" err="1">
                  <a:ln w="0"/>
                  <a:solidFill>
                    <a:srgbClr val="00B050"/>
                  </a:solidFill>
                </a:rPr>
                <a:t>th</a:t>
              </a:r>
              <a:r>
                <a:rPr lang="vi-VN" sz="4400" b="1" cap="none" spc="0" dirty="0">
                  <a:ln w="0"/>
                  <a:solidFill>
                    <a:srgbClr val="00B050"/>
                  </a:solidFill>
                </a:rPr>
                <a:t>ư</a:t>
              </a:r>
              <a:r>
                <a:rPr lang="en-US" sz="4400" b="1" cap="none" spc="0" dirty="0" err="1">
                  <a:ln w="0"/>
                  <a:solidFill>
                    <a:srgbClr val="00B050"/>
                  </a:solidFill>
                </a:rPr>
                <a:t>ơng</a:t>
              </a:r>
              <a:r>
                <a:rPr lang="en-US" sz="4400" b="1" cap="none" spc="0" dirty="0">
                  <a:ln w="0"/>
                  <a:solidFill>
                    <a:srgbClr val="00B050"/>
                  </a:solidFill>
                </a:rPr>
                <a:t> </a:t>
              </a:r>
              <a:r>
                <a:rPr lang="en-US" sz="4400" b="1" cap="none" spc="0" dirty="0" err="1">
                  <a:ln w="0"/>
                  <a:solidFill>
                    <a:srgbClr val="00B050"/>
                  </a:solidFill>
                </a:rPr>
                <a:t>cảm</a:t>
              </a:r>
              <a:endParaRPr lang="en-US" sz="4400" b="1" cap="none" spc="0" dirty="0">
                <a:ln w="0"/>
                <a:solidFill>
                  <a:srgbClr val="00B050"/>
                </a:solidFill>
              </a:endParaRPr>
            </a:p>
          </p:txBody>
        </p:sp>
      </p:grpSp>
      <p:grpSp>
        <p:nvGrpSpPr>
          <p:cNvPr id="38" name="Group 37">
            <a:extLst>
              <a:ext uri="{FF2B5EF4-FFF2-40B4-BE49-F238E27FC236}">
                <a16:creationId xmlns:a16="http://schemas.microsoft.com/office/drawing/2014/main" id="{9B24D543-B2C6-498B-B6D4-2284AD0F0BDE}"/>
              </a:ext>
            </a:extLst>
          </p:cNvPr>
          <p:cNvGrpSpPr/>
          <p:nvPr/>
        </p:nvGrpSpPr>
        <p:grpSpPr>
          <a:xfrm>
            <a:off x="3429000" y="2059294"/>
            <a:ext cx="2747890" cy="1224330"/>
            <a:chOff x="-152399" y="2110215"/>
            <a:chExt cx="4192910" cy="1224330"/>
          </a:xfrm>
        </p:grpSpPr>
        <p:pic>
          <p:nvPicPr>
            <p:cNvPr id="39" name="Picture 38">
              <a:extLst>
                <a:ext uri="{FF2B5EF4-FFF2-40B4-BE49-F238E27FC236}">
                  <a16:creationId xmlns:a16="http://schemas.microsoft.com/office/drawing/2014/main" id="{0FBBDB44-C22A-45A1-B520-B5CDC8FD6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40" name="Rectangle 39">
              <a:extLst>
                <a:ext uri="{FF2B5EF4-FFF2-40B4-BE49-F238E27FC236}">
                  <a16:creationId xmlns:a16="http://schemas.microsoft.com/office/drawing/2014/main" id="{CCE4B49C-E3AF-4BCF-9292-07D082794B92}"/>
                </a:ext>
              </a:extLst>
            </p:cNvPr>
            <p:cNvSpPr/>
            <p:nvPr/>
          </p:nvSpPr>
          <p:spPr>
            <a:xfrm>
              <a:off x="1093021" y="2253280"/>
              <a:ext cx="2278189" cy="769441"/>
            </a:xfrm>
            <a:prstGeom prst="rect">
              <a:avLst/>
            </a:prstGeom>
            <a:noFill/>
          </p:spPr>
          <p:txBody>
            <a:bodyPr wrap="none" lIns="91440" tIns="45720" rIns="91440" bIns="45720">
              <a:spAutoFit/>
            </a:bodyPr>
            <a:lstStyle/>
            <a:p>
              <a:pPr algn="ctr"/>
              <a:r>
                <a:rPr lang="en-US" sz="4400" b="1" cap="none" spc="0" dirty="0" err="1">
                  <a:ln w="0"/>
                  <a:solidFill>
                    <a:srgbClr val="00B050"/>
                  </a:solidFill>
                </a:rPr>
                <a:t>giúp</a:t>
              </a:r>
              <a:r>
                <a:rPr lang="en-US" sz="4400" b="1" cap="none" spc="0" dirty="0">
                  <a:ln w="0"/>
                  <a:solidFill>
                    <a:srgbClr val="00B050"/>
                  </a:solidFill>
                </a:rPr>
                <a:t> </a:t>
              </a:r>
              <a:r>
                <a:rPr lang="en-US" sz="4400" b="1" cap="none" spc="0" dirty="0" err="1">
                  <a:ln w="0"/>
                  <a:solidFill>
                    <a:srgbClr val="00B050"/>
                  </a:solidFill>
                </a:rPr>
                <a:t>đ</a:t>
              </a:r>
              <a:r>
                <a:rPr lang="en-US" sz="4400" b="1" dirty="0" err="1">
                  <a:ln w="0"/>
                  <a:solidFill>
                    <a:srgbClr val="00B050"/>
                  </a:solidFill>
                </a:rPr>
                <a:t>ỡ</a:t>
              </a:r>
              <a:endParaRPr lang="en-US" sz="4400" b="1" cap="none" spc="0" dirty="0">
                <a:ln w="0"/>
                <a:solidFill>
                  <a:srgbClr val="00B050"/>
                </a:solidFill>
              </a:endParaRPr>
            </a:p>
          </p:txBody>
        </p:sp>
      </p:grpSp>
      <p:grpSp>
        <p:nvGrpSpPr>
          <p:cNvPr id="44" name="Group 43">
            <a:extLst>
              <a:ext uri="{FF2B5EF4-FFF2-40B4-BE49-F238E27FC236}">
                <a16:creationId xmlns:a16="http://schemas.microsoft.com/office/drawing/2014/main" id="{F10B75BC-2EB5-4B79-ADA1-356213B63D2F}"/>
              </a:ext>
            </a:extLst>
          </p:cNvPr>
          <p:cNvGrpSpPr/>
          <p:nvPr/>
        </p:nvGrpSpPr>
        <p:grpSpPr>
          <a:xfrm>
            <a:off x="6902489" y="2079871"/>
            <a:ext cx="2747890" cy="1224330"/>
            <a:chOff x="-152399" y="2110215"/>
            <a:chExt cx="4192910" cy="1224330"/>
          </a:xfrm>
        </p:grpSpPr>
        <p:pic>
          <p:nvPicPr>
            <p:cNvPr id="45" name="Picture 44">
              <a:extLst>
                <a:ext uri="{FF2B5EF4-FFF2-40B4-BE49-F238E27FC236}">
                  <a16:creationId xmlns:a16="http://schemas.microsoft.com/office/drawing/2014/main" id="{22FE9C67-95A3-4C25-B751-9921D8BD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46" name="Rectangle 45">
              <a:extLst>
                <a:ext uri="{FF2B5EF4-FFF2-40B4-BE49-F238E27FC236}">
                  <a16:creationId xmlns:a16="http://schemas.microsoft.com/office/drawing/2014/main" id="{7B3F0F6F-6D9E-497D-B7EB-0770566D9F49}"/>
                </a:ext>
              </a:extLst>
            </p:cNvPr>
            <p:cNvSpPr/>
            <p:nvPr/>
          </p:nvSpPr>
          <p:spPr>
            <a:xfrm>
              <a:off x="1394384" y="2281317"/>
              <a:ext cx="1675460" cy="769441"/>
            </a:xfrm>
            <a:prstGeom prst="rect">
              <a:avLst/>
            </a:prstGeom>
            <a:noFill/>
          </p:spPr>
          <p:txBody>
            <a:bodyPr wrap="none" lIns="91440" tIns="45720" rIns="91440" bIns="45720">
              <a:spAutoFit/>
            </a:bodyPr>
            <a:lstStyle/>
            <a:p>
              <a:pPr algn="ctr"/>
              <a:r>
                <a:rPr lang="en-US" sz="4400" b="1" cap="none" spc="0" dirty="0" err="1">
                  <a:ln w="0"/>
                  <a:solidFill>
                    <a:schemeClr val="bg2">
                      <a:lumMod val="25000"/>
                    </a:schemeClr>
                  </a:solidFill>
                </a:rPr>
                <a:t>th</a:t>
              </a:r>
              <a:r>
                <a:rPr lang="en-US" sz="4400" b="1" dirty="0" err="1">
                  <a:ln w="0"/>
                  <a:solidFill>
                    <a:schemeClr val="bg2">
                      <a:lumMod val="25000"/>
                    </a:schemeClr>
                  </a:solidFill>
                </a:rPr>
                <a:t>ờ</a:t>
              </a:r>
              <a:r>
                <a:rPr lang="en-US" sz="4400" b="1" dirty="0">
                  <a:ln w="0"/>
                  <a:solidFill>
                    <a:schemeClr val="bg2">
                      <a:lumMod val="25000"/>
                    </a:schemeClr>
                  </a:solidFill>
                </a:rPr>
                <a:t> ơ</a:t>
              </a:r>
              <a:endParaRPr lang="en-US" sz="4400" b="1" cap="none" spc="0" dirty="0">
                <a:ln w="0"/>
                <a:solidFill>
                  <a:schemeClr val="bg2">
                    <a:lumMod val="25000"/>
                  </a:schemeClr>
                </a:solidFill>
              </a:endParaRPr>
            </a:p>
          </p:txBody>
        </p:sp>
      </p:grpSp>
      <p:grpSp>
        <p:nvGrpSpPr>
          <p:cNvPr id="47" name="Group 46">
            <a:extLst>
              <a:ext uri="{FF2B5EF4-FFF2-40B4-BE49-F238E27FC236}">
                <a16:creationId xmlns:a16="http://schemas.microsoft.com/office/drawing/2014/main" id="{5E00E79D-342E-4292-AE32-8653C83B3598}"/>
              </a:ext>
            </a:extLst>
          </p:cNvPr>
          <p:cNvGrpSpPr/>
          <p:nvPr/>
        </p:nvGrpSpPr>
        <p:grpSpPr>
          <a:xfrm>
            <a:off x="9413300" y="2031239"/>
            <a:ext cx="2747890" cy="1224330"/>
            <a:chOff x="-152399" y="2110215"/>
            <a:chExt cx="4192910" cy="1224330"/>
          </a:xfrm>
        </p:grpSpPr>
        <p:pic>
          <p:nvPicPr>
            <p:cNvPr id="48" name="Picture 47">
              <a:extLst>
                <a:ext uri="{FF2B5EF4-FFF2-40B4-BE49-F238E27FC236}">
                  <a16:creationId xmlns:a16="http://schemas.microsoft.com/office/drawing/2014/main" id="{35671C6B-29B3-4200-A857-094C2AEFC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49" name="Rectangle 48">
              <a:extLst>
                <a:ext uri="{FF2B5EF4-FFF2-40B4-BE49-F238E27FC236}">
                  <a16:creationId xmlns:a16="http://schemas.microsoft.com/office/drawing/2014/main" id="{B4DB26B6-24FE-4412-B67D-C9B59A813BBA}"/>
                </a:ext>
              </a:extLst>
            </p:cNvPr>
            <p:cNvSpPr/>
            <p:nvPr/>
          </p:nvSpPr>
          <p:spPr>
            <a:xfrm>
              <a:off x="1214850" y="2357535"/>
              <a:ext cx="2034531" cy="769441"/>
            </a:xfrm>
            <a:prstGeom prst="rect">
              <a:avLst/>
            </a:prstGeom>
            <a:noFill/>
          </p:spPr>
          <p:txBody>
            <a:bodyPr wrap="none" lIns="91440" tIns="45720" rIns="91440" bIns="45720">
              <a:spAutoFit/>
            </a:bodyPr>
            <a:lstStyle/>
            <a:p>
              <a:pPr algn="ctr"/>
              <a:r>
                <a:rPr lang="en-US" sz="4400" b="1" cap="none" spc="0" dirty="0" err="1">
                  <a:ln w="0"/>
                  <a:solidFill>
                    <a:schemeClr val="bg2">
                      <a:lumMod val="25000"/>
                    </a:schemeClr>
                  </a:solidFill>
                </a:rPr>
                <a:t>ganh</a:t>
              </a:r>
              <a:r>
                <a:rPr lang="en-US" sz="4400" b="1" cap="none" spc="0" dirty="0">
                  <a:ln w="0"/>
                  <a:solidFill>
                    <a:schemeClr val="bg2">
                      <a:lumMod val="25000"/>
                    </a:schemeClr>
                  </a:solidFill>
                </a:rPr>
                <a:t> </a:t>
              </a:r>
              <a:r>
                <a:rPr lang="en-US" sz="4400" b="1" cap="none" spc="0" dirty="0" err="1">
                  <a:ln w="0"/>
                  <a:solidFill>
                    <a:schemeClr val="bg2">
                      <a:lumMod val="25000"/>
                    </a:schemeClr>
                  </a:solidFill>
                </a:rPr>
                <a:t>tị</a:t>
              </a:r>
              <a:endParaRPr lang="en-US" sz="4400" b="1" cap="none" spc="0" dirty="0">
                <a:ln w="0"/>
                <a:solidFill>
                  <a:schemeClr val="bg2">
                    <a:lumMod val="25000"/>
                  </a:schemeClr>
                </a:solidFill>
              </a:endParaRPr>
            </a:p>
          </p:txBody>
        </p:sp>
      </p:grpSp>
      <p:grpSp>
        <p:nvGrpSpPr>
          <p:cNvPr id="50" name="Group 49">
            <a:extLst>
              <a:ext uri="{FF2B5EF4-FFF2-40B4-BE49-F238E27FC236}">
                <a16:creationId xmlns:a16="http://schemas.microsoft.com/office/drawing/2014/main" id="{7F216A27-5ABA-4E85-A253-DFE4EC710A36}"/>
              </a:ext>
            </a:extLst>
          </p:cNvPr>
          <p:cNvGrpSpPr/>
          <p:nvPr/>
        </p:nvGrpSpPr>
        <p:grpSpPr>
          <a:xfrm>
            <a:off x="9448800" y="3225045"/>
            <a:ext cx="2747890" cy="1224330"/>
            <a:chOff x="-152399" y="2110215"/>
            <a:chExt cx="4192910" cy="1224330"/>
          </a:xfrm>
        </p:grpSpPr>
        <p:pic>
          <p:nvPicPr>
            <p:cNvPr id="51" name="Picture 50">
              <a:extLst>
                <a:ext uri="{FF2B5EF4-FFF2-40B4-BE49-F238E27FC236}">
                  <a16:creationId xmlns:a16="http://schemas.microsoft.com/office/drawing/2014/main" id="{59EC07FE-811C-42B4-9023-80FF944F7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10215"/>
              <a:ext cx="4192910" cy="1224330"/>
            </a:xfrm>
            <a:prstGeom prst="rect">
              <a:avLst/>
            </a:prstGeom>
          </p:spPr>
        </p:pic>
        <p:sp>
          <p:nvSpPr>
            <p:cNvPr id="52" name="Rectangle 51">
              <a:extLst>
                <a:ext uri="{FF2B5EF4-FFF2-40B4-BE49-F238E27FC236}">
                  <a16:creationId xmlns:a16="http://schemas.microsoft.com/office/drawing/2014/main" id="{94657501-8EF1-4BD5-884D-2F5AE0CB3DC3}"/>
                </a:ext>
              </a:extLst>
            </p:cNvPr>
            <p:cNvSpPr/>
            <p:nvPr/>
          </p:nvSpPr>
          <p:spPr>
            <a:xfrm>
              <a:off x="1229277" y="2281887"/>
              <a:ext cx="2005677" cy="769441"/>
            </a:xfrm>
            <a:prstGeom prst="rect">
              <a:avLst/>
            </a:prstGeom>
            <a:noFill/>
          </p:spPr>
          <p:txBody>
            <a:bodyPr wrap="none" lIns="91440" tIns="45720" rIns="91440" bIns="45720">
              <a:spAutoFit/>
            </a:bodyPr>
            <a:lstStyle/>
            <a:p>
              <a:pPr algn="ctr"/>
              <a:r>
                <a:rPr lang="en-US" sz="4400" b="1" cap="none" spc="0" dirty="0">
                  <a:ln w="0"/>
                  <a:solidFill>
                    <a:schemeClr val="bg2">
                      <a:lumMod val="25000"/>
                    </a:schemeClr>
                  </a:solidFill>
                </a:rPr>
                <a:t>chia </a:t>
              </a:r>
              <a:r>
                <a:rPr lang="en-US" sz="4400" b="1" cap="none" spc="0" dirty="0" err="1">
                  <a:ln w="0"/>
                  <a:solidFill>
                    <a:schemeClr val="bg2">
                      <a:lumMod val="25000"/>
                    </a:schemeClr>
                  </a:solidFill>
                </a:rPr>
                <a:t>rẽ</a:t>
              </a:r>
              <a:endParaRPr lang="en-US" sz="4400" b="1" cap="none" spc="0" dirty="0">
                <a:ln w="0"/>
                <a:solidFill>
                  <a:schemeClr val="bg2">
                    <a:lumMod val="25000"/>
                  </a:schemeClr>
                </a:solidFill>
              </a:endParaRPr>
            </a:p>
          </p:txBody>
        </p:sp>
      </p:grpSp>
      <p:pic>
        <p:nvPicPr>
          <p:cNvPr id="3" name="Picture 2">
            <a:extLst>
              <a:ext uri="{FF2B5EF4-FFF2-40B4-BE49-F238E27FC236}">
                <a16:creationId xmlns:a16="http://schemas.microsoft.com/office/drawing/2014/main" id="{DE0F59DF-92CF-4100-B40C-5E3DC1191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4122" y="4863899"/>
            <a:ext cx="1510792" cy="1510792"/>
          </a:xfrm>
          <a:prstGeom prst="rect">
            <a:avLst/>
          </a:prstGeom>
        </p:spPr>
      </p:pic>
      <p:pic>
        <p:nvPicPr>
          <p:cNvPr id="8" name="Picture 7">
            <a:extLst>
              <a:ext uri="{FF2B5EF4-FFF2-40B4-BE49-F238E27FC236}">
                <a16:creationId xmlns:a16="http://schemas.microsoft.com/office/drawing/2014/main" id="{12BE8F41-F970-4519-90BE-B11A700ACD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54358" y="5805859"/>
            <a:ext cx="1137664" cy="1137664"/>
          </a:xfrm>
          <a:prstGeom prst="rect">
            <a:avLst/>
          </a:prstGeom>
        </p:spPr>
      </p:pic>
      <p:sp>
        <p:nvSpPr>
          <p:cNvPr id="41" name="Rectangle 40">
            <a:extLst>
              <a:ext uri="{FF2B5EF4-FFF2-40B4-BE49-F238E27FC236}">
                <a16:creationId xmlns:a16="http://schemas.microsoft.com/office/drawing/2014/main" id="{55DA2494-B82E-47A7-BBE3-2323F6EAD898}"/>
              </a:ext>
            </a:extLst>
          </p:cNvPr>
          <p:cNvSpPr/>
          <p:nvPr/>
        </p:nvSpPr>
        <p:spPr>
          <a:xfrm>
            <a:off x="76200" y="800873"/>
            <a:ext cx="3902030" cy="1200329"/>
          </a:xfrm>
          <a:prstGeom prst="rect">
            <a:avLst/>
          </a:prstGeom>
          <a:noFill/>
        </p:spPr>
        <p:txBody>
          <a:bodyPr wrap="none" lIns="91440" tIns="45720" rIns="91440" bIns="45720">
            <a:spAutoFit/>
          </a:bodyPr>
          <a:lstStyle/>
          <a:p>
            <a:pPr marL="742950" indent="-742950" algn="ctr">
              <a:buAutoNum type="alphaLcParenR"/>
            </a:pPr>
            <a:r>
              <a:rPr lang="en-US" sz="3600" b="1" cap="none" spc="0" dirty="0" err="1" smtClean="0">
                <a:ln w="0"/>
                <a:solidFill>
                  <a:srgbClr val="00B050"/>
                </a:solidFill>
                <a:highlight>
                  <a:srgbClr val="FFFF00"/>
                </a:highlight>
                <a:latin typeface="UTM Avo" panose="02040603050506020204" pitchFamily="18" charset="0"/>
              </a:rPr>
              <a:t>Chỉ</a:t>
            </a:r>
            <a:r>
              <a:rPr lang="en-US" sz="3600" b="1" cap="none" spc="0" dirty="0" smtClean="0">
                <a:ln w="0"/>
                <a:solidFill>
                  <a:srgbClr val="00B050"/>
                </a:solidFill>
                <a:highlight>
                  <a:srgbClr val="FFFF00"/>
                </a:highlight>
                <a:latin typeface="UTM Avo" panose="02040603050506020204" pitchFamily="18" charset="0"/>
              </a:rPr>
              <a:t> </a:t>
            </a:r>
            <a:r>
              <a:rPr lang="en-US" sz="3600" b="1" cap="none" spc="0" dirty="0" err="1">
                <a:ln w="0"/>
                <a:solidFill>
                  <a:srgbClr val="00B050"/>
                </a:solidFill>
                <a:highlight>
                  <a:srgbClr val="FFFF00"/>
                </a:highlight>
                <a:latin typeface="UTM Avo" panose="02040603050506020204" pitchFamily="18" charset="0"/>
              </a:rPr>
              <a:t>hành</a:t>
            </a:r>
            <a:r>
              <a:rPr lang="en-US" sz="3600" b="1" cap="none" spc="0" dirty="0">
                <a:ln w="0"/>
                <a:solidFill>
                  <a:srgbClr val="00B050"/>
                </a:solidFill>
                <a:highlight>
                  <a:srgbClr val="FFFF00"/>
                </a:highlight>
                <a:latin typeface="UTM Avo" panose="02040603050506020204" pitchFamily="18" charset="0"/>
              </a:rPr>
              <a:t> </a:t>
            </a:r>
            <a:r>
              <a:rPr lang="en-US" sz="3600" b="1" cap="none" spc="0" dirty="0" err="1">
                <a:ln w="0"/>
                <a:solidFill>
                  <a:srgbClr val="00B050"/>
                </a:solidFill>
                <a:highlight>
                  <a:srgbClr val="FFFF00"/>
                </a:highlight>
                <a:latin typeface="UTM Avo" panose="02040603050506020204" pitchFamily="18" charset="0"/>
              </a:rPr>
              <a:t>động</a:t>
            </a:r>
            <a:r>
              <a:rPr lang="en-US" sz="3600" b="1" cap="none" spc="0" dirty="0">
                <a:ln w="0"/>
                <a:solidFill>
                  <a:srgbClr val="00B050"/>
                </a:solidFill>
                <a:highlight>
                  <a:srgbClr val="FFFF00"/>
                </a:highlight>
                <a:latin typeface="UTM Avo" panose="02040603050506020204" pitchFamily="18" charset="0"/>
              </a:rPr>
              <a:t>, </a:t>
            </a:r>
            <a:endParaRPr lang="en-US" sz="3600" b="1" cap="none" spc="0" dirty="0" smtClean="0">
              <a:ln w="0"/>
              <a:solidFill>
                <a:srgbClr val="00B050"/>
              </a:solidFill>
              <a:highlight>
                <a:srgbClr val="FFFF00"/>
              </a:highlight>
              <a:latin typeface="UTM Avo" panose="02040603050506020204" pitchFamily="18" charset="0"/>
            </a:endParaRPr>
          </a:p>
          <a:p>
            <a:pPr algn="ctr"/>
            <a:r>
              <a:rPr lang="en-US" sz="3600" b="1" cap="none" spc="0" dirty="0" err="1" smtClean="0">
                <a:ln w="0"/>
                <a:solidFill>
                  <a:srgbClr val="00B050"/>
                </a:solidFill>
                <a:highlight>
                  <a:srgbClr val="FFFF00"/>
                </a:highlight>
                <a:latin typeface="UTM Avo" panose="02040603050506020204" pitchFamily="18" charset="0"/>
              </a:rPr>
              <a:t>thái</a:t>
            </a:r>
            <a:r>
              <a:rPr lang="en-US" sz="3600" b="1" cap="none" spc="0" dirty="0" smtClean="0">
                <a:ln w="0"/>
                <a:solidFill>
                  <a:srgbClr val="00B050"/>
                </a:solidFill>
                <a:highlight>
                  <a:srgbClr val="FFFF00"/>
                </a:highlight>
                <a:latin typeface="UTM Avo" panose="02040603050506020204" pitchFamily="18" charset="0"/>
              </a:rPr>
              <a:t> </a:t>
            </a:r>
            <a:r>
              <a:rPr lang="en-US" sz="3600" b="1" cap="none" spc="0" dirty="0" err="1">
                <a:ln w="0"/>
                <a:solidFill>
                  <a:srgbClr val="00B050"/>
                </a:solidFill>
                <a:highlight>
                  <a:srgbClr val="FFFF00"/>
                </a:highlight>
                <a:latin typeface="UTM Avo" panose="02040603050506020204" pitchFamily="18" charset="0"/>
              </a:rPr>
              <a:t>độ</a:t>
            </a:r>
            <a:r>
              <a:rPr lang="en-US" sz="3600" b="1" cap="none" spc="0" dirty="0">
                <a:ln w="0"/>
                <a:solidFill>
                  <a:srgbClr val="00B050"/>
                </a:solidFill>
                <a:highlight>
                  <a:srgbClr val="FFFF00"/>
                </a:highlight>
                <a:latin typeface="UTM Avo" panose="02040603050506020204" pitchFamily="18" charset="0"/>
              </a:rPr>
              <a:t> </a:t>
            </a:r>
            <a:r>
              <a:rPr lang="en-US" sz="3600" b="1" cap="none" spc="0" dirty="0" err="1" smtClean="0">
                <a:ln w="0"/>
                <a:solidFill>
                  <a:srgbClr val="00B050"/>
                </a:solidFill>
                <a:highlight>
                  <a:srgbClr val="FFFF00"/>
                </a:highlight>
                <a:latin typeface="UTM Avo" panose="02040603050506020204" pitchFamily="18" charset="0"/>
              </a:rPr>
              <a:t>tốt</a:t>
            </a:r>
            <a:r>
              <a:rPr lang="en-US" sz="3600" b="1" dirty="0" smtClean="0">
                <a:ln w="0"/>
                <a:solidFill>
                  <a:srgbClr val="00B050"/>
                </a:solidFill>
                <a:highlight>
                  <a:srgbClr val="FFFF00"/>
                </a:highlight>
                <a:latin typeface="UTM Avo" panose="02040603050506020204" pitchFamily="18" charset="0"/>
              </a:rPr>
              <a:t>. </a:t>
            </a:r>
            <a:endParaRPr lang="en-US" sz="3600" b="1" cap="none" spc="0" dirty="0">
              <a:ln w="0"/>
              <a:solidFill>
                <a:srgbClr val="00B050"/>
              </a:solidFill>
              <a:highlight>
                <a:srgbClr val="FFFF00"/>
              </a:highlight>
              <a:latin typeface="UTM Avo" panose="02040603050506020204" pitchFamily="18" charset="0"/>
            </a:endParaRPr>
          </a:p>
        </p:txBody>
      </p:sp>
      <p:sp>
        <p:nvSpPr>
          <p:cNvPr id="42" name="Rectangle 41">
            <a:extLst>
              <a:ext uri="{FF2B5EF4-FFF2-40B4-BE49-F238E27FC236}">
                <a16:creationId xmlns:a16="http://schemas.microsoft.com/office/drawing/2014/main" id="{74AB2B3E-56B4-498F-8F0A-F2B50D52D553}"/>
              </a:ext>
            </a:extLst>
          </p:cNvPr>
          <p:cNvSpPr/>
          <p:nvPr/>
        </p:nvSpPr>
        <p:spPr>
          <a:xfrm>
            <a:off x="7902508" y="860290"/>
            <a:ext cx="3587842" cy="1200329"/>
          </a:xfrm>
          <a:prstGeom prst="rect">
            <a:avLst/>
          </a:prstGeom>
          <a:noFill/>
        </p:spPr>
        <p:txBody>
          <a:bodyPr wrap="none" lIns="91440" tIns="45720" rIns="91440" bIns="45720">
            <a:spAutoFit/>
          </a:bodyPr>
          <a:lstStyle/>
          <a:p>
            <a:pPr algn="ctr"/>
            <a:r>
              <a:rPr lang="en-US" sz="3600" b="1" dirty="0">
                <a:ln w="0"/>
                <a:solidFill>
                  <a:schemeClr val="accent4">
                    <a:lumMod val="50000"/>
                  </a:schemeClr>
                </a:solidFill>
                <a:highlight>
                  <a:srgbClr val="FFFF00"/>
                </a:highlight>
                <a:latin typeface="UTM Avo" panose="02040603050506020204" pitchFamily="18" charset="0"/>
              </a:rPr>
              <a:t>b) </a:t>
            </a:r>
            <a:r>
              <a:rPr lang="en-US" sz="3600" b="1" dirty="0" err="1">
                <a:ln w="0"/>
                <a:solidFill>
                  <a:schemeClr val="accent4">
                    <a:lumMod val="50000"/>
                  </a:schemeClr>
                </a:solidFill>
                <a:highlight>
                  <a:srgbClr val="FFFF00"/>
                </a:highlight>
                <a:latin typeface="UTM Avo" panose="02040603050506020204" pitchFamily="18" charset="0"/>
              </a:rPr>
              <a:t>Chỉ</a:t>
            </a:r>
            <a:r>
              <a:rPr lang="en-US" sz="3600" b="1" dirty="0">
                <a:ln w="0"/>
                <a:solidFill>
                  <a:schemeClr val="accent4">
                    <a:lumMod val="50000"/>
                  </a:schemeClr>
                </a:solidFill>
                <a:highlight>
                  <a:srgbClr val="FFFF00"/>
                </a:highlight>
                <a:latin typeface="UTM Avo" panose="02040603050506020204" pitchFamily="18" charset="0"/>
              </a:rPr>
              <a:t> </a:t>
            </a:r>
            <a:r>
              <a:rPr lang="en-US" sz="3600" b="1" dirty="0" err="1">
                <a:ln w="0"/>
                <a:solidFill>
                  <a:schemeClr val="accent4">
                    <a:lumMod val="50000"/>
                  </a:schemeClr>
                </a:solidFill>
                <a:highlight>
                  <a:srgbClr val="FFFF00"/>
                </a:highlight>
                <a:latin typeface="UTM Avo" panose="02040603050506020204" pitchFamily="18" charset="0"/>
              </a:rPr>
              <a:t>hành</a:t>
            </a:r>
            <a:r>
              <a:rPr lang="en-US" sz="3600" b="1" dirty="0">
                <a:ln w="0"/>
                <a:solidFill>
                  <a:schemeClr val="accent4">
                    <a:lumMod val="50000"/>
                  </a:schemeClr>
                </a:solidFill>
                <a:highlight>
                  <a:srgbClr val="FFFF00"/>
                </a:highlight>
                <a:latin typeface="UTM Avo" panose="02040603050506020204" pitchFamily="18" charset="0"/>
              </a:rPr>
              <a:t> </a:t>
            </a:r>
            <a:r>
              <a:rPr lang="en-US" sz="3600" b="1" dirty="0" err="1" smtClean="0">
                <a:ln w="0"/>
                <a:solidFill>
                  <a:schemeClr val="accent4">
                    <a:lumMod val="50000"/>
                  </a:schemeClr>
                </a:solidFill>
                <a:highlight>
                  <a:srgbClr val="FFFF00"/>
                </a:highlight>
                <a:latin typeface="UTM Avo" panose="02040603050506020204" pitchFamily="18" charset="0"/>
              </a:rPr>
              <a:t>động</a:t>
            </a:r>
            <a:r>
              <a:rPr lang="en-US" sz="3600" b="1" dirty="0" smtClean="0">
                <a:ln w="0"/>
                <a:solidFill>
                  <a:schemeClr val="accent4">
                    <a:lumMod val="50000"/>
                  </a:schemeClr>
                </a:solidFill>
                <a:highlight>
                  <a:srgbClr val="FFFF00"/>
                </a:highlight>
                <a:latin typeface="UTM Avo" panose="02040603050506020204" pitchFamily="18" charset="0"/>
              </a:rPr>
              <a:t>,</a:t>
            </a:r>
          </a:p>
          <a:p>
            <a:pPr algn="ctr"/>
            <a:r>
              <a:rPr lang="en-US" sz="3600" b="1" dirty="0" err="1" smtClean="0">
                <a:ln w="0"/>
                <a:solidFill>
                  <a:schemeClr val="accent4">
                    <a:lumMod val="50000"/>
                  </a:schemeClr>
                </a:solidFill>
                <a:highlight>
                  <a:srgbClr val="FFFF00"/>
                </a:highlight>
                <a:latin typeface="UTM Avo" panose="02040603050506020204" pitchFamily="18" charset="0"/>
              </a:rPr>
              <a:t>thái</a:t>
            </a:r>
            <a:r>
              <a:rPr lang="en-US" sz="3600" b="1" dirty="0" smtClean="0">
                <a:ln w="0"/>
                <a:solidFill>
                  <a:schemeClr val="accent4">
                    <a:lumMod val="50000"/>
                  </a:schemeClr>
                </a:solidFill>
                <a:highlight>
                  <a:srgbClr val="FFFF00"/>
                </a:highlight>
                <a:latin typeface="UTM Avo" panose="02040603050506020204" pitchFamily="18" charset="0"/>
              </a:rPr>
              <a:t> </a:t>
            </a:r>
            <a:r>
              <a:rPr lang="en-US" sz="3600" b="1" dirty="0" err="1">
                <a:ln w="0"/>
                <a:solidFill>
                  <a:schemeClr val="accent4">
                    <a:lumMod val="50000"/>
                  </a:schemeClr>
                </a:solidFill>
                <a:highlight>
                  <a:srgbClr val="FFFF00"/>
                </a:highlight>
                <a:latin typeface="UTM Avo" panose="02040603050506020204" pitchFamily="18" charset="0"/>
              </a:rPr>
              <a:t>độ</a:t>
            </a:r>
            <a:r>
              <a:rPr lang="en-US" sz="3600" b="1" dirty="0">
                <a:ln w="0"/>
                <a:solidFill>
                  <a:schemeClr val="accent4">
                    <a:lumMod val="50000"/>
                  </a:schemeClr>
                </a:solidFill>
                <a:highlight>
                  <a:srgbClr val="FFFF00"/>
                </a:highlight>
                <a:latin typeface="UTM Avo" panose="02040603050506020204" pitchFamily="18" charset="0"/>
              </a:rPr>
              <a:t> </a:t>
            </a:r>
            <a:r>
              <a:rPr lang="en-US" sz="3600" b="1" dirty="0" err="1">
                <a:ln w="0"/>
                <a:solidFill>
                  <a:schemeClr val="accent4">
                    <a:lumMod val="50000"/>
                  </a:schemeClr>
                </a:solidFill>
                <a:highlight>
                  <a:srgbClr val="FFFF00"/>
                </a:highlight>
                <a:latin typeface="UTM Avo" panose="02040603050506020204" pitchFamily="18" charset="0"/>
              </a:rPr>
              <a:t>không</a:t>
            </a:r>
            <a:r>
              <a:rPr lang="en-US" sz="3600" b="1" dirty="0">
                <a:ln w="0"/>
                <a:solidFill>
                  <a:schemeClr val="accent4">
                    <a:lumMod val="50000"/>
                  </a:schemeClr>
                </a:solidFill>
                <a:highlight>
                  <a:srgbClr val="FFFF00"/>
                </a:highlight>
                <a:latin typeface="UTM Avo" panose="02040603050506020204" pitchFamily="18" charset="0"/>
              </a:rPr>
              <a:t> </a:t>
            </a:r>
            <a:r>
              <a:rPr lang="en-US" sz="3600" b="1" dirty="0" err="1">
                <a:ln w="0"/>
                <a:solidFill>
                  <a:schemeClr val="accent4">
                    <a:lumMod val="50000"/>
                  </a:schemeClr>
                </a:solidFill>
                <a:highlight>
                  <a:srgbClr val="FFFF00"/>
                </a:highlight>
                <a:latin typeface="UTM Avo" panose="02040603050506020204" pitchFamily="18" charset="0"/>
              </a:rPr>
              <a:t>tốt</a:t>
            </a:r>
            <a:r>
              <a:rPr lang="en-US" sz="3600" b="1" dirty="0">
                <a:ln w="0"/>
                <a:solidFill>
                  <a:schemeClr val="accent4">
                    <a:lumMod val="50000"/>
                  </a:schemeClr>
                </a:solidFill>
                <a:highlight>
                  <a:srgbClr val="FFFF00"/>
                </a:highlight>
                <a:latin typeface="UTM Avo" panose="02040603050506020204" pitchFamily="18" charset="0"/>
              </a:rPr>
              <a:t>.</a:t>
            </a:r>
            <a:endParaRPr lang="en-US" sz="3600" b="1" cap="none" spc="0" dirty="0">
              <a:ln w="0"/>
              <a:solidFill>
                <a:schemeClr val="accent4">
                  <a:lumMod val="50000"/>
                </a:schemeClr>
              </a:solidFill>
              <a:highlight>
                <a:srgbClr val="FFFF00"/>
              </a:highlight>
              <a:latin typeface="UTM Avo" panose="02040603050506020204" pitchFamily="18" charset="0"/>
            </a:endParaRPr>
          </a:p>
        </p:txBody>
      </p:sp>
    </p:spTree>
    <p:extLst>
      <p:ext uri="{BB962C8B-B14F-4D97-AF65-F5344CB8AC3E}">
        <p14:creationId xmlns:p14="http://schemas.microsoft.com/office/powerpoint/2010/main" val="154701717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circle(in)">
                                      <p:cBhvr>
                                        <p:cTn id="24" dur="20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2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circle(in)">
                                      <p:cBhvr>
                                        <p:cTn id="39" dur="20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anim calcmode="lin" valueType="num">
                                      <p:cBhvr>
                                        <p:cTn id="45" dur="1000" fill="hold"/>
                                        <p:tgtEl>
                                          <p:spTgt spid="42"/>
                                        </p:tgtEl>
                                        <p:attrNameLst>
                                          <p:attrName>ppt_x</p:attrName>
                                        </p:attrNameLst>
                                      </p:cBhvr>
                                      <p:tavLst>
                                        <p:tav tm="0">
                                          <p:val>
                                            <p:strVal val="#ppt_x"/>
                                          </p:val>
                                        </p:tav>
                                        <p:tav tm="100000">
                                          <p:val>
                                            <p:strVal val="#ppt_x"/>
                                          </p:val>
                                        </p:tav>
                                      </p:tavLst>
                                    </p:anim>
                                    <p:anim calcmode="lin" valueType="num">
                                      <p:cBhvr>
                                        <p:cTn id="46" dur="1000" fill="hold"/>
                                        <p:tgtEl>
                                          <p:spTgt spid="42"/>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barn(inVertical)">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barn(inVertical)">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arn(inVertical)">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BA0B36-19B4-4C18-AE25-8D0D71101C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 y="152400"/>
            <a:ext cx="1143000" cy="1143000"/>
          </a:xfrm>
          <a:prstGeom prst="rect">
            <a:avLst/>
          </a:prstGeom>
        </p:spPr>
      </p:pic>
      <p:sp>
        <p:nvSpPr>
          <p:cNvPr id="7" name="Rectangle 6">
            <a:extLst>
              <a:ext uri="{FF2B5EF4-FFF2-40B4-BE49-F238E27FC236}">
                <a16:creationId xmlns:a16="http://schemas.microsoft.com/office/drawing/2014/main" id="{2B85E157-7427-438D-95D6-7EF21223F415}"/>
              </a:ext>
            </a:extLst>
          </p:cNvPr>
          <p:cNvSpPr/>
          <p:nvPr/>
        </p:nvSpPr>
        <p:spPr>
          <a:xfrm>
            <a:off x="1143000" y="48161"/>
            <a:ext cx="10515600" cy="1323439"/>
          </a:xfrm>
          <a:prstGeom prst="rect">
            <a:avLst/>
          </a:prstGeom>
          <a:noFill/>
        </p:spPr>
        <p:txBody>
          <a:bodyPr wrap="square" lIns="91440" tIns="45720" rIns="91440" bIns="45720">
            <a:spAutoFit/>
          </a:bodyPr>
          <a:lstStyle/>
          <a:p>
            <a:r>
              <a:rPr lang="en-US" sz="4000" b="1" dirty="0" err="1">
                <a:ln w="0"/>
                <a:solidFill>
                  <a:srgbClr val="0F4AB5"/>
                </a:solidFill>
                <a:latin typeface="UTM Avo" panose="02040603050506020204" pitchFamily="18" charset="0"/>
              </a:rPr>
              <a:t>Thay</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mỗi</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trong</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đoạn</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văn</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sau</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bằng</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một</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từ</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ngữ</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phù</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hợp</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trong</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khung</a:t>
            </a:r>
            <a:r>
              <a:rPr lang="en-US" sz="4000" b="1" dirty="0">
                <a:ln w="0"/>
                <a:solidFill>
                  <a:srgbClr val="0F4AB5"/>
                </a:solidFill>
                <a:latin typeface="UTM Avo" panose="02040603050506020204" pitchFamily="18" charset="0"/>
              </a:rPr>
              <a:t>:</a:t>
            </a:r>
            <a:endParaRPr lang="en-US" sz="4000" b="1" cap="none" spc="0" dirty="0">
              <a:ln w="0"/>
              <a:solidFill>
                <a:srgbClr val="0F4AB5"/>
              </a:solidFill>
              <a:latin typeface="UTM Avo" panose="02040603050506020204" pitchFamily="18" charset="0"/>
            </a:endParaRPr>
          </a:p>
        </p:txBody>
      </p:sp>
      <p:sp>
        <p:nvSpPr>
          <p:cNvPr id="8" name="Rectangle 7">
            <a:extLst>
              <a:ext uri="{FF2B5EF4-FFF2-40B4-BE49-F238E27FC236}">
                <a16:creationId xmlns:a16="http://schemas.microsoft.com/office/drawing/2014/main" id="{C1AA0A54-55D4-4220-9A97-F00232F0A1C8}"/>
              </a:ext>
            </a:extLst>
          </p:cNvPr>
          <p:cNvSpPr/>
          <p:nvPr/>
        </p:nvSpPr>
        <p:spPr>
          <a:xfrm>
            <a:off x="381000" y="1459528"/>
            <a:ext cx="11544300" cy="826472"/>
          </a:xfrm>
          <a:prstGeom prst="rect">
            <a:avLst/>
          </a:prstGeom>
          <a:solidFill>
            <a:schemeClr val="accent1">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0"/>
                <a:solidFill>
                  <a:srgbClr val="FF0066"/>
                </a:solidFill>
                <a:latin typeface="UTM Avo" panose="02040603050506020204" pitchFamily="18" charset="0"/>
              </a:rPr>
              <a:t>ấm</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áp</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hạnh</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phúc</a:t>
            </a:r>
            <a:r>
              <a:rPr lang="en-US" sz="4000" b="1" dirty="0">
                <a:ln w="0"/>
                <a:solidFill>
                  <a:srgbClr val="FF0066"/>
                </a:solidFill>
                <a:latin typeface="UTM Avo" panose="02040603050506020204" pitchFamily="18" charset="0"/>
              </a:rPr>
              <a:t>, chia </a:t>
            </a:r>
            <a:r>
              <a:rPr lang="en-US" sz="4000" b="1" dirty="0" err="1">
                <a:ln w="0"/>
                <a:solidFill>
                  <a:srgbClr val="FF0066"/>
                </a:solidFill>
                <a:latin typeface="UTM Avo" panose="02040603050506020204" pitchFamily="18" charset="0"/>
              </a:rPr>
              <a:t>sẻ</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giúp</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đỡ</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lòng</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nhân</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hậu</a:t>
            </a:r>
            <a:endParaRPr lang="en-US" sz="4000" b="1" dirty="0">
              <a:ln w="0"/>
              <a:solidFill>
                <a:srgbClr val="FF0066"/>
              </a:solidFill>
              <a:latin typeface="UTM Avo" panose="02040603050506020204" pitchFamily="18" charset="0"/>
            </a:endParaRPr>
          </a:p>
        </p:txBody>
      </p:sp>
      <p:sp>
        <p:nvSpPr>
          <p:cNvPr id="9" name="Rectangle 8">
            <a:extLst>
              <a:ext uri="{FF2B5EF4-FFF2-40B4-BE49-F238E27FC236}">
                <a16:creationId xmlns:a16="http://schemas.microsoft.com/office/drawing/2014/main" id="{E698A1DF-E3AB-4C7F-8F75-54CC3C922FA7}"/>
              </a:ext>
            </a:extLst>
          </p:cNvPr>
          <p:cNvSpPr/>
          <p:nvPr/>
        </p:nvSpPr>
        <p:spPr>
          <a:xfrm>
            <a:off x="323850" y="2590800"/>
            <a:ext cx="11544300" cy="348769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Những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lúc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khó</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khăn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chúng</a:t>
            </a:r>
            <a:r>
              <a:rPr lang="en-US" sz="4000" b="1" dirty="0">
                <a:ln w="0"/>
                <a:solidFill>
                  <a:srgbClr val="000066"/>
                </a:solidFill>
                <a:latin typeface="UTM Avo" panose="02040603050506020204" pitchFamily="18" charset="0"/>
              </a:rPr>
              <a:t> ta </a:t>
            </a:r>
            <a:r>
              <a:rPr lang="en-US" sz="4000" b="1" dirty="0" err="1">
                <a:ln w="0"/>
                <a:solidFill>
                  <a:srgbClr val="000066"/>
                </a:solidFill>
                <a:latin typeface="UTM Avo" panose="02040603050506020204" pitchFamily="18" charset="0"/>
              </a:rPr>
              <a:t>cảm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thấy</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rất</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được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bạn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bè</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cảm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thông</a:t>
            </a:r>
            <a:r>
              <a:rPr lang="en-US" sz="4000" b="1" dirty="0">
                <a:ln w="0"/>
                <a:solidFill>
                  <a:srgbClr val="000066"/>
                </a:solidFill>
                <a:latin typeface="UTM Avo" panose="02040603050506020204" pitchFamily="18" charset="0"/>
              </a:rPr>
              <a:t>,    . </a:t>
            </a:r>
            <a:r>
              <a:rPr lang="en-US" sz="4000" b="1" dirty="0" err="1">
                <a:ln w="0"/>
                <a:solidFill>
                  <a:srgbClr val="000066"/>
                </a:solidFill>
                <a:latin typeface="UTM Avo" panose="02040603050506020204" pitchFamily="18" charset="0"/>
              </a:rPr>
              <a:t>Chúng</a:t>
            </a:r>
            <a:r>
              <a:rPr lang="en-US" sz="4000" b="1" dirty="0">
                <a:ln w="0"/>
                <a:solidFill>
                  <a:srgbClr val="000066"/>
                </a:solidFill>
                <a:latin typeface="UTM Avo" panose="02040603050506020204" pitchFamily="18" charset="0"/>
              </a:rPr>
              <a:t> ta </a:t>
            </a:r>
            <a:r>
              <a:rPr lang="en-US" sz="4000" b="1" dirty="0" err="1">
                <a:ln w="0"/>
                <a:solidFill>
                  <a:srgbClr val="000066"/>
                </a:solidFill>
                <a:latin typeface="UTM Avo" panose="02040603050506020204" pitchFamily="18" charset="0"/>
              </a:rPr>
              <a:t>cũng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rất</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được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quan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tâm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và</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mọi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người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xung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quanh</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Đó</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là</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biểu</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hiện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của</a:t>
            </a:r>
            <a:r>
              <a:rPr lang="en-US" sz="4000" b="1" dirty="0">
                <a:ln w="0"/>
                <a:solidFill>
                  <a:srgbClr val="000066"/>
                </a:solidFill>
                <a:latin typeface="UTM Avo" panose="02040603050506020204" pitchFamily="18" charset="0"/>
              </a:rPr>
              <a:t>     - </a:t>
            </a:r>
            <a:r>
              <a:rPr lang="en-US" sz="4000" b="1" dirty="0" err="1">
                <a:ln w="0"/>
                <a:solidFill>
                  <a:srgbClr val="000066"/>
                </a:solidFill>
                <a:latin typeface="UTM Avo" panose="02040603050506020204" pitchFamily="18" charset="0"/>
              </a:rPr>
              <a:t>một</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trong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những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truyền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thống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đẹp</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làm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nên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tính</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cách</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phẩm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chất</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của</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người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Việt</a:t>
            </a:r>
            <a:r>
              <a:rPr lang="en-US" sz="4000" b="1" dirty="0">
                <a:ln w="0"/>
                <a:solidFill>
                  <a:srgbClr val="000066"/>
                </a:solidFill>
                <a:latin typeface="UTM Avo" panose="02040603050506020204" pitchFamily="18" charset="0"/>
              </a:rPr>
              <a:t> Nam.</a:t>
            </a:r>
          </a:p>
          <a:p>
            <a:pPr algn="r"/>
            <a:r>
              <a:rPr lang="en-US" sz="4000" b="1" i="1" dirty="0">
                <a:ln w="0"/>
                <a:solidFill>
                  <a:srgbClr val="000066"/>
                </a:solidFill>
                <a:latin typeface="UTM Avo" panose="02040603050506020204" pitchFamily="18" charset="0"/>
              </a:rPr>
              <a:t>Theo </a:t>
            </a:r>
            <a:r>
              <a:rPr lang="en-US" sz="4000" b="1" dirty="0" err="1">
                <a:ln w="0"/>
                <a:solidFill>
                  <a:srgbClr val="000066"/>
                </a:solidFill>
                <a:latin typeface="UTM Avo" panose="02040603050506020204" pitchFamily="18" charset="0"/>
              </a:rPr>
              <a:t>Thư</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Hà</a:t>
            </a:r>
            <a:endParaRPr lang="en-US" sz="4000" b="1" i="1" dirty="0">
              <a:ln w="0"/>
              <a:solidFill>
                <a:srgbClr val="000066"/>
              </a:solidFill>
              <a:latin typeface="UTM Avo" panose="02040603050506020204" pitchFamily="18" charset="0"/>
            </a:endParaRPr>
          </a:p>
        </p:txBody>
      </p:sp>
      <p:pic>
        <p:nvPicPr>
          <p:cNvPr id="3" name="Picture 2">
            <a:extLst>
              <a:ext uri="{FF2B5EF4-FFF2-40B4-BE49-F238E27FC236}">
                <a16:creationId xmlns:a16="http://schemas.microsoft.com/office/drawing/2014/main" id="{252ABF96-29B5-4A91-8A3C-BB0C6E7539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0400" y="122822"/>
            <a:ext cx="704553" cy="704553"/>
          </a:xfrm>
          <a:prstGeom prst="rect">
            <a:avLst/>
          </a:prstGeom>
        </p:spPr>
      </p:pic>
      <p:pic>
        <p:nvPicPr>
          <p:cNvPr id="10" name="Picture 9">
            <a:extLst>
              <a:ext uri="{FF2B5EF4-FFF2-40B4-BE49-F238E27FC236}">
                <a16:creationId xmlns:a16="http://schemas.microsoft.com/office/drawing/2014/main" id="{7293208B-8CD5-4DC7-B9E9-04C61D8F3F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58449" y="2488525"/>
            <a:ext cx="704553" cy="704553"/>
          </a:xfrm>
          <a:prstGeom prst="rect">
            <a:avLst/>
          </a:prstGeom>
        </p:spPr>
      </p:pic>
      <p:pic>
        <p:nvPicPr>
          <p:cNvPr id="11" name="Picture 10">
            <a:extLst>
              <a:ext uri="{FF2B5EF4-FFF2-40B4-BE49-F238E27FC236}">
                <a16:creationId xmlns:a16="http://schemas.microsoft.com/office/drawing/2014/main" id="{A29AE63A-566E-432A-897D-636C50758A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96247" y="3115961"/>
            <a:ext cx="704553" cy="704553"/>
          </a:xfrm>
          <a:prstGeom prst="rect">
            <a:avLst/>
          </a:prstGeom>
        </p:spPr>
      </p:pic>
      <p:pic>
        <p:nvPicPr>
          <p:cNvPr id="12" name="Picture 11">
            <a:extLst>
              <a:ext uri="{FF2B5EF4-FFF2-40B4-BE49-F238E27FC236}">
                <a16:creationId xmlns:a16="http://schemas.microsoft.com/office/drawing/2014/main" id="{8BF16602-E33A-4C0A-8C9E-13F2241C28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4345" y="3151589"/>
            <a:ext cx="704553" cy="704553"/>
          </a:xfrm>
          <a:prstGeom prst="rect">
            <a:avLst/>
          </a:prstGeom>
        </p:spPr>
      </p:pic>
      <p:pic>
        <p:nvPicPr>
          <p:cNvPr id="13" name="Picture 12">
            <a:extLst>
              <a:ext uri="{FF2B5EF4-FFF2-40B4-BE49-F238E27FC236}">
                <a16:creationId xmlns:a16="http://schemas.microsoft.com/office/drawing/2014/main" id="{F61C2651-276C-4317-B322-60EB07DB5A3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74718" y="3668196"/>
            <a:ext cx="704553" cy="704553"/>
          </a:xfrm>
          <a:prstGeom prst="rect">
            <a:avLst/>
          </a:prstGeom>
        </p:spPr>
      </p:pic>
      <p:pic>
        <p:nvPicPr>
          <p:cNvPr id="14" name="Picture 13">
            <a:extLst>
              <a:ext uri="{FF2B5EF4-FFF2-40B4-BE49-F238E27FC236}">
                <a16:creationId xmlns:a16="http://schemas.microsoft.com/office/drawing/2014/main" id="{A79BB5F2-1876-4235-9A3D-CBFABCB05E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57847" y="4334649"/>
            <a:ext cx="704553" cy="704553"/>
          </a:xfrm>
          <a:prstGeom prst="rect">
            <a:avLst/>
          </a:prstGeom>
        </p:spPr>
      </p:pic>
    </p:spTree>
    <p:extLst>
      <p:ext uri="{BB962C8B-B14F-4D97-AF65-F5344CB8AC3E}">
        <p14:creationId xmlns:p14="http://schemas.microsoft.com/office/powerpoint/2010/main" val="381371419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BA0B36-19B4-4C18-AE25-8D0D71101C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 y="152400"/>
            <a:ext cx="1143000" cy="1143000"/>
          </a:xfrm>
          <a:prstGeom prst="rect">
            <a:avLst/>
          </a:prstGeom>
        </p:spPr>
      </p:pic>
      <p:sp>
        <p:nvSpPr>
          <p:cNvPr id="7" name="Rectangle 6">
            <a:extLst>
              <a:ext uri="{FF2B5EF4-FFF2-40B4-BE49-F238E27FC236}">
                <a16:creationId xmlns:a16="http://schemas.microsoft.com/office/drawing/2014/main" id="{2B85E157-7427-438D-95D6-7EF21223F415}"/>
              </a:ext>
            </a:extLst>
          </p:cNvPr>
          <p:cNvSpPr/>
          <p:nvPr/>
        </p:nvSpPr>
        <p:spPr>
          <a:xfrm>
            <a:off x="1143000" y="76200"/>
            <a:ext cx="10515600" cy="1323439"/>
          </a:xfrm>
          <a:prstGeom prst="rect">
            <a:avLst/>
          </a:prstGeom>
          <a:noFill/>
        </p:spPr>
        <p:txBody>
          <a:bodyPr wrap="square" lIns="91440" tIns="45720" rIns="91440" bIns="45720">
            <a:spAutoFit/>
          </a:bodyPr>
          <a:lstStyle/>
          <a:p>
            <a:r>
              <a:rPr lang="en-US" sz="4000" b="1" dirty="0" err="1">
                <a:ln w="0"/>
                <a:solidFill>
                  <a:srgbClr val="0F4AB5"/>
                </a:solidFill>
                <a:latin typeface="UTM Avo" panose="02040603050506020204" pitchFamily="18" charset="0"/>
              </a:rPr>
              <a:t>Thay</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mỗi</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trong</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đoạn</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văn</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sau</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bằng</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một</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từ</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ngữ</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phù</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hợp</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trong</a:t>
            </a:r>
            <a:r>
              <a:rPr lang="en-US" sz="4000" b="1" dirty="0">
                <a:ln w="0"/>
                <a:solidFill>
                  <a:srgbClr val="0F4AB5"/>
                </a:solidFill>
                <a:latin typeface="UTM Avo" panose="02040603050506020204" pitchFamily="18" charset="0"/>
              </a:rPr>
              <a:t> </a:t>
            </a:r>
            <a:r>
              <a:rPr lang="en-US" sz="4000" b="1" dirty="0" err="1">
                <a:ln w="0"/>
                <a:solidFill>
                  <a:srgbClr val="0F4AB5"/>
                </a:solidFill>
                <a:latin typeface="UTM Avo" panose="02040603050506020204" pitchFamily="18" charset="0"/>
              </a:rPr>
              <a:t>khung</a:t>
            </a:r>
            <a:r>
              <a:rPr lang="en-US" sz="4000" b="1" dirty="0">
                <a:ln w="0"/>
                <a:solidFill>
                  <a:srgbClr val="0F4AB5"/>
                </a:solidFill>
                <a:latin typeface="UTM Avo" panose="02040603050506020204" pitchFamily="18" charset="0"/>
              </a:rPr>
              <a:t>:</a:t>
            </a:r>
            <a:endParaRPr lang="en-US" sz="4000" b="1" cap="none" spc="0" dirty="0">
              <a:ln w="0"/>
              <a:solidFill>
                <a:srgbClr val="0F4AB5"/>
              </a:solidFill>
              <a:latin typeface="UTM Avo" panose="02040603050506020204" pitchFamily="18" charset="0"/>
            </a:endParaRPr>
          </a:p>
        </p:txBody>
      </p:sp>
      <p:sp>
        <p:nvSpPr>
          <p:cNvPr id="8" name="Rectangle 7">
            <a:extLst>
              <a:ext uri="{FF2B5EF4-FFF2-40B4-BE49-F238E27FC236}">
                <a16:creationId xmlns:a16="http://schemas.microsoft.com/office/drawing/2014/main" id="{C1AA0A54-55D4-4220-9A97-F00232F0A1C8}"/>
              </a:ext>
            </a:extLst>
          </p:cNvPr>
          <p:cNvSpPr/>
          <p:nvPr/>
        </p:nvSpPr>
        <p:spPr>
          <a:xfrm>
            <a:off x="381000" y="1459528"/>
            <a:ext cx="11544300" cy="826472"/>
          </a:xfrm>
          <a:prstGeom prst="rect">
            <a:avLst/>
          </a:prstGeom>
          <a:solidFill>
            <a:schemeClr val="accent1">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n w="0"/>
                <a:solidFill>
                  <a:srgbClr val="FF0066"/>
                </a:solidFill>
                <a:latin typeface="UTM Avo" panose="02040603050506020204" pitchFamily="18" charset="0"/>
              </a:rPr>
              <a:t>ấm áp, hạnh phúc, chia sẻ, giúp đỡ, lòng nhân hậu</a:t>
            </a:r>
          </a:p>
        </p:txBody>
      </p:sp>
      <p:sp>
        <p:nvSpPr>
          <p:cNvPr id="9" name="Rectangle 8">
            <a:extLst>
              <a:ext uri="{FF2B5EF4-FFF2-40B4-BE49-F238E27FC236}">
                <a16:creationId xmlns:a16="http://schemas.microsoft.com/office/drawing/2014/main" id="{E698A1DF-E3AB-4C7F-8F75-54CC3C922FA7}"/>
              </a:ext>
            </a:extLst>
          </p:cNvPr>
          <p:cNvSpPr/>
          <p:nvPr/>
        </p:nvSpPr>
        <p:spPr>
          <a:xfrm>
            <a:off x="228600" y="2913102"/>
            <a:ext cx="11696700" cy="3487698"/>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Những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lúc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khó</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khăn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chúng</a:t>
            </a:r>
            <a:r>
              <a:rPr lang="en-US" sz="4000" b="1" dirty="0">
                <a:ln w="0"/>
                <a:solidFill>
                  <a:srgbClr val="000066"/>
                </a:solidFill>
                <a:latin typeface="UTM Avo" panose="02040603050506020204" pitchFamily="18" charset="0"/>
              </a:rPr>
              <a:t> ta </a:t>
            </a:r>
            <a:r>
              <a:rPr lang="en-US" sz="4000" b="1" dirty="0" err="1">
                <a:ln w="0"/>
                <a:solidFill>
                  <a:srgbClr val="000066"/>
                </a:solidFill>
                <a:latin typeface="UTM Avo" panose="02040603050506020204" pitchFamily="18" charset="0"/>
              </a:rPr>
              <a:t>cảm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thấy</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rất</a:t>
            </a:r>
            <a:r>
              <a:rPr lang="en-US" sz="4000" b="1" dirty="0">
                <a:ln w="0"/>
                <a:solidFill>
                  <a:srgbClr val="000066"/>
                </a:solidFill>
                <a:latin typeface="UTM Avo" panose="02040603050506020204" pitchFamily="18" charset="0"/>
              </a:rPr>
              <a:t/>
            </a:r>
            <a:br>
              <a:rPr lang="en-US" sz="4000" b="1" dirty="0">
                <a:ln w="0"/>
                <a:solidFill>
                  <a:srgbClr val="000066"/>
                </a:solidFill>
                <a:latin typeface="UTM Avo" panose="02040603050506020204" pitchFamily="18" charset="0"/>
              </a:rPr>
            </a:br>
            <a:r>
              <a:rPr lang="en-US" sz="4000" b="1" dirty="0">
                <a:ln w="0"/>
                <a:solidFill>
                  <a:srgbClr val="000066"/>
                </a:solidFill>
                <a:latin typeface="UTM Avo" panose="02040603050506020204" pitchFamily="18" charset="0"/>
              </a:rPr>
              <a:t> </a:t>
            </a:r>
            <a:r>
              <a:rPr lang="en-US" sz="4000" b="1" dirty="0" err="1">
                <a:ln w="0"/>
                <a:solidFill>
                  <a:srgbClr val="FF0066"/>
                </a:solidFill>
                <a:latin typeface="UTM Avo" panose="02040603050506020204" pitchFamily="18" charset="0"/>
              </a:rPr>
              <a:t>ấm</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áp</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được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bạn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bè</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cảm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thông</a:t>
            </a:r>
            <a:r>
              <a:rPr lang="en-US" sz="4000" b="1" dirty="0">
                <a:ln w="0"/>
                <a:solidFill>
                  <a:srgbClr val="000066"/>
                </a:solidFill>
                <a:latin typeface="UTM Avo" panose="02040603050506020204" pitchFamily="18" charset="0"/>
              </a:rPr>
              <a:t>, </a:t>
            </a:r>
            <a:r>
              <a:rPr lang="en-US" sz="4000" b="1" dirty="0">
                <a:ln w="0"/>
                <a:solidFill>
                  <a:srgbClr val="FF0066"/>
                </a:solidFill>
                <a:latin typeface="UTM Avo" panose="02040603050506020204" pitchFamily="18" charset="0"/>
              </a:rPr>
              <a:t>chia </a:t>
            </a:r>
            <a:r>
              <a:rPr lang="en-US" sz="4000" b="1" dirty="0" err="1">
                <a:ln w="0"/>
                <a:solidFill>
                  <a:srgbClr val="FF0066"/>
                </a:solidFill>
                <a:latin typeface="UTM Avo" panose="02040603050506020204" pitchFamily="18" charset="0"/>
              </a:rPr>
              <a:t>sẻ</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Chúng</a:t>
            </a:r>
            <a:r>
              <a:rPr lang="en-US" sz="4000" b="1" dirty="0">
                <a:ln w="0"/>
                <a:solidFill>
                  <a:srgbClr val="000066"/>
                </a:solidFill>
                <a:latin typeface="UTM Avo" panose="02040603050506020204" pitchFamily="18" charset="0"/>
              </a:rPr>
              <a:t> ta </a:t>
            </a:r>
            <a:r>
              <a:rPr lang="en-US" sz="4000" b="1" dirty="0" err="1">
                <a:ln w="0"/>
                <a:solidFill>
                  <a:srgbClr val="000066"/>
                </a:solidFill>
                <a:latin typeface="UTM Avo" panose="02040603050506020204" pitchFamily="18" charset="0"/>
              </a:rPr>
              <a:t>cũng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rất</a:t>
            </a:r>
            <a:r>
              <a:rPr lang="en-US" sz="4000" b="1" dirty="0">
                <a:ln w="0"/>
                <a:solidFill>
                  <a:srgbClr val="000066"/>
                </a:solidFill>
                <a:latin typeface="UTM Avo" panose="02040603050506020204" pitchFamily="18" charset="0"/>
              </a:rPr>
              <a:t> </a:t>
            </a:r>
            <a:r>
              <a:rPr lang="en-US" sz="4000" b="1" dirty="0" err="1">
                <a:ln w="0"/>
                <a:solidFill>
                  <a:srgbClr val="FF0066"/>
                </a:solidFill>
                <a:latin typeface="UTM Avo" panose="02040603050506020204" pitchFamily="18" charset="0"/>
              </a:rPr>
              <a:t>hạnh</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phúc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khi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được</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quan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tâm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và</a:t>
            </a:r>
            <a:r>
              <a:rPr lang="en-US" sz="4000" b="1" dirty="0">
                <a:ln w="0"/>
                <a:solidFill>
                  <a:srgbClr val="000066"/>
                </a:solidFill>
                <a:latin typeface="UTM Avo" panose="02040603050506020204" pitchFamily="18" charset="0"/>
              </a:rPr>
              <a:t> </a:t>
            </a:r>
            <a:r>
              <a:rPr lang="en-US" sz="4000" b="1" dirty="0" err="1">
                <a:ln w="0"/>
                <a:solidFill>
                  <a:srgbClr val="FF0066"/>
                </a:solidFill>
                <a:latin typeface="UTM Avo" panose="02040603050506020204" pitchFamily="18" charset="0"/>
              </a:rPr>
              <a:t>giúp</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đỡ</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mọi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người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xung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quanh</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Đó</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là</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biểu</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hiện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của</a:t>
            </a:r>
            <a:r>
              <a:rPr lang="en-US" sz="4000" b="1" dirty="0">
                <a:ln w="0"/>
                <a:solidFill>
                  <a:srgbClr val="000066"/>
                </a:solidFill>
                <a:latin typeface="UTM Avo" panose="02040603050506020204" pitchFamily="18" charset="0"/>
              </a:rPr>
              <a:t> </a:t>
            </a:r>
            <a:br>
              <a:rPr lang="en-US" sz="4000" b="1" dirty="0">
                <a:ln w="0"/>
                <a:solidFill>
                  <a:srgbClr val="000066"/>
                </a:solidFill>
                <a:latin typeface="UTM Avo" panose="02040603050506020204" pitchFamily="18" charset="0"/>
              </a:rPr>
            </a:br>
            <a:r>
              <a:rPr lang="en-US" sz="4000" b="1" dirty="0" err="1">
                <a:ln w="0"/>
                <a:solidFill>
                  <a:srgbClr val="FF0066"/>
                </a:solidFill>
                <a:latin typeface="UTM Avo" panose="02040603050506020204" pitchFamily="18" charset="0"/>
              </a:rPr>
              <a:t>lòng</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nhân</a:t>
            </a:r>
            <a:r>
              <a:rPr lang="en-US" sz="4000" b="1" dirty="0">
                <a:ln w="0"/>
                <a:solidFill>
                  <a:srgbClr val="FF0066"/>
                </a:solidFill>
                <a:latin typeface="UTM Avo" panose="02040603050506020204" pitchFamily="18" charset="0"/>
              </a:rPr>
              <a:t> </a:t>
            </a:r>
            <a:r>
              <a:rPr lang="en-US" sz="4000" b="1" dirty="0" err="1">
                <a:ln w="0"/>
                <a:solidFill>
                  <a:srgbClr val="FF0066"/>
                </a:solidFill>
                <a:latin typeface="UTM Avo" panose="02040603050506020204" pitchFamily="18" charset="0"/>
              </a:rPr>
              <a:t>hậu</a:t>
            </a:r>
            <a:r>
              <a:rPr lang="en-US" sz="4000" b="1" dirty="0">
                <a:ln w="0"/>
                <a:solidFill>
                  <a:srgbClr val="000066"/>
                </a:solidFill>
                <a:latin typeface="UTM Avo" panose="02040603050506020204" pitchFamily="18" charset="0"/>
              </a:rPr>
              <a:t> - </a:t>
            </a:r>
            <a:r>
              <a:rPr lang="en-US" sz="4000" b="1" dirty="0" err="1">
                <a:ln w="0"/>
                <a:solidFill>
                  <a:srgbClr val="000066"/>
                </a:solidFill>
                <a:latin typeface="UTM Avo" panose="02040603050506020204" pitchFamily="18" charset="0"/>
              </a:rPr>
              <a:t>một</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trong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những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truyền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thống</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đẹp</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làm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nên</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tính</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cách</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phẩm</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chất</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của</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người</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Việt</a:t>
            </a:r>
            <a:r>
              <a:rPr lang="en-US" sz="4000" b="1" dirty="0">
                <a:ln w="0"/>
                <a:solidFill>
                  <a:srgbClr val="000066"/>
                </a:solidFill>
                <a:latin typeface="UTM Avo" panose="02040603050506020204" pitchFamily="18" charset="0"/>
              </a:rPr>
              <a:t> Nam.</a:t>
            </a:r>
          </a:p>
          <a:p>
            <a:pPr algn="r"/>
            <a:r>
              <a:rPr lang="en-US" sz="4000" b="1" i="1" dirty="0">
                <a:ln w="0"/>
                <a:solidFill>
                  <a:srgbClr val="000066"/>
                </a:solidFill>
                <a:latin typeface="UTM Avo" panose="02040603050506020204" pitchFamily="18" charset="0"/>
              </a:rPr>
              <a:t>Theo </a:t>
            </a:r>
            <a:r>
              <a:rPr lang="en-US" sz="4000" b="1" dirty="0" err="1">
                <a:ln w="0"/>
                <a:solidFill>
                  <a:srgbClr val="000066"/>
                </a:solidFill>
                <a:latin typeface="UTM Avo" panose="02040603050506020204" pitchFamily="18" charset="0"/>
              </a:rPr>
              <a:t>Thư</a:t>
            </a:r>
            <a:r>
              <a:rPr lang="en-US" sz="4000" b="1" dirty="0">
                <a:ln w="0"/>
                <a:solidFill>
                  <a:srgbClr val="000066"/>
                </a:solidFill>
                <a:latin typeface="UTM Avo" panose="02040603050506020204" pitchFamily="18" charset="0"/>
              </a:rPr>
              <a:t> </a:t>
            </a:r>
            <a:r>
              <a:rPr lang="en-US" sz="4000" b="1" dirty="0" err="1">
                <a:ln w="0"/>
                <a:solidFill>
                  <a:srgbClr val="000066"/>
                </a:solidFill>
                <a:latin typeface="UTM Avo" panose="02040603050506020204" pitchFamily="18" charset="0"/>
              </a:rPr>
              <a:t>Hà</a:t>
            </a:r>
            <a:endParaRPr lang="en-US" sz="4000" b="1" i="1" dirty="0">
              <a:ln w="0"/>
              <a:solidFill>
                <a:srgbClr val="000066"/>
              </a:solidFill>
              <a:latin typeface="UTM Avo" panose="02040603050506020204" pitchFamily="18" charset="0"/>
            </a:endParaRPr>
          </a:p>
        </p:txBody>
      </p:sp>
      <p:pic>
        <p:nvPicPr>
          <p:cNvPr id="10" name="Picture 9">
            <a:extLst>
              <a:ext uri="{FF2B5EF4-FFF2-40B4-BE49-F238E27FC236}">
                <a16:creationId xmlns:a16="http://schemas.microsoft.com/office/drawing/2014/main" id="{1835AC98-8916-45C5-8128-CE5F6AE80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0400" y="152400"/>
            <a:ext cx="704553" cy="704553"/>
          </a:xfrm>
          <a:prstGeom prst="rect">
            <a:avLst/>
          </a:prstGeom>
        </p:spPr>
      </p:pic>
      <p:grpSp>
        <p:nvGrpSpPr>
          <p:cNvPr id="3" name="Group 2"/>
          <p:cNvGrpSpPr/>
          <p:nvPr/>
        </p:nvGrpSpPr>
        <p:grpSpPr>
          <a:xfrm>
            <a:off x="381000" y="3161674"/>
            <a:ext cx="1447800" cy="704553"/>
            <a:chOff x="381000" y="3161674"/>
            <a:chExt cx="1447800" cy="704553"/>
          </a:xfrm>
        </p:grpSpPr>
        <p:sp>
          <p:nvSpPr>
            <p:cNvPr id="2" name="Rectangle 1"/>
            <p:cNvSpPr/>
            <p:nvPr/>
          </p:nvSpPr>
          <p:spPr>
            <a:xfrm>
              <a:off x="381000" y="3191843"/>
              <a:ext cx="1447800" cy="6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835AC98-8916-45C5-8128-CE5F6AE80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9773" y="3161674"/>
              <a:ext cx="704553" cy="704553"/>
            </a:xfrm>
            <a:prstGeom prst="rect">
              <a:avLst/>
            </a:prstGeom>
          </p:spPr>
        </p:pic>
      </p:grpSp>
      <p:grpSp>
        <p:nvGrpSpPr>
          <p:cNvPr id="18" name="Group 17"/>
          <p:cNvGrpSpPr/>
          <p:nvPr/>
        </p:nvGrpSpPr>
        <p:grpSpPr>
          <a:xfrm>
            <a:off x="8153400" y="3199149"/>
            <a:ext cx="1592580" cy="704553"/>
            <a:chOff x="381000" y="3161674"/>
            <a:chExt cx="1447800" cy="704553"/>
          </a:xfrm>
        </p:grpSpPr>
        <p:sp>
          <p:nvSpPr>
            <p:cNvPr id="19" name="Rectangle 18"/>
            <p:cNvSpPr/>
            <p:nvPr/>
          </p:nvSpPr>
          <p:spPr>
            <a:xfrm>
              <a:off x="381000" y="3191843"/>
              <a:ext cx="1447800" cy="6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835AC98-8916-45C5-8128-CE5F6AE80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9773" y="3161674"/>
              <a:ext cx="704553" cy="704553"/>
            </a:xfrm>
            <a:prstGeom prst="rect">
              <a:avLst/>
            </a:prstGeom>
          </p:spPr>
        </p:pic>
      </p:grpSp>
      <p:grpSp>
        <p:nvGrpSpPr>
          <p:cNvPr id="21" name="Group 20"/>
          <p:cNvGrpSpPr/>
          <p:nvPr/>
        </p:nvGrpSpPr>
        <p:grpSpPr>
          <a:xfrm>
            <a:off x="2095499" y="3733800"/>
            <a:ext cx="2324101" cy="704553"/>
            <a:chOff x="356262" y="3161674"/>
            <a:chExt cx="2112819" cy="704553"/>
          </a:xfrm>
        </p:grpSpPr>
        <p:sp>
          <p:nvSpPr>
            <p:cNvPr id="22" name="Rectangle 21"/>
            <p:cNvSpPr/>
            <p:nvPr/>
          </p:nvSpPr>
          <p:spPr>
            <a:xfrm>
              <a:off x="356262" y="3191843"/>
              <a:ext cx="2112819" cy="6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835AC98-8916-45C5-8128-CE5F6AE80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9773" y="3161674"/>
              <a:ext cx="704553" cy="704553"/>
            </a:xfrm>
            <a:prstGeom prst="rect">
              <a:avLst/>
            </a:prstGeom>
          </p:spPr>
        </p:pic>
      </p:grpSp>
      <p:grpSp>
        <p:nvGrpSpPr>
          <p:cNvPr id="24" name="Group 23"/>
          <p:cNvGrpSpPr/>
          <p:nvPr/>
        </p:nvGrpSpPr>
        <p:grpSpPr>
          <a:xfrm>
            <a:off x="9235821" y="3763969"/>
            <a:ext cx="1751838" cy="704553"/>
            <a:chOff x="228981" y="3161674"/>
            <a:chExt cx="1751838" cy="704553"/>
          </a:xfrm>
        </p:grpSpPr>
        <p:sp>
          <p:nvSpPr>
            <p:cNvPr id="25" name="Rectangle 24"/>
            <p:cNvSpPr/>
            <p:nvPr/>
          </p:nvSpPr>
          <p:spPr>
            <a:xfrm>
              <a:off x="228981" y="3191843"/>
              <a:ext cx="1751838" cy="6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835AC98-8916-45C5-8128-CE5F6AE80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9773" y="3161674"/>
              <a:ext cx="704553" cy="704553"/>
            </a:xfrm>
            <a:prstGeom prst="rect">
              <a:avLst/>
            </a:prstGeom>
          </p:spPr>
        </p:pic>
      </p:grpSp>
      <p:grpSp>
        <p:nvGrpSpPr>
          <p:cNvPr id="27" name="Group 26"/>
          <p:cNvGrpSpPr/>
          <p:nvPr/>
        </p:nvGrpSpPr>
        <p:grpSpPr>
          <a:xfrm>
            <a:off x="261257" y="5020378"/>
            <a:ext cx="3320143" cy="704553"/>
            <a:chOff x="-137120" y="3161674"/>
            <a:chExt cx="3018312" cy="704553"/>
          </a:xfrm>
        </p:grpSpPr>
        <p:sp>
          <p:nvSpPr>
            <p:cNvPr id="28" name="Rectangle 27"/>
            <p:cNvSpPr/>
            <p:nvPr/>
          </p:nvSpPr>
          <p:spPr>
            <a:xfrm>
              <a:off x="-137120" y="3191843"/>
              <a:ext cx="3018312" cy="6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835AC98-8916-45C5-8128-CE5F6AE80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9773" y="3161674"/>
              <a:ext cx="704553" cy="704553"/>
            </a:xfrm>
            <a:prstGeom prst="rect">
              <a:avLst/>
            </a:prstGeom>
          </p:spPr>
        </p:pic>
      </p:grpSp>
    </p:spTree>
    <p:extLst>
      <p:ext uri="{BB962C8B-B14F-4D97-AF65-F5344CB8AC3E}">
        <p14:creationId xmlns:p14="http://schemas.microsoft.com/office/powerpoint/2010/main" val="5304995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1"/>
                                        </p:tgtEl>
                                      </p:cBhvr>
                                    </p:animEffect>
                                    <p:set>
                                      <p:cBhvr>
                                        <p:cTn id="17" dur="1" fill="hold">
                                          <p:stCondLst>
                                            <p:cond delay="19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24"/>
                                        </p:tgtEl>
                                      </p:cBhvr>
                                    </p:animEffect>
                                    <p:set>
                                      <p:cBhvr>
                                        <p:cTn id="22" dur="1" fill="hold">
                                          <p:stCondLst>
                                            <p:cond delay="1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27"/>
                                        </p:tgtEl>
                                      </p:cBhvr>
                                    </p:animEffect>
                                    <p:set>
                                      <p:cBhvr>
                                        <p:cTn id="27"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themeOverride>
</file>

<file path=docProps/app.xml><?xml version="1.0" encoding="utf-8"?>
<Properties xmlns="http://schemas.openxmlformats.org/officeDocument/2006/extended-properties" xmlns:vt="http://schemas.openxmlformats.org/officeDocument/2006/docPropsVTypes">
  <Template>9Slide.vn</Template>
  <TotalTime>266</TotalTime>
  <Words>511</Words>
  <Application>Microsoft Office PowerPoint</Application>
  <PresentationFormat>Widescreen</PresentationFormat>
  <Paragraphs>77</Paragraphs>
  <Slides>17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UTM Avo</vt:lpstr>
      <vt:lpstr>Arial</vt:lpstr>
      <vt:lpstr>#9Slide02 Noi dung dai</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KTUTS;Admin</dc:creator>
  <cp:keywords>9Slide</cp:keywords>
  <dc:description>KTUTS</dc:description>
  <cp:lastModifiedBy>HP</cp:lastModifiedBy>
  <cp:revision>8</cp:revision>
  <dcterms:created xsi:type="dcterms:W3CDTF">2023-10-01T04:05:13Z</dcterms:created>
  <dcterms:modified xsi:type="dcterms:W3CDTF">2023-10-22T04:18:29Z</dcterms:modified>
  <cp:category>9Slide.vn</cp:category>
  <cp:contentStatus>9Slide</cp:contentStatus>
  <cp:version>14</cp:version>
</cp:coreProperties>
</file>