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media1.WAV" ContentType="audio/x-wav"/>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5" r:id="rId2"/>
    <p:sldId id="300" r:id="rId3"/>
    <p:sldId id="259" r:id="rId4"/>
    <p:sldId id="260" r:id="rId5"/>
    <p:sldId id="261" r:id="rId6"/>
    <p:sldId id="262" r:id="rId7"/>
    <p:sldId id="264" r:id="rId8"/>
    <p:sldId id="265" r:id="rId9"/>
    <p:sldId id="266" r:id="rId10"/>
    <p:sldId id="267" r:id="rId11"/>
    <p:sldId id="308" r:id="rId12"/>
    <p:sldId id="269" r:id="rId13"/>
    <p:sldId id="270" r:id="rId14"/>
    <p:sldId id="272" r:id="rId15"/>
    <p:sldId id="273" r:id="rId16"/>
    <p:sldId id="274" r:id="rId17"/>
    <p:sldId id="275" r:id="rId18"/>
    <p:sldId id="286" r:id="rId19"/>
    <p:sldId id="288" r:id="rId20"/>
    <p:sldId id="290" r:id="rId21"/>
    <p:sldId id="306" r:id="rId22"/>
    <p:sldId id="29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p:cViewPr varScale="1">
        <p:scale>
          <a:sx n="72" d="100"/>
          <a:sy n="72" d="100"/>
        </p:scale>
        <p:origin x="13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07E2E4-E891-45C2-A944-86AD3A7B4E27}" type="datetimeFigureOut">
              <a:rPr lang="en-US" smtClean="0"/>
              <a:t>2/19/2024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9F162A-4D4F-4083-8FA3-B1DC445CD313}" type="slidenum">
              <a:rPr lang="en-US" smtClean="0"/>
              <a:t>‹#›</a:t>
            </a:fld>
            <a:endParaRPr lang="en-US"/>
          </a:p>
        </p:txBody>
      </p:sp>
    </p:spTree>
    <p:extLst>
      <p:ext uri="{BB962C8B-B14F-4D97-AF65-F5344CB8AC3E}">
        <p14:creationId xmlns:p14="http://schemas.microsoft.com/office/powerpoint/2010/main" val="2915905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I-Times" pitchFamily="2" charset="0"/>
              </a:defRPr>
            </a:lvl1pPr>
            <a:lvl2pPr marL="729057" indent="-280406">
              <a:defRPr>
                <a:solidFill>
                  <a:schemeClr val="tx1"/>
                </a:solidFill>
                <a:latin typeface="VNI-Times" pitchFamily="2" charset="0"/>
              </a:defRPr>
            </a:lvl2pPr>
            <a:lvl3pPr marL="1121626" indent="-224325">
              <a:defRPr>
                <a:solidFill>
                  <a:schemeClr val="tx1"/>
                </a:solidFill>
                <a:latin typeface="VNI-Times" pitchFamily="2" charset="0"/>
              </a:defRPr>
            </a:lvl3pPr>
            <a:lvl4pPr marL="1570276" indent="-224325">
              <a:defRPr>
                <a:solidFill>
                  <a:schemeClr val="tx1"/>
                </a:solidFill>
                <a:latin typeface="VNI-Times" pitchFamily="2" charset="0"/>
              </a:defRPr>
            </a:lvl4pPr>
            <a:lvl5pPr marL="2018927" indent="-224325">
              <a:defRPr>
                <a:solidFill>
                  <a:schemeClr val="tx1"/>
                </a:solidFill>
                <a:latin typeface="VNI-Times" pitchFamily="2" charset="0"/>
              </a:defRPr>
            </a:lvl5pPr>
            <a:lvl6pPr marL="2467577" indent="-224325" eaLnBrk="0" fontAlgn="base" hangingPunct="0">
              <a:spcBef>
                <a:spcPct val="0"/>
              </a:spcBef>
              <a:spcAft>
                <a:spcPct val="0"/>
              </a:spcAft>
              <a:defRPr>
                <a:solidFill>
                  <a:schemeClr val="tx1"/>
                </a:solidFill>
                <a:latin typeface="VNI-Times" pitchFamily="2" charset="0"/>
              </a:defRPr>
            </a:lvl6pPr>
            <a:lvl7pPr marL="2916227" indent="-224325" eaLnBrk="0" fontAlgn="base" hangingPunct="0">
              <a:spcBef>
                <a:spcPct val="0"/>
              </a:spcBef>
              <a:spcAft>
                <a:spcPct val="0"/>
              </a:spcAft>
              <a:defRPr>
                <a:solidFill>
                  <a:schemeClr val="tx1"/>
                </a:solidFill>
                <a:latin typeface="VNI-Times" pitchFamily="2" charset="0"/>
              </a:defRPr>
            </a:lvl7pPr>
            <a:lvl8pPr marL="3364878" indent="-224325" eaLnBrk="0" fontAlgn="base" hangingPunct="0">
              <a:spcBef>
                <a:spcPct val="0"/>
              </a:spcBef>
              <a:spcAft>
                <a:spcPct val="0"/>
              </a:spcAft>
              <a:defRPr>
                <a:solidFill>
                  <a:schemeClr val="tx1"/>
                </a:solidFill>
                <a:latin typeface="VNI-Times" pitchFamily="2" charset="0"/>
              </a:defRPr>
            </a:lvl8pPr>
            <a:lvl9pPr marL="3813528" indent="-224325" eaLnBrk="0" fontAlgn="base" hangingPunct="0">
              <a:spcBef>
                <a:spcPct val="0"/>
              </a:spcBef>
              <a:spcAft>
                <a:spcPct val="0"/>
              </a:spcAft>
              <a:defRPr>
                <a:solidFill>
                  <a:schemeClr val="tx1"/>
                </a:solidFill>
                <a:latin typeface="VNI-Times" pitchFamily="2" charset="0"/>
              </a:defRPr>
            </a:lvl9pPr>
          </a:lstStyle>
          <a:p>
            <a:fld id="{16D32937-56D6-4AD7-9B6C-E52A31BDF8B7}" type="slidenum">
              <a:rPr lang="en-US" altLang="en-US" smtClean="0"/>
              <a:pPr/>
              <a:t>21</a:t>
            </a:fld>
            <a:endParaRPr lang="en-US" alt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I-Times" pitchFamily="2" charset="0"/>
              </a:defRPr>
            </a:lvl1pPr>
            <a:lvl2pPr marL="729057" indent="-280406">
              <a:defRPr>
                <a:solidFill>
                  <a:schemeClr val="tx1"/>
                </a:solidFill>
                <a:latin typeface="VNI-Times" pitchFamily="2" charset="0"/>
              </a:defRPr>
            </a:lvl2pPr>
            <a:lvl3pPr marL="1121626" indent="-224325">
              <a:defRPr>
                <a:solidFill>
                  <a:schemeClr val="tx1"/>
                </a:solidFill>
                <a:latin typeface="VNI-Times" pitchFamily="2" charset="0"/>
              </a:defRPr>
            </a:lvl3pPr>
            <a:lvl4pPr marL="1570276" indent="-224325">
              <a:defRPr>
                <a:solidFill>
                  <a:schemeClr val="tx1"/>
                </a:solidFill>
                <a:latin typeface="VNI-Times" pitchFamily="2" charset="0"/>
              </a:defRPr>
            </a:lvl4pPr>
            <a:lvl5pPr marL="2018927" indent="-224325">
              <a:defRPr>
                <a:solidFill>
                  <a:schemeClr val="tx1"/>
                </a:solidFill>
                <a:latin typeface="VNI-Times" pitchFamily="2" charset="0"/>
              </a:defRPr>
            </a:lvl5pPr>
            <a:lvl6pPr marL="2467577" indent="-224325" eaLnBrk="0" fontAlgn="base" hangingPunct="0">
              <a:spcBef>
                <a:spcPct val="0"/>
              </a:spcBef>
              <a:spcAft>
                <a:spcPct val="0"/>
              </a:spcAft>
              <a:defRPr>
                <a:solidFill>
                  <a:schemeClr val="tx1"/>
                </a:solidFill>
                <a:latin typeface="VNI-Times" pitchFamily="2" charset="0"/>
              </a:defRPr>
            </a:lvl6pPr>
            <a:lvl7pPr marL="2916227" indent="-224325" eaLnBrk="0" fontAlgn="base" hangingPunct="0">
              <a:spcBef>
                <a:spcPct val="0"/>
              </a:spcBef>
              <a:spcAft>
                <a:spcPct val="0"/>
              </a:spcAft>
              <a:defRPr>
                <a:solidFill>
                  <a:schemeClr val="tx1"/>
                </a:solidFill>
                <a:latin typeface="VNI-Times" pitchFamily="2" charset="0"/>
              </a:defRPr>
            </a:lvl7pPr>
            <a:lvl8pPr marL="3364878" indent="-224325" eaLnBrk="0" fontAlgn="base" hangingPunct="0">
              <a:spcBef>
                <a:spcPct val="0"/>
              </a:spcBef>
              <a:spcAft>
                <a:spcPct val="0"/>
              </a:spcAft>
              <a:defRPr>
                <a:solidFill>
                  <a:schemeClr val="tx1"/>
                </a:solidFill>
                <a:latin typeface="VNI-Times" pitchFamily="2" charset="0"/>
              </a:defRPr>
            </a:lvl8pPr>
            <a:lvl9pPr marL="3813528" indent="-224325" eaLnBrk="0" fontAlgn="base" hangingPunct="0">
              <a:spcBef>
                <a:spcPct val="0"/>
              </a:spcBef>
              <a:spcAft>
                <a:spcPct val="0"/>
              </a:spcAft>
              <a:defRPr>
                <a:solidFill>
                  <a:schemeClr val="tx1"/>
                </a:solidFill>
                <a:latin typeface="VNI-Times" pitchFamily="2" charset="0"/>
              </a:defRPr>
            </a:lvl9pPr>
          </a:lstStyle>
          <a:p>
            <a:fld id="{1225454D-EC19-4995-B3EB-CCDCE050A049}" type="slidenum">
              <a:rPr lang="en-US" altLang="en-US" smtClean="0"/>
              <a:pPr/>
              <a:t>22</a:t>
            </a:fld>
            <a:endParaRPr lang="en-US" alt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49836E-87DA-4267-B314-037618F90E0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12D5F-65D9-472F-889E-EDAEC93C45A5}" type="slidenum">
              <a:rPr lang="en-US" smtClean="0"/>
              <a:t>‹#›</a:t>
            </a:fld>
            <a:endParaRPr lang="en-US"/>
          </a:p>
        </p:txBody>
      </p:sp>
    </p:spTree>
    <p:extLst>
      <p:ext uri="{BB962C8B-B14F-4D97-AF65-F5344CB8AC3E}">
        <p14:creationId xmlns:p14="http://schemas.microsoft.com/office/powerpoint/2010/main" val="3239411137"/>
      </p:ext>
    </p:extLst>
  </p:cSld>
  <p:clrMapOvr>
    <a:masterClrMapping/>
  </p:clrMapOvr>
  <p:transition>
    <p:sndAc>
      <p:stSnd>
        <p:snd r:embed="rId1" name="explod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49836E-87DA-4267-B314-037618F90E0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12D5F-65D9-472F-889E-EDAEC93C45A5}" type="slidenum">
              <a:rPr lang="en-US" smtClean="0"/>
              <a:t>‹#›</a:t>
            </a:fld>
            <a:endParaRPr lang="en-US"/>
          </a:p>
        </p:txBody>
      </p:sp>
    </p:spTree>
    <p:extLst>
      <p:ext uri="{BB962C8B-B14F-4D97-AF65-F5344CB8AC3E}">
        <p14:creationId xmlns:p14="http://schemas.microsoft.com/office/powerpoint/2010/main" val="367312058"/>
      </p:ext>
    </p:extLst>
  </p:cSld>
  <p:clrMapOvr>
    <a:masterClrMapping/>
  </p:clrMapOvr>
  <p:transition>
    <p:sndAc>
      <p:stSnd>
        <p:snd r:embed="rId1" name="explod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49836E-87DA-4267-B314-037618F90E0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12D5F-65D9-472F-889E-EDAEC93C45A5}" type="slidenum">
              <a:rPr lang="en-US" smtClean="0"/>
              <a:t>‹#›</a:t>
            </a:fld>
            <a:endParaRPr lang="en-US"/>
          </a:p>
        </p:txBody>
      </p:sp>
    </p:spTree>
    <p:extLst>
      <p:ext uri="{BB962C8B-B14F-4D97-AF65-F5344CB8AC3E}">
        <p14:creationId xmlns:p14="http://schemas.microsoft.com/office/powerpoint/2010/main" val="979467324"/>
      </p:ext>
    </p:extLst>
  </p:cSld>
  <p:clrMapOvr>
    <a:masterClrMapping/>
  </p:clrMapOvr>
  <p:transition>
    <p:sndAc>
      <p:stSnd>
        <p:snd r:embed="rId1" name="explod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49836E-87DA-4267-B314-037618F90E0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12D5F-65D9-472F-889E-EDAEC93C45A5}" type="slidenum">
              <a:rPr lang="en-US" smtClean="0"/>
              <a:t>‹#›</a:t>
            </a:fld>
            <a:endParaRPr lang="en-US"/>
          </a:p>
        </p:txBody>
      </p:sp>
    </p:spTree>
    <p:extLst>
      <p:ext uri="{BB962C8B-B14F-4D97-AF65-F5344CB8AC3E}">
        <p14:creationId xmlns:p14="http://schemas.microsoft.com/office/powerpoint/2010/main" val="1051421253"/>
      </p:ext>
    </p:extLst>
  </p:cSld>
  <p:clrMapOvr>
    <a:masterClrMapping/>
  </p:clrMapOvr>
  <p:transition>
    <p:sndAc>
      <p:stSnd>
        <p:snd r:embed="rId1" name="explod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9836E-87DA-4267-B314-037618F90E0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12D5F-65D9-472F-889E-EDAEC93C45A5}" type="slidenum">
              <a:rPr lang="en-US" smtClean="0"/>
              <a:t>‹#›</a:t>
            </a:fld>
            <a:endParaRPr lang="en-US"/>
          </a:p>
        </p:txBody>
      </p:sp>
    </p:spTree>
    <p:extLst>
      <p:ext uri="{BB962C8B-B14F-4D97-AF65-F5344CB8AC3E}">
        <p14:creationId xmlns:p14="http://schemas.microsoft.com/office/powerpoint/2010/main" val="2668996621"/>
      </p:ext>
    </p:extLst>
  </p:cSld>
  <p:clrMapOvr>
    <a:masterClrMapping/>
  </p:clrMapOvr>
  <p:transition>
    <p:sndAc>
      <p:stSnd>
        <p:snd r:embed="rId1" name="explod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49836E-87DA-4267-B314-037618F90E0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12D5F-65D9-472F-889E-EDAEC93C45A5}" type="slidenum">
              <a:rPr lang="en-US" smtClean="0"/>
              <a:t>‹#›</a:t>
            </a:fld>
            <a:endParaRPr lang="en-US"/>
          </a:p>
        </p:txBody>
      </p:sp>
    </p:spTree>
    <p:extLst>
      <p:ext uri="{BB962C8B-B14F-4D97-AF65-F5344CB8AC3E}">
        <p14:creationId xmlns:p14="http://schemas.microsoft.com/office/powerpoint/2010/main" val="3014325994"/>
      </p:ext>
    </p:extLst>
  </p:cSld>
  <p:clrMapOvr>
    <a:masterClrMapping/>
  </p:clrMapOvr>
  <p:transition>
    <p:sndAc>
      <p:stSnd>
        <p:snd r:embed="rId1" name="explod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49836E-87DA-4267-B314-037618F90E07}"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12D5F-65D9-472F-889E-EDAEC93C45A5}" type="slidenum">
              <a:rPr lang="en-US" smtClean="0"/>
              <a:t>‹#›</a:t>
            </a:fld>
            <a:endParaRPr lang="en-US"/>
          </a:p>
        </p:txBody>
      </p:sp>
    </p:spTree>
    <p:extLst>
      <p:ext uri="{BB962C8B-B14F-4D97-AF65-F5344CB8AC3E}">
        <p14:creationId xmlns:p14="http://schemas.microsoft.com/office/powerpoint/2010/main" val="2836239994"/>
      </p:ext>
    </p:extLst>
  </p:cSld>
  <p:clrMapOvr>
    <a:masterClrMapping/>
  </p:clrMapOvr>
  <p:transition>
    <p:sndAc>
      <p:stSnd>
        <p:snd r:embed="rId1" name="explod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49836E-87DA-4267-B314-037618F90E07}"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12D5F-65D9-472F-889E-EDAEC93C45A5}" type="slidenum">
              <a:rPr lang="en-US" smtClean="0"/>
              <a:t>‹#›</a:t>
            </a:fld>
            <a:endParaRPr lang="en-US"/>
          </a:p>
        </p:txBody>
      </p:sp>
    </p:spTree>
    <p:extLst>
      <p:ext uri="{BB962C8B-B14F-4D97-AF65-F5344CB8AC3E}">
        <p14:creationId xmlns:p14="http://schemas.microsoft.com/office/powerpoint/2010/main" val="270314590"/>
      </p:ext>
    </p:extLst>
  </p:cSld>
  <p:clrMapOvr>
    <a:masterClrMapping/>
  </p:clrMapOvr>
  <p:transition>
    <p:sndAc>
      <p:stSnd>
        <p:snd r:embed="rId1" name="explod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9836E-87DA-4267-B314-037618F90E07}"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12D5F-65D9-472F-889E-EDAEC93C45A5}" type="slidenum">
              <a:rPr lang="en-US" smtClean="0"/>
              <a:t>‹#›</a:t>
            </a:fld>
            <a:endParaRPr lang="en-US"/>
          </a:p>
        </p:txBody>
      </p:sp>
    </p:spTree>
    <p:extLst>
      <p:ext uri="{BB962C8B-B14F-4D97-AF65-F5344CB8AC3E}">
        <p14:creationId xmlns:p14="http://schemas.microsoft.com/office/powerpoint/2010/main" val="551335148"/>
      </p:ext>
    </p:extLst>
  </p:cSld>
  <p:clrMapOvr>
    <a:masterClrMapping/>
  </p:clrMapOvr>
  <p:transition>
    <p:sndAc>
      <p:stSnd>
        <p:snd r:embed="rId1" name="explod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49836E-87DA-4267-B314-037618F90E0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12D5F-65D9-472F-889E-EDAEC93C45A5}" type="slidenum">
              <a:rPr lang="en-US" smtClean="0"/>
              <a:t>‹#›</a:t>
            </a:fld>
            <a:endParaRPr lang="en-US"/>
          </a:p>
        </p:txBody>
      </p:sp>
    </p:spTree>
    <p:extLst>
      <p:ext uri="{BB962C8B-B14F-4D97-AF65-F5344CB8AC3E}">
        <p14:creationId xmlns:p14="http://schemas.microsoft.com/office/powerpoint/2010/main" val="1588805577"/>
      </p:ext>
    </p:extLst>
  </p:cSld>
  <p:clrMapOvr>
    <a:masterClrMapping/>
  </p:clrMapOvr>
  <p:transition>
    <p:sndAc>
      <p:stSnd>
        <p:snd r:embed="rId1" name="explod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49836E-87DA-4267-B314-037618F90E0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12D5F-65D9-472F-889E-EDAEC93C45A5}" type="slidenum">
              <a:rPr lang="en-US" smtClean="0"/>
              <a:t>‹#›</a:t>
            </a:fld>
            <a:endParaRPr lang="en-US"/>
          </a:p>
        </p:txBody>
      </p:sp>
    </p:spTree>
    <p:extLst>
      <p:ext uri="{BB962C8B-B14F-4D97-AF65-F5344CB8AC3E}">
        <p14:creationId xmlns:p14="http://schemas.microsoft.com/office/powerpoint/2010/main" val="255679780"/>
      </p:ext>
    </p:extLst>
  </p:cSld>
  <p:clrMapOvr>
    <a:masterClrMapping/>
  </p:clrMapOvr>
  <p:transition>
    <p:sndAc>
      <p:stSnd>
        <p:snd r:embed="rId1" name="explod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9836E-87DA-4267-B314-037618F90E07}" type="datetimeFigureOut">
              <a:rPr lang="en-US" smtClean="0"/>
              <a:t>2/19/2024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12D5F-65D9-472F-889E-EDAEC93C45A5}" type="slidenum">
              <a:rPr lang="en-US" smtClean="0"/>
              <a:t>‹#›</a:t>
            </a:fld>
            <a:endParaRPr lang="en-US"/>
          </a:p>
        </p:txBody>
      </p:sp>
    </p:spTree>
    <p:extLst>
      <p:ext uri="{BB962C8B-B14F-4D97-AF65-F5344CB8AC3E}">
        <p14:creationId xmlns:p14="http://schemas.microsoft.com/office/powerpoint/2010/main" val="1124579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explode.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2.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20.xml"/><Relationship Id="rId5" Type="http://schemas.openxmlformats.org/officeDocument/2006/relationships/image" Target="../media/image11.gif"/><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20.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3.wav"/><Relationship Id="rId7" Type="http://schemas.openxmlformats.org/officeDocument/2006/relationships/image" Target="../media/image27.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jpg"/><Relationship Id="rId9" Type="http://schemas.openxmlformats.org/officeDocument/2006/relationships/audio" Target="../media/audio3.wav"/></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7.xml"/><Relationship Id="rId7" Type="http://schemas.openxmlformats.org/officeDocument/2006/relationships/slide" Target="slide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slide" Target="slide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124670"/>
            <a:ext cx="8610600" cy="338554"/>
          </a:xfrm>
          <a:prstGeom prst="rect">
            <a:avLst/>
          </a:prstGeom>
          <a:noFill/>
        </p:spPr>
        <p:txBody>
          <a:bodyPr wrap="square" rtlCol="0">
            <a:spAutoFit/>
          </a:bodyPr>
          <a:lstStyle/>
          <a:p>
            <a:endParaRPr lang="en-US" sz="1600" dirty="0"/>
          </a:p>
        </p:txBody>
      </p:sp>
    </p:spTree>
    <p:extLst>
      <p:ext uri="{BB962C8B-B14F-4D97-AF65-F5344CB8AC3E}">
        <p14:creationId xmlns:p14="http://schemas.microsoft.com/office/powerpoint/2010/main" val="3363966161"/>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Music02.wav"/>
          </p:stSnd>
        </p:sndAc>
      </p:transition>
    </mc:Choice>
    <mc:Fallback xmlns="">
      <p:transition spd="slow">
        <p:circle/>
        <p:sndAc>
          <p:stSnd>
            <p:snd r:embed="rId4" name="Music02.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122886" name="Picture 6" descr="Buomba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7" name="Picture 9" descr="spell_book_md_clr">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352550" y="4483100"/>
            <a:ext cx="31242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4" name="Text Box 15"/>
          <p:cNvSpPr txBox="1">
            <a:spLocks noChangeArrowheads="1"/>
          </p:cNvSpPr>
          <p:nvPr/>
        </p:nvSpPr>
        <p:spPr bwMode="auto">
          <a:xfrm>
            <a:off x="2165350" y="5410200"/>
            <a:ext cx="1111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altLang="en-US" sz="3600" b="1">
                <a:solidFill>
                  <a:srgbClr val="FF0066"/>
                </a:solidFill>
                <a:latin typeface="Arial" pitchFamily="34" charset="0"/>
              </a:rPr>
              <a:t>43</a:t>
            </a:r>
          </a:p>
        </p:txBody>
      </p:sp>
      <p:sp>
        <p:nvSpPr>
          <p:cNvPr id="16" name="Text Box 6"/>
          <p:cNvSpPr txBox="1">
            <a:spLocks noChangeArrowheads="1"/>
          </p:cNvSpPr>
          <p:nvPr/>
        </p:nvSpPr>
        <p:spPr bwMode="auto">
          <a:xfrm>
            <a:off x="838200" y="2398712"/>
            <a:ext cx="7581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altLang="en-US" sz="2800" b="1" u="sng">
                <a:solidFill>
                  <a:srgbClr val="0033CC"/>
                </a:solidFill>
                <a:latin typeface="Times New Roman" pitchFamily="18" charset="0"/>
              </a:rPr>
              <a:t>1/Nguyên nhân bùng nổ phong trào “Đồng khởi”</a:t>
            </a:r>
          </a:p>
        </p:txBody>
      </p:sp>
      <p:sp>
        <p:nvSpPr>
          <p:cNvPr id="18" name="WordArt 22"/>
          <p:cNvSpPr>
            <a:spLocks noChangeArrowheads="1" noChangeShapeType="1" noTextEdit="1"/>
          </p:cNvSpPr>
          <p:nvPr/>
        </p:nvSpPr>
        <p:spPr bwMode="auto">
          <a:xfrm>
            <a:off x="426641" y="3429000"/>
            <a:ext cx="8290718" cy="2590800"/>
          </a:xfrm>
          <a:prstGeom prst="rect">
            <a:avLst/>
          </a:prstGeom>
          <a:ln>
            <a:noFill/>
          </a:ln>
        </p:spPr>
        <p:txBody>
          <a:bodyPr wrap="none" fromWordArt="1">
            <a:prstTxWarp prst="textStop">
              <a:avLst/>
            </a:prstTxWarp>
            <a:scene3d>
              <a:camera prst="obliqueTopRight"/>
              <a:lightRig rig="legacyHarsh2" dir="b"/>
            </a:scene3d>
            <a:sp3d extrusionH="430200" prstMaterial="legacyMatte">
              <a:extrusionClr>
                <a:srgbClr val="FF6600"/>
              </a:extrusionClr>
            </a:sp3d>
          </a:bodyPr>
          <a:lstStyle/>
          <a:p>
            <a:pPr algn="ctr">
              <a:defRPr/>
            </a:pPr>
            <a:r>
              <a:rPr lang="en-US" sz="3600" kern="10" dirty="0" err="1">
                <a:ln w="9525">
                  <a:round/>
                  <a:headEnd/>
                  <a:tailEnd/>
                </a:ln>
                <a:solidFill>
                  <a:srgbClr val="FF0000"/>
                </a:solidFill>
                <a:latin typeface="Times New Roman" pitchFamily="18" charset="0"/>
                <a:cs typeface="Times New Roman" pitchFamily="18" charset="0"/>
              </a:rPr>
              <a:t>Mời</a:t>
            </a:r>
            <a:r>
              <a:rPr lang="en-US" sz="3600" kern="10" dirty="0">
                <a:ln w="9525">
                  <a:round/>
                  <a:headEnd/>
                  <a:tailEnd/>
                </a:ln>
                <a:solidFill>
                  <a:srgbClr val="FF0000"/>
                </a:solidFill>
                <a:latin typeface="Times New Roman" pitchFamily="18" charset="0"/>
                <a:cs typeface="Times New Roman" pitchFamily="18" charset="0"/>
              </a:rPr>
              <a:t> </a:t>
            </a:r>
            <a:r>
              <a:rPr lang="en-US" sz="3600" kern="10" dirty="0" err="1">
                <a:ln w="9525">
                  <a:round/>
                  <a:headEnd/>
                  <a:tailEnd/>
                </a:ln>
                <a:solidFill>
                  <a:srgbClr val="FF0000"/>
                </a:solidFill>
                <a:latin typeface="Times New Roman" pitchFamily="18" charset="0"/>
                <a:cs typeface="Times New Roman" pitchFamily="18" charset="0"/>
              </a:rPr>
              <a:t>các</a:t>
            </a:r>
            <a:r>
              <a:rPr lang="en-US" sz="3600" kern="10" dirty="0">
                <a:ln w="9525">
                  <a:round/>
                  <a:headEnd/>
                  <a:tailEnd/>
                </a:ln>
                <a:solidFill>
                  <a:srgbClr val="FF0000"/>
                </a:solidFill>
                <a:latin typeface="Times New Roman" pitchFamily="18" charset="0"/>
                <a:cs typeface="Times New Roman" pitchFamily="18" charset="0"/>
              </a:rPr>
              <a:t> </a:t>
            </a:r>
            <a:r>
              <a:rPr lang="en-US" sz="3600" kern="10" dirty="0" err="1">
                <a:ln w="9525">
                  <a:round/>
                  <a:headEnd/>
                  <a:tailEnd/>
                </a:ln>
                <a:solidFill>
                  <a:srgbClr val="FF0000"/>
                </a:solidFill>
                <a:latin typeface="Times New Roman" pitchFamily="18" charset="0"/>
                <a:cs typeface="Times New Roman" pitchFamily="18" charset="0"/>
              </a:rPr>
              <a:t>em</a:t>
            </a:r>
            <a:r>
              <a:rPr lang="en-US" sz="3600" kern="10" dirty="0">
                <a:ln w="9525">
                  <a:round/>
                  <a:headEnd/>
                  <a:tailEnd/>
                </a:ln>
                <a:solidFill>
                  <a:srgbClr val="FF0000"/>
                </a:solidFill>
                <a:latin typeface="Times New Roman" pitchFamily="18" charset="0"/>
                <a:cs typeface="Times New Roman" pitchFamily="18" charset="0"/>
              </a:rPr>
              <a:t> :  Đ</a:t>
            </a:r>
            <a:r>
              <a:rPr lang="vi-VN" sz="3600" kern="10" dirty="0">
                <a:ln w="9525">
                  <a:round/>
                  <a:headEnd/>
                  <a:tailEnd/>
                </a:ln>
                <a:solidFill>
                  <a:srgbClr val="FF0000"/>
                </a:solidFill>
                <a:latin typeface="Times New Roman" pitchFamily="18" charset="0"/>
                <a:cs typeface="Times New Roman" pitchFamily="18" charset="0"/>
              </a:rPr>
              <a:t>ọc</a:t>
            </a:r>
            <a:r>
              <a:rPr lang="en-US" sz="3600" kern="10" dirty="0">
                <a:ln w="9525">
                  <a:round/>
                  <a:headEnd/>
                  <a:tailEnd/>
                </a:ln>
                <a:solidFill>
                  <a:srgbClr val="FF0000"/>
                </a:solidFill>
                <a:latin typeface="Times New Roman" pitchFamily="18" charset="0"/>
                <a:cs typeface="Times New Roman" pitchFamily="18" charset="0"/>
              </a:rPr>
              <a:t> </a:t>
            </a:r>
            <a:r>
              <a:rPr lang="en-US" sz="3600" kern="10" dirty="0" err="1">
                <a:ln w="9525">
                  <a:round/>
                  <a:headEnd/>
                  <a:tailEnd/>
                </a:ln>
                <a:solidFill>
                  <a:srgbClr val="FF0000"/>
                </a:solidFill>
                <a:latin typeface="Times New Roman" pitchFamily="18" charset="0"/>
                <a:cs typeface="Times New Roman" pitchFamily="18" charset="0"/>
              </a:rPr>
              <a:t>thầm</a:t>
            </a:r>
            <a:r>
              <a:rPr lang="en-US" sz="3600" kern="10" dirty="0">
                <a:ln w="9525">
                  <a:round/>
                  <a:headEnd/>
                  <a:tailEnd/>
                </a:ln>
                <a:solidFill>
                  <a:srgbClr val="FF0000"/>
                </a:solidFill>
                <a:latin typeface="Times New Roman" pitchFamily="18" charset="0"/>
                <a:cs typeface="Times New Roman" pitchFamily="18" charset="0"/>
              </a:rPr>
              <a:t> </a:t>
            </a:r>
            <a:r>
              <a:rPr lang="en-US" sz="3600" kern="10" dirty="0" err="1">
                <a:ln w="9525">
                  <a:round/>
                  <a:headEnd/>
                  <a:tailEnd/>
                </a:ln>
                <a:solidFill>
                  <a:srgbClr val="FF0000"/>
                </a:solidFill>
                <a:latin typeface="Times New Roman" pitchFamily="18" charset="0"/>
                <a:cs typeface="Times New Roman" pitchFamily="18" charset="0"/>
              </a:rPr>
              <a:t>thông</a:t>
            </a:r>
            <a:r>
              <a:rPr lang="en-US" sz="3600" kern="10" dirty="0">
                <a:ln w="9525">
                  <a:round/>
                  <a:headEnd/>
                  <a:tailEnd/>
                </a:ln>
                <a:solidFill>
                  <a:srgbClr val="FF0000"/>
                </a:solidFill>
                <a:latin typeface="Times New Roman" pitchFamily="18" charset="0"/>
                <a:cs typeface="Times New Roman" pitchFamily="18" charset="0"/>
              </a:rPr>
              <a:t> tin </a:t>
            </a:r>
            <a:r>
              <a:rPr lang="en-US" sz="3600" kern="10" dirty="0" err="1">
                <a:ln w="9525">
                  <a:round/>
                  <a:headEnd/>
                  <a:tailEnd/>
                </a:ln>
                <a:solidFill>
                  <a:srgbClr val="FF0000"/>
                </a:solidFill>
                <a:latin typeface="Times New Roman" pitchFamily="18" charset="0"/>
                <a:cs typeface="Times New Roman" pitchFamily="18" charset="0"/>
              </a:rPr>
              <a:t>trong</a:t>
            </a:r>
            <a:r>
              <a:rPr lang="en-US" sz="3600" kern="10" dirty="0">
                <a:ln w="9525">
                  <a:round/>
                  <a:headEnd/>
                  <a:tailEnd/>
                </a:ln>
                <a:solidFill>
                  <a:srgbClr val="FF0000"/>
                </a:solidFill>
                <a:latin typeface="Times New Roman" pitchFamily="18" charset="0"/>
                <a:cs typeface="Times New Roman" pitchFamily="18" charset="0"/>
              </a:rPr>
              <a:t> SGK</a:t>
            </a:r>
          </a:p>
          <a:p>
            <a:pPr algn="ctr">
              <a:defRPr/>
            </a:pPr>
            <a:endParaRPr lang="en-US" sz="3600" kern="10" dirty="0">
              <a:ln w="9525">
                <a:round/>
                <a:headEnd/>
                <a:tailEnd/>
              </a:ln>
              <a:solidFill>
                <a:srgbClr val="FF0000"/>
              </a:solidFill>
              <a:latin typeface="Times New Roman" pitchFamily="18" charset="0"/>
              <a:cs typeface="Times New Roman" pitchFamily="18" charset="0"/>
            </a:endParaRPr>
          </a:p>
        </p:txBody>
      </p:sp>
      <p:sp>
        <p:nvSpPr>
          <p:cNvPr id="19" name="Oval 18"/>
          <p:cNvSpPr>
            <a:spLocks noChangeArrowheads="1"/>
          </p:cNvSpPr>
          <p:nvPr/>
        </p:nvSpPr>
        <p:spPr bwMode="auto">
          <a:xfrm>
            <a:off x="4308475" y="4800600"/>
            <a:ext cx="3200400" cy="1219200"/>
          </a:xfrm>
          <a:prstGeom prst="ellipse">
            <a:avLst/>
          </a:prstGeom>
          <a:solidFill>
            <a:schemeClr val="accent1"/>
          </a:solidFill>
          <a:ln w="9525" algn="ctr">
            <a:solidFill>
              <a:schemeClr val="tx1"/>
            </a:solidFill>
            <a:round/>
            <a:headEnd/>
            <a:tailEnd/>
          </a:ln>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r>
              <a:rPr lang="en-US" altLang="en-US" sz="3200" b="1">
                <a:solidFill>
                  <a:srgbClr val="333399"/>
                </a:solidFill>
                <a:latin typeface="TRSON_TV1"/>
              </a:rPr>
              <a:t>Thời gian 2 phút</a:t>
            </a:r>
          </a:p>
        </p:txBody>
      </p:sp>
      <p:pic>
        <p:nvPicPr>
          <p:cNvPr id="20" name="ring1415.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8267700" y="5867400"/>
            <a:ext cx="10287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52550" y="228600"/>
            <a:ext cx="6915150" cy="2554545"/>
          </a:xfrm>
          <a:prstGeom prst="rect">
            <a:avLst/>
          </a:prstGeom>
          <a:noFill/>
        </p:spPr>
        <p:txBody>
          <a:bodyPr wrap="square" rtlCol="0">
            <a:spAutoFit/>
          </a:bodyPr>
          <a:lstStyle/>
          <a:p>
            <a:pPr algn="ctr"/>
            <a:r>
              <a:rPr lang="en-US" sz="3200" b="1" dirty="0" err="1">
                <a:solidFill>
                  <a:schemeClr val="accent6">
                    <a:lumMod val="75000"/>
                  </a:schemeClr>
                </a:solidFill>
                <a:latin typeface="Times New Roman" pitchFamily="18" charset="0"/>
                <a:cs typeface="Times New Roman" pitchFamily="18" charset="0"/>
              </a:rPr>
              <a:t>Thứ</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ba</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ngày</a:t>
            </a:r>
            <a:r>
              <a:rPr lang="en-US" sz="3200" b="1" dirty="0">
                <a:solidFill>
                  <a:schemeClr val="accent6">
                    <a:lumMod val="75000"/>
                  </a:schemeClr>
                </a:solidFill>
                <a:latin typeface="Times New Roman" pitchFamily="18" charset="0"/>
                <a:cs typeface="Times New Roman" pitchFamily="18" charset="0"/>
              </a:rPr>
              <a:t> 20 </a:t>
            </a:r>
            <a:r>
              <a:rPr lang="en-US" sz="3200" b="1" dirty="0" err="1">
                <a:solidFill>
                  <a:schemeClr val="accent6">
                    <a:lumMod val="75000"/>
                  </a:schemeClr>
                </a:solidFill>
                <a:latin typeface="Times New Roman" pitchFamily="18" charset="0"/>
                <a:cs typeface="Times New Roman" pitchFamily="18" charset="0"/>
              </a:rPr>
              <a:t>tháng</a:t>
            </a:r>
            <a:r>
              <a:rPr lang="en-US" sz="3200" b="1" dirty="0">
                <a:solidFill>
                  <a:schemeClr val="accent6">
                    <a:lumMod val="75000"/>
                  </a:schemeClr>
                </a:solidFill>
                <a:latin typeface="Times New Roman" pitchFamily="18" charset="0"/>
                <a:cs typeface="Times New Roman" pitchFamily="18" charset="0"/>
              </a:rPr>
              <a:t> 0</a:t>
            </a:r>
            <a:r>
              <a:rPr lang="vi-VN" sz="3200" b="1" dirty="0">
                <a:solidFill>
                  <a:schemeClr val="accent6">
                    <a:lumMod val="75000"/>
                  </a:schemeClr>
                </a:solidFill>
                <a:latin typeface="Times New Roman" pitchFamily="18" charset="0"/>
                <a:cs typeface="Times New Roman" pitchFamily="18" charset="0"/>
              </a:rPr>
              <a:t>2</a:t>
            </a:r>
            <a:r>
              <a:rPr lang="en-US" sz="3200" b="1" dirty="0">
                <a:solidFill>
                  <a:schemeClr val="accent6">
                    <a:lumMod val="75000"/>
                  </a:schemeClr>
                </a:solidFill>
                <a:latin typeface="Times New Roman" pitchFamily="18" charset="0"/>
                <a:cs typeface="Times New Roman" pitchFamily="18" charset="0"/>
              </a:rPr>
              <a:t> n</a:t>
            </a:r>
            <a:r>
              <a:rPr lang="vi-VN" sz="3200" b="1" dirty="0">
                <a:solidFill>
                  <a:schemeClr val="accent6">
                    <a:lumMod val="75000"/>
                  </a:schemeClr>
                </a:solidFill>
                <a:latin typeface="Times New Roman" pitchFamily="18" charset="0"/>
                <a:cs typeface="Times New Roman" pitchFamily="18" charset="0"/>
              </a:rPr>
              <a:t>ă</a:t>
            </a:r>
            <a:r>
              <a:rPr lang="en-US" sz="3200" b="1" dirty="0">
                <a:solidFill>
                  <a:schemeClr val="accent6">
                    <a:lumMod val="75000"/>
                  </a:schemeClr>
                </a:solidFill>
                <a:latin typeface="Times New Roman" pitchFamily="18" charset="0"/>
                <a:cs typeface="Times New Roman" pitchFamily="18" charset="0"/>
              </a:rPr>
              <a:t>m 20</a:t>
            </a:r>
            <a:r>
              <a:rPr lang="vi-VN" sz="3200" b="1" dirty="0">
                <a:solidFill>
                  <a:schemeClr val="accent6">
                    <a:lumMod val="75000"/>
                  </a:schemeClr>
                </a:solidFill>
                <a:latin typeface="Times New Roman" pitchFamily="18" charset="0"/>
                <a:cs typeface="Times New Roman" pitchFamily="18" charset="0"/>
              </a:rPr>
              <a:t>2</a:t>
            </a:r>
            <a:r>
              <a:rPr lang="en-US" sz="3200" b="1" dirty="0">
                <a:solidFill>
                  <a:schemeClr val="accent6">
                    <a:lumMod val="75000"/>
                  </a:schemeClr>
                </a:solidFill>
                <a:latin typeface="Times New Roman" pitchFamily="18" charset="0"/>
                <a:cs typeface="Times New Roman" pitchFamily="18" charset="0"/>
              </a:rPr>
              <a:t>4</a:t>
            </a:r>
            <a:br>
              <a:rPr lang="en-US" sz="3200" b="1" dirty="0">
                <a:solidFill>
                  <a:schemeClr val="accent6">
                    <a:lumMod val="75000"/>
                  </a:schemeClr>
                </a:solidFill>
                <a:latin typeface="Times New Roman" pitchFamily="18" charset="0"/>
                <a:cs typeface="Times New Roman" pitchFamily="18" charset="0"/>
              </a:rPr>
            </a:br>
            <a:r>
              <a:rPr lang="en-US" sz="3200" b="1" u="sng" dirty="0" err="1">
                <a:solidFill>
                  <a:schemeClr val="accent6">
                    <a:lumMod val="75000"/>
                  </a:schemeClr>
                </a:solidFill>
                <a:latin typeface="Times New Roman" pitchFamily="18" charset="0"/>
                <a:cs typeface="Times New Roman" pitchFamily="18" charset="0"/>
              </a:rPr>
              <a:t>Lịch</a:t>
            </a:r>
            <a:r>
              <a:rPr lang="en-US" sz="3200" b="1" u="sng" dirty="0">
                <a:solidFill>
                  <a:schemeClr val="accent6">
                    <a:lumMod val="75000"/>
                  </a:schemeClr>
                </a:solidFill>
                <a:latin typeface="Times New Roman" pitchFamily="18" charset="0"/>
                <a:cs typeface="Times New Roman" pitchFamily="18" charset="0"/>
              </a:rPr>
              <a:t> </a:t>
            </a:r>
            <a:r>
              <a:rPr lang="en-US" sz="3200" b="1" u="sng" dirty="0" err="1">
                <a:solidFill>
                  <a:schemeClr val="accent6">
                    <a:lumMod val="75000"/>
                  </a:schemeClr>
                </a:solidFill>
                <a:latin typeface="Times New Roman" pitchFamily="18" charset="0"/>
                <a:cs typeface="Times New Roman" pitchFamily="18" charset="0"/>
              </a:rPr>
              <a:t>sử</a:t>
            </a:r>
            <a:r>
              <a:rPr lang="en-US" sz="3200" b="1" u="sng" dirty="0">
                <a:solidFill>
                  <a:schemeClr val="accent6">
                    <a:lumMod val="75000"/>
                  </a:schemeClr>
                </a:solidFill>
                <a:latin typeface="Times New Roman" pitchFamily="18" charset="0"/>
                <a:cs typeface="Times New Roman" pitchFamily="18" charset="0"/>
              </a:rPr>
              <a:t>:</a:t>
            </a:r>
          </a:p>
          <a:p>
            <a:pPr algn="ctr"/>
            <a:endParaRPr lang="en-US" altLang="en-US" sz="3200" b="1" dirty="0">
              <a:solidFill>
                <a:srgbClr val="FF0000"/>
              </a:solidFill>
              <a:latin typeface="Times New Roman" panose="02020603050405020304" pitchFamily="18" charset="0"/>
              <a:ea typeface="HP001 4H" pitchFamily="34" charset="-127"/>
              <a:cs typeface="Times New Roman" panose="02020603050405020304" pitchFamily="18" charset="0"/>
            </a:endParaRPr>
          </a:p>
          <a:p>
            <a:pPr algn="ctr"/>
            <a:r>
              <a:rPr lang="en-US" altLang="en-US" sz="3200" b="1" dirty="0">
                <a:solidFill>
                  <a:srgbClr val="FF0000"/>
                </a:solidFill>
                <a:latin typeface="Times New Roman" panose="02020603050405020304" pitchFamily="18" charset="0"/>
                <a:ea typeface="HP001 4H" pitchFamily="34" charset="-127"/>
                <a:cs typeface="Times New Roman" panose="02020603050405020304" pitchFamily="18" charset="0"/>
              </a:rPr>
              <a:t>BẾN TRE ĐỒNG KHỞI </a:t>
            </a:r>
          </a:p>
          <a:p>
            <a:pPr algn="ctr"/>
            <a:endParaRPr lang="en-US" sz="3200" b="1" u="sng" dirty="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427426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26"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80">
                                          <p:stCondLst>
                                            <p:cond delay="0"/>
                                          </p:stCondLst>
                                        </p:cTn>
                                        <p:tgtEl>
                                          <p:spTgt spid="18"/>
                                        </p:tgtEl>
                                      </p:cBhvr>
                                    </p:animEffect>
                                    <p:anim calcmode="lin" valueType="num">
                                      <p:cBhvr>
                                        <p:cTn id="1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6" dur="26">
                                          <p:stCondLst>
                                            <p:cond delay="650"/>
                                          </p:stCondLst>
                                        </p:cTn>
                                        <p:tgtEl>
                                          <p:spTgt spid="18"/>
                                        </p:tgtEl>
                                      </p:cBhvr>
                                      <p:to x="100000" y="60000"/>
                                    </p:animScale>
                                    <p:animScale>
                                      <p:cBhvr>
                                        <p:cTn id="17" dur="166" decel="50000">
                                          <p:stCondLst>
                                            <p:cond delay="676"/>
                                          </p:stCondLst>
                                        </p:cTn>
                                        <p:tgtEl>
                                          <p:spTgt spid="18"/>
                                        </p:tgtEl>
                                      </p:cBhvr>
                                      <p:to x="100000" y="100000"/>
                                    </p:animScale>
                                    <p:animScale>
                                      <p:cBhvr>
                                        <p:cTn id="18" dur="26">
                                          <p:stCondLst>
                                            <p:cond delay="1312"/>
                                          </p:stCondLst>
                                        </p:cTn>
                                        <p:tgtEl>
                                          <p:spTgt spid="18"/>
                                        </p:tgtEl>
                                      </p:cBhvr>
                                      <p:to x="100000" y="80000"/>
                                    </p:animScale>
                                    <p:animScale>
                                      <p:cBhvr>
                                        <p:cTn id="19" dur="166" decel="50000">
                                          <p:stCondLst>
                                            <p:cond delay="1338"/>
                                          </p:stCondLst>
                                        </p:cTn>
                                        <p:tgtEl>
                                          <p:spTgt spid="18"/>
                                        </p:tgtEl>
                                      </p:cBhvr>
                                      <p:to x="100000" y="100000"/>
                                    </p:animScale>
                                    <p:animScale>
                                      <p:cBhvr>
                                        <p:cTn id="20" dur="26">
                                          <p:stCondLst>
                                            <p:cond delay="1642"/>
                                          </p:stCondLst>
                                        </p:cTn>
                                        <p:tgtEl>
                                          <p:spTgt spid="18"/>
                                        </p:tgtEl>
                                      </p:cBhvr>
                                      <p:to x="100000" y="90000"/>
                                    </p:animScale>
                                    <p:animScale>
                                      <p:cBhvr>
                                        <p:cTn id="21" dur="166" decel="50000">
                                          <p:stCondLst>
                                            <p:cond delay="1668"/>
                                          </p:stCondLst>
                                        </p:cTn>
                                        <p:tgtEl>
                                          <p:spTgt spid="18"/>
                                        </p:tgtEl>
                                      </p:cBhvr>
                                      <p:to x="100000" y="100000"/>
                                    </p:animScale>
                                    <p:animScale>
                                      <p:cBhvr>
                                        <p:cTn id="22" dur="26">
                                          <p:stCondLst>
                                            <p:cond delay="1808"/>
                                          </p:stCondLst>
                                        </p:cTn>
                                        <p:tgtEl>
                                          <p:spTgt spid="18"/>
                                        </p:tgtEl>
                                      </p:cBhvr>
                                      <p:to x="100000" y="95000"/>
                                    </p:animScale>
                                    <p:animScale>
                                      <p:cBhvr>
                                        <p:cTn id="23" dur="166" decel="50000">
                                          <p:stCondLst>
                                            <p:cond delay="1834"/>
                                          </p:stCondLst>
                                        </p:cTn>
                                        <p:tgtEl>
                                          <p:spTgt spid="18"/>
                                        </p:tgtEl>
                                      </p:cBhvr>
                                      <p:to x="100000" y="100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500"/>
                            </p:stCondLst>
                            <p:childTnLst>
                              <p:par>
                                <p:cTn id="31" presetID="1" presetClass="mediacall" presetSubtype="0" fill="hold" nodeType="afterEffect">
                                  <p:stCondLst>
                                    <p:cond delay="0"/>
                                  </p:stCondLst>
                                  <p:childTnLst>
                                    <p:cmd type="call" cmd="playFrom(0.0)">
                                      <p:cBhvr>
                                        <p:cTn id="32" dur="905"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3"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childTnLst>
        </p:cTn>
      </p:par>
    </p:tnLst>
    <p:bldLst>
      <p:bldP spid="16"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838200" y="457200"/>
            <a:ext cx="7924800" cy="369332"/>
          </a:xfrm>
          <a:prstGeom prst="rect">
            <a:avLst/>
          </a:prstGeom>
          <a:noFill/>
        </p:spPr>
        <p:txBody>
          <a:bodyPr wrap="square" rtlCol="0">
            <a:spAutoFit/>
          </a:bodyPr>
          <a:lstStyle/>
          <a:p>
            <a:endParaRPr lang="en-US">
              <a:solidFill>
                <a:srgbClr val="FF0000"/>
              </a:solidFill>
            </a:endParaRPr>
          </a:p>
        </p:txBody>
      </p:sp>
      <p:sp>
        <p:nvSpPr>
          <p:cNvPr id="6" name="TextBox 5"/>
          <p:cNvSpPr txBox="1"/>
          <p:nvPr/>
        </p:nvSpPr>
        <p:spPr>
          <a:xfrm>
            <a:off x="533400" y="226874"/>
            <a:ext cx="7696200" cy="1754326"/>
          </a:xfrm>
          <a:prstGeom prst="rect">
            <a:avLst/>
          </a:prstGeom>
          <a:solidFill>
            <a:schemeClr val="accent1">
              <a:lumMod val="20000"/>
              <a:lumOff val="80000"/>
            </a:schemeClr>
          </a:solidFill>
          <a:ln>
            <a:noFill/>
          </a:ln>
        </p:spPr>
        <p:txBody>
          <a:bodyPr wrap="square" rtlCol="0">
            <a:spAutoFit/>
          </a:bodyPr>
          <a:lstStyle/>
          <a:p>
            <a:r>
              <a:rPr lang="en-US" sz="3600" b="1" dirty="0" err="1">
                <a:solidFill>
                  <a:schemeClr val="accent1">
                    <a:lumMod val="75000"/>
                  </a:schemeClr>
                </a:solidFill>
                <a:latin typeface="Times New Roman" panose="02020603050405020304" pitchFamily="18" charset="0"/>
                <a:cs typeface="Times New Roman" panose="02020603050405020304" pitchFamily="18" charset="0"/>
              </a:rPr>
              <a:t>Vì</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sao</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nhân</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dân</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Miền</a:t>
            </a:r>
            <a:r>
              <a:rPr lang="en-US" sz="3600" b="1" dirty="0">
                <a:solidFill>
                  <a:schemeClr val="accent1">
                    <a:lumMod val="75000"/>
                  </a:schemeClr>
                </a:solidFill>
                <a:latin typeface="Times New Roman" panose="02020603050405020304" pitchFamily="18" charset="0"/>
                <a:cs typeface="Times New Roman" panose="02020603050405020304" pitchFamily="18" charset="0"/>
              </a:rPr>
              <a:t> Nam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đồng</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loạt</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đứng</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lên</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chống</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Mĩ</a:t>
            </a:r>
            <a:r>
              <a:rPr lang="en-US" sz="3600" b="1" dirty="0">
                <a:solidFill>
                  <a:schemeClr val="accent1">
                    <a:lumMod val="75000"/>
                  </a:schemeClr>
                </a:solidFill>
                <a:latin typeface="Times New Roman" panose="02020603050405020304" pitchFamily="18" charset="0"/>
                <a:cs typeface="Times New Roman" panose="02020603050405020304" pitchFamily="18" charset="0"/>
              </a:rPr>
              <a:t>  -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Diệm</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p>
          <a:p>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3400" y="2245816"/>
            <a:ext cx="7696200" cy="4154984"/>
          </a:xfrm>
          <a:prstGeom prst="rect">
            <a:avLst/>
          </a:prstGeom>
          <a:solidFill>
            <a:schemeClr val="tx2">
              <a:lumMod val="60000"/>
              <a:lumOff val="40000"/>
            </a:schemeClr>
          </a:solidFill>
          <a:ln>
            <a:solidFill>
              <a:schemeClr val="accent5">
                <a:lumMod val="60000"/>
                <a:lumOff val="40000"/>
              </a:schemeClr>
            </a:solidFill>
          </a:ln>
        </p:spPr>
        <p:txBody>
          <a:bodyPr wrap="square" rtlCol="0">
            <a:spAutoFit/>
          </a:bodyPr>
          <a:lstStyle/>
          <a:p>
            <a:r>
              <a:rPr lang="en-US" sz="4400" dirty="0" err="1">
                <a:latin typeface="Times New Roman" panose="02020603050405020304" pitchFamily="18" charset="0"/>
                <a:cs typeface="Times New Roman" panose="02020603050405020304" pitchFamily="18" charset="0"/>
              </a:rPr>
              <a:t>Mĩ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cuộc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đẫm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máu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Miền</a:t>
            </a:r>
            <a:r>
              <a:rPr lang="en-US" sz="4400" dirty="0">
                <a:latin typeface="Times New Roman" panose="02020603050405020304" pitchFamily="18" charset="0"/>
                <a:cs typeface="Times New Roman" panose="02020603050405020304" pitchFamily="18" charset="0"/>
              </a:rPr>
              <a:t> Nam.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còn</a:t>
            </a:r>
            <a:r>
              <a:rPr lang="en-US" sz="4400" dirty="0">
                <a:latin typeface="Times New Roman" panose="02020603050405020304" pitchFamily="18" charset="0"/>
                <a:cs typeface="Times New Roman" panose="02020603050405020304" pitchFamily="18" charset="0"/>
              </a:rPr>
              <a:t> con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buộc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a:t>
            </a:r>
            <a:r>
              <a:rPr lang="en-US" sz="4400" dirty="0">
                <a:latin typeface="Times New Roman" panose="02020603050405020304" pitchFamily="18" charset="0"/>
                <a:cs typeface="Times New Roman" panose="02020603050405020304" pitchFamily="18" charset="0"/>
              </a:rPr>
              <a:t> tan </a:t>
            </a:r>
            <a:r>
              <a:rPr lang="en-US" sz="4400" dirty="0" err="1">
                <a:latin typeface="Times New Roman" panose="02020603050405020304" pitchFamily="18" charset="0"/>
                <a:cs typeface="Times New Roman" panose="02020603050405020304" pitchFamily="18" charset="0"/>
              </a:rPr>
              <a:t>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kiềm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kẹp</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743221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4953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85134"/>
            <a:ext cx="5638800" cy="642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Rectangle 4"/>
          <p:cNvSpPr>
            <a:spLocks noChangeArrowheads="1"/>
          </p:cNvSpPr>
          <p:nvPr/>
        </p:nvSpPr>
        <p:spPr bwMode="auto">
          <a:xfrm>
            <a:off x="5292725" y="5257800"/>
            <a:ext cx="3851275" cy="763588"/>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r>
              <a:rPr lang="en-US" altLang="en-US" sz="2400">
                <a:solidFill>
                  <a:srgbClr val="333399"/>
                </a:solidFill>
                <a:latin typeface="Arial" pitchFamily="34" charset="0"/>
              </a:rPr>
              <a:t>Mĩ- Diệm</a:t>
            </a:r>
            <a:r>
              <a:rPr lang="en-US" altLang="en-US">
                <a:solidFill>
                  <a:srgbClr val="333399"/>
                </a:solidFill>
                <a:latin typeface="Arial" pitchFamily="34" charset="0"/>
              </a:rPr>
              <a:t> </a:t>
            </a:r>
            <a:r>
              <a:rPr lang="en-US" altLang="en-US" sz="2400">
                <a:solidFill>
                  <a:srgbClr val="333399"/>
                </a:solidFill>
                <a:latin typeface="Arial" pitchFamily="34" charset="0"/>
              </a:rPr>
              <a:t>tàn sát dân lành</a:t>
            </a:r>
          </a:p>
        </p:txBody>
      </p:sp>
    </p:spTree>
    <p:extLst>
      <p:ext uri="{BB962C8B-B14F-4D97-AF65-F5344CB8AC3E}">
        <p14:creationId xmlns:p14="http://schemas.microsoft.com/office/powerpoint/2010/main" val="4268221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2590800" y="5867400"/>
            <a:ext cx="4114800" cy="3810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r>
              <a:rPr lang="en-US" altLang="en-US" sz="2400">
                <a:solidFill>
                  <a:srgbClr val="333399"/>
                </a:solidFill>
                <a:latin typeface="Arial" pitchFamily="34" charset="0"/>
              </a:rPr>
              <a:t>Mĩ thảm sát đồng bào ta</a:t>
            </a:r>
          </a:p>
        </p:txBody>
      </p:sp>
      <p:pic>
        <p:nvPicPr>
          <p:cNvPr id="1259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08935"/>
            <a:ext cx="7162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8600"/>
            <a:ext cx="6705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8116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280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67200" cy="5715000"/>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8003" name="Text Box 5"/>
          <p:cNvSpPr txBox="1">
            <a:spLocks noChangeArrowheads="1"/>
          </p:cNvSpPr>
          <p:nvPr/>
        </p:nvSpPr>
        <p:spPr bwMode="auto">
          <a:xfrm>
            <a:off x="914400" y="5791200"/>
            <a:ext cx="754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altLang="en-US" sz="2000" b="1">
                <a:solidFill>
                  <a:srgbClr val="000000"/>
                </a:solidFill>
                <a:latin typeface="Times New Roman" pitchFamily="18" charset="0"/>
              </a:rPr>
              <a:t>Máy chém dưới thời Ngô Đình Diệm. Hiện máy đang được trưng bày tại Bảo tàng TP. Cần Thơ, Việt Nam.</a:t>
            </a:r>
          </a:p>
        </p:txBody>
      </p:sp>
      <p:pic>
        <p:nvPicPr>
          <p:cNvPr id="128004" name="Picture 2" descr="C:\Users\Admin\Desktop\lich su\nhi\BG LS\ae91f4e82fed6805a275f586431796fa-may-ch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
            <a:ext cx="4419600" cy="5732462"/>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14233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2590800"/>
            <a:ext cx="8229600" cy="1143000"/>
          </a:xfrm>
          <a:solidFill>
            <a:schemeClr val="accent1">
              <a:lumMod val="40000"/>
              <a:lumOff val="60000"/>
            </a:schemeClr>
          </a:solidFill>
        </p:spPr>
        <p:txBody>
          <a:bodyPr>
            <a:normAutofit fontScale="90000"/>
          </a:bodyPr>
          <a:lstStyle/>
          <a:p>
            <a:pPr algn="l" eaLnBrk="1" hangingPunct="1">
              <a:defRPr/>
            </a:pPr>
            <a:r>
              <a:rPr lang="en-US">
                <a:solidFill>
                  <a:schemeClr val="tx1"/>
                </a:solidFill>
                <a:latin typeface="Times New Roman" panose="02020603050405020304" pitchFamily="18" charset="0"/>
                <a:cs typeface="Times New Roman" panose="02020603050405020304" pitchFamily="18" charset="0"/>
              </a:rPr>
              <a:t>Phong trào bùng nổ vào thời gian nào ? Tiêu biểu nhất là ở đâu </a:t>
            </a:r>
            <a:r>
              <a:rPr lang="en-US" sz="3200">
                <a:solidFill>
                  <a:schemeClr val="tx1"/>
                </a:solidFill>
                <a:latin typeface="Times New Roman" panose="02020603050405020304" pitchFamily="18" charset="0"/>
                <a:cs typeface="Times New Roman" panose="02020603050405020304" pitchFamily="18" charset="0"/>
              </a:rPr>
              <a:t>?</a:t>
            </a:r>
          </a:p>
        </p:txBody>
      </p:sp>
      <p:sp>
        <p:nvSpPr>
          <p:cNvPr id="205827" name="Rectangle 3"/>
          <p:cNvSpPr>
            <a:spLocks noGrp="1" noChangeArrowheads="1"/>
          </p:cNvSpPr>
          <p:nvPr>
            <p:ph type="body" idx="1"/>
          </p:nvPr>
        </p:nvSpPr>
        <p:spPr>
          <a:xfrm>
            <a:off x="460375" y="3962400"/>
            <a:ext cx="8229600" cy="2123658"/>
          </a:xfrm>
          <a:solidFill>
            <a:schemeClr val="accent1">
              <a:lumMod val="60000"/>
              <a:lumOff val="40000"/>
            </a:schemeClr>
          </a:solidFill>
        </p:spPr>
        <p:txBody>
          <a:bodyPr>
            <a:spAutoFit/>
          </a:bodyPr>
          <a:lstStyle/>
          <a:p>
            <a:pPr eaLnBrk="1" hangingPunct="1">
              <a:buFontTx/>
              <a:buNone/>
            </a:pPr>
            <a:r>
              <a:rPr lang="en-US" altLang="en-US" sz="4400">
                <a:solidFill>
                  <a:srgbClr val="0000FF"/>
                </a:solidFill>
              </a:rPr>
              <a:t>	</a:t>
            </a:r>
            <a:r>
              <a:rPr lang="en-US" altLang="en-US" sz="4400">
                <a:solidFill>
                  <a:srgbClr val="0000FF"/>
                </a:solidFill>
                <a:latin typeface="Times New Roman" panose="02020603050405020304" pitchFamily="18" charset="0"/>
                <a:cs typeface="Times New Roman" panose="02020603050405020304" pitchFamily="18" charset="0"/>
              </a:rPr>
              <a:t>Phong trào bùng nổ từ cuối năm 1959 đầu năm 1960, mạnh mẽ nhất là ở Bến Tre</a:t>
            </a:r>
            <a:endParaRPr lang="en-US" altLang="en-US" sz="4400">
              <a:solidFill>
                <a:srgbClr val="0000FF"/>
              </a:solidFill>
            </a:endParaRPr>
          </a:p>
        </p:txBody>
      </p:sp>
      <p:sp>
        <p:nvSpPr>
          <p:cNvPr id="4" name="TextBox 3"/>
          <p:cNvSpPr txBox="1"/>
          <p:nvPr/>
        </p:nvSpPr>
        <p:spPr>
          <a:xfrm>
            <a:off x="1352550" y="0"/>
            <a:ext cx="6915150" cy="3046988"/>
          </a:xfrm>
          <a:prstGeom prst="rect">
            <a:avLst/>
          </a:prstGeom>
          <a:noFill/>
        </p:spPr>
        <p:txBody>
          <a:bodyPr wrap="square" rtlCol="0">
            <a:spAutoFit/>
          </a:bodyPr>
          <a:lstStyle/>
          <a:p>
            <a:pPr algn="ctr"/>
            <a:r>
              <a:rPr lang="en-US" sz="3200" b="1" dirty="0" err="1">
                <a:solidFill>
                  <a:schemeClr val="accent6">
                    <a:lumMod val="75000"/>
                  </a:schemeClr>
                </a:solidFill>
                <a:latin typeface="Times New Roman" pitchFamily="18" charset="0"/>
                <a:cs typeface="Times New Roman" pitchFamily="18" charset="0"/>
              </a:rPr>
              <a:t>Thứ</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ba</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ngày</a:t>
            </a:r>
            <a:r>
              <a:rPr lang="en-US" sz="3200" b="1" dirty="0">
                <a:solidFill>
                  <a:schemeClr val="accent6">
                    <a:lumMod val="75000"/>
                  </a:schemeClr>
                </a:solidFill>
                <a:latin typeface="Times New Roman" pitchFamily="18" charset="0"/>
                <a:cs typeface="Times New Roman" pitchFamily="18" charset="0"/>
              </a:rPr>
              <a:t> 20 </a:t>
            </a:r>
            <a:r>
              <a:rPr lang="en-US" sz="3200" b="1" dirty="0" err="1">
                <a:solidFill>
                  <a:schemeClr val="accent6">
                    <a:lumMod val="75000"/>
                  </a:schemeClr>
                </a:solidFill>
                <a:latin typeface="Times New Roman" pitchFamily="18" charset="0"/>
                <a:cs typeface="Times New Roman" pitchFamily="18" charset="0"/>
              </a:rPr>
              <a:t>tháng</a:t>
            </a:r>
            <a:r>
              <a:rPr lang="en-US" sz="3200" b="1" dirty="0">
                <a:solidFill>
                  <a:schemeClr val="accent6">
                    <a:lumMod val="75000"/>
                  </a:schemeClr>
                </a:solidFill>
                <a:latin typeface="Times New Roman" pitchFamily="18" charset="0"/>
                <a:cs typeface="Times New Roman" pitchFamily="18" charset="0"/>
              </a:rPr>
              <a:t> 0</a:t>
            </a:r>
            <a:r>
              <a:rPr lang="vi-VN" sz="3200" b="1" dirty="0">
                <a:solidFill>
                  <a:schemeClr val="accent6">
                    <a:lumMod val="75000"/>
                  </a:schemeClr>
                </a:solidFill>
                <a:latin typeface="Times New Roman" pitchFamily="18" charset="0"/>
                <a:cs typeface="Times New Roman" pitchFamily="18" charset="0"/>
              </a:rPr>
              <a:t>2 </a:t>
            </a:r>
            <a:r>
              <a:rPr lang="en-US" sz="3200" b="1" dirty="0">
                <a:solidFill>
                  <a:schemeClr val="accent6">
                    <a:lumMod val="75000"/>
                  </a:schemeClr>
                </a:solidFill>
                <a:latin typeface="Times New Roman" pitchFamily="18" charset="0"/>
                <a:cs typeface="Times New Roman" pitchFamily="18" charset="0"/>
              </a:rPr>
              <a:t>n</a:t>
            </a:r>
            <a:r>
              <a:rPr lang="vi-VN" sz="3200" b="1" dirty="0">
                <a:solidFill>
                  <a:schemeClr val="accent6">
                    <a:lumMod val="75000"/>
                  </a:schemeClr>
                </a:solidFill>
                <a:latin typeface="Times New Roman" pitchFamily="18" charset="0"/>
                <a:cs typeface="Times New Roman" pitchFamily="18" charset="0"/>
              </a:rPr>
              <a:t>ă</a:t>
            </a:r>
            <a:r>
              <a:rPr lang="en-US" sz="3200" b="1" dirty="0">
                <a:solidFill>
                  <a:schemeClr val="accent6">
                    <a:lumMod val="75000"/>
                  </a:schemeClr>
                </a:solidFill>
                <a:latin typeface="Times New Roman" pitchFamily="18" charset="0"/>
                <a:cs typeface="Times New Roman" pitchFamily="18" charset="0"/>
              </a:rPr>
              <a:t>m 20</a:t>
            </a:r>
            <a:r>
              <a:rPr lang="vi-VN" sz="3200" b="1" dirty="0">
                <a:solidFill>
                  <a:schemeClr val="accent6">
                    <a:lumMod val="75000"/>
                  </a:schemeClr>
                </a:solidFill>
                <a:latin typeface="Times New Roman" pitchFamily="18" charset="0"/>
                <a:cs typeface="Times New Roman" pitchFamily="18" charset="0"/>
              </a:rPr>
              <a:t>2</a:t>
            </a:r>
            <a:r>
              <a:rPr lang="en-US" sz="3200" b="1" dirty="0">
                <a:solidFill>
                  <a:schemeClr val="accent6">
                    <a:lumMod val="75000"/>
                  </a:schemeClr>
                </a:solidFill>
                <a:latin typeface="Times New Roman" pitchFamily="18" charset="0"/>
                <a:cs typeface="Times New Roman" pitchFamily="18" charset="0"/>
              </a:rPr>
              <a:t>4</a:t>
            </a:r>
            <a:br>
              <a:rPr lang="en-US" sz="3200" b="1" dirty="0">
                <a:solidFill>
                  <a:schemeClr val="accent6">
                    <a:lumMod val="75000"/>
                  </a:schemeClr>
                </a:solidFill>
                <a:latin typeface="Times New Roman" pitchFamily="18" charset="0"/>
                <a:cs typeface="Times New Roman" pitchFamily="18" charset="0"/>
              </a:rPr>
            </a:br>
            <a:r>
              <a:rPr lang="en-US" sz="4000" b="1" u="sng" dirty="0" err="1">
                <a:solidFill>
                  <a:schemeClr val="accent6">
                    <a:lumMod val="75000"/>
                  </a:schemeClr>
                </a:solidFill>
                <a:latin typeface="Times New Roman" pitchFamily="18" charset="0"/>
                <a:cs typeface="Times New Roman" pitchFamily="18" charset="0"/>
              </a:rPr>
              <a:t>Lịch</a:t>
            </a:r>
            <a:r>
              <a:rPr lang="en-US" sz="4000" b="1" u="sng" dirty="0">
                <a:solidFill>
                  <a:schemeClr val="accent6">
                    <a:lumMod val="75000"/>
                  </a:schemeClr>
                </a:solidFill>
                <a:latin typeface="Times New Roman" pitchFamily="18" charset="0"/>
                <a:cs typeface="Times New Roman" pitchFamily="18" charset="0"/>
              </a:rPr>
              <a:t> </a:t>
            </a:r>
            <a:r>
              <a:rPr lang="en-US" sz="4000" b="1" u="sng" dirty="0" err="1">
                <a:solidFill>
                  <a:schemeClr val="accent6">
                    <a:lumMod val="75000"/>
                  </a:schemeClr>
                </a:solidFill>
                <a:latin typeface="Times New Roman" pitchFamily="18" charset="0"/>
                <a:cs typeface="Times New Roman" pitchFamily="18" charset="0"/>
              </a:rPr>
              <a:t>sử</a:t>
            </a:r>
            <a:r>
              <a:rPr lang="en-US" sz="4000" b="1" u="sng" dirty="0">
                <a:solidFill>
                  <a:schemeClr val="accent6">
                    <a:lumMod val="75000"/>
                  </a:schemeClr>
                </a:solidFill>
                <a:latin typeface="Times New Roman" pitchFamily="18" charset="0"/>
                <a:cs typeface="Times New Roman" pitchFamily="18" charset="0"/>
              </a:rPr>
              <a:t>:</a:t>
            </a:r>
          </a:p>
          <a:p>
            <a:pPr algn="ctr"/>
            <a:endParaRPr lang="en-US" sz="4000" b="1" u="sng" dirty="0">
              <a:solidFill>
                <a:schemeClr val="accent6">
                  <a:lumMod val="75000"/>
                </a:schemeClr>
              </a:solidFill>
              <a:latin typeface="Times New Roman" pitchFamily="18" charset="0"/>
              <a:cs typeface="Times New Roman" pitchFamily="18" charset="0"/>
            </a:endParaRPr>
          </a:p>
          <a:p>
            <a:pPr algn="ctr"/>
            <a:r>
              <a:rPr lang="en-US" altLang="en-US" sz="4000" b="1" dirty="0">
                <a:solidFill>
                  <a:srgbClr val="FF0000"/>
                </a:solidFill>
                <a:latin typeface="Times New Roman" panose="02020603050405020304" pitchFamily="18" charset="0"/>
                <a:ea typeface="HP001 4H" pitchFamily="34" charset="-127"/>
                <a:cs typeface="Times New Roman" panose="02020603050405020304" pitchFamily="18" charset="0"/>
              </a:rPr>
              <a:t>BẾN TRE ĐỒNG KHỞI </a:t>
            </a:r>
          </a:p>
          <a:p>
            <a:pPr algn="ctr"/>
            <a:endParaRPr lang="en-US" sz="4000" dirty="0"/>
          </a:p>
        </p:txBody>
      </p:sp>
    </p:spTree>
    <p:extLst>
      <p:ext uri="{BB962C8B-B14F-4D97-AF65-F5344CB8AC3E}">
        <p14:creationId xmlns:p14="http://schemas.microsoft.com/office/powerpoint/2010/main" val="154733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p:cTn id="7" dur="500" fill="hold"/>
                                        <p:tgtEl>
                                          <p:spTgt spid="205826"/>
                                        </p:tgtEl>
                                        <p:attrNameLst>
                                          <p:attrName>ppt_w</p:attrName>
                                        </p:attrNameLst>
                                      </p:cBhvr>
                                      <p:tavLst>
                                        <p:tav tm="0">
                                          <p:val>
                                            <p:fltVal val="0"/>
                                          </p:val>
                                        </p:tav>
                                        <p:tav tm="100000">
                                          <p:val>
                                            <p:strVal val="#ppt_w"/>
                                          </p:val>
                                        </p:tav>
                                      </p:tavLst>
                                    </p:anim>
                                    <p:anim calcmode="lin" valueType="num">
                                      <p:cBhvr>
                                        <p:cTn id="8" dur="500" fill="hold"/>
                                        <p:tgtEl>
                                          <p:spTgt spid="205826"/>
                                        </p:tgtEl>
                                        <p:attrNameLst>
                                          <p:attrName>ppt_h</p:attrName>
                                        </p:attrNameLst>
                                      </p:cBhvr>
                                      <p:tavLst>
                                        <p:tav tm="0">
                                          <p:val>
                                            <p:fltVal val="0"/>
                                          </p:val>
                                        </p:tav>
                                        <p:tav tm="100000">
                                          <p:val>
                                            <p:strVal val="#ppt_h"/>
                                          </p:val>
                                        </p:tav>
                                      </p:tavLst>
                                    </p:anim>
                                    <p:animEffect transition="in" filter="fade">
                                      <p:cBhvr>
                                        <p:cTn id="9" dur="500"/>
                                        <p:tgtEl>
                                          <p:spTgt spid="20582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5827">
                                            <p:bg/>
                                          </p:spTgt>
                                        </p:tgtEl>
                                        <p:attrNameLst>
                                          <p:attrName>style.visibility</p:attrName>
                                        </p:attrNameLst>
                                      </p:cBhvr>
                                      <p:to>
                                        <p:strVal val="visible"/>
                                      </p:to>
                                    </p:set>
                                    <p:anim calcmode="lin" valueType="num">
                                      <p:cBhvr additive="base">
                                        <p:cTn id="14" dur="500" fill="hold"/>
                                        <p:tgtEl>
                                          <p:spTgt spid="205827">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205827">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5827">
                                            <p:txEl>
                                              <p:pRg st="0" end="0"/>
                                            </p:txEl>
                                          </p:spTgt>
                                        </p:tgtEl>
                                        <p:attrNameLst>
                                          <p:attrName>style.visibility</p:attrName>
                                        </p:attrNameLst>
                                      </p:cBhvr>
                                      <p:to>
                                        <p:strVal val="visible"/>
                                      </p:to>
                                    </p:set>
                                    <p:anim calcmode="lin" valueType="num">
                                      <p:cBhvr additive="base">
                                        <p:cTn id="20" dur="500" fill="hold"/>
                                        <p:tgtEl>
                                          <p:spTgt spid="20582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058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animBg="1"/>
      <p:bldP spid="20582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1352550" y="-75188"/>
            <a:ext cx="6915150" cy="3046988"/>
          </a:xfrm>
          <a:prstGeom prst="rect">
            <a:avLst/>
          </a:prstGeom>
          <a:noFill/>
        </p:spPr>
        <p:txBody>
          <a:bodyPr wrap="square" rtlCol="0">
            <a:spAutoFit/>
          </a:bodyPr>
          <a:lstStyle/>
          <a:p>
            <a:pPr algn="ctr"/>
            <a:r>
              <a:rPr lang="en-US" sz="3200" b="1" dirty="0" err="1">
                <a:solidFill>
                  <a:schemeClr val="accent6">
                    <a:lumMod val="75000"/>
                  </a:schemeClr>
                </a:solidFill>
                <a:latin typeface="Times New Roman" pitchFamily="18" charset="0"/>
                <a:cs typeface="Times New Roman" pitchFamily="18" charset="0"/>
              </a:rPr>
              <a:t>Thứ</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ba</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ngày</a:t>
            </a:r>
            <a:r>
              <a:rPr lang="en-US" sz="3200" b="1" dirty="0">
                <a:solidFill>
                  <a:schemeClr val="accent6">
                    <a:lumMod val="75000"/>
                  </a:schemeClr>
                </a:solidFill>
                <a:latin typeface="Times New Roman" pitchFamily="18" charset="0"/>
                <a:cs typeface="Times New Roman" pitchFamily="18" charset="0"/>
              </a:rPr>
              <a:t> 20tháng 0</a:t>
            </a:r>
            <a:r>
              <a:rPr lang="vi-VN" sz="3200" b="1" dirty="0">
                <a:solidFill>
                  <a:schemeClr val="accent6">
                    <a:lumMod val="75000"/>
                  </a:schemeClr>
                </a:solidFill>
                <a:latin typeface="Times New Roman" pitchFamily="18" charset="0"/>
                <a:cs typeface="Times New Roman" pitchFamily="18" charset="0"/>
              </a:rPr>
              <a:t>2</a:t>
            </a:r>
            <a:r>
              <a:rPr lang="en-US" sz="3200" b="1" dirty="0">
                <a:solidFill>
                  <a:schemeClr val="accent6">
                    <a:lumMod val="75000"/>
                  </a:schemeClr>
                </a:solidFill>
                <a:latin typeface="Times New Roman" pitchFamily="18" charset="0"/>
                <a:cs typeface="Times New Roman" pitchFamily="18" charset="0"/>
              </a:rPr>
              <a:t> n</a:t>
            </a:r>
            <a:r>
              <a:rPr lang="vi-VN" sz="3200" b="1" dirty="0">
                <a:solidFill>
                  <a:schemeClr val="accent6">
                    <a:lumMod val="75000"/>
                  </a:schemeClr>
                </a:solidFill>
                <a:latin typeface="Times New Roman" pitchFamily="18" charset="0"/>
                <a:cs typeface="Times New Roman" pitchFamily="18" charset="0"/>
              </a:rPr>
              <a:t>ă</a:t>
            </a:r>
            <a:r>
              <a:rPr lang="en-US" sz="3200" b="1" dirty="0">
                <a:solidFill>
                  <a:schemeClr val="accent6">
                    <a:lumMod val="75000"/>
                  </a:schemeClr>
                </a:solidFill>
                <a:latin typeface="Times New Roman" pitchFamily="18" charset="0"/>
                <a:cs typeface="Times New Roman" pitchFamily="18" charset="0"/>
              </a:rPr>
              <a:t>m 20</a:t>
            </a:r>
            <a:r>
              <a:rPr lang="vi-VN" sz="3200" b="1" dirty="0">
                <a:solidFill>
                  <a:schemeClr val="accent6">
                    <a:lumMod val="75000"/>
                  </a:schemeClr>
                </a:solidFill>
                <a:latin typeface="Times New Roman" pitchFamily="18" charset="0"/>
                <a:cs typeface="Times New Roman" pitchFamily="18" charset="0"/>
              </a:rPr>
              <a:t>2</a:t>
            </a:r>
            <a:r>
              <a:rPr lang="en-US" sz="3200" b="1" dirty="0">
                <a:solidFill>
                  <a:schemeClr val="accent6">
                    <a:lumMod val="75000"/>
                  </a:schemeClr>
                </a:solidFill>
                <a:latin typeface="Times New Roman" pitchFamily="18" charset="0"/>
                <a:cs typeface="Times New Roman" pitchFamily="18" charset="0"/>
              </a:rPr>
              <a:t>4</a:t>
            </a:r>
            <a:br>
              <a:rPr lang="en-US" sz="3200" b="1" dirty="0">
                <a:solidFill>
                  <a:schemeClr val="accent6">
                    <a:lumMod val="75000"/>
                  </a:schemeClr>
                </a:solidFill>
                <a:latin typeface="Times New Roman" pitchFamily="18" charset="0"/>
                <a:cs typeface="Times New Roman" pitchFamily="18" charset="0"/>
              </a:rPr>
            </a:br>
            <a:r>
              <a:rPr lang="en-US" sz="4000" b="1" u="sng" dirty="0" err="1">
                <a:solidFill>
                  <a:schemeClr val="accent6">
                    <a:lumMod val="75000"/>
                  </a:schemeClr>
                </a:solidFill>
                <a:latin typeface="Times New Roman" pitchFamily="18" charset="0"/>
                <a:cs typeface="Times New Roman" pitchFamily="18" charset="0"/>
              </a:rPr>
              <a:t>Lịch</a:t>
            </a:r>
            <a:r>
              <a:rPr lang="en-US" sz="4000" b="1" u="sng" dirty="0">
                <a:solidFill>
                  <a:schemeClr val="accent6">
                    <a:lumMod val="75000"/>
                  </a:schemeClr>
                </a:solidFill>
                <a:latin typeface="Times New Roman" pitchFamily="18" charset="0"/>
                <a:cs typeface="Times New Roman" pitchFamily="18" charset="0"/>
              </a:rPr>
              <a:t> </a:t>
            </a:r>
            <a:r>
              <a:rPr lang="en-US" sz="4000" b="1" u="sng" dirty="0" err="1">
                <a:solidFill>
                  <a:schemeClr val="accent6">
                    <a:lumMod val="75000"/>
                  </a:schemeClr>
                </a:solidFill>
                <a:latin typeface="Times New Roman" pitchFamily="18" charset="0"/>
                <a:cs typeface="Times New Roman" pitchFamily="18" charset="0"/>
              </a:rPr>
              <a:t>sử</a:t>
            </a:r>
            <a:r>
              <a:rPr lang="en-US" sz="4000" b="1" u="sng" dirty="0">
                <a:solidFill>
                  <a:schemeClr val="accent6">
                    <a:lumMod val="75000"/>
                  </a:schemeClr>
                </a:solidFill>
                <a:latin typeface="Times New Roman" pitchFamily="18" charset="0"/>
                <a:cs typeface="Times New Roman" pitchFamily="18" charset="0"/>
              </a:rPr>
              <a:t>:</a:t>
            </a:r>
          </a:p>
          <a:p>
            <a:pPr algn="ctr"/>
            <a:endParaRPr lang="en-US" altLang="en-US" sz="4000" b="1" u="sng" dirty="0">
              <a:solidFill>
                <a:schemeClr val="accent6">
                  <a:lumMod val="75000"/>
                </a:schemeClr>
              </a:solidFill>
              <a:latin typeface="Times New Roman" pitchFamily="18" charset="0"/>
              <a:cs typeface="Times New Roman" pitchFamily="18" charset="0"/>
            </a:endParaRPr>
          </a:p>
          <a:p>
            <a:pPr algn="ctr"/>
            <a:r>
              <a:rPr lang="en-US" altLang="en-US" sz="3600" b="1" dirty="0">
                <a:solidFill>
                  <a:srgbClr val="FF0000"/>
                </a:solidFill>
                <a:latin typeface="Times New Roman" panose="02020603050405020304" pitchFamily="18" charset="0"/>
                <a:ea typeface="HP001 4H" pitchFamily="34" charset="-127"/>
                <a:cs typeface="Times New Roman" panose="02020603050405020304" pitchFamily="18" charset="0"/>
              </a:rPr>
              <a:t>BẾN TRE ĐỒNG KHỞI</a:t>
            </a:r>
            <a:r>
              <a:rPr lang="en-US" altLang="en-US" sz="4000" b="1" dirty="0">
                <a:solidFill>
                  <a:srgbClr val="FF0000"/>
                </a:solidFill>
                <a:latin typeface="Times New Roman" panose="02020603050405020304" pitchFamily="18" charset="0"/>
                <a:ea typeface="HP001 4H" pitchFamily="34" charset="-127"/>
                <a:cs typeface="Times New Roman" panose="02020603050405020304" pitchFamily="18" charset="0"/>
              </a:rPr>
              <a:t> </a:t>
            </a:r>
          </a:p>
          <a:p>
            <a:pPr algn="ctr"/>
            <a:endParaRPr lang="en-US" sz="4000" dirty="0"/>
          </a:p>
        </p:txBody>
      </p:sp>
      <p:sp>
        <p:nvSpPr>
          <p:cNvPr id="4" name="TextBox 3"/>
          <p:cNvSpPr txBox="1"/>
          <p:nvPr/>
        </p:nvSpPr>
        <p:spPr>
          <a:xfrm>
            <a:off x="457200" y="2275582"/>
            <a:ext cx="8153400" cy="1077218"/>
          </a:xfrm>
          <a:prstGeom prst="rect">
            <a:avLst/>
          </a:prstGeom>
          <a:noFill/>
        </p:spPr>
        <p:txBody>
          <a:bodyPr wrap="square" rtlCol="0">
            <a:spAutoFit/>
          </a:bodyPr>
          <a:lstStyle/>
          <a:p>
            <a:r>
              <a:rPr lang="en-US" sz="3200" b="1">
                <a:solidFill>
                  <a:schemeClr val="tx2">
                    <a:lumMod val="75000"/>
                  </a:schemeClr>
                </a:solidFill>
                <a:latin typeface="Times New Roman" panose="02020603050405020304" pitchFamily="18" charset="0"/>
                <a:cs typeface="Times New Roman" panose="02020603050405020304" pitchFamily="18" charset="0"/>
              </a:rPr>
              <a:t>1) Nguyên nhân bùng nổ phong trào “ Đồng khởi ” Bến Tre:</a:t>
            </a:r>
          </a:p>
        </p:txBody>
      </p:sp>
      <p:sp>
        <p:nvSpPr>
          <p:cNvPr id="6" name="TextBox 5"/>
          <p:cNvSpPr txBox="1"/>
          <p:nvPr/>
        </p:nvSpPr>
        <p:spPr>
          <a:xfrm>
            <a:off x="152400" y="3352800"/>
            <a:ext cx="8839200" cy="3108543"/>
          </a:xfrm>
          <a:prstGeom prst="rect">
            <a:avLst/>
          </a:prstGeom>
          <a:solidFill>
            <a:schemeClr val="accent1">
              <a:lumMod val="60000"/>
              <a:lumOff val="40000"/>
            </a:schemeClr>
          </a:solidFill>
        </p:spPr>
        <p:txBody>
          <a:bodyPr wrap="square" rtlCol="0">
            <a:spAutoFit/>
          </a:bodyPr>
          <a:lstStyle/>
          <a:p>
            <a:r>
              <a:rPr lang="en-US" sz="2800">
                <a:solidFill>
                  <a:schemeClr val="tx2">
                    <a:lumMod val="75000"/>
                  </a:schemeClr>
                </a:solidFill>
                <a:latin typeface="Times New Roman" panose="02020603050405020304" pitchFamily="18" charset="0"/>
                <a:cs typeface="Times New Roman" panose="02020603050405020304" pitchFamily="18" charset="0"/>
              </a:rPr>
              <a:t>Mĩ thi hành những cuộc thảm sát đẫm máu cho nhân dân miền Nam. Trước tình hình đó, không còn con đường nào khác, nhân dân buộc phải vùng lên phá tan ách kiềm kẹp.</a:t>
            </a:r>
          </a:p>
          <a:p>
            <a:endParaRPr lang="en-US" sz="2800">
              <a:solidFill>
                <a:schemeClr val="tx2">
                  <a:lumMod val="75000"/>
                </a:schemeClr>
              </a:solidFill>
              <a:latin typeface="Times New Roman" panose="02020603050405020304" pitchFamily="18" charset="0"/>
              <a:cs typeface="Times New Roman" panose="02020603050405020304" pitchFamily="18" charset="0"/>
            </a:endParaRPr>
          </a:p>
          <a:p>
            <a:r>
              <a:rPr lang="vi-VN" sz="2800">
                <a:solidFill>
                  <a:schemeClr val="tx2">
                    <a:lumMod val="75000"/>
                  </a:schemeClr>
                </a:solidFill>
                <a:latin typeface="Times New Roman" panose="02020603050405020304" pitchFamily="18" charset="0"/>
                <a:cs typeface="Times New Roman" panose="02020603050405020304" pitchFamily="18" charset="0"/>
              </a:rPr>
              <a:t>Phong trào bùng nổ từ cuối năm 1959 đầu năm 1960, mạnh mẽ nhất là ở Bến Tre</a:t>
            </a:r>
            <a:r>
              <a:rPr lang="en-US" sz="2800">
                <a:solidFill>
                  <a:schemeClr val="tx2">
                    <a:lumMod val="75000"/>
                  </a:schemeClr>
                </a:solidFill>
                <a:latin typeface="Times New Roman" panose="02020603050405020304" pitchFamily="18" charset="0"/>
                <a:cs typeface="Times New Roman" panose="02020603050405020304" pitchFamily="18" charset="0"/>
              </a:rPr>
              <a:t>.</a:t>
            </a:r>
            <a:endParaRPr lang="vi-VN" sz="2800">
              <a:solidFill>
                <a:schemeClr val="tx2">
                  <a:lumMod val="75000"/>
                </a:schemeClr>
              </a:solidFill>
              <a:latin typeface="Times New Roman" panose="02020603050405020304" pitchFamily="18" charset="0"/>
              <a:cs typeface="Times New Roman" panose="02020603050405020304" pitchFamily="18" charset="0"/>
            </a:endParaRPr>
          </a:p>
          <a:p>
            <a:endParaRPr lang="en-US" sz="280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961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75779" name="Picture 3" descr="Khong m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
            <a:ext cx="7620000" cy="5606664"/>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5780" name="Text Box 4"/>
          <p:cNvSpPr txBox="1">
            <a:spLocks noChangeArrowheads="1"/>
          </p:cNvSpPr>
          <p:nvPr/>
        </p:nvSpPr>
        <p:spPr bwMode="auto">
          <a:xfrm>
            <a:off x="1143000" y="579120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altLang="en-US" sz="2800" b="1" i="1">
                <a:solidFill>
                  <a:srgbClr val="002060"/>
                </a:solidFill>
                <a:latin typeface=".VnTime" pitchFamily="34" charset="0"/>
              </a:rPr>
              <a:t>Nh©n d©n miÒn Nam næi dËy ph¸ thÕ k×m kÑp </a:t>
            </a:r>
          </a:p>
        </p:txBody>
      </p:sp>
    </p:spTree>
    <p:extLst>
      <p:ext uri="{BB962C8B-B14F-4D97-AF65-F5344CB8AC3E}">
        <p14:creationId xmlns:p14="http://schemas.microsoft.com/office/powerpoint/2010/main" val="2091679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 calcmode="lin" valueType="num">
                                      <p:cBhvr additive="base">
                                        <p:cTn id="7" dur="500" fill="hold"/>
                                        <p:tgtEl>
                                          <p:spTgt spid="75779"/>
                                        </p:tgtEl>
                                        <p:attrNameLst>
                                          <p:attrName>ppt_x</p:attrName>
                                        </p:attrNameLst>
                                      </p:cBhvr>
                                      <p:tavLst>
                                        <p:tav tm="0">
                                          <p:val>
                                            <p:strVal val="#ppt_x"/>
                                          </p:val>
                                        </p:tav>
                                        <p:tav tm="100000">
                                          <p:val>
                                            <p:strVal val="#ppt_x"/>
                                          </p:val>
                                        </p:tav>
                                      </p:tavLst>
                                    </p:anim>
                                    <p:anim calcmode="lin" valueType="num">
                                      <p:cBhvr additive="base">
                                        <p:cTn id="8" dur="500" fill="hold"/>
                                        <p:tgtEl>
                                          <p:spTgt spid="7577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5780"/>
                                        </p:tgtEl>
                                        <p:attrNameLst>
                                          <p:attrName>style.visibility</p:attrName>
                                        </p:attrNameLst>
                                      </p:cBhvr>
                                      <p:to>
                                        <p:strVal val="visible"/>
                                      </p:to>
                                    </p:set>
                                    <p:animEffect transition="in" filter="blinds(horizontal)">
                                      <p:cBhvr>
                                        <p:cTn id="13" dur="5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9" name="Rectangle 5"/>
          <p:cNvSpPr>
            <a:spLocks noChangeArrowheads="1"/>
          </p:cNvSpPr>
          <p:nvPr/>
        </p:nvSpPr>
        <p:spPr bwMode="auto">
          <a:xfrm>
            <a:off x="304800" y="23813"/>
            <a:ext cx="8610599" cy="3354765"/>
          </a:xfrm>
          <a:prstGeom prst="rect">
            <a:avLst/>
          </a:prstGeom>
          <a:noFill/>
          <a:ln>
            <a:noFill/>
          </a:ln>
          <a:effectLst/>
          <a:extLst/>
        </p:spPr>
        <p:txBody>
          <a:bodyPr wrap="square">
            <a:spAutoFit/>
          </a:bodyPr>
          <a:lstStyle/>
          <a:p>
            <a:pPr algn="ctr"/>
            <a:r>
              <a:rPr lang="en-US" sz="2800" b="1" dirty="0" err="1">
                <a:solidFill>
                  <a:schemeClr val="accent6">
                    <a:lumMod val="75000"/>
                  </a:schemeClr>
                </a:solidFill>
                <a:latin typeface="Times New Roman" pitchFamily="18" charset="0"/>
                <a:cs typeface="Times New Roman" pitchFamily="18" charset="0"/>
              </a:rPr>
              <a:t>Thứ</a:t>
            </a:r>
            <a:r>
              <a:rPr lang="en-US" sz="2800" b="1" dirty="0">
                <a:solidFill>
                  <a:schemeClr val="accent6">
                    <a:lumMod val="75000"/>
                  </a:schemeClr>
                </a:solidFill>
                <a:latin typeface="Times New Roman" pitchFamily="18" charset="0"/>
                <a:cs typeface="Times New Roman" pitchFamily="18" charset="0"/>
              </a:rPr>
              <a:t> </a:t>
            </a:r>
            <a:r>
              <a:rPr lang="en-US" sz="2800" b="1" dirty="0" err="1">
                <a:solidFill>
                  <a:schemeClr val="accent6">
                    <a:lumMod val="75000"/>
                  </a:schemeClr>
                </a:solidFill>
                <a:latin typeface="Times New Roman" pitchFamily="18" charset="0"/>
                <a:cs typeface="Times New Roman" pitchFamily="18" charset="0"/>
              </a:rPr>
              <a:t>ba</a:t>
            </a:r>
            <a:r>
              <a:rPr lang="en-US" sz="2800" b="1" dirty="0">
                <a:solidFill>
                  <a:schemeClr val="accent6">
                    <a:lumMod val="75000"/>
                  </a:schemeClr>
                </a:solidFill>
                <a:latin typeface="Times New Roman" pitchFamily="18" charset="0"/>
                <a:cs typeface="Times New Roman" pitchFamily="18" charset="0"/>
              </a:rPr>
              <a:t>, </a:t>
            </a:r>
            <a:r>
              <a:rPr lang="en-US" sz="2800" b="1" dirty="0" err="1">
                <a:solidFill>
                  <a:schemeClr val="accent6">
                    <a:lumMod val="75000"/>
                  </a:schemeClr>
                </a:solidFill>
                <a:latin typeface="Times New Roman" pitchFamily="18" charset="0"/>
                <a:cs typeface="Times New Roman" pitchFamily="18" charset="0"/>
              </a:rPr>
              <a:t>ngày</a:t>
            </a:r>
            <a:r>
              <a:rPr lang="en-US" sz="2800" b="1" dirty="0">
                <a:solidFill>
                  <a:schemeClr val="accent6">
                    <a:lumMod val="75000"/>
                  </a:schemeClr>
                </a:solidFill>
                <a:latin typeface="Times New Roman" pitchFamily="18" charset="0"/>
                <a:cs typeface="Times New Roman" pitchFamily="18" charset="0"/>
              </a:rPr>
              <a:t> 20 </a:t>
            </a:r>
            <a:r>
              <a:rPr lang="en-US" sz="2800" b="1" dirty="0" err="1">
                <a:solidFill>
                  <a:schemeClr val="accent6">
                    <a:lumMod val="75000"/>
                  </a:schemeClr>
                </a:solidFill>
                <a:latin typeface="Times New Roman" pitchFamily="18" charset="0"/>
                <a:cs typeface="Times New Roman" pitchFamily="18" charset="0"/>
              </a:rPr>
              <a:t>tháng</a:t>
            </a:r>
            <a:r>
              <a:rPr lang="en-US" sz="2800" b="1" dirty="0">
                <a:solidFill>
                  <a:schemeClr val="accent6">
                    <a:lumMod val="75000"/>
                  </a:schemeClr>
                </a:solidFill>
                <a:latin typeface="Times New Roman" pitchFamily="18" charset="0"/>
                <a:cs typeface="Times New Roman" pitchFamily="18" charset="0"/>
              </a:rPr>
              <a:t> 0</a:t>
            </a:r>
            <a:r>
              <a:rPr lang="vi-VN" sz="2800" b="1" dirty="0">
                <a:solidFill>
                  <a:schemeClr val="accent6">
                    <a:lumMod val="75000"/>
                  </a:schemeClr>
                </a:solidFill>
                <a:latin typeface="Times New Roman" pitchFamily="18" charset="0"/>
                <a:cs typeface="Times New Roman" pitchFamily="18" charset="0"/>
              </a:rPr>
              <a:t>2</a:t>
            </a:r>
            <a:r>
              <a:rPr lang="en-US" sz="2800" b="1" dirty="0">
                <a:solidFill>
                  <a:schemeClr val="accent6">
                    <a:lumMod val="75000"/>
                  </a:schemeClr>
                </a:solidFill>
                <a:latin typeface="Times New Roman" pitchFamily="18" charset="0"/>
                <a:cs typeface="Times New Roman" pitchFamily="18" charset="0"/>
              </a:rPr>
              <a:t> n</a:t>
            </a:r>
            <a:r>
              <a:rPr lang="vi-VN" sz="2800" b="1" dirty="0">
                <a:solidFill>
                  <a:schemeClr val="accent6">
                    <a:lumMod val="75000"/>
                  </a:schemeClr>
                </a:solidFill>
                <a:latin typeface="Times New Roman" pitchFamily="18" charset="0"/>
                <a:cs typeface="Times New Roman" pitchFamily="18" charset="0"/>
              </a:rPr>
              <a:t>ă</a:t>
            </a:r>
            <a:r>
              <a:rPr lang="en-US" sz="2800" b="1" dirty="0">
                <a:solidFill>
                  <a:schemeClr val="accent6">
                    <a:lumMod val="75000"/>
                  </a:schemeClr>
                </a:solidFill>
                <a:latin typeface="Times New Roman" pitchFamily="18" charset="0"/>
                <a:cs typeface="Times New Roman" pitchFamily="18" charset="0"/>
              </a:rPr>
              <a:t>m 20</a:t>
            </a:r>
            <a:r>
              <a:rPr lang="vi-VN" sz="2800" b="1" dirty="0">
                <a:solidFill>
                  <a:schemeClr val="accent6">
                    <a:lumMod val="75000"/>
                  </a:schemeClr>
                </a:solidFill>
                <a:latin typeface="Times New Roman" pitchFamily="18" charset="0"/>
                <a:cs typeface="Times New Roman" pitchFamily="18" charset="0"/>
              </a:rPr>
              <a:t>2</a:t>
            </a:r>
            <a:r>
              <a:rPr lang="en-US" sz="2800" b="1" dirty="0">
                <a:solidFill>
                  <a:schemeClr val="accent6">
                    <a:lumMod val="75000"/>
                  </a:schemeClr>
                </a:solidFill>
                <a:latin typeface="Times New Roman" pitchFamily="18" charset="0"/>
                <a:cs typeface="Times New Roman" pitchFamily="18" charset="0"/>
              </a:rPr>
              <a:t>4</a:t>
            </a:r>
            <a:br>
              <a:rPr lang="en-US" sz="2800" b="1" dirty="0">
                <a:solidFill>
                  <a:schemeClr val="accent6">
                    <a:lumMod val="75000"/>
                  </a:schemeClr>
                </a:solidFill>
                <a:latin typeface="Times New Roman" pitchFamily="18" charset="0"/>
                <a:cs typeface="Times New Roman" pitchFamily="18" charset="0"/>
              </a:rPr>
            </a:br>
            <a:r>
              <a:rPr lang="en-US" sz="3600" b="1" u="sng" dirty="0" err="1">
                <a:solidFill>
                  <a:schemeClr val="accent6">
                    <a:lumMod val="75000"/>
                  </a:schemeClr>
                </a:solidFill>
                <a:latin typeface="Times New Roman" pitchFamily="18" charset="0"/>
                <a:cs typeface="Times New Roman" pitchFamily="18" charset="0"/>
              </a:rPr>
              <a:t>Lịch</a:t>
            </a:r>
            <a:r>
              <a:rPr lang="en-US" sz="3600" b="1" u="sng" dirty="0">
                <a:solidFill>
                  <a:schemeClr val="accent6">
                    <a:lumMod val="75000"/>
                  </a:schemeClr>
                </a:solidFill>
                <a:latin typeface="Times New Roman" pitchFamily="18" charset="0"/>
                <a:cs typeface="Times New Roman" pitchFamily="18" charset="0"/>
              </a:rPr>
              <a:t> </a:t>
            </a:r>
            <a:r>
              <a:rPr lang="en-US" sz="3600" b="1" u="sng" dirty="0" err="1">
                <a:solidFill>
                  <a:schemeClr val="accent6">
                    <a:lumMod val="75000"/>
                  </a:schemeClr>
                </a:solidFill>
                <a:latin typeface="Times New Roman" pitchFamily="18" charset="0"/>
                <a:cs typeface="Times New Roman" pitchFamily="18" charset="0"/>
              </a:rPr>
              <a:t>sử</a:t>
            </a:r>
            <a:r>
              <a:rPr lang="en-US" sz="3600" b="1" u="sng" dirty="0">
                <a:solidFill>
                  <a:schemeClr val="accent6">
                    <a:lumMod val="75000"/>
                  </a:schemeClr>
                </a:solidFill>
                <a:latin typeface="Times New Roman" pitchFamily="18" charset="0"/>
                <a:cs typeface="Times New Roman" pitchFamily="18" charset="0"/>
              </a:rPr>
              <a:t>:</a:t>
            </a:r>
          </a:p>
          <a:p>
            <a:pPr algn="ctr"/>
            <a:r>
              <a:rPr lang="en-US" altLang="en-US" sz="3600" b="1" dirty="0">
                <a:solidFill>
                  <a:srgbClr val="C00000"/>
                </a:solidFill>
                <a:latin typeface="Times New Roman" panose="02020603050405020304" pitchFamily="18" charset="0"/>
                <a:ea typeface="HP001 4H" pitchFamily="34" charset="-127"/>
                <a:cs typeface="Times New Roman" panose="02020603050405020304" pitchFamily="18" charset="0"/>
              </a:rPr>
              <a:t>BẾN TRE </a:t>
            </a:r>
            <a:r>
              <a:rPr lang="en-US" altLang="en-US" sz="3600" b="1" i="1" dirty="0">
                <a:solidFill>
                  <a:schemeClr val="tx2">
                    <a:lumMod val="50000"/>
                  </a:schemeClr>
                </a:solidFill>
                <a:latin typeface="Times New Roman" panose="02020603050405020304" pitchFamily="18" charset="0"/>
                <a:ea typeface="HP001 4H" pitchFamily="34" charset="-127"/>
                <a:cs typeface="Times New Roman" panose="02020603050405020304" pitchFamily="18" charset="0"/>
              </a:rPr>
              <a:t>ĐỒNG KHỞI</a:t>
            </a:r>
            <a:r>
              <a:rPr lang="en-US" altLang="en-US" sz="4000" b="1" i="1" dirty="0">
                <a:solidFill>
                  <a:schemeClr val="tx2">
                    <a:lumMod val="50000"/>
                  </a:schemeClr>
                </a:solidFill>
                <a:latin typeface="Times New Roman" panose="02020603050405020304" pitchFamily="18" charset="0"/>
                <a:ea typeface="HP001 4H" pitchFamily="34" charset="-127"/>
                <a:cs typeface="Times New Roman" panose="02020603050405020304" pitchFamily="18" charset="0"/>
              </a:rPr>
              <a:t> </a:t>
            </a:r>
          </a:p>
          <a:p>
            <a:pPr algn="ctr"/>
            <a:endParaRPr lang="en-US" sz="3600" b="1" u="sng" dirty="0">
              <a:solidFill>
                <a:schemeClr val="accent6">
                  <a:lumMod val="75000"/>
                </a:schemeClr>
              </a:solidFill>
              <a:latin typeface="Times New Roman" pitchFamily="18" charset="0"/>
              <a:cs typeface="Times New Roman" pitchFamily="18" charset="0"/>
            </a:endParaRPr>
          </a:p>
          <a:p>
            <a:pPr algn="ctr"/>
            <a:endParaRPr lang="en-US" sz="3600" b="1" u="sng" dirty="0">
              <a:solidFill>
                <a:schemeClr val="accent6">
                  <a:lumMod val="75000"/>
                </a:schemeClr>
              </a:solidFill>
              <a:latin typeface="Times New Roman" pitchFamily="18" charset="0"/>
              <a:cs typeface="Times New Roman" pitchFamily="18" charset="0"/>
            </a:endParaRPr>
          </a:p>
          <a:p>
            <a:pPr algn="ctr"/>
            <a:endParaRPr lang="en-US" sz="3600" dirty="0"/>
          </a:p>
        </p:txBody>
      </p:sp>
      <p:sp>
        <p:nvSpPr>
          <p:cNvPr id="143364" name="Rectangle 7"/>
          <p:cNvSpPr>
            <a:spLocks noChangeArrowheads="1"/>
          </p:cNvSpPr>
          <p:nvPr/>
        </p:nvSpPr>
        <p:spPr bwMode="auto">
          <a:xfrm>
            <a:off x="-2286000" y="1841500"/>
            <a:ext cx="134112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en-US" sz="3600" b="1" dirty="0">
                <a:solidFill>
                  <a:schemeClr val="accent5">
                    <a:lumMod val="50000"/>
                  </a:schemeClr>
                </a:solidFill>
                <a:latin typeface="Times New Roman" pitchFamily="18" charset="0"/>
                <a:cs typeface="Times New Roman" pitchFamily="18" charset="0"/>
              </a:rPr>
              <a:t>     2/ </a:t>
            </a:r>
            <a:r>
              <a:rPr lang="en-US" altLang="en-US" sz="3600" b="1" dirty="0" err="1">
                <a:solidFill>
                  <a:schemeClr val="accent5">
                    <a:lumMod val="50000"/>
                  </a:schemeClr>
                </a:solidFill>
                <a:latin typeface="Times New Roman" pitchFamily="18" charset="0"/>
                <a:cs typeface="Times New Roman" pitchFamily="18" charset="0"/>
              </a:rPr>
              <a:t>Diễn</a:t>
            </a:r>
            <a:r>
              <a:rPr lang="en-US" altLang="en-US" sz="3600" b="1" dirty="0">
                <a:solidFill>
                  <a:schemeClr val="accent5">
                    <a:lumMod val="50000"/>
                  </a:schemeClr>
                </a:solidFill>
                <a:latin typeface="Times New Roman" pitchFamily="18" charset="0"/>
                <a:cs typeface="Times New Roman" pitchFamily="18" charset="0"/>
              </a:rPr>
              <a:t> </a:t>
            </a:r>
            <a:r>
              <a:rPr lang="en-US" altLang="en-US" sz="3600" b="1" dirty="0" err="1">
                <a:solidFill>
                  <a:schemeClr val="accent5">
                    <a:lumMod val="50000"/>
                  </a:schemeClr>
                </a:solidFill>
                <a:latin typeface="Times New Roman" pitchFamily="18" charset="0"/>
                <a:cs typeface="Times New Roman" pitchFamily="18" charset="0"/>
              </a:rPr>
              <a:t>biến</a:t>
            </a:r>
            <a:r>
              <a:rPr lang="en-US" altLang="en-US" sz="3600" b="1" dirty="0">
                <a:solidFill>
                  <a:schemeClr val="accent5">
                    <a:lumMod val="50000"/>
                  </a:schemeClr>
                </a:solidFill>
                <a:latin typeface="Times New Roman" pitchFamily="18" charset="0"/>
                <a:cs typeface="Times New Roman" pitchFamily="18" charset="0"/>
              </a:rPr>
              <a:t> , </a:t>
            </a:r>
            <a:r>
              <a:rPr lang="en-US" altLang="en-US" sz="3600" b="1" dirty="0" err="1">
                <a:solidFill>
                  <a:schemeClr val="accent5">
                    <a:lumMod val="50000"/>
                  </a:schemeClr>
                </a:solidFill>
                <a:latin typeface="Times New Roman" pitchFamily="18" charset="0"/>
                <a:cs typeface="Times New Roman" pitchFamily="18" charset="0"/>
              </a:rPr>
              <a:t>kết</a:t>
            </a:r>
            <a:r>
              <a:rPr lang="en-US" altLang="en-US" sz="3600" b="1" dirty="0">
                <a:solidFill>
                  <a:schemeClr val="accent5">
                    <a:lumMod val="50000"/>
                  </a:schemeClr>
                </a:solidFill>
                <a:latin typeface="Times New Roman" pitchFamily="18" charset="0"/>
                <a:cs typeface="Times New Roman" pitchFamily="18" charset="0"/>
              </a:rPr>
              <a:t> </a:t>
            </a:r>
            <a:r>
              <a:rPr lang="en-US" altLang="en-US" sz="3600" b="1" dirty="0" err="1">
                <a:solidFill>
                  <a:schemeClr val="accent5">
                    <a:lumMod val="50000"/>
                  </a:schemeClr>
                </a:solidFill>
                <a:latin typeface="Times New Roman" pitchFamily="18" charset="0"/>
                <a:cs typeface="Times New Roman" pitchFamily="18" charset="0"/>
              </a:rPr>
              <a:t>quả</a:t>
            </a:r>
            <a:r>
              <a:rPr lang="en-US" altLang="en-US" sz="3600" b="1" dirty="0">
                <a:solidFill>
                  <a:schemeClr val="accent5">
                    <a:lumMod val="50000"/>
                  </a:schemeClr>
                </a:solidFill>
                <a:latin typeface="Times New Roman" pitchFamily="18" charset="0"/>
                <a:cs typeface="Times New Roman" pitchFamily="18" charset="0"/>
              </a:rPr>
              <a:t> </a:t>
            </a:r>
            <a:r>
              <a:rPr lang="en-US" altLang="en-US" sz="3600" b="1" dirty="0" err="1">
                <a:solidFill>
                  <a:schemeClr val="accent5">
                    <a:lumMod val="50000"/>
                  </a:schemeClr>
                </a:solidFill>
                <a:latin typeface="Times New Roman" pitchFamily="18" charset="0"/>
                <a:cs typeface="Times New Roman" pitchFamily="18" charset="0"/>
              </a:rPr>
              <a:t>phong</a:t>
            </a:r>
            <a:r>
              <a:rPr lang="en-US" altLang="en-US" sz="3600" b="1" dirty="0">
                <a:solidFill>
                  <a:schemeClr val="accent5">
                    <a:lumMod val="50000"/>
                  </a:schemeClr>
                </a:solidFill>
                <a:latin typeface="Times New Roman" pitchFamily="18" charset="0"/>
                <a:cs typeface="Times New Roman" pitchFamily="18" charset="0"/>
              </a:rPr>
              <a:t> </a:t>
            </a:r>
            <a:r>
              <a:rPr lang="en-US" altLang="en-US" sz="3600" b="1" dirty="0" err="1">
                <a:solidFill>
                  <a:schemeClr val="accent5">
                    <a:lumMod val="50000"/>
                  </a:schemeClr>
                </a:solidFill>
                <a:latin typeface="Times New Roman" pitchFamily="18" charset="0"/>
                <a:cs typeface="Times New Roman" pitchFamily="18" charset="0"/>
              </a:rPr>
              <a:t>trào</a:t>
            </a:r>
            <a:r>
              <a:rPr lang="en-US" altLang="en-US" sz="3600" b="1" dirty="0">
                <a:solidFill>
                  <a:schemeClr val="accent5">
                    <a:lumMod val="50000"/>
                  </a:schemeClr>
                </a:solidFill>
                <a:latin typeface="Times New Roman" pitchFamily="18" charset="0"/>
                <a:cs typeface="Times New Roman" pitchFamily="18" charset="0"/>
              </a:rPr>
              <a:t> “Đ</a:t>
            </a:r>
            <a:r>
              <a:rPr lang="vi-VN" altLang="en-US" sz="3600" b="1" dirty="0">
                <a:solidFill>
                  <a:schemeClr val="accent5">
                    <a:lumMod val="50000"/>
                  </a:schemeClr>
                </a:solidFill>
                <a:latin typeface="Times New Roman" pitchFamily="18" charset="0"/>
                <a:cs typeface="Times New Roman" pitchFamily="18" charset="0"/>
              </a:rPr>
              <a:t>ồ</a:t>
            </a:r>
            <a:r>
              <a:rPr lang="en-US" altLang="en-US" sz="3600" b="1" dirty="0">
                <a:solidFill>
                  <a:schemeClr val="accent5">
                    <a:lumMod val="50000"/>
                  </a:schemeClr>
                </a:solidFill>
                <a:latin typeface="Times New Roman" pitchFamily="18" charset="0"/>
                <a:cs typeface="Times New Roman" pitchFamily="18" charset="0"/>
              </a:rPr>
              <a:t>ng </a:t>
            </a:r>
            <a:r>
              <a:rPr lang="en-US" altLang="en-US" sz="3600" b="1" dirty="0" err="1">
                <a:solidFill>
                  <a:schemeClr val="accent5">
                    <a:lumMod val="50000"/>
                  </a:schemeClr>
                </a:solidFill>
                <a:latin typeface="Times New Roman" pitchFamily="18" charset="0"/>
                <a:cs typeface="Times New Roman" pitchFamily="18" charset="0"/>
              </a:rPr>
              <a:t>khởi</a:t>
            </a:r>
            <a:r>
              <a:rPr lang="en-US" altLang="en-US" sz="3600" b="1" dirty="0">
                <a:solidFill>
                  <a:schemeClr val="accent5">
                    <a:lumMod val="50000"/>
                  </a:schemeClr>
                </a:solidFill>
                <a:latin typeface="Times New Roman" pitchFamily="18" charset="0"/>
                <a:cs typeface="Times New Roman" pitchFamily="18" charset="0"/>
              </a:rPr>
              <a:t>” </a:t>
            </a:r>
            <a:r>
              <a:rPr lang="en-US" altLang="en-US" sz="3600" b="1" dirty="0" err="1">
                <a:solidFill>
                  <a:schemeClr val="accent5">
                    <a:lumMod val="50000"/>
                  </a:schemeClr>
                </a:solidFill>
                <a:latin typeface="Times New Roman" pitchFamily="18" charset="0"/>
                <a:cs typeface="Times New Roman" pitchFamily="18" charset="0"/>
              </a:rPr>
              <a:t>của</a:t>
            </a:r>
            <a:r>
              <a:rPr lang="en-US" altLang="en-US" sz="3600" b="1" dirty="0">
                <a:solidFill>
                  <a:schemeClr val="accent5">
                    <a:lumMod val="50000"/>
                  </a:schemeClr>
                </a:solidFill>
                <a:latin typeface="Times New Roman" pitchFamily="18" charset="0"/>
                <a:cs typeface="Times New Roman" pitchFamily="18" charset="0"/>
              </a:rPr>
              <a:t> </a:t>
            </a:r>
            <a:r>
              <a:rPr lang="en-US" altLang="en-US" sz="3600" b="1" dirty="0" err="1">
                <a:solidFill>
                  <a:schemeClr val="accent5">
                    <a:lumMod val="50000"/>
                  </a:schemeClr>
                </a:solidFill>
                <a:latin typeface="Times New Roman" pitchFamily="18" charset="0"/>
                <a:cs typeface="Times New Roman" pitchFamily="18" charset="0"/>
              </a:rPr>
              <a:t>nhân</a:t>
            </a:r>
            <a:r>
              <a:rPr lang="en-US" altLang="en-US" sz="3600" b="1" dirty="0">
                <a:solidFill>
                  <a:schemeClr val="accent5">
                    <a:lumMod val="50000"/>
                  </a:schemeClr>
                </a:solidFill>
                <a:latin typeface="Times New Roman" pitchFamily="18" charset="0"/>
                <a:cs typeface="Times New Roman" pitchFamily="18" charset="0"/>
              </a:rPr>
              <a:t> </a:t>
            </a:r>
            <a:r>
              <a:rPr lang="en-US" altLang="en-US" sz="3600" b="1" dirty="0" err="1">
                <a:solidFill>
                  <a:schemeClr val="accent5">
                    <a:lumMod val="50000"/>
                  </a:schemeClr>
                </a:solidFill>
                <a:latin typeface="Times New Roman" pitchFamily="18" charset="0"/>
                <a:cs typeface="Times New Roman" pitchFamily="18" charset="0"/>
              </a:rPr>
              <a:t>dân</a:t>
            </a:r>
            <a:r>
              <a:rPr lang="en-US" altLang="en-US" sz="3600" b="1" dirty="0">
                <a:solidFill>
                  <a:schemeClr val="accent5">
                    <a:lumMod val="50000"/>
                  </a:schemeClr>
                </a:solidFill>
                <a:latin typeface="Times New Roman" pitchFamily="18" charset="0"/>
                <a:cs typeface="Times New Roman" pitchFamily="18" charset="0"/>
              </a:rPr>
              <a:t> </a:t>
            </a:r>
            <a:r>
              <a:rPr lang="en-US" altLang="en-US" sz="3600" b="1" dirty="0" err="1">
                <a:solidFill>
                  <a:schemeClr val="accent5">
                    <a:lumMod val="50000"/>
                  </a:schemeClr>
                </a:solidFill>
                <a:latin typeface="Times New Roman" pitchFamily="18" charset="0"/>
                <a:cs typeface="Times New Roman" pitchFamily="18" charset="0"/>
              </a:rPr>
              <a:t>tỉnh</a:t>
            </a:r>
            <a:r>
              <a:rPr lang="en-US" altLang="en-US" sz="3600" b="1" dirty="0">
                <a:solidFill>
                  <a:schemeClr val="accent5">
                    <a:lumMod val="50000"/>
                  </a:schemeClr>
                </a:solidFill>
                <a:latin typeface="Times New Roman" pitchFamily="18" charset="0"/>
                <a:cs typeface="Times New Roman" pitchFamily="18" charset="0"/>
              </a:rPr>
              <a:t> </a:t>
            </a:r>
            <a:r>
              <a:rPr lang="en-US" altLang="en-US" sz="3600" b="1" dirty="0" err="1">
                <a:solidFill>
                  <a:schemeClr val="accent5">
                    <a:lumMod val="50000"/>
                  </a:schemeClr>
                </a:solidFill>
                <a:latin typeface="Times New Roman" pitchFamily="18" charset="0"/>
                <a:cs typeface="Times New Roman" pitchFamily="18" charset="0"/>
              </a:rPr>
              <a:t>Bến</a:t>
            </a:r>
            <a:r>
              <a:rPr lang="en-US" altLang="en-US" sz="3600" b="1" dirty="0">
                <a:solidFill>
                  <a:schemeClr val="accent5">
                    <a:lumMod val="50000"/>
                  </a:schemeClr>
                </a:solidFill>
                <a:latin typeface="Times New Roman" pitchFamily="18" charset="0"/>
                <a:cs typeface="Times New Roman" pitchFamily="18" charset="0"/>
              </a:rPr>
              <a:t> Tre:</a:t>
            </a:r>
          </a:p>
          <a:p>
            <a:r>
              <a:rPr lang="en-US" altLang="en-US" sz="2400" b="1" i="1" dirty="0">
                <a:solidFill>
                  <a:schemeClr val="accent2">
                    <a:lumMod val="50000"/>
                  </a:schemeClr>
                </a:solidFill>
                <a:latin typeface="Times New Roman" pitchFamily="18" charset="0"/>
                <a:cs typeface="Times New Roman" pitchFamily="18" charset="0"/>
              </a:rPr>
              <a:t>    </a:t>
            </a:r>
          </a:p>
          <a:p>
            <a:r>
              <a:rPr lang="en-US" altLang="en-US" sz="2400" b="1" i="1" dirty="0">
                <a:solidFill>
                  <a:srgbClr val="FF0000"/>
                </a:solidFill>
                <a:latin typeface="Times New Roman" pitchFamily="18" charset="0"/>
                <a:cs typeface="Times New Roman" pitchFamily="18" charset="0"/>
              </a:rPr>
              <a:t>    </a:t>
            </a:r>
            <a:r>
              <a:rPr lang="vi-VN" altLang="en-US" sz="3600" b="1" i="1" dirty="0">
                <a:solidFill>
                  <a:srgbClr val="FF0000"/>
                </a:solidFill>
                <a:latin typeface="Times New Roman" pitchFamily="18" charset="0"/>
                <a:cs typeface="Times New Roman" pitchFamily="18" charset="0"/>
              </a:rPr>
              <a:t>a,</a:t>
            </a:r>
            <a:r>
              <a:rPr lang="en-US" altLang="en-US" sz="3600" b="1" i="1" dirty="0">
                <a:solidFill>
                  <a:srgbClr val="FF0000"/>
                </a:solidFill>
                <a:latin typeface="Times New Roman" pitchFamily="18" charset="0"/>
                <a:cs typeface="Times New Roman" pitchFamily="18" charset="0"/>
              </a:rPr>
              <a:t> </a:t>
            </a:r>
            <a:r>
              <a:rPr lang="en-US" altLang="en-US" sz="3600" b="1" i="1" u="sng" dirty="0" err="1">
                <a:solidFill>
                  <a:srgbClr val="FF0000"/>
                </a:solidFill>
                <a:latin typeface="Times New Roman" pitchFamily="18" charset="0"/>
                <a:cs typeface="Times New Roman" pitchFamily="18" charset="0"/>
              </a:rPr>
              <a:t>Diễn</a:t>
            </a:r>
            <a:r>
              <a:rPr lang="en-US" altLang="en-US" sz="3600" b="1" i="1" u="sng" dirty="0">
                <a:solidFill>
                  <a:srgbClr val="FF0000"/>
                </a:solidFill>
                <a:latin typeface="Times New Roman" pitchFamily="18" charset="0"/>
                <a:cs typeface="Times New Roman" pitchFamily="18" charset="0"/>
              </a:rPr>
              <a:t> </a:t>
            </a:r>
            <a:r>
              <a:rPr lang="en-US" altLang="en-US" sz="3600" b="1" i="1" u="sng" dirty="0" err="1">
                <a:solidFill>
                  <a:srgbClr val="FF0000"/>
                </a:solidFill>
                <a:latin typeface="Times New Roman" pitchFamily="18" charset="0"/>
                <a:cs typeface="Times New Roman" pitchFamily="18" charset="0"/>
              </a:rPr>
              <a:t>biến</a:t>
            </a:r>
            <a:r>
              <a:rPr lang="en-US" altLang="en-US" sz="3600" b="1" i="1" u="sng" dirty="0">
                <a:solidFill>
                  <a:srgbClr val="FF0000"/>
                </a:solidFill>
                <a:latin typeface="Times New Roman" pitchFamily="18" charset="0"/>
                <a:cs typeface="Times New Roman" pitchFamily="18" charset="0"/>
              </a:rPr>
              <a:t> </a:t>
            </a:r>
            <a:r>
              <a:rPr lang="en-US" altLang="en-US" sz="3600" i="1" dirty="0">
                <a:solidFill>
                  <a:schemeClr val="accent2">
                    <a:lumMod val="50000"/>
                  </a:schemeClr>
                </a:solidFill>
                <a:latin typeface="Times New Roman" pitchFamily="18" charset="0"/>
                <a:cs typeface="Times New Roman" pitchFamily="18" charset="0"/>
              </a:rPr>
              <a:t>:</a:t>
            </a:r>
          </a:p>
          <a:p>
            <a:r>
              <a:rPr lang="en-US" altLang="en-US" sz="3600" dirty="0">
                <a:solidFill>
                  <a:srgbClr val="0000CC"/>
                </a:solidFill>
                <a:latin typeface="Times New Roman" pitchFamily="18" charset="0"/>
                <a:cs typeface="Times New Roman" pitchFamily="18" charset="0"/>
              </a:rPr>
              <a:t>-</a:t>
            </a:r>
            <a:r>
              <a:rPr lang="en-US" altLang="en-US" sz="3600" dirty="0" err="1">
                <a:solidFill>
                  <a:srgbClr val="0000CC"/>
                </a:solidFill>
                <a:latin typeface="Times New Roman" pitchFamily="18" charset="0"/>
                <a:cs typeface="Times New Roman" pitchFamily="18" charset="0"/>
              </a:rPr>
              <a:t>Ngày</a:t>
            </a:r>
            <a:r>
              <a:rPr lang="en-US" altLang="en-US" sz="3600" dirty="0">
                <a:solidFill>
                  <a:srgbClr val="0000CC"/>
                </a:solidFill>
                <a:latin typeface="Times New Roman" pitchFamily="18" charset="0"/>
                <a:cs typeface="Times New Roman" pitchFamily="18" charset="0"/>
              </a:rPr>
              <a:t> 17-1-1960,</a:t>
            </a:r>
            <a:r>
              <a:rPr lang="vi-VN"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nhân</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dân</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huyện</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Mỏ</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Cày</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đứng</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lên</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khởi</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nghĩa</a:t>
            </a:r>
            <a:r>
              <a:rPr lang="en-US" altLang="en-US" sz="3600" dirty="0">
                <a:solidFill>
                  <a:srgbClr val="0000CC"/>
                </a:solidFill>
                <a:latin typeface="Times New Roman" pitchFamily="18" charset="0"/>
                <a:cs typeface="Times New Roman" pitchFamily="18" charset="0"/>
              </a:rPr>
              <a:t>,</a:t>
            </a:r>
            <a:r>
              <a:rPr lang="vi-VN"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mở</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đầu</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phong</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trào</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C00000"/>
                </a:solidFill>
                <a:latin typeface="Times New Roman" pitchFamily="18" charset="0"/>
                <a:cs typeface="Times New Roman" pitchFamily="18" charset="0"/>
              </a:rPr>
              <a:t>Đồng</a:t>
            </a:r>
            <a:r>
              <a:rPr lang="en-US" altLang="en-US" sz="3600" dirty="0">
                <a:solidFill>
                  <a:srgbClr val="C00000"/>
                </a:solidFill>
                <a:latin typeface="Times New Roman" pitchFamily="18" charset="0"/>
                <a:cs typeface="Times New Roman" pitchFamily="18" charset="0"/>
              </a:rPr>
              <a:t> </a:t>
            </a:r>
            <a:r>
              <a:rPr lang="en-US" altLang="en-US" sz="3600" dirty="0" err="1">
                <a:solidFill>
                  <a:srgbClr val="C00000"/>
                </a:solidFill>
                <a:latin typeface="Times New Roman" pitchFamily="18" charset="0"/>
                <a:cs typeface="Times New Roman" pitchFamily="18" charset="0"/>
              </a:rPr>
              <a:t>khởi</a:t>
            </a:r>
            <a:r>
              <a:rPr lang="en-US" altLang="en-US" sz="3600" dirty="0">
                <a:solidFill>
                  <a:srgbClr val="0000CC"/>
                </a:solidFill>
                <a:latin typeface="Times New Roman" pitchFamily="18" charset="0"/>
                <a:cs typeface="Times New Roman" pitchFamily="18" charset="0"/>
              </a:rPr>
              <a:t>” ở </a:t>
            </a:r>
            <a:r>
              <a:rPr lang="en-US" altLang="en-US" sz="3600" dirty="0" err="1">
                <a:solidFill>
                  <a:srgbClr val="0000CC"/>
                </a:solidFill>
                <a:latin typeface="Times New Roman" pitchFamily="18" charset="0"/>
                <a:cs typeface="Times New Roman" pitchFamily="18" charset="0"/>
              </a:rPr>
              <a:t>tỉnh</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Bến</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Tre.Với</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vũ</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khí</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thô</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sơ</a:t>
            </a:r>
            <a:r>
              <a:rPr lang="en-US" altLang="en-US" sz="3600" dirty="0">
                <a:solidFill>
                  <a:srgbClr val="0000CC"/>
                </a:solidFill>
                <a:latin typeface="Times New Roman" pitchFamily="18" charset="0"/>
                <a:cs typeface="Times New Roman" pitchFamily="18" charset="0"/>
              </a:rPr>
              <a:t>,</a:t>
            </a:r>
            <a:r>
              <a:rPr lang="vi-VN"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nhân</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dân</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nhất</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loạt</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vùng</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dậy,làm</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cho</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quân</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địch</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khiếp</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đảm</a:t>
            </a:r>
            <a:r>
              <a:rPr lang="en-US" altLang="en-US" sz="3600" dirty="0">
                <a:solidFill>
                  <a:srgbClr val="0000CC"/>
                </a:solidFill>
                <a:latin typeface="Times New Roman" pitchFamily="18" charset="0"/>
                <a:cs typeface="Times New Roman" pitchFamily="18" charset="0"/>
              </a:rPr>
              <a:t>.</a:t>
            </a:r>
            <a:endParaRPr lang="vi-VN" altLang="en-US" sz="3600" dirty="0">
              <a:solidFill>
                <a:srgbClr val="0000CC"/>
              </a:solidFill>
              <a:latin typeface="Times New Roman" pitchFamily="18" charset="0"/>
              <a:cs typeface="Times New Roman" pitchFamily="18" charset="0"/>
            </a:endParaRPr>
          </a:p>
          <a:p>
            <a:endParaRPr lang="en-US" altLang="en-US" sz="2400" dirty="0">
              <a:solidFill>
                <a:srgbClr val="0000CC"/>
              </a:solidFill>
              <a:latin typeface="Times New Roman" pitchFamily="18" charset="0"/>
              <a:cs typeface="Times New Roman" pitchFamily="18" charset="0"/>
            </a:endParaRPr>
          </a:p>
          <a:p>
            <a:r>
              <a:rPr lang="en-US" altLang="en-US" sz="2400" dirty="0">
                <a:solidFill>
                  <a:srgbClr val="0000CC"/>
                </a:solidFill>
                <a:latin typeface="Times New Roman" pitchFamily="18" charset="0"/>
                <a:cs typeface="Times New Roman" pitchFamily="18" charset="0"/>
              </a:rPr>
              <a:t> </a:t>
            </a:r>
            <a:r>
              <a:rPr lang="vi-VN" altLang="en-US" sz="3600" b="1" i="1" u="sng" dirty="0">
                <a:solidFill>
                  <a:srgbClr val="FF0000"/>
                </a:solidFill>
                <a:latin typeface="Times New Roman" pitchFamily="18" charset="0"/>
                <a:cs typeface="Times New Roman" pitchFamily="18" charset="0"/>
              </a:rPr>
              <a:t>b, Kết quả:</a:t>
            </a:r>
            <a:endParaRPr lang="en-US" altLang="en-US" sz="3600" b="1" i="1" u="sng" dirty="0">
              <a:solidFill>
                <a:srgbClr val="FF0000"/>
              </a:solidFill>
              <a:latin typeface="Times New Roman" pitchFamily="18" charset="0"/>
              <a:cs typeface="Times New Roman" pitchFamily="18" charset="0"/>
            </a:endParaRPr>
          </a:p>
          <a:p>
            <a:r>
              <a:rPr lang="en-US" altLang="en-US" sz="3600" b="1" dirty="0">
                <a:solidFill>
                  <a:srgbClr val="0000CC"/>
                </a:solidFill>
                <a:latin typeface="Times New Roman" pitchFamily="18" charset="0"/>
                <a:cs typeface="Times New Roman" pitchFamily="18" charset="0"/>
              </a:rPr>
              <a:t>-</a:t>
            </a:r>
            <a:r>
              <a:rPr lang="en-US" altLang="en-US" sz="3600" dirty="0" err="1">
                <a:solidFill>
                  <a:srgbClr val="0000CC"/>
                </a:solidFill>
                <a:latin typeface="Times New Roman" pitchFamily="18" charset="0"/>
                <a:cs typeface="Times New Roman" pitchFamily="18" charset="0"/>
              </a:rPr>
              <a:t>Từ</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cuộc</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nổi</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dậy</a:t>
            </a:r>
            <a:r>
              <a:rPr lang="en-US" altLang="en-US" sz="3600" dirty="0">
                <a:solidFill>
                  <a:srgbClr val="0000CC"/>
                </a:solidFill>
                <a:latin typeface="Times New Roman" pitchFamily="18" charset="0"/>
                <a:cs typeface="Times New Roman" pitchFamily="18" charset="0"/>
              </a:rPr>
              <a:t> ở </a:t>
            </a:r>
            <a:r>
              <a:rPr lang="en-US" altLang="en-US" sz="3600" dirty="0" err="1">
                <a:solidFill>
                  <a:srgbClr val="0000CC"/>
                </a:solidFill>
                <a:latin typeface="Times New Roman" pitchFamily="18" charset="0"/>
                <a:cs typeface="Times New Roman" pitchFamily="18" charset="0"/>
              </a:rPr>
              <a:t>Mỏ</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Cày</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phong</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trào</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lan</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nhanh</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ra</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các</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huyện</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khác</a:t>
            </a:r>
            <a:r>
              <a:rPr lang="en-US" altLang="en-US" sz="3600" dirty="0">
                <a:solidFill>
                  <a:srgbClr val="0000CC"/>
                </a:solidFill>
                <a:latin typeface="Times New Roman" pitchFamily="18" charset="0"/>
                <a:cs typeface="Times New Roman" pitchFamily="18" charset="0"/>
              </a:rPr>
              <a:t>.</a:t>
            </a:r>
          </a:p>
          <a:p>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Từ</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Bến</a:t>
            </a:r>
            <a:r>
              <a:rPr lang="en-US" altLang="en-US" sz="3600" dirty="0">
                <a:solidFill>
                  <a:srgbClr val="0000CC"/>
                </a:solidFill>
                <a:latin typeface="Times New Roman" pitchFamily="18" charset="0"/>
                <a:cs typeface="Times New Roman" pitchFamily="18" charset="0"/>
              </a:rPr>
              <a:t> Tre , </a:t>
            </a:r>
            <a:r>
              <a:rPr lang="en-US" altLang="en-US" sz="3600" dirty="0" err="1">
                <a:solidFill>
                  <a:srgbClr val="0000CC"/>
                </a:solidFill>
                <a:latin typeface="Times New Roman" pitchFamily="18" charset="0"/>
                <a:cs typeface="Times New Roman" pitchFamily="18" charset="0"/>
              </a:rPr>
              <a:t>phong</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trào</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lan</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ra</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khắp</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miền</a:t>
            </a:r>
            <a:r>
              <a:rPr lang="en-US" altLang="en-US" sz="3600" dirty="0">
                <a:solidFill>
                  <a:srgbClr val="0000CC"/>
                </a:solidFill>
                <a:latin typeface="Times New Roman" pitchFamily="18" charset="0"/>
                <a:cs typeface="Times New Roman" pitchFamily="18" charset="0"/>
              </a:rPr>
              <a:t> Nam.</a:t>
            </a:r>
          </a:p>
          <a:p>
            <a:endParaRPr lang="en-US" altLang="en-US" sz="36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42340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3364"/>
                                        </p:tgtEl>
                                        <p:attrNameLst>
                                          <p:attrName>style.visibility</p:attrName>
                                        </p:attrNameLst>
                                      </p:cBhvr>
                                      <p:to>
                                        <p:strVal val="visible"/>
                                      </p:to>
                                    </p:set>
                                    <p:animEffect transition="in" filter="barn(inVertical)">
                                      <p:cBhvr>
                                        <p:cTn id="13" dur="5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336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443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9"/>
          <p:cNvSpPr txBox="1">
            <a:spLocks noChangeArrowheads="1"/>
          </p:cNvSpPr>
          <p:nvPr/>
        </p:nvSpPr>
        <p:spPr bwMode="auto">
          <a:xfrm>
            <a:off x="152400" y="5334000"/>
            <a:ext cx="5029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a:spcBef>
                <a:spcPct val="50000"/>
              </a:spcBef>
            </a:pPr>
            <a:r>
              <a:rPr lang="en-US" altLang="en-US" sz="2000">
                <a:solidFill>
                  <a:srgbClr val="0000FF"/>
                </a:solidFill>
                <a:latin typeface="Arial" pitchFamily="34" charset="0"/>
              </a:rPr>
              <a:t>“</a:t>
            </a:r>
            <a:r>
              <a:rPr lang="en-US" altLang="en-US" sz="2000" b="1">
                <a:solidFill>
                  <a:srgbClr val="0000CC"/>
                </a:solidFill>
                <a:latin typeface="Times New Roman" pitchFamily="18" charset="0"/>
              </a:rPr>
              <a:t>Đội quân tóc dài”</a:t>
            </a:r>
            <a:r>
              <a:rPr lang="en-US" altLang="en-US" b="1">
                <a:solidFill>
                  <a:srgbClr val="0000CC"/>
                </a:solidFill>
                <a:latin typeface="Arial" pitchFamily="34" charset="0"/>
              </a:rPr>
              <a:t> </a:t>
            </a:r>
            <a:r>
              <a:rPr lang="en-US" altLang="en-US" sz="2000" b="1">
                <a:solidFill>
                  <a:srgbClr val="0000CC"/>
                </a:solidFill>
                <a:latin typeface="Times New Roman" pitchFamily="18" charset="0"/>
              </a:rPr>
              <a:t>là tên gọi phong trào đấu tranh của phụ nữ miền Nam trong thời kì chống Mĩ cứu nước.</a:t>
            </a:r>
          </a:p>
        </p:txBody>
      </p:sp>
      <p:pic>
        <p:nvPicPr>
          <p:cNvPr id="5" name="Picture 6" descr="IMG0024A"/>
          <p:cNvPicPr>
            <a:picLocks noChangeAspect="1" noChangeArrowheads="1"/>
          </p:cNvPicPr>
          <p:nvPr/>
        </p:nvPicPr>
        <p:blipFill>
          <a:blip r:embed="rId4"/>
          <a:srcRect/>
          <a:stretch>
            <a:fillRect/>
          </a:stretch>
        </p:blipFill>
        <p:spPr bwMode="auto">
          <a:xfrm>
            <a:off x="5562600" y="1600722"/>
            <a:ext cx="3048000" cy="3581400"/>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pic>
      <p:sp>
        <p:nvSpPr>
          <p:cNvPr id="6" name="Rectangle 7"/>
          <p:cNvSpPr>
            <a:spLocks noChangeArrowheads="1"/>
          </p:cNvSpPr>
          <p:nvPr/>
        </p:nvSpPr>
        <p:spPr bwMode="auto">
          <a:xfrm>
            <a:off x="5486399" y="5257800"/>
            <a:ext cx="36408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altLang="en-US" sz="2000" b="1">
                <a:solidFill>
                  <a:srgbClr val="0000CC"/>
                </a:solidFill>
                <a:latin typeface=".VnTime" pitchFamily="34" charset="0"/>
              </a:rPr>
              <a:t>Bµ NguyÔn ThÞ §Þnh : Anh hïng Lùc l­îng vò trang nh©n d©n</a:t>
            </a:r>
          </a:p>
        </p:txBody>
      </p:sp>
      <p:pic>
        <p:nvPicPr>
          <p:cNvPr id="7" name="Picture 2" descr="181doi_633994286637826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494" y="1638300"/>
            <a:ext cx="50276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552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4098" name="Picture 2" descr="J01240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800181" y="-69056"/>
            <a:ext cx="12207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J01240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1281" y="5545932"/>
            <a:ext cx="122078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J01240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8288" y="5405438"/>
            <a:ext cx="122078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J01240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0" y="0"/>
            <a:ext cx="12207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utoShape 6"/>
          <p:cNvSpPr>
            <a:spLocks noChangeArrowheads="1"/>
          </p:cNvSpPr>
          <p:nvPr/>
        </p:nvSpPr>
        <p:spPr bwMode="auto">
          <a:xfrm rot="-5400000">
            <a:off x="7206457" y="3296444"/>
            <a:ext cx="3656012" cy="76200"/>
          </a:xfrm>
          <a:prstGeom prst="roundRect">
            <a:avLst>
              <a:gd name="adj" fmla="val 16667"/>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endParaRPr lang="vi-VN" altLang="en-US">
              <a:solidFill>
                <a:srgbClr val="006699"/>
              </a:solidFill>
              <a:latin typeface="Verdana" pitchFamily="34" charset="0"/>
            </a:endParaRPr>
          </a:p>
        </p:txBody>
      </p:sp>
      <p:sp>
        <p:nvSpPr>
          <p:cNvPr id="4103" name="AutoShape 7"/>
          <p:cNvSpPr>
            <a:spLocks noChangeArrowheads="1"/>
          </p:cNvSpPr>
          <p:nvPr/>
        </p:nvSpPr>
        <p:spPr bwMode="auto">
          <a:xfrm>
            <a:off x="1733550" y="88900"/>
            <a:ext cx="5484813" cy="76200"/>
          </a:xfrm>
          <a:prstGeom prst="roundRect">
            <a:avLst>
              <a:gd name="adj" fmla="val 16667"/>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endParaRPr lang="vi-VN" altLang="en-US">
              <a:solidFill>
                <a:srgbClr val="006699"/>
              </a:solidFill>
              <a:latin typeface="Verdana" pitchFamily="34" charset="0"/>
            </a:endParaRPr>
          </a:p>
        </p:txBody>
      </p:sp>
      <p:sp>
        <p:nvSpPr>
          <p:cNvPr id="4104" name="AutoShape 8"/>
          <p:cNvSpPr>
            <a:spLocks noChangeArrowheads="1"/>
          </p:cNvSpPr>
          <p:nvPr/>
        </p:nvSpPr>
        <p:spPr bwMode="auto">
          <a:xfrm>
            <a:off x="1905000" y="6686550"/>
            <a:ext cx="5484813" cy="76200"/>
          </a:xfrm>
          <a:prstGeom prst="roundRect">
            <a:avLst>
              <a:gd name="adj" fmla="val 16667"/>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endParaRPr lang="vi-VN" altLang="en-US">
              <a:solidFill>
                <a:srgbClr val="006699"/>
              </a:solidFill>
              <a:latin typeface="Verdana" pitchFamily="34" charset="0"/>
            </a:endParaRPr>
          </a:p>
        </p:txBody>
      </p:sp>
      <p:sp>
        <p:nvSpPr>
          <p:cNvPr id="4105" name="AutoShape 9"/>
          <p:cNvSpPr>
            <a:spLocks noChangeArrowheads="1"/>
          </p:cNvSpPr>
          <p:nvPr/>
        </p:nvSpPr>
        <p:spPr bwMode="auto">
          <a:xfrm rot="-5400000">
            <a:off x="-1691482" y="3418682"/>
            <a:ext cx="3656013" cy="76200"/>
          </a:xfrm>
          <a:prstGeom prst="roundRect">
            <a:avLst>
              <a:gd name="adj" fmla="val 16667"/>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endParaRPr lang="vi-VN" altLang="en-US">
              <a:solidFill>
                <a:srgbClr val="006699"/>
              </a:solidFill>
              <a:latin typeface="Verdana" pitchFamily="34" charset="0"/>
            </a:endParaRPr>
          </a:p>
        </p:txBody>
      </p:sp>
      <p:pic>
        <p:nvPicPr>
          <p:cNvPr id="4106" name="Picture 10" descr="Bauernbar">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488" y="4883150"/>
            <a:ext cx="74676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Text Box 16"/>
          <p:cNvSpPr txBox="1">
            <a:spLocks noChangeArrowheads="1"/>
          </p:cNvSpPr>
          <p:nvPr/>
        </p:nvSpPr>
        <p:spPr bwMode="auto">
          <a:xfrm>
            <a:off x="2312988" y="4967288"/>
            <a:ext cx="449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altLang="en-US" sz="2800" b="1" dirty="0" err="1">
                <a:solidFill>
                  <a:srgbClr val="FF0000"/>
                </a:solidFill>
                <a:latin typeface="Arial" pitchFamily="34" charset="0"/>
              </a:rPr>
              <a:t>Năm</a:t>
            </a:r>
            <a:r>
              <a:rPr lang="en-US" altLang="en-US" sz="2800" b="1" dirty="0">
                <a:solidFill>
                  <a:srgbClr val="FF0000"/>
                </a:solidFill>
                <a:latin typeface="Arial" pitchFamily="34" charset="0"/>
              </a:rPr>
              <a:t> </a:t>
            </a:r>
            <a:r>
              <a:rPr lang="en-US" altLang="en-US" sz="2800" b="1" dirty="0" err="1">
                <a:solidFill>
                  <a:srgbClr val="FF0000"/>
                </a:solidFill>
                <a:latin typeface="Arial" pitchFamily="34" charset="0"/>
              </a:rPr>
              <a:t>học</a:t>
            </a:r>
            <a:r>
              <a:rPr lang="en-US" altLang="en-US" sz="2800" b="1" dirty="0">
                <a:solidFill>
                  <a:srgbClr val="FF0000"/>
                </a:solidFill>
                <a:latin typeface="Arial" pitchFamily="34" charset="0"/>
              </a:rPr>
              <a:t> 20</a:t>
            </a:r>
            <a:r>
              <a:rPr lang="vi-VN" altLang="en-US" sz="2800" b="1" dirty="0">
                <a:solidFill>
                  <a:srgbClr val="FF0000"/>
                </a:solidFill>
                <a:latin typeface="Arial" pitchFamily="34" charset="0"/>
              </a:rPr>
              <a:t>22</a:t>
            </a:r>
            <a:r>
              <a:rPr lang="en-US" altLang="en-US" sz="2800" b="1" dirty="0">
                <a:solidFill>
                  <a:srgbClr val="FF0000"/>
                </a:solidFill>
                <a:latin typeface="Arial" pitchFamily="34" charset="0"/>
              </a:rPr>
              <a:t> - 20</a:t>
            </a:r>
            <a:r>
              <a:rPr lang="vi-VN" altLang="en-US" sz="2800" b="1" dirty="0">
                <a:solidFill>
                  <a:srgbClr val="FF0000"/>
                </a:solidFill>
                <a:latin typeface="Arial" pitchFamily="34" charset="0"/>
              </a:rPr>
              <a:t>23</a:t>
            </a:r>
            <a:endParaRPr lang="en-US" altLang="en-US" sz="2800" b="1" dirty="0">
              <a:solidFill>
                <a:srgbClr val="FF0000"/>
              </a:solidFill>
              <a:latin typeface="Arial" pitchFamily="34" charset="0"/>
            </a:endParaRPr>
          </a:p>
        </p:txBody>
      </p:sp>
      <p:sp>
        <p:nvSpPr>
          <p:cNvPr id="2" name="TextBox 1"/>
          <p:cNvSpPr txBox="1"/>
          <p:nvPr/>
        </p:nvSpPr>
        <p:spPr>
          <a:xfrm>
            <a:off x="1219200" y="935772"/>
            <a:ext cx="6780212" cy="4093428"/>
          </a:xfrm>
          <a:prstGeom prst="rect">
            <a:avLst/>
          </a:prstGeom>
          <a:noFill/>
        </p:spPr>
        <p:txBody>
          <a:bodyPr wrap="square" rtlCol="0">
            <a:spAutoFit/>
          </a:bodyPr>
          <a:lstStyle/>
          <a:p>
            <a:pPr algn="ctr"/>
            <a:r>
              <a:rPr lang="en-US" sz="4000" b="1" dirty="0" err="1">
                <a:ln w="1905"/>
                <a:solidFill>
                  <a:srgbClr val="0099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Môn</a:t>
            </a:r>
            <a:r>
              <a:rPr lang="en-US" sz="4000" b="1" dirty="0">
                <a:ln w="1905"/>
                <a:solidFill>
                  <a:srgbClr val="0099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4000" b="1" dirty="0" err="1">
                <a:ln w="1905"/>
                <a:solidFill>
                  <a:srgbClr val="0099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Lịch</a:t>
            </a:r>
            <a:r>
              <a:rPr lang="en-US" sz="4000" b="1" dirty="0">
                <a:ln w="1905"/>
                <a:solidFill>
                  <a:srgbClr val="0099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4000" b="1" dirty="0" err="1">
                <a:ln w="1905"/>
                <a:solidFill>
                  <a:srgbClr val="0099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Sử</a:t>
            </a:r>
            <a:endParaRPr lang="en-US" sz="4000" b="1" dirty="0">
              <a:ln w="1905"/>
              <a:solidFill>
                <a:srgbClr val="0099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a:endParaRPr lang="en-US" sz="4800" b="1" dirty="0">
              <a:ln w="1905"/>
              <a:solidFill>
                <a:srgbClr val="0099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a:r>
              <a:rPr lang="en-US" sz="4800" b="1" dirty="0">
                <a:ln w="1905"/>
                <a:solidFill>
                  <a:srgbClr val="0099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BẾN TRE ĐỒNG KHỞI</a:t>
            </a:r>
          </a:p>
          <a:p>
            <a:pPr algn="ctr"/>
            <a:endParaRPr lang="en-US" sz="4800" b="1" dirty="0">
              <a:ln w="1905"/>
              <a:solidFill>
                <a:srgbClr val="0099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a: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b="1" dirty="0" err="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Tuần</a:t>
            </a:r>
            <a: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22 )</a:t>
            </a:r>
          </a:p>
          <a:p>
            <a:pPr algn="ctr"/>
            <a:endParaRPr lang="en-US" sz="4000" b="1" dirty="0">
              <a:ln w="1905"/>
              <a:solidFill>
                <a:srgbClr val="0099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143000" y="152400"/>
            <a:ext cx="7177088" cy="954107"/>
          </a:xfrm>
          <a:prstGeom prst="rect">
            <a:avLst/>
          </a:prstGeom>
        </p:spPr>
        <p:txBody>
          <a:bodyPr wrap="square">
            <a:spAutoFit/>
          </a:bodyPr>
          <a:lstStyle/>
          <a:p>
            <a:pPr algn="ctr"/>
            <a:r>
              <a:rPr lang="en-US" sz="2800" b="1" dirty="0" err="1">
                <a:solidFill>
                  <a:schemeClr val="accent6">
                    <a:lumMod val="75000"/>
                  </a:schemeClr>
                </a:solidFill>
                <a:latin typeface="Times New Roman" pitchFamily="18" charset="0"/>
                <a:cs typeface="Times New Roman" pitchFamily="18" charset="0"/>
              </a:rPr>
              <a:t>Thứ</a:t>
            </a:r>
            <a:r>
              <a:rPr lang="en-US" sz="2800" b="1" dirty="0">
                <a:solidFill>
                  <a:schemeClr val="accent6">
                    <a:lumMod val="75000"/>
                  </a:schemeClr>
                </a:solidFill>
                <a:latin typeface="Times New Roman" pitchFamily="18" charset="0"/>
                <a:cs typeface="Times New Roman" pitchFamily="18" charset="0"/>
              </a:rPr>
              <a:t> </a:t>
            </a:r>
            <a:r>
              <a:rPr lang="en-US" sz="2800" b="1" dirty="0" err="1">
                <a:solidFill>
                  <a:schemeClr val="accent6">
                    <a:lumMod val="75000"/>
                  </a:schemeClr>
                </a:solidFill>
                <a:latin typeface="Times New Roman" pitchFamily="18" charset="0"/>
                <a:cs typeface="Times New Roman" pitchFamily="18" charset="0"/>
              </a:rPr>
              <a:t>ba</a:t>
            </a:r>
            <a:r>
              <a:rPr lang="en-US" sz="2800" b="1" dirty="0">
                <a:solidFill>
                  <a:schemeClr val="accent6">
                    <a:lumMod val="75000"/>
                  </a:schemeClr>
                </a:solidFill>
                <a:latin typeface="Times New Roman" pitchFamily="18" charset="0"/>
                <a:cs typeface="Times New Roman" pitchFamily="18" charset="0"/>
              </a:rPr>
              <a:t>, ngày20 </a:t>
            </a:r>
            <a:r>
              <a:rPr lang="en-US" sz="2800" b="1" dirty="0" err="1">
                <a:solidFill>
                  <a:schemeClr val="accent6">
                    <a:lumMod val="75000"/>
                  </a:schemeClr>
                </a:solidFill>
                <a:latin typeface="Times New Roman" pitchFamily="18" charset="0"/>
                <a:cs typeface="Times New Roman" pitchFamily="18" charset="0"/>
              </a:rPr>
              <a:t>tháng</a:t>
            </a:r>
            <a:r>
              <a:rPr lang="en-US" sz="2800" b="1" dirty="0">
                <a:solidFill>
                  <a:schemeClr val="accent6">
                    <a:lumMod val="75000"/>
                  </a:schemeClr>
                </a:solidFill>
                <a:latin typeface="Times New Roman" pitchFamily="18" charset="0"/>
                <a:cs typeface="Times New Roman" pitchFamily="18" charset="0"/>
              </a:rPr>
              <a:t> 0</a:t>
            </a:r>
            <a:r>
              <a:rPr lang="vi-VN" sz="2800" b="1" dirty="0">
                <a:solidFill>
                  <a:schemeClr val="accent6">
                    <a:lumMod val="75000"/>
                  </a:schemeClr>
                </a:solidFill>
                <a:latin typeface="Times New Roman" pitchFamily="18" charset="0"/>
                <a:cs typeface="Times New Roman" pitchFamily="18" charset="0"/>
              </a:rPr>
              <a:t>2</a:t>
            </a:r>
            <a:r>
              <a:rPr lang="en-US" sz="2800" b="1" dirty="0">
                <a:solidFill>
                  <a:schemeClr val="accent6">
                    <a:lumMod val="75000"/>
                  </a:schemeClr>
                </a:solidFill>
                <a:latin typeface="Times New Roman" pitchFamily="18" charset="0"/>
                <a:cs typeface="Times New Roman" pitchFamily="18" charset="0"/>
              </a:rPr>
              <a:t> n</a:t>
            </a:r>
            <a:r>
              <a:rPr lang="vi-VN" sz="2800" b="1" dirty="0">
                <a:solidFill>
                  <a:schemeClr val="accent6">
                    <a:lumMod val="75000"/>
                  </a:schemeClr>
                </a:solidFill>
                <a:latin typeface="Times New Roman" pitchFamily="18" charset="0"/>
                <a:cs typeface="Times New Roman" pitchFamily="18" charset="0"/>
              </a:rPr>
              <a:t>ă</a:t>
            </a:r>
            <a:r>
              <a:rPr lang="en-US" sz="2800" b="1" dirty="0">
                <a:solidFill>
                  <a:schemeClr val="accent6">
                    <a:lumMod val="75000"/>
                  </a:schemeClr>
                </a:solidFill>
                <a:latin typeface="Times New Roman" pitchFamily="18" charset="0"/>
                <a:cs typeface="Times New Roman" pitchFamily="18" charset="0"/>
              </a:rPr>
              <a:t>m 20</a:t>
            </a:r>
            <a:r>
              <a:rPr lang="vi-VN" sz="2800" b="1" dirty="0">
                <a:solidFill>
                  <a:schemeClr val="accent6">
                    <a:lumMod val="75000"/>
                  </a:schemeClr>
                </a:solidFill>
                <a:latin typeface="Times New Roman" pitchFamily="18" charset="0"/>
                <a:cs typeface="Times New Roman" pitchFamily="18" charset="0"/>
              </a:rPr>
              <a:t>2</a:t>
            </a:r>
            <a:r>
              <a:rPr lang="en-US" sz="2800" b="1" dirty="0">
                <a:solidFill>
                  <a:schemeClr val="accent6">
                    <a:lumMod val="75000"/>
                  </a:schemeClr>
                </a:solidFill>
                <a:latin typeface="Times New Roman" pitchFamily="18" charset="0"/>
                <a:cs typeface="Times New Roman" pitchFamily="18" charset="0"/>
              </a:rPr>
              <a:t>4</a:t>
            </a:r>
            <a:br>
              <a:rPr lang="en-US" sz="2800" b="1" dirty="0">
                <a:solidFill>
                  <a:schemeClr val="accent6">
                    <a:lumMod val="75000"/>
                  </a:schemeClr>
                </a:solidFill>
                <a:latin typeface="Times New Roman" pitchFamily="18" charset="0"/>
                <a:cs typeface="Times New Roman" pitchFamily="18" charset="0"/>
              </a:rPr>
            </a:br>
            <a:endParaRPr lang="en-US" sz="2800" dirty="0"/>
          </a:p>
        </p:txBody>
      </p:sp>
    </p:spTree>
    <p:extLst>
      <p:ext uri="{BB962C8B-B14F-4D97-AF65-F5344CB8AC3E}">
        <p14:creationId xmlns:p14="http://schemas.microsoft.com/office/powerpoint/2010/main" val="403590518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Music02.wav"/>
          </p:stSnd>
        </p:sndAc>
      </p:transition>
    </mc:Choice>
    <mc:Fallback xmlns="">
      <p:transition spd="slow">
        <p:split orient="vert"/>
        <p:sndAc>
          <p:stSnd>
            <p:snd r:embed="rId7" name="Music02.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10" repeatCount="indefinite" fill="hold" nodeType="withEffect">
                                  <p:stCondLst>
                                    <p:cond delay="0"/>
                                  </p:stCondLst>
                                  <p:childTnLst>
                                    <p:animClr clrSpc="hsl" dir="ccw">
                                      <p:cBhvr>
                                        <p:cTn id="6" dur="1000" fill="hold"/>
                                        <p:tgtEl>
                                          <p:spTgt spid="4102"/>
                                        </p:tgtEl>
                                        <p:attrNameLst>
                                          <p:attrName>fillcolor</p:attrName>
                                        </p:attrNameLst>
                                      </p:cBhvr>
                                      <p:to>
                                        <a:srgbClr val="FF6600"/>
                                      </p:to>
                                    </p:animClr>
                                    <p:set>
                                      <p:cBhvr>
                                        <p:cTn id="7" dur="1000" fill="hold"/>
                                        <p:tgtEl>
                                          <p:spTgt spid="4102"/>
                                        </p:tgtEl>
                                        <p:attrNameLst>
                                          <p:attrName>fill.type</p:attrName>
                                        </p:attrNameLst>
                                      </p:cBhvr>
                                      <p:to>
                                        <p:strVal val="solid"/>
                                      </p:to>
                                    </p:set>
                                    <p:set>
                                      <p:cBhvr>
                                        <p:cTn id="8" dur="1000" fill="hold"/>
                                        <p:tgtEl>
                                          <p:spTgt spid="4102"/>
                                        </p:tgtEl>
                                        <p:attrNameLst>
                                          <p:attrName>fill.on</p:attrName>
                                        </p:attrNameLst>
                                      </p:cBhvr>
                                      <p:to>
                                        <p:strVal val="true"/>
                                      </p:to>
                                    </p:set>
                                  </p:childTnLst>
                                </p:cTn>
                              </p:par>
                              <p:par>
                                <p:cTn id="9" presetID="1" presetClass="emph" presetSubtype="10" repeatCount="indefinite" fill="hold" nodeType="withEffect">
                                  <p:stCondLst>
                                    <p:cond delay="0"/>
                                  </p:stCondLst>
                                  <p:childTnLst>
                                    <p:animClr clrSpc="hsl" dir="ccw">
                                      <p:cBhvr>
                                        <p:cTn id="10" dur="1000" fill="hold"/>
                                        <p:tgtEl>
                                          <p:spTgt spid="4105"/>
                                        </p:tgtEl>
                                        <p:attrNameLst>
                                          <p:attrName>fillcolor</p:attrName>
                                        </p:attrNameLst>
                                      </p:cBhvr>
                                      <p:to>
                                        <a:srgbClr val="FF6600"/>
                                      </p:to>
                                    </p:animClr>
                                    <p:set>
                                      <p:cBhvr>
                                        <p:cTn id="11" dur="1000" fill="hold"/>
                                        <p:tgtEl>
                                          <p:spTgt spid="4105"/>
                                        </p:tgtEl>
                                        <p:attrNameLst>
                                          <p:attrName>fill.type</p:attrName>
                                        </p:attrNameLst>
                                      </p:cBhvr>
                                      <p:to>
                                        <p:strVal val="solid"/>
                                      </p:to>
                                    </p:set>
                                    <p:set>
                                      <p:cBhvr>
                                        <p:cTn id="12" dur="1000" fill="hold"/>
                                        <p:tgtEl>
                                          <p:spTgt spid="4105"/>
                                        </p:tgtEl>
                                        <p:attrNameLst>
                                          <p:attrName>fill.on</p:attrName>
                                        </p:attrNameLst>
                                      </p:cBhvr>
                                      <p:to>
                                        <p:strVal val="true"/>
                                      </p:to>
                                    </p:set>
                                  </p:childTnLst>
                                </p:cTn>
                              </p:par>
                              <p:par>
                                <p:cTn id="13" presetID="1" presetClass="emph" presetSubtype="10" repeatCount="indefinite" fill="hold" nodeType="withEffect">
                                  <p:stCondLst>
                                    <p:cond delay="0"/>
                                  </p:stCondLst>
                                  <p:childTnLst>
                                    <p:animClr clrSpc="hsl" dir="ccw">
                                      <p:cBhvr>
                                        <p:cTn id="14" dur="1000" fill="hold"/>
                                        <p:tgtEl>
                                          <p:spTgt spid="4103"/>
                                        </p:tgtEl>
                                        <p:attrNameLst>
                                          <p:attrName>fillcolor</p:attrName>
                                        </p:attrNameLst>
                                      </p:cBhvr>
                                      <p:to>
                                        <a:srgbClr val="FF6600"/>
                                      </p:to>
                                    </p:animClr>
                                    <p:set>
                                      <p:cBhvr>
                                        <p:cTn id="15" dur="1000" fill="hold"/>
                                        <p:tgtEl>
                                          <p:spTgt spid="4103"/>
                                        </p:tgtEl>
                                        <p:attrNameLst>
                                          <p:attrName>fill.type</p:attrName>
                                        </p:attrNameLst>
                                      </p:cBhvr>
                                      <p:to>
                                        <p:strVal val="solid"/>
                                      </p:to>
                                    </p:set>
                                    <p:set>
                                      <p:cBhvr>
                                        <p:cTn id="16" dur="1000" fill="hold"/>
                                        <p:tgtEl>
                                          <p:spTgt spid="4103"/>
                                        </p:tgtEl>
                                        <p:attrNameLst>
                                          <p:attrName>fill.on</p:attrName>
                                        </p:attrNameLst>
                                      </p:cBhvr>
                                      <p:to>
                                        <p:strVal val="true"/>
                                      </p:to>
                                    </p:set>
                                  </p:childTnLst>
                                </p:cTn>
                              </p:par>
                              <p:par>
                                <p:cTn id="17" presetID="1" presetClass="emph" presetSubtype="10" repeatCount="indefinite" fill="hold" nodeType="withEffect">
                                  <p:stCondLst>
                                    <p:cond delay="0"/>
                                  </p:stCondLst>
                                  <p:childTnLst>
                                    <p:animClr clrSpc="hsl" dir="ccw">
                                      <p:cBhvr>
                                        <p:cTn id="18" dur="1000" fill="hold"/>
                                        <p:tgtEl>
                                          <p:spTgt spid="4104"/>
                                        </p:tgtEl>
                                        <p:attrNameLst>
                                          <p:attrName>fillcolor</p:attrName>
                                        </p:attrNameLst>
                                      </p:cBhvr>
                                      <p:to>
                                        <a:srgbClr val="FF6600"/>
                                      </p:to>
                                    </p:animClr>
                                    <p:set>
                                      <p:cBhvr>
                                        <p:cTn id="19" dur="1000" fill="hold"/>
                                        <p:tgtEl>
                                          <p:spTgt spid="4104"/>
                                        </p:tgtEl>
                                        <p:attrNameLst>
                                          <p:attrName>fill.type</p:attrName>
                                        </p:attrNameLst>
                                      </p:cBhvr>
                                      <p:to>
                                        <p:strVal val="solid"/>
                                      </p:to>
                                    </p:set>
                                    <p:set>
                                      <p:cBhvr>
                                        <p:cTn id="20" dur="1000" fill="hold"/>
                                        <p:tgtEl>
                                          <p:spTgt spid="4104"/>
                                        </p:tgtEl>
                                        <p:attrNameLst>
                                          <p:attrName>fill.on</p:attrName>
                                        </p:attrNameLst>
                                      </p:cBhvr>
                                      <p:to>
                                        <p:strVal val="true"/>
                                      </p:to>
                                    </p:set>
                                  </p:childTnLst>
                                </p:cTn>
                              </p:par>
                              <p:par>
                                <p:cTn id="21" presetID="9" presetClass="entr" presetSubtype="0" repeatCount="indefinite" fill="hold" nodeType="withEffect">
                                  <p:stCondLst>
                                    <p:cond delay="0"/>
                                  </p:stCondLst>
                                  <p:childTnLst>
                                    <p:set>
                                      <p:cBhvr>
                                        <p:cTn id="22" dur="1" fill="hold">
                                          <p:stCondLst>
                                            <p:cond delay="0"/>
                                          </p:stCondLst>
                                        </p:cTn>
                                        <p:tgtEl>
                                          <p:spTgt spid="4101"/>
                                        </p:tgtEl>
                                        <p:attrNameLst>
                                          <p:attrName>style.visibility</p:attrName>
                                        </p:attrNameLst>
                                      </p:cBhvr>
                                      <p:to>
                                        <p:strVal val="visible"/>
                                      </p:to>
                                    </p:set>
                                    <p:animEffect transition="in" filter="dissolve">
                                      <p:cBhvr>
                                        <p:cTn id="23" dur="3000"/>
                                        <p:tgtEl>
                                          <p:spTgt spid="4101"/>
                                        </p:tgtEl>
                                      </p:cBhvr>
                                    </p:animEffect>
                                  </p:childTnLst>
                                </p:cTn>
                              </p:par>
                              <p:par>
                                <p:cTn id="24" presetID="9" presetClass="entr" presetSubtype="0" repeatCount="indefinite" fill="hold" nodeType="withEffect">
                                  <p:stCondLst>
                                    <p:cond delay="0"/>
                                  </p:stCondLst>
                                  <p:childTnLst>
                                    <p:set>
                                      <p:cBhvr>
                                        <p:cTn id="25" dur="1" fill="hold">
                                          <p:stCondLst>
                                            <p:cond delay="0"/>
                                          </p:stCondLst>
                                        </p:cTn>
                                        <p:tgtEl>
                                          <p:spTgt spid="4098"/>
                                        </p:tgtEl>
                                        <p:attrNameLst>
                                          <p:attrName>style.visibility</p:attrName>
                                        </p:attrNameLst>
                                      </p:cBhvr>
                                      <p:to>
                                        <p:strVal val="visible"/>
                                      </p:to>
                                    </p:set>
                                    <p:animEffect transition="in" filter="dissolve">
                                      <p:cBhvr>
                                        <p:cTn id="26" dur="3000"/>
                                        <p:tgtEl>
                                          <p:spTgt spid="4098"/>
                                        </p:tgtEl>
                                      </p:cBhvr>
                                    </p:animEffect>
                                  </p:childTnLst>
                                </p:cTn>
                              </p:par>
                              <p:par>
                                <p:cTn id="27" presetID="9" presetClass="entr" presetSubtype="0" repeatCount="indefinite" fill="hold" nodeType="withEffect">
                                  <p:stCondLst>
                                    <p:cond delay="0"/>
                                  </p:stCondLst>
                                  <p:childTnLst>
                                    <p:set>
                                      <p:cBhvr>
                                        <p:cTn id="28" dur="1" fill="hold">
                                          <p:stCondLst>
                                            <p:cond delay="0"/>
                                          </p:stCondLst>
                                        </p:cTn>
                                        <p:tgtEl>
                                          <p:spTgt spid="4100"/>
                                        </p:tgtEl>
                                        <p:attrNameLst>
                                          <p:attrName>style.visibility</p:attrName>
                                        </p:attrNameLst>
                                      </p:cBhvr>
                                      <p:to>
                                        <p:strVal val="visible"/>
                                      </p:to>
                                    </p:set>
                                    <p:animEffect transition="in" filter="dissolve">
                                      <p:cBhvr>
                                        <p:cTn id="29" dur="3000"/>
                                        <p:tgtEl>
                                          <p:spTgt spid="4100"/>
                                        </p:tgtEl>
                                      </p:cBhvr>
                                    </p:animEffect>
                                  </p:childTnLst>
                                </p:cTn>
                              </p:par>
                              <p:par>
                                <p:cTn id="30" presetID="9" presetClass="entr" presetSubtype="0" repeatCount="indefinite" fill="hold" nodeType="withEffect">
                                  <p:stCondLst>
                                    <p:cond delay="0"/>
                                  </p:stCondLst>
                                  <p:childTnLst>
                                    <p:set>
                                      <p:cBhvr>
                                        <p:cTn id="31" dur="1" fill="hold">
                                          <p:stCondLst>
                                            <p:cond delay="0"/>
                                          </p:stCondLst>
                                        </p:cTn>
                                        <p:tgtEl>
                                          <p:spTgt spid="4099"/>
                                        </p:tgtEl>
                                        <p:attrNameLst>
                                          <p:attrName>style.visibility</p:attrName>
                                        </p:attrNameLst>
                                      </p:cBhvr>
                                      <p:to>
                                        <p:strVal val="visible"/>
                                      </p:to>
                                    </p:set>
                                    <p:animEffect transition="in" filter="dissolve">
                                      <p:cBhvr>
                                        <p:cTn id="32" dur="3000"/>
                                        <p:tgtEl>
                                          <p:spTgt spid="4099"/>
                                        </p:tgtEl>
                                      </p:cBhvr>
                                    </p:animEffect>
                                  </p:childTnLst>
                                </p:cTn>
                              </p:par>
                              <p:par>
                                <p:cTn id="33" presetID="6" presetClass="entr" presetSubtype="32" fill="hold" nodeType="withEffect">
                                  <p:stCondLst>
                                    <p:cond delay="0"/>
                                  </p:stCondLst>
                                  <p:childTnLst>
                                    <p:set>
                                      <p:cBhvr>
                                        <p:cTn id="34" dur="1" fill="hold">
                                          <p:stCondLst>
                                            <p:cond delay="0"/>
                                          </p:stCondLst>
                                        </p:cTn>
                                        <p:tgtEl>
                                          <p:spTgt spid="4106"/>
                                        </p:tgtEl>
                                        <p:attrNameLst>
                                          <p:attrName>style.visibility</p:attrName>
                                        </p:attrNameLst>
                                      </p:cBhvr>
                                      <p:to>
                                        <p:strVal val="visible"/>
                                      </p:to>
                                    </p:set>
                                    <p:animEffect transition="in" filter="circle(out)">
                                      <p:cBhvr>
                                        <p:cTn id="35" dur="5000"/>
                                        <p:tgtEl>
                                          <p:spTgt spid="4106"/>
                                        </p:tgtEl>
                                      </p:cBhvr>
                                    </p:animEffect>
                                  </p:childTnLst>
                                </p:cTn>
                              </p:par>
                              <p:par>
                                <p:cTn id="36" presetID="5" presetClass="entr" presetSubtype="10" fill="hold" grpId="0" nodeType="withEffect">
                                  <p:stCondLst>
                                    <p:cond delay="0"/>
                                  </p:stCondLst>
                                  <p:iterate type="lt">
                                    <p:tmPct val="0"/>
                                  </p:iterate>
                                  <p:childTnLst>
                                    <p:set>
                                      <p:cBhvr>
                                        <p:cTn id="37" dur="1" fill="hold">
                                          <p:stCondLst>
                                            <p:cond delay="0"/>
                                          </p:stCondLst>
                                        </p:cTn>
                                        <p:tgtEl>
                                          <p:spTgt spid="4112"/>
                                        </p:tgtEl>
                                        <p:attrNameLst>
                                          <p:attrName>style.visibility</p:attrName>
                                        </p:attrNameLst>
                                      </p:cBhvr>
                                      <p:to>
                                        <p:strVal val="visible"/>
                                      </p:to>
                                    </p:set>
                                    <p:animEffect transition="in" filter="checkerboard(across)">
                                      <p:cBhvr>
                                        <p:cTn id="38" dur="500"/>
                                        <p:tgtEl>
                                          <p:spTgt spid="4112"/>
                                        </p:tgtEl>
                                      </p:cBhvr>
                                    </p:animEffect>
                                  </p:childTnLst>
                                </p:cTn>
                              </p:par>
                              <p:par>
                                <p:cTn id="39" presetID="3" presetClass="emph" presetSubtype="6" repeatCount="indefinite" fill="hold" grpId="1" nodeType="withEffect">
                                  <p:stCondLst>
                                    <p:cond delay="0"/>
                                  </p:stCondLst>
                                  <p:iterate type="lt">
                                    <p:tmPct val="10000"/>
                                  </p:iterate>
                                  <p:childTnLst>
                                    <p:animClr clrSpc="hsl" dir="cw">
                                      <p:cBhvr override="childStyle">
                                        <p:cTn id="40" dur="500" fill="hold"/>
                                        <p:tgtEl>
                                          <p:spTgt spid="4112"/>
                                        </p:tgtEl>
                                        <p:attrNameLst>
                                          <p:attrName>style.color</p:attrName>
                                        </p:attrNameLst>
                                      </p:cBhvr>
                                      <p:to>
                                        <a:srgbClr val="00CC00"/>
                                      </p:to>
                                    </p:animClr>
                                  </p:childTnLst>
                                </p:cTn>
                              </p:par>
                            </p:childTnLst>
                          </p:cTn>
                        </p:par>
                      </p:childTnLst>
                    </p:cTn>
                  </p:par>
                  <p:par>
                    <p:cTn id="41" fill="hold">
                      <p:stCondLst>
                        <p:cond delay="indefinite"/>
                      </p:stCondLst>
                      <p:childTnLst>
                        <p:par>
                          <p:cTn id="42" fill="hold">
                            <p:stCondLst>
                              <p:cond delay="0"/>
                            </p:stCondLst>
                            <p:childTnLst>
                              <p:par>
                                <p:cTn id="43" presetID="6" presetClass="emph" presetSubtype="0" fill="hold" grpId="0" nodeType="clickEffect">
                                  <p:stCondLst>
                                    <p:cond delay="0"/>
                                  </p:stCondLst>
                                  <p:childTnLst>
                                    <p:animScale>
                                      <p:cBhvr>
                                        <p:cTn id="44"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2" grpId="0"/>
      <p:bldP spid="4112" grpId="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46434" name="Picture 2" descr="29_doi643to"/>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284018" y="457200"/>
            <a:ext cx="855518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5" name="Text Box 3"/>
          <p:cNvSpPr txBox="1">
            <a:spLocks noChangeArrowheads="1"/>
          </p:cNvSpPr>
          <p:nvPr/>
        </p:nvSpPr>
        <p:spPr bwMode="auto">
          <a:xfrm>
            <a:off x="228600" y="5791200"/>
            <a:ext cx="876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altLang="en-US" sz="2800" b="1">
                <a:solidFill>
                  <a:srgbClr val="FF3300"/>
                </a:solidFill>
                <a:latin typeface="Times New Roman" pitchFamily="18" charset="0"/>
              </a:rPr>
              <a:t>Đây là ngọn cờ tiên phong, đẩy mạnh cuộc đấu tranh của đồng bào miền Nam</a:t>
            </a:r>
          </a:p>
        </p:txBody>
      </p:sp>
    </p:spTree>
    <p:extLst>
      <p:ext uri="{BB962C8B-B14F-4D97-AF65-F5344CB8AC3E}">
        <p14:creationId xmlns:p14="http://schemas.microsoft.com/office/powerpoint/2010/main" val="3390819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ext Box 2"/>
          <p:cNvSpPr txBox="1">
            <a:spLocks noChangeArrowheads="1"/>
          </p:cNvSpPr>
          <p:nvPr/>
        </p:nvSpPr>
        <p:spPr bwMode="auto">
          <a:xfrm>
            <a:off x="0" y="304800"/>
            <a:ext cx="9144000" cy="641350"/>
          </a:xfrm>
          <a:prstGeom prst="rect">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a:noFill/>
          </a:ln>
          <a:effectLst/>
          <a:extLst/>
        </p:spPr>
        <p:txBody>
          <a:bodyPr>
            <a:spAutoFit/>
          </a:bodyPr>
          <a:lstStyle/>
          <a:p>
            <a:pPr algn="ctr" eaLnBrk="1" hangingPunct="1">
              <a:spcBef>
                <a:spcPct val="50000"/>
              </a:spcBef>
              <a:defRPr/>
            </a:pPr>
            <a:r>
              <a:rPr lang="en-US" sz="3600" b="1" u="sng" dirty="0">
                <a:solidFill>
                  <a:srgbClr val="6600FF"/>
                </a:solidFill>
                <a:latin typeface="VNI-Bodon" pitchFamily="2" charset="0"/>
                <a:cs typeface="Arial" charset="0"/>
              </a:rPr>
              <a:t> </a:t>
            </a:r>
          </a:p>
        </p:txBody>
      </p:sp>
      <p:sp>
        <p:nvSpPr>
          <p:cNvPr id="361475" name="Rectangle 3"/>
          <p:cNvSpPr>
            <a:spLocks noChangeArrowheads="1"/>
          </p:cNvSpPr>
          <p:nvPr/>
        </p:nvSpPr>
        <p:spPr bwMode="auto">
          <a:xfrm>
            <a:off x="0" y="914400"/>
            <a:ext cx="9144000" cy="923330"/>
          </a:xfrm>
          <a:prstGeom prst="rect">
            <a:avLst/>
          </a:prstGeom>
          <a:gradFill rotWithShape="1">
            <a:gsLst>
              <a:gs pos="0">
                <a:schemeClr val="accent1"/>
              </a:gs>
              <a:gs pos="50000">
                <a:srgbClr val="FFFFCF"/>
              </a:gs>
              <a:gs pos="100000">
                <a:schemeClr val="accent1"/>
              </a:gs>
            </a:gsLst>
            <a:lin ang="5400000" scaled="1"/>
          </a:gradFill>
          <a:ln>
            <a:noFill/>
          </a:ln>
          <a:effectLst/>
          <a:extLst/>
        </p:spPr>
        <p:txBody>
          <a:bodyPr>
            <a:spAutoFit/>
          </a:bodyPr>
          <a:lstStyle/>
          <a:p>
            <a:pPr eaLnBrk="1" hangingPunct="1">
              <a:defRPr/>
            </a:pPr>
            <a:r>
              <a:rPr lang="en-US" sz="5400" b="1" dirty="0">
                <a:solidFill>
                  <a:srgbClr val="FF0000"/>
                </a:solidFill>
                <a:latin typeface="VNI 06 Springtime" pitchFamily="2" charset="2"/>
                <a:cs typeface="Times New Roman" panose="02020603050405020304" pitchFamily="18" charset="0"/>
              </a:rPr>
              <a:t>  ?</a:t>
            </a:r>
          </a:p>
        </p:txBody>
      </p:sp>
      <p:grpSp>
        <p:nvGrpSpPr>
          <p:cNvPr id="2" name="Group 4"/>
          <p:cNvGrpSpPr>
            <a:grpSpLocks/>
          </p:cNvGrpSpPr>
          <p:nvPr/>
        </p:nvGrpSpPr>
        <p:grpSpPr bwMode="auto">
          <a:xfrm>
            <a:off x="457200" y="2819400"/>
            <a:ext cx="5410200" cy="579438"/>
            <a:chOff x="432" y="1584"/>
            <a:chExt cx="4439" cy="365"/>
          </a:xfrm>
        </p:grpSpPr>
        <p:sp>
          <p:nvSpPr>
            <p:cNvPr id="149516" name="Rectangle 5"/>
            <p:cNvSpPr>
              <a:spLocks noChangeArrowheads="1"/>
            </p:cNvSpPr>
            <p:nvPr/>
          </p:nvSpPr>
          <p:spPr bwMode="auto">
            <a:xfrm>
              <a:off x="864" y="1584"/>
              <a:ext cx="4007" cy="365"/>
            </a:xfrm>
            <a:prstGeom prst="rect">
              <a:avLst/>
            </a:prstGeom>
            <a:gradFill rotWithShape="1">
              <a:gsLst>
                <a:gs pos="0">
                  <a:srgbClr val="FF89FF"/>
                </a:gs>
                <a:gs pos="100000">
                  <a:srgbClr val="FFAD75"/>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altLang="en-US" sz="3200" b="1" dirty="0">
                  <a:solidFill>
                    <a:schemeClr val="accent2">
                      <a:lumMod val="50000"/>
                    </a:schemeClr>
                  </a:solidFill>
                  <a:latin typeface="VNI-Bodon" pitchFamily="2" charset="0"/>
                  <a:cs typeface="Arial" pitchFamily="34" charset="0"/>
                </a:rPr>
                <a:t> </a:t>
              </a:r>
            </a:p>
          </p:txBody>
        </p:sp>
        <p:sp>
          <p:nvSpPr>
            <p:cNvPr id="149517" name="Rectangle 6"/>
            <p:cNvSpPr>
              <a:spLocks noChangeArrowheads="1"/>
            </p:cNvSpPr>
            <p:nvPr/>
          </p:nvSpPr>
          <p:spPr bwMode="auto">
            <a:xfrm>
              <a:off x="432" y="1584"/>
              <a:ext cx="384" cy="336"/>
            </a:xfrm>
            <a:prstGeom prst="rect">
              <a:avLst/>
            </a:prstGeom>
            <a:solidFill>
              <a:srgbClr val="0000FF"/>
            </a:solidFill>
            <a:ln w="9525">
              <a:solidFill>
                <a:schemeClr val="tx1"/>
              </a:solidFill>
              <a:miter lim="800000"/>
              <a:headEnd/>
              <a:tailEnd/>
            </a:ln>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r>
                <a:rPr lang="en-US" altLang="en-US" sz="3000" b="1">
                  <a:solidFill>
                    <a:srgbClr val="FF3399"/>
                  </a:solidFill>
                  <a:latin typeface="Arial" pitchFamily="34" charset="0"/>
                  <a:cs typeface="Arial" pitchFamily="34" charset="0"/>
                </a:rPr>
                <a:t>a</a:t>
              </a:r>
              <a:endParaRPr lang="vi-VN" altLang="en-US" sz="3000" b="1">
                <a:solidFill>
                  <a:srgbClr val="FF3399"/>
                </a:solidFill>
                <a:latin typeface="Arial" pitchFamily="34" charset="0"/>
                <a:cs typeface="Arial" pitchFamily="34" charset="0"/>
              </a:endParaRPr>
            </a:p>
          </p:txBody>
        </p:sp>
      </p:grpSp>
      <p:grpSp>
        <p:nvGrpSpPr>
          <p:cNvPr id="3" name="Group 7"/>
          <p:cNvGrpSpPr>
            <a:grpSpLocks/>
          </p:cNvGrpSpPr>
          <p:nvPr/>
        </p:nvGrpSpPr>
        <p:grpSpPr bwMode="auto">
          <a:xfrm>
            <a:off x="381000" y="3657602"/>
            <a:ext cx="1073150" cy="584201"/>
            <a:chOff x="144" y="1568"/>
            <a:chExt cx="676" cy="368"/>
          </a:xfrm>
        </p:grpSpPr>
        <p:sp>
          <p:nvSpPr>
            <p:cNvPr id="149514" name="Rectangle 8"/>
            <p:cNvSpPr>
              <a:spLocks noChangeArrowheads="1"/>
            </p:cNvSpPr>
            <p:nvPr/>
          </p:nvSpPr>
          <p:spPr bwMode="auto">
            <a:xfrm>
              <a:off x="576" y="1568"/>
              <a:ext cx="244" cy="368"/>
            </a:xfrm>
            <a:prstGeom prst="rect">
              <a:avLst/>
            </a:prstGeom>
            <a:gradFill rotWithShape="1">
              <a:gsLst>
                <a:gs pos="0">
                  <a:srgbClr val="89FF89"/>
                </a:gs>
                <a:gs pos="100000">
                  <a:srgbClr val="FFA69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altLang="en-US" sz="3200" b="1" dirty="0">
                  <a:solidFill>
                    <a:schemeClr val="accent2">
                      <a:lumMod val="50000"/>
                    </a:schemeClr>
                  </a:solidFill>
                  <a:latin typeface="VNI-Bodon" pitchFamily="2" charset="0"/>
                  <a:cs typeface="Arial" pitchFamily="34" charset="0"/>
                </a:rPr>
                <a:t> .</a:t>
              </a:r>
            </a:p>
          </p:txBody>
        </p:sp>
        <p:sp>
          <p:nvSpPr>
            <p:cNvPr id="149515" name="Rectangle 9"/>
            <p:cNvSpPr>
              <a:spLocks noChangeArrowheads="1"/>
            </p:cNvSpPr>
            <p:nvPr/>
          </p:nvSpPr>
          <p:spPr bwMode="auto">
            <a:xfrm>
              <a:off x="144" y="1584"/>
              <a:ext cx="336" cy="288"/>
            </a:xfrm>
            <a:prstGeom prst="rect">
              <a:avLst/>
            </a:prstGeom>
            <a:solidFill>
              <a:srgbClr val="0000FF"/>
            </a:solidFill>
            <a:ln w="9525">
              <a:solidFill>
                <a:schemeClr val="tx1"/>
              </a:solidFill>
              <a:miter lim="800000"/>
              <a:headEnd/>
              <a:tailEnd/>
            </a:ln>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r>
                <a:rPr lang="en-US" altLang="en-US" sz="3000" b="1">
                  <a:solidFill>
                    <a:schemeClr val="accent2">
                      <a:lumMod val="50000"/>
                    </a:schemeClr>
                  </a:solidFill>
                  <a:latin typeface="Arial" pitchFamily="34" charset="0"/>
                  <a:cs typeface="Arial" pitchFamily="34" charset="0"/>
                </a:rPr>
                <a:t>b</a:t>
              </a:r>
              <a:endParaRPr lang="vi-VN" altLang="en-US" sz="3000" b="1">
                <a:solidFill>
                  <a:schemeClr val="accent2">
                    <a:lumMod val="50000"/>
                  </a:schemeClr>
                </a:solidFill>
                <a:latin typeface="Arial" pitchFamily="34" charset="0"/>
                <a:cs typeface="Arial" pitchFamily="34" charset="0"/>
              </a:endParaRPr>
            </a:p>
          </p:txBody>
        </p:sp>
      </p:grpSp>
      <p:grpSp>
        <p:nvGrpSpPr>
          <p:cNvPr id="4" name="Group 23"/>
          <p:cNvGrpSpPr>
            <a:grpSpLocks/>
          </p:cNvGrpSpPr>
          <p:nvPr/>
        </p:nvGrpSpPr>
        <p:grpSpPr bwMode="auto">
          <a:xfrm>
            <a:off x="0" y="4572000"/>
            <a:ext cx="9144000" cy="1076325"/>
            <a:chOff x="48" y="2880"/>
            <a:chExt cx="5040" cy="678"/>
          </a:xfrm>
        </p:grpSpPr>
        <p:sp>
          <p:nvSpPr>
            <p:cNvPr id="149512" name="Rectangle 17"/>
            <p:cNvSpPr>
              <a:spLocks noChangeArrowheads="1"/>
            </p:cNvSpPr>
            <p:nvPr/>
          </p:nvSpPr>
          <p:spPr bwMode="auto">
            <a:xfrm>
              <a:off x="48" y="3190"/>
              <a:ext cx="5040" cy="36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lvl1pPr marL="342900" indent="-342900">
                <a:defRPr>
                  <a:solidFill>
                    <a:schemeClr val="tx1"/>
                  </a:solidFill>
                  <a:latin typeface="VNI-Times" pitchFamily="2" charset="0"/>
                </a:defRPr>
              </a:lvl1pPr>
              <a:lvl2pPr marL="742950" indent="-285750">
                <a:defRPr>
                  <a:solidFill>
                    <a:schemeClr val="tx1"/>
                  </a:solidFill>
                  <a:latin typeface="VNI-Times" pitchFamily="2" charset="0"/>
                </a:defRPr>
              </a:lvl2pPr>
              <a:lvl3pPr>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lvl="2"/>
              <a:r>
                <a:rPr lang="en-US" altLang="en-US" sz="3200" b="1" dirty="0">
                  <a:solidFill>
                    <a:schemeClr val="accent2">
                      <a:lumMod val="50000"/>
                    </a:schemeClr>
                  </a:solidFill>
                </a:rPr>
                <a:t>     </a:t>
              </a:r>
            </a:p>
          </p:txBody>
        </p:sp>
        <p:sp>
          <p:nvSpPr>
            <p:cNvPr id="149513" name="Rectangle 18"/>
            <p:cNvSpPr>
              <a:spLocks noChangeArrowheads="1"/>
            </p:cNvSpPr>
            <p:nvPr/>
          </p:nvSpPr>
          <p:spPr bwMode="auto">
            <a:xfrm>
              <a:off x="240" y="2880"/>
              <a:ext cx="336" cy="384"/>
            </a:xfrm>
            <a:prstGeom prst="rect">
              <a:avLst/>
            </a:prstGeom>
            <a:solidFill>
              <a:srgbClr val="1C1CFA"/>
            </a:solidFill>
            <a:ln w="9525">
              <a:solidFill>
                <a:schemeClr val="tx1"/>
              </a:solidFill>
              <a:miter lim="800000"/>
              <a:headEnd/>
              <a:tailEnd/>
            </a:ln>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a:r>
                <a:rPr lang="en-US" altLang="en-US" sz="3000">
                  <a:solidFill>
                    <a:schemeClr val="accent2">
                      <a:lumMod val="50000"/>
                    </a:schemeClr>
                  </a:solidFill>
                </a:rPr>
                <a:t>c</a:t>
              </a:r>
            </a:p>
          </p:txBody>
        </p:sp>
      </p:grpSp>
      <p:sp>
        <p:nvSpPr>
          <p:cNvPr id="361493" name="Oval 21"/>
          <p:cNvSpPr>
            <a:spLocks noChangeArrowheads="1"/>
          </p:cNvSpPr>
          <p:nvPr/>
        </p:nvSpPr>
        <p:spPr bwMode="auto">
          <a:xfrm>
            <a:off x="228600" y="4343400"/>
            <a:ext cx="838200" cy="1219200"/>
          </a:xfrm>
          <a:prstGeom prst="ellipse">
            <a:avLst/>
          </a:prstGeom>
          <a:noFill/>
          <a:ln w="57150">
            <a:solidFill>
              <a:srgbClr val="EC2D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a:endParaRPr lang="en-US" altLang="en-US" b="1"/>
          </a:p>
        </p:txBody>
      </p:sp>
    </p:spTree>
    <p:extLst>
      <p:ext uri="{BB962C8B-B14F-4D97-AF65-F5344CB8AC3E}">
        <p14:creationId xmlns:p14="http://schemas.microsoft.com/office/powerpoint/2010/main" val="2284503664"/>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click.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repeatCount="3000" fill="hold" grpId="0" nodeType="clickEffect">
                                  <p:stCondLst>
                                    <p:cond delay="0"/>
                                  </p:stCondLst>
                                  <p:childTnLst>
                                    <p:set>
                                      <p:cBhvr>
                                        <p:cTn id="25" dur="1" fill="hold">
                                          <p:stCondLst>
                                            <p:cond delay="0"/>
                                          </p:stCondLst>
                                        </p:cTn>
                                        <p:tgtEl>
                                          <p:spTgt spid="361493"/>
                                        </p:tgtEl>
                                        <p:attrNameLst>
                                          <p:attrName>style.visibility</p:attrName>
                                        </p:attrNameLst>
                                      </p:cBhvr>
                                      <p:to>
                                        <p:strVal val="visible"/>
                                      </p:to>
                                    </p:set>
                                    <p:anim calcmode="lin" valueType="num">
                                      <p:cBhvr>
                                        <p:cTn id="26" dur="500" fill="hold"/>
                                        <p:tgtEl>
                                          <p:spTgt spid="361493"/>
                                        </p:tgtEl>
                                        <p:attrNameLst>
                                          <p:attrName>ppt_w</p:attrName>
                                        </p:attrNameLst>
                                      </p:cBhvr>
                                      <p:tavLst>
                                        <p:tav tm="0">
                                          <p:val>
                                            <p:fltVal val="0"/>
                                          </p:val>
                                        </p:tav>
                                        <p:tav tm="100000">
                                          <p:val>
                                            <p:strVal val="#ppt_w"/>
                                          </p:val>
                                        </p:tav>
                                      </p:tavLst>
                                    </p:anim>
                                    <p:anim calcmode="lin" valueType="num">
                                      <p:cBhvr>
                                        <p:cTn id="27" dur="500" fill="hold"/>
                                        <p:tgtEl>
                                          <p:spTgt spid="36149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9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383458" y="381000"/>
            <a:ext cx="8229600" cy="6172200"/>
          </a:xfrm>
          <a:prstGeom prst="rect">
            <a:avLst/>
          </a:prstGeom>
          <a:solidFill>
            <a:schemeClr val="bg1"/>
          </a:solidFill>
          <a:ln w="57150" cmpd="thinThick">
            <a:solidFill>
              <a:srgbClr val="FF3399"/>
            </a:solidFill>
            <a:miter lim="800000"/>
            <a:headEnd/>
            <a:tailEnd/>
          </a:ln>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endParaRPr lang="en-US" altLang="en-US"/>
          </a:p>
        </p:txBody>
      </p:sp>
      <p:sp>
        <p:nvSpPr>
          <p:cNvPr id="151555" name="Text Box 3"/>
          <p:cNvSpPr txBox="1">
            <a:spLocks noChangeArrowheads="1"/>
          </p:cNvSpPr>
          <p:nvPr/>
        </p:nvSpPr>
        <p:spPr bwMode="auto">
          <a:xfrm>
            <a:off x="4876800" y="4495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endParaRPr lang="vi-VN" altLang="en-US" sz="2400">
              <a:cs typeface="Arial" pitchFamily="34" charset="0"/>
            </a:endParaRPr>
          </a:p>
        </p:txBody>
      </p:sp>
      <p:sp>
        <p:nvSpPr>
          <p:cNvPr id="151556" name="Text Box 5"/>
          <p:cNvSpPr txBox="1">
            <a:spLocks noChangeArrowheads="1"/>
          </p:cNvSpPr>
          <p:nvPr/>
        </p:nvSpPr>
        <p:spPr bwMode="auto">
          <a:xfrm>
            <a:off x="3048000" y="1752600"/>
            <a:ext cx="419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a:spcBef>
                <a:spcPct val="50000"/>
              </a:spcBef>
              <a:buFont typeface="Webdings" pitchFamily="18" charset="2"/>
              <a:buNone/>
            </a:pPr>
            <a:r>
              <a:rPr lang="en-US" altLang="en-US" sz="3600" dirty="0">
                <a:solidFill>
                  <a:srgbClr val="FF0000"/>
                </a:solidFill>
                <a:cs typeface="Arial" pitchFamily="34" charset="0"/>
              </a:rPr>
              <a:t> </a:t>
            </a:r>
            <a:r>
              <a:rPr lang="en-US" altLang="en-US" sz="3600" b="1" dirty="0">
                <a:solidFill>
                  <a:srgbClr val="FF0000"/>
                </a:solidFill>
                <a:latin typeface="VNI-Souvir" pitchFamily="2" charset="0"/>
                <a:cs typeface="Arial" pitchFamily="34" charset="0"/>
              </a:rPr>
              <a:t> </a:t>
            </a:r>
            <a:r>
              <a:rPr lang="en-US" altLang="en-US" sz="3600" dirty="0">
                <a:solidFill>
                  <a:srgbClr val="FF0000"/>
                </a:solidFill>
                <a:cs typeface="Arial" pitchFamily="34" charset="0"/>
              </a:rPr>
              <a:t>. </a:t>
            </a:r>
            <a:endParaRPr lang="en-US" altLang="en-US" sz="3600" dirty="0">
              <a:solidFill>
                <a:srgbClr val="FF0000"/>
              </a:solidFill>
              <a:latin typeface="Verdana Ref" pitchFamily="34" charset="0"/>
              <a:cs typeface="Arial" pitchFamily="34" charset="0"/>
            </a:endParaRPr>
          </a:p>
        </p:txBody>
      </p:sp>
      <p:sp>
        <p:nvSpPr>
          <p:cNvPr id="151557" name="Text Box 6"/>
          <p:cNvSpPr txBox="1">
            <a:spLocks noChangeArrowheads="1"/>
          </p:cNvSpPr>
          <p:nvPr/>
        </p:nvSpPr>
        <p:spPr bwMode="auto">
          <a:xfrm>
            <a:off x="2209800" y="3962400"/>
            <a:ext cx="5867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a:spcBef>
                <a:spcPct val="50000"/>
              </a:spcBef>
              <a:buFont typeface="Webdings" pitchFamily="18" charset="2"/>
              <a:buNone/>
            </a:pPr>
            <a:r>
              <a:rPr lang="en-US" altLang="en-US" sz="3600" dirty="0">
                <a:solidFill>
                  <a:srgbClr val="FF0000"/>
                </a:solidFill>
                <a:cs typeface="Arial" pitchFamily="34" charset="0"/>
              </a:rPr>
              <a:t>   </a:t>
            </a:r>
            <a:r>
              <a:rPr lang="en-US" altLang="en-US" sz="3600" dirty="0">
                <a:solidFill>
                  <a:srgbClr val="FF0000"/>
                </a:solidFill>
                <a:latin typeface="VNI-Bodon-Poster" pitchFamily="2" charset="0"/>
                <a:cs typeface="Arial" pitchFamily="34" charset="0"/>
              </a:rPr>
              <a:t>  .</a:t>
            </a:r>
            <a:endParaRPr lang="en-US" altLang="en-US" sz="2400" dirty="0">
              <a:solidFill>
                <a:srgbClr val="FF0000"/>
              </a:solidFill>
              <a:latin typeface="VNI-Bodon-Poster" pitchFamily="2" charset="0"/>
              <a:cs typeface="Arial" pitchFamily="34" charset="0"/>
            </a:endParaRPr>
          </a:p>
        </p:txBody>
      </p:sp>
      <p:pic>
        <p:nvPicPr>
          <p:cNvPr id="151558" name="Picture 7" descr="clefabl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810000"/>
            <a:ext cx="12192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9" name="Picture 8" descr="naturerose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0"/>
            <a:ext cx="762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0" name="Picture 9" descr="nguoinha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1524000"/>
            <a:ext cx="14859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338" name="Picture 10" descr="naturerose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0"/>
            <a:ext cx="762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2" name="Picture 11" descr="Copy of flowr00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257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3" name="Picture 12" descr="Copy of flowr00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295650" y="5200650"/>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4" name="Picture 13" descr="Copy of flowr00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5257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5" name="Picture 14" descr="Copy of flowr00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5181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6" name="Picture 15" descr="Copy of flowr00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5181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7" name="Picture 16" descr="Copy of flowr00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181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8" name="Picture 17" descr="naturerose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0"/>
            <a:ext cx="762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9" name="Picture 18" descr="Copy of flowr00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181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70" name="Picture 19" descr="Copy of flowr00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257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71" name="Picture 20" descr="Copy of flowr00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181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72" name="Rectangle 21"/>
          <p:cNvSpPr>
            <a:spLocks noChangeArrowheads="1"/>
          </p:cNvSpPr>
          <p:nvPr/>
        </p:nvSpPr>
        <p:spPr bwMode="auto">
          <a:xfrm>
            <a:off x="3086102" y="2813050"/>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a:r>
              <a:rPr lang="en-US" altLang="en-US" sz="3600" b="1" dirty="0">
                <a:solidFill>
                  <a:srgbClr val="FF0000"/>
                </a:solidFill>
                <a:latin typeface="VNI-Souvir" pitchFamily="2" charset="0"/>
              </a:rPr>
              <a:t> :</a:t>
            </a:r>
            <a:r>
              <a:rPr lang="en-US" altLang="en-US" sz="3600" b="1" dirty="0">
                <a:solidFill>
                  <a:srgbClr val="FF0000"/>
                </a:solidFill>
              </a:rPr>
              <a:t> </a:t>
            </a:r>
          </a:p>
        </p:txBody>
      </p:sp>
    </p:spTree>
    <p:extLst>
      <p:ext uri="{BB962C8B-B14F-4D97-AF65-F5344CB8AC3E}">
        <p14:creationId xmlns:p14="http://schemas.microsoft.com/office/powerpoint/2010/main" val="45143529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3" name="chimes.wav"/>
          </p:stSnd>
        </p:sndAc>
      </p:transition>
    </mc:Choice>
    <mc:Fallback xmlns="">
      <p:transition spd="slow">
        <p:split orient="vert"/>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55338"/>
                                        </p:tgtEl>
                                        <p:attrNameLst>
                                          <p:attrName>style.visibility</p:attrName>
                                        </p:attrNameLst>
                                      </p:cBhvr>
                                      <p:to>
                                        <p:strVal val="visible"/>
                                      </p:to>
                                    </p:set>
                                    <p:animEffect transition="in" filter="checkerboard(across)">
                                      <p:cBhvr>
                                        <p:cTn id="7" dur="500"/>
                                        <p:tgtEl>
                                          <p:spTgt spid="355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4690" name="Oval 2" descr="Trong Dong">
            <a:hlinkClick r:id="rId3" action="ppaction://hlinksldjump"/>
          </p:cNvPr>
          <p:cNvSpPr>
            <a:spLocks noChangeArrowheads="1"/>
          </p:cNvSpPr>
          <p:nvPr/>
        </p:nvSpPr>
        <p:spPr bwMode="auto">
          <a:xfrm>
            <a:off x="610393" y="348456"/>
            <a:ext cx="8001000" cy="5972175"/>
          </a:xfrm>
          <a:prstGeom prst="ellipse">
            <a:avLst/>
          </a:prstGeom>
          <a:blipFill dpi="0" rotWithShape="1">
            <a:blip r:embed="rId4"/>
            <a:srcRect/>
            <a:stretch>
              <a:fillRect/>
            </a:stretch>
          </a:blipFill>
          <a:ln w="9525">
            <a:solidFill>
              <a:schemeClr val="accent2"/>
            </a:solidFill>
            <a:round/>
            <a:headEnd/>
            <a:tailEnd/>
          </a:ln>
          <a:effectLst>
            <a:outerShdw dist="137372" dir="7421404" algn="ctr" rotWithShape="0">
              <a:srgbClr val="00FFFF">
                <a:alpha val="50000"/>
              </a:srgbClr>
            </a:outerShdw>
          </a:effectLst>
        </p:spPr>
        <p:txBody>
          <a:bodyPr wrap="none" anchor="ctr"/>
          <a:lstStyle/>
          <a:p>
            <a:pPr algn="ctr" eaLnBrk="1" hangingPunct="1">
              <a:defRPr/>
            </a:pPr>
            <a:endParaRPr lang="vi-VN">
              <a:solidFill>
                <a:srgbClr val="EBF7FF"/>
              </a:solidFill>
              <a:latin typeface="Arial" pitchFamily="34" charset="0"/>
            </a:endParaRPr>
          </a:p>
        </p:txBody>
      </p:sp>
      <p:sp>
        <p:nvSpPr>
          <p:cNvPr id="6147" name="WordArt 3"/>
          <p:cNvSpPr>
            <a:spLocks noChangeArrowheads="1" noChangeShapeType="1" noTextEdit="1"/>
          </p:cNvSpPr>
          <p:nvPr/>
        </p:nvSpPr>
        <p:spPr bwMode="auto">
          <a:xfrm>
            <a:off x="958850" y="1066800"/>
            <a:ext cx="7162800" cy="3352800"/>
          </a:xfrm>
          <a:prstGeom prst="rect">
            <a:avLst/>
          </a:prstGeom>
        </p:spPr>
        <p:txBody>
          <a:bodyPr wrap="none" fromWordArt="1">
            <a:prstTxWarp prst="textCanUp">
              <a:avLst>
                <a:gd name="adj" fmla="val 66667"/>
              </a:avLst>
            </a:prstTxWarp>
          </a:bodyPr>
          <a:lstStyle/>
          <a:p>
            <a:pPr algn="ctr"/>
            <a:r>
              <a:rPr lang="en-US" sz="3600" b="1" kern="10" dirty="0" err="1">
                <a:ln w="22225">
                  <a:solidFill>
                    <a:srgbClr val="800080"/>
                  </a:solidFill>
                  <a:round/>
                  <a:headEnd/>
                  <a:tailEnd/>
                </a:ln>
                <a:solidFill>
                  <a:srgbClr val="FF6600"/>
                </a:solidFill>
                <a:effectLst>
                  <a:outerShdw dist="35921" dir="2700000" algn="ctr" rotWithShape="0">
                    <a:srgbClr val="C0C0C0">
                      <a:alpha val="79999"/>
                    </a:srgbClr>
                  </a:outerShdw>
                </a:effectLst>
                <a:latin typeface="Tahoma"/>
                <a:ea typeface="Tahoma"/>
                <a:cs typeface="Tahoma"/>
              </a:rPr>
              <a:t>Khởi</a:t>
            </a:r>
            <a:r>
              <a:rPr lang="en-US" sz="3600" b="1" kern="10" dirty="0">
                <a:ln w="22225">
                  <a:solidFill>
                    <a:srgbClr val="800080"/>
                  </a:solidFill>
                  <a:round/>
                  <a:headEnd/>
                  <a:tailEnd/>
                </a:ln>
                <a:solidFill>
                  <a:srgbClr val="FF6600"/>
                </a:solidFill>
                <a:effectLst>
                  <a:outerShdw dist="35921" dir="2700000" algn="ctr" rotWithShape="0">
                    <a:srgbClr val="C0C0C0">
                      <a:alpha val="79999"/>
                    </a:srgbClr>
                  </a:outerShdw>
                </a:effectLst>
                <a:latin typeface="Tahoma"/>
                <a:ea typeface="Tahoma"/>
                <a:cs typeface="Tahoma"/>
              </a:rPr>
              <a:t> </a:t>
            </a:r>
            <a:r>
              <a:rPr lang="en-US" sz="3600" b="1" kern="10" dirty="0" err="1">
                <a:ln w="22225">
                  <a:solidFill>
                    <a:srgbClr val="800080"/>
                  </a:solidFill>
                  <a:round/>
                  <a:headEnd/>
                  <a:tailEnd/>
                </a:ln>
                <a:solidFill>
                  <a:srgbClr val="FF6600"/>
                </a:solidFill>
                <a:effectLst>
                  <a:outerShdw dist="35921" dir="2700000" algn="ctr" rotWithShape="0">
                    <a:srgbClr val="C0C0C0">
                      <a:alpha val="79999"/>
                    </a:srgbClr>
                  </a:outerShdw>
                </a:effectLst>
                <a:latin typeface="Tahoma"/>
                <a:ea typeface="Tahoma"/>
                <a:cs typeface="Tahoma"/>
              </a:rPr>
              <a:t>động</a:t>
            </a:r>
            <a:endParaRPr lang="en-US" sz="3600" b="1" kern="10" dirty="0">
              <a:ln w="22225">
                <a:solidFill>
                  <a:srgbClr val="800080"/>
                </a:solidFill>
                <a:round/>
                <a:headEnd/>
                <a:tailEnd/>
              </a:ln>
              <a:solidFill>
                <a:srgbClr val="FF6600"/>
              </a:solidFill>
              <a:effectLst>
                <a:outerShdw dist="35921" dir="2700000" algn="ctr" rotWithShape="0">
                  <a:srgbClr val="C0C0C0">
                    <a:alpha val="79999"/>
                  </a:srgbClr>
                </a:outerShdw>
              </a:effectLst>
              <a:latin typeface="Tahoma"/>
              <a:ea typeface="Tahoma"/>
              <a:cs typeface="Tahoma"/>
            </a:endParaRPr>
          </a:p>
        </p:txBody>
      </p:sp>
      <p:sp>
        <p:nvSpPr>
          <p:cNvPr id="6148" name="Rectangle 4">
            <a:hlinkClick r:id="rId5" action="ppaction://hlinksldjump"/>
          </p:cNvPr>
          <p:cNvSpPr>
            <a:spLocks noChangeArrowheads="1"/>
          </p:cNvSpPr>
          <p:nvPr/>
        </p:nvSpPr>
        <p:spPr bwMode="auto">
          <a:xfrm>
            <a:off x="2933700" y="5310188"/>
            <a:ext cx="1003300" cy="304800"/>
          </a:xfrm>
          <a:prstGeom prst="rect">
            <a:avLst/>
          </a:prstGeom>
          <a:solidFill>
            <a:srgbClr val="FFFF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wrap="none" anchor="ctr">
            <a:flatTx/>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r>
              <a:rPr lang="en-US" altLang="en-US" b="1">
                <a:solidFill>
                  <a:srgbClr val="0000FF"/>
                </a:solidFill>
                <a:latin typeface="Arial" pitchFamily="34" charset="0"/>
                <a:hlinkClick r:id="rId5" action="ppaction://hlinksldjump"/>
              </a:rPr>
              <a:t>Câu</a:t>
            </a:r>
            <a:r>
              <a:rPr lang="en-US" altLang="en-US" b="1">
                <a:solidFill>
                  <a:srgbClr val="0000FF"/>
                </a:solidFill>
                <a:latin typeface="Arial" pitchFamily="34" charset="0"/>
              </a:rPr>
              <a:t> 1</a:t>
            </a:r>
          </a:p>
        </p:txBody>
      </p:sp>
      <p:pic>
        <p:nvPicPr>
          <p:cNvPr id="114693" name="Picture 6" descr="J012403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743031" y="-69056"/>
            <a:ext cx="12207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7" descr="J012403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91281" y="5545932"/>
            <a:ext cx="122078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5" name="Picture 8" descr="J012403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1138" y="5391150"/>
            <a:ext cx="122078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6" name="Picture 9" descr="J012403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0" y="0"/>
            <a:ext cx="12207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AutoShape 10"/>
          <p:cNvSpPr>
            <a:spLocks noChangeArrowheads="1"/>
          </p:cNvSpPr>
          <p:nvPr/>
        </p:nvSpPr>
        <p:spPr bwMode="auto">
          <a:xfrm rot="-5400000">
            <a:off x="7020719" y="3296444"/>
            <a:ext cx="3656012" cy="76200"/>
          </a:xfrm>
          <a:prstGeom prst="roundRect">
            <a:avLst>
              <a:gd name="adj" fmla="val 16667"/>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endParaRPr lang="vi-VN" altLang="en-US">
              <a:solidFill>
                <a:srgbClr val="006699"/>
              </a:solidFill>
              <a:latin typeface="Verdana" pitchFamily="34" charset="0"/>
            </a:endParaRPr>
          </a:p>
        </p:txBody>
      </p:sp>
      <p:sp>
        <p:nvSpPr>
          <p:cNvPr id="6155" name="AutoShape 11"/>
          <p:cNvSpPr>
            <a:spLocks noChangeArrowheads="1"/>
          </p:cNvSpPr>
          <p:nvPr/>
        </p:nvSpPr>
        <p:spPr bwMode="auto">
          <a:xfrm>
            <a:off x="1733550" y="246063"/>
            <a:ext cx="5484813" cy="76200"/>
          </a:xfrm>
          <a:prstGeom prst="roundRect">
            <a:avLst>
              <a:gd name="adj" fmla="val 16667"/>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endParaRPr lang="vi-VN" altLang="en-US">
              <a:solidFill>
                <a:srgbClr val="006699"/>
              </a:solidFill>
              <a:latin typeface="Verdana" pitchFamily="34" charset="0"/>
            </a:endParaRPr>
          </a:p>
        </p:txBody>
      </p:sp>
      <p:sp>
        <p:nvSpPr>
          <p:cNvPr id="6156" name="AutoShape 12"/>
          <p:cNvSpPr>
            <a:spLocks noChangeArrowheads="1"/>
          </p:cNvSpPr>
          <p:nvPr/>
        </p:nvSpPr>
        <p:spPr bwMode="auto">
          <a:xfrm>
            <a:off x="1919288" y="6600825"/>
            <a:ext cx="5484812" cy="76200"/>
          </a:xfrm>
          <a:prstGeom prst="roundRect">
            <a:avLst>
              <a:gd name="adj" fmla="val 16667"/>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endParaRPr lang="vi-VN" altLang="en-US">
              <a:solidFill>
                <a:srgbClr val="006699"/>
              </a:solidFill>
              <a:latin typeface="Verdana" pitchFamily="34" charset="0"/>
            </a:endParaRPr>
          </a:p>
        </p:txBody>
      </p:sp>
      <p:sp>
        <p:nvSpPr>
          <p:cNvPr id="6157" name="AutoShape 13"/>
          <p:cNvSpPr>
            <a:spLocks noChangeArrowheads="1"/>
          </p:cNvSpPr>
          <p:nvPr/>
        </p:nvSpPr>
        <p:spPr bwMode="auto">
          <a:xfrm rot="-5400000">
            <a:off x="-1491456" y="3318669"/>
            <a:ext cx="3656012" cy="76200"/>
          </a:xfrm>
          <a:prstGeom prst="roundRect">
            <a:avLst>
              <a:gd name="adj" fmla="val 16667"/>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endParaRPr lang="vi-VN" altLang="en-US">
              <a:solidFill>
                <a:srgbClr val="006699"/>
              </a:solidFill>
              <a:latin typeface="Verdana" pitchFamily="34" charset="0"/>
            </a:endParaRPr>
          </a:p>
        </p:txBody>
      </p:sp>
      <p:sp>
        <p:nvSpPr>
          <p:cNvPr id="6158" name="Rectangle 14">
            <a:hlinkClick r:id="rId7" action="ppaction://hlinksldjump"/>
          </p:cNvPr>
          <p:cNvSpPr>
            <a:spLocks noChangeArrowheads="1"/>
          </p:cNvSpPr>
          <p:nvPr/>
        </p:nvSpPr>
        <p:spPr bwMode="auto">
          <a:xfrm>
            <a:off x="4143375" y="5310188"/>
            <a:ext cx="1003300" cy="304800"/>
          </a:xfrm>
          <a:prstGeom prst="rect">
            <a:avLst/>
          </a:prstGeom>
          <a:solidFill>
            <a:srgbClr val="FFFF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wrap="none" anchor="ctr">
            <a:flatTx/>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r>
              <a:rPr lang="en-US" altLang="en-US" b="1">
                <a:solidFill>
                  <a:srgbClr val="0000FF"/>
                </a:solidFill>
                <a:latin typeface="Arial" pitchFamily="34" charset="0"/>
                <a:hlinkClick r:id="rId7" action="ppaction://hlinksldjump"/>
              </a:rPr>
              <a:t>Câu</a:t>
            </a:r>
            <a:r>
              <a:rPr lang="en-US" altLang="en-US" b="1">
                <a:solidFill>
                  <a:srgbClr val="0000FF"/>
                </a:solidFill>
                <a:latin typeface="Arial" pitchFamily="34" charset="0"/>
              </a:rPr>
              <a:t> 2</a:t>
            </a:r>
          </a:p>
        </p:txBody>
      </p:sp>
      <p:sp>
        <p:nvSpPr>
          <p:cNvPr id="6160" name="Rectangle 16">
            <a:hlinkClick r:id="rId8" action="ppaction://hlinksldjump"/>
          </p:cNvPr>
          <p:cNvSpPr>
            <a:spLocks noChangeArrowheads="1"/>
          </p:cNvSpPr>
          <p:nvPr/>
        </p:nvSpPr>
        <p:spPr bwMode="auto">
          <a:xfrm>
            <a:off x="5362575" y="5310188"/>
            <a:ext cx="1003300" cy="304800"/>
          </a:xfrm>
          <a:prstGeom prst="rect">
            <a:avLst/>
          </a:prstGeom>
          <a:solidFill>
            <a:srgbClr val="FFFF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wrap="none" anchor="ctr">
            <a:flatTx/>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r>
              <a:rPr lang="en-US" altLang="en-US" b="1">
                <a:solidFill>
                  <a:srgbClr val="0000FF"/>
                </a:solidFill>
                <a:latin typeface="Arial" pitchFamily="34" charset="0"/>
              </a:rPr>
              <a:t>Câu 3</a:t>
            </a:r>
          </a:p>
        </p:txBody>
      </p:sp>
      <p:sp>
        <p:nvSpPr>
          <p:cNvPr id="2" name="Right Arrow 1">
            <a:hlinkClick r:id="rId3" action="ppaction://hlinksldjump"/>
          </p:cNvPr>
          <p:cNvSpPr/>
          <p:nvPr/>
        </p:nvSpPr>
        <p:spPr>
          <a:xfrm>
            <a:off x="7304232" y="5745667"/>
            <a:ext cx="817418" cy="6096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3787700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1000" fill="hold"/>
                                        <p:tgtEl>
                                          <p:spTgt spid="6147"/>
                                        </p:tgtEl>
                                        <p:attrNameLst>
                                          <p:attrName>ppt_w</p:attrName>
                                        </p:attrNameLst>
                                      </p:cBhvr>
                                      <p:tavLst>
                                        <p:tav tm="0">
                                          <p:val>
                                            <p:fltVal val="0"/>
                                          </p:val>
                                        </p:tav>
                                        <p:tav tm="100000">
                                          <p:val>
                                            <p:strVal val="#ppt_w"/>
                                          </p:val>
                                        </p:tav>
                                      </p:tavLst>
                                    </p:anim>
                                    <p:anim calcmode="lin" valueType="num">
                                      <p:cBhvr>
                                        <p:cTn id="8" dur="1000" fill="hold"/>
                                        <p:tgtEl>
                                          <p:spTgt spid="6147"/>
                                        </p:tgtEl>
                                        <p:attrNameLst>
                                          <p:attrName>ppt_h</p:attrName>
                                        </p:attrNameLst>
                                      </p:cBhvr>
                                      <p:tavLst>
                                        <p:tav tm="0">
                                          <p:val>
                                            <p:fltVal val="0"/>
                                          </p:val>
                                        </p:tav>
                                        <p:tav tm="100000">
                                          <p:val>
                                            <p:strVal val="#ppt_h"/>
                                          </p:val>
                                        </p:tav>
                                      </p:tavLst>
                                    </p:anim>
                                    <p:animEffect transition="in" filter="fade">
                                      <p:cBhvr>
                                        <p:cTn id="9" dur="1000"/>
                                        <p:tgtEl>
                                          <p:spTgt spid="6147"/>
                                        </p:tgtEl>
                                      </p:cBhvr>
                                    </p:animEffect>
                                  </p:childTnLst>
                                </p:cTn>
                              </p:par>
                              <p:par>
                                <p:cTn id="10" presetID="3" presetClass="emph" presetSubtype="10" repeatCount="indefinite" fill="hold" grpId="1" nodeType="withEffect">
                                  <p:stCondLst>
                                    <p:cond delay="0"/>
                                  </p:stCondLst>
                                  <p:childTnLst>
                                    <p:animClr clrSpc="hsl" dir="ccw">
                                      <p:cBhvr>
                                        <p:cTn id="11" dur="1000" fill="hold"/>
                                        <p:tgtEl>
                                          <p:spTgt spid="6147"/>
                                        </p:tgtEl>
                                        <p:attrNameLst>
                                          <p:attrName>style.color</p:attrName>
                                        </p:attrNameLst>
                                      </p:cBhvr>
                                      <p:to>
                                        <a:srgbClr val="00CC00"/>
                                      </p:to>
                                    </p:animClr>
                                  </p:childTnLst>
                                  <p:subTnLst>
                                    <p:set>
                                      <p:cBhvr override="childStyle">
                                        <p:cTn dur="1" fill="hold" display="0" masterRel="sameClick" afterEffect="1">
                                          <p:stCondLst>
                                            <p:cond evt="end" delay="0">
                                              <p:tn val="10"/>
                                            </p:cond>
                                          </p:stCondLst>
                                        </p:cTn>
                                        <p:tgtEl>
                                          <p:spTgt spid="6147"/>
                                        </p:tgtEl>
                                        <p:attrNameLst>
                                          <p:attrName>style.visibility</p:attrName>
                                        </p:attrNameLst>
                                      </p:cBhvr>
                                      <p:to>
                                        <p:strVal val="hidden"/>
                                      </p:to>
                                    </p:set>
                                  </p:subTnLst>
                                </p:cTn>
                              </p:par>
                              <p:par>
                                <p:cTn id="12" presetID="7" presetClass="emph" presetSubtype="10" repeatCount="indefinite" fill="hold" nodeType="withEffect">
                                  <p:stCondLst>
                                    <p:cond delay="0"/>
                                  </p:stCondLst>
                                  <p:childTnLst>
                                    <p:animClr clrSpc="hsl" dir="ccw">
                                      <p:cBhvr>
                                        <p:cTn id="13" dur="1000" fill="hold"/>
                                        <p:tgtEl>
                                          <p:spTgt spid="6147"/>
                                        </p:tgtEl>
                                        <p:attrNameLst>
                                          <p:attrName>stroke.color</p:attrName>
                                        </p:attrNameLst>
                                      </p:cBhvr>
                                      <p:to>
                                        <a:schemeClr val="accent2"/>
                                      </p:to>
                                    </p:animClr>
                                    <p:set>
                                      <p:cBhvr>
                                        <p:cTn id="14" dur="1000" fill="hold"/>
                                        <p:tgtEl>
                                          <p:spTgt spid="6147"/>
                                        </p:tgtEl>
                                        <p:attrNameLst>
                                          <p:attrName>stroke.on</p:attrName>
                                        </p:attrNameLst>
                                      </p:cBhvr>
                                      <p:to>
                                        <p:strVal val="true"/>
                                      </p:to>
                                    </p:set>
                                  </p:childTnLst>
                                </p:cTn>
                              </p:par>
                              <p:par>
                                <p:cTn id="15" presetID="1" presetClass="emph" presetSubtype="10" repeatCount="indefinite" fill="hold" nodeType="withEffect">
                                  <p:stCondLst>
                                    <p:cond delay="0"/>
                                  </p:stCondLst>
                                  <p:endCondLst>
                                    <p:cond evt="onNext" delay="0">
                                      <p:tgtEl>
                                        <p:sldTgt/>
                                      </p:tgtEl>
                                    </p:cond>
                                  </p:endCondLst>
                                  <p:childTnLst>
                                    <p:animClr clrSpc="hsl" dir="ccw">
                                      <p:cBhvr>
                                        <p:cTn id="16" dur="1000" fill="hold"/>
                                        <p:tgtEl>
                                          <p:spTgt spid="6154"/>
                                        </p:tgtEl>
                                        <p:attrNameLst>
                                          <p:attrName>fillcolor</p:attrName>
                                        </p:attrNameLst>
                                      </p:cBhvr>
                                      <p:to>
                                        <a:srgbClr val="FF6600"/>
                                      </p:to>
                                    </p:animClr>
                                    <p:set>
                                      <p:cBhvr>
                                        <p:cTn id="17" dur="1000" fill="hold"/>
                                        <p:tgtEl>
                                          <p:spTgt spid="6154"/>
                                        </p:tgtEl>
                                        <p:attrNameLst>
                                          <p:attrName>fill.type</p:attrName>
                                        </p:attrNameLst>
                                      </p:cBhvr>
                                      <p:to>
                                        <p:strVal val="solid"/>
                                      </p:to>
                                    </p:set>
                                    <p:set>
                                      <p:cBhvr>
                                        <p:cTn id="18" dur="1000" fill="hold"/>
                                        <p:tgtEl>
                                          <p:spTgt spid="6154"/>
                                        </p:tgtEl>
                                        <p:attrNameLst>
                                          <p:attrName>fill.on</p:attrName>
                                        </p:attrNameLst>
                                      </p:cBhvr>
                                      <p:to>
                                        <p:strVal val="true"/>
                                      </p:to>
                                    </p:set>
                                  </p:childTnLst>
                                </p:cTn>
                              </p:par>
                              <p:par>
                                <p:cTn id="19" presetID="1" presetClass="emph" presetSubtype="10" repeatCount="indefinite" fill="hold" nodeType="withEffect">
                                  <p:stCondLst>
                                    <p:cond delay="0"/>
                                  </p:stCondLst>
                                  <p:endCondLst>
                                    <p:cond evt="onNext" delay="0">
                                      <p:tgtEl>
                                        <p:sldTgt/>
                                      </p:tgtEl>
                                    </p:cond>
                                  </p:endCondLst>
                                  <p:childTnLst>
                                    <p:animClr clrSpc="hsl" dir="ccw">
                                      <p:cBhvr>
                                        <p:cTn id="20" dur="1000" fill="hold"/>
                                        <p:tgtEl>
                                          <p:spTgt spid="6157"/>
                                        </p:tgtEl>
                                        <p:attrNameLst>
                                          <p:attrName>fillcolor</p:attrName>
                                        </p:attrNameLst>
                                      </p:cBhvr>
                                      <p:to>
                                        <a:srgbClr val="FF6600"/>
                                      </p:to>
                                    </p:animClr>
                                    <p:set>
                                      <p:cBhvr>
                                        <p:cTn id="21" dur="1000" fill="hold"/>
                                        <p:tgtEl>
                                          <p:spTgt spid="6157"/>
                                        </p:tgtEl>
                                        <p:attrNameLst>
                                          <p:attrName>fill.type</p:attrName>
                                        </p:attrNameLst>
                                      </p:cBhvr>
                                      <p:to>
                                        <p:strVal val="solid"/>
                                      </p:to>
                                    </p:set>
                                    <p:set>
                                      <p:cBhvr>
                                        <p:cTn id="22" dur="1000" fill="hold"/>
                                        <p:tgtEl>
                                          <p:spTgt spid="6157"/>
                                        </p:tgtEl>
                                        <p:attrNameLst>
                                          <p:attrName>fill.on</p:attrName>
                                        </p:attrNameLst>
                                      </p:cBhvr>
                                      <p:to>
                                        <p:strVal val="true"/>
                                      </p:to>
                                    </p:set>
                                  </p:childTnLst>
                                </p:cTn>
                              </p:par>
                              <p:par>
                                <p:cTn id="23" presetID="1" presetClass="emph" presetSubtype="10" repeatCount="indefinite" fill="hold" nodeType="withEffect">
                                  <p:stCondLst>
                                    <p:cond delay="0"/>
                                  </p:stCondLst>
                                  <p:endCondLst>
                                    <p:cond evt="onNext" delay="0">
                                      <p:tgtEl>
                                        <p:sldTgt/>
                                      </p:tgtEl>
                                    </p:cond>
                                  </p:endCondLst>
                                  <p:childTnLst>
                                    <p:animClr clrSpc="hsl" dir="ccw">
                                      <p:cBhvr>
                                        <p:cTn id="24" dur="1000" fill="hold"/>
                                        <p:tgtEl>
                                          <p:spTgt spid="6155"/>
                                        </p:tgtEl>
                                        <p:attrNameLst>
                                          <p:attrName>fillcolor</p:attrName>
                                        </p:attrNameLst>
                                      </p:cBhvr>
                                      <p:to>
                                        <a:srgbClr val="FF6600"/>
                                      </p:to>
                                    </p:animClr>
                                    <p:set>
                                      <p:cBhvr>
                                        <p:cTn id="25" dur="1000" fill="hold"/>
                                        <p:tgtEl>
                                          <p:spTgt spid="6155"/>
                                        </p:tgtEl>
                                        <p:attrNameLst>
                                          <p:attrName>fill.type</p:attrName>
                                        </p:attrNameLst>
                                      </p:cBhvr>
                                      <p:to>
                                        <p:strVal val="solid"/>
                                      </p:to>
                                    </p:set>
                                    <p:set>
                                      <p:cBhvr>
                                        <p:cTn id="26" dur="1000" fill="hold"/>
                                        <p:tgtEl>
                                          <p:spTgt spid="6155"/>
                                        </p:tgtEl>
                                        <p:attrNameLst>
                                          <p:attrName>fill.on</p:attrName>
                                        </p:attrNameLst>
                                      </p:cBhvr>
                                      <p:to>
                                        <p:strVal val="true"/>
                                      </p:to>
                                    </p:set>
                                  </p:childTnLst>
                                </p:cTn>
                              </p:par>
                              <p:par>
                                <p:cTn id="27" presetID="1" presetClass="emph" presetSubtype="10" repeatCount="indefinite" fill="hold" nodeType="withEffect">
                                  <p:stCondLst>
                                    <p:cond delay="0"/>
                                  </p:stCondLst>
                                  <p:endCondLst>
                                    <p:cond evt="onNext" delay="0">
                                      <p:tgtEl>
                                        <p:sldTgt/>
                                      </p:tgtEl>
                                    </p:cond>
                                  </p:endCondLst>
                                  <p:childTnLst>
                                    <p:animClr clrSpc="hsl" dir="ccw">
                                      <p:cBhvr>
                                        <p:cTn id="28" dur="1000" fill="hold"/>
                                        <p:tgtEl>
                                          <p:spTgt spid="6156"/>
                                        </p:tgtEl>
                                        <p:attrNameLst>
                                          <p:attrName>fillcolor</p:attrName>
                                        </p:attrNameLst>
                                      </p:cBhvr>
                                      <p:to>
                                        <a:srgbClr val="FF6600"/>
                                      </p:to>
                                    </p:animClr>
                                    <p:set>
                                      <p:cBhvr>
                                        <p:cTn id="29" dur="1000" fill="hold"/>
                                        <p:tgtEl>
                                          <p:spTgt spid="6156"/>
                                        </p:tgtEl>
                                        <p:attrNameLst>
                                          <p:attrName>fill.type</p:attrName>
                                        </p:attrNameLst>
                                      </p:cBhvr>
                                      <p:to>
                                        <p:strVal val="solid"/>
                                      </p:to>
                                    </p:set>
                                    <p:set>
                                      <p:cBhvr>
                                        <p:cTn id="30" dur="1000" fill="hold"/>
                                        <p:tgtEl>
                                          <p:spTgt spid="615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6148"/>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emph" presetSubtype="6" fill="hold" nodeType="withEffect">
                                  <p:stCondLst>
                                    <p:cond delay="0"/>
                                  </p:stCondLst>
                                  <p:childTnLst>
                                    <p:animClr clrSpc="hsl" dir="cw">
                                      <p:cBhvr>
                                        <p:cTn id="35" dur="1000" fill="hold"/>
                                        <p:tgtEl>
                                          <p:spTgt spid="6148"/>
                                        </p:tgtEl>
                                        <p:attrNameLst>
                                          <p:attrName>fillcolor</p:attrName>
                                        </p:attrNameLst>
                                      </p:cBhvr>
                                      <p:to>
                                        <a:srgbClr val="009900"/>
                                      </p:to>
                                    </p:animClr>
                                    <p:set>
                                      <p:cBhvr>
                                        <p:cTn id="36" dur="1000" fill="hold"/>
                                        <p:tgtEl>
                                          <p:spTgt spid="6148"/>
                                        </p:tgtEl>
                                        <p:attrNameLst>
                                          <p:attrName>fill.type</p:attrName>
                                        </p:attrNameLst>
                                      </p:cBhvr>
                                      <p:to>
                                        <p:strVal val="solid"/>
                                      </p:to>
                                    </p:set>
                                    <p:set>
                                      <p:cBhvr>
                                        <p:cTn id="37" dur="1000" fill="hold"/>
                                        <p:tgtEl>
                                          <p:spTgt spid="6148"/>
                                        </p:tgtEl>
                                        <p:attrNameLst>
                                          <p:attrName>fill.on</p:attrName>
                                        </p:attrNameLst>
                                      </p:cBhvr>
                                      <p:to>
                                        <p:strVal val="true"/>
                                      </p:to>
                                    </p:set>
                                  </p:childTnLst>
                                </p:cTn>
                              </p:par>
                              <p:par>
                                <p:cTn id="38" presetID="53" presetClass="exit" presetSubtype="0" fill="hold" nodeType="withEffect">
                                  <p:stCondLst>
                                    <p:cond delay="0"/>
                                  </p:stCondLst>
                                  <p:childTnLst>
                                    <p:anim calcmode="lin" valueType="num">
                                      <p:cBhvr>
                                        <p:cTn id="39" dur="500"/>
                                        <p:tgtEl>
                                          <p:spTgt spid="6148">
                                            <p:txEl>
                                              <p:pRg st="0" end="0"/>
                                            </p:txEl>
                                          </p:spTgt>
                                        </p:tgtEl>
                                        <p:attrNameLst>
                                          <p:attrName>ppt_w</p:attrName>
                                        </p:attrNameLst>
                                      </p:cBhvr>
                                      <p:tavLst>
                                        <p:tav tm="0">
                                          <p:val>
                                            <p:strVal val="ppt_w"/>
                                          </p:val>
                                        </p:tav>
                                        <p:tav tm="100000">
                                          <p:val>
                                            <p:fltVal val="0"/>
                                          </p:val>
                                        </p:tav>
                                      </p:tavLst>
                                    </p:anim>
                                    <p:anim calcmode="lin" valueType="num">
                                      <p:cBhvr>
                                        <p:cTn id="40" dur="500"/>
                                        <p:tgtEl>
                                          <p:spTgt spid="6148">
                                            <p:txEl>
                                              <p:pRg st="0" end="0"/>
                                            </p:txEl>
                                          </p:spTgt>
                                        </p:tgtEl>
                                        <p:attrNameLst>
                                          <p:attrName>ppt_h</p:attrName>
                                        </p:attrNameLst>
                                      </p:cBhvr>
                                      <p:tavLst>
                                        <p:tav tm="0">
                                          <p:val>
                                            <p:strVal val="ppt_h"/>
                                          </p:val>
                                        </p:tav>
                                        <p:tav tm="100000">
                                          <p:val>
                                            <p:fltVal val="0"/>
                                          </p:val>
                                        </p:tav>
                                      </p:tavLst>
                                    </p:anim>
                                    <p:animEffect transition="out" filter="fade">
                                      <p:cBhvr>
                                        <p:cTn id="41" dur="500"/>
                                        <p:tgtEl>
                                          <p:spTgt spid="6148">
                                            <p:txEl>
                                              <p:pRg st="0" end="0"/>
                                            </p:txEl>
                                          </p:spTgt>
                                        </p:tgtEl>
                                      </p:cBhvr>
                                    </p:animEffect>
                                    <p:set>
                                      <p:cBhvr>
                                        <p:cTn id="42" dur="1" fill="hold">
                                          <p:stCondLst>
                                            <p:cond delay="499"/>
                                          </p:stCondLst>
                                        </p:cTn>
                                        <p:tgtEl>
                                          <p:spTgt spid="6148">
                                            <p:txEl>
                                              <p:pRg st="0" end="0"/>
                                            </p:txEl>
                                          </p:spTgt>
                                        </p:tgtEl>
                                        <p:attrNameLst>
                                          <p:attrName>style.visibility</p:attrName>
                                        </p:attrNameLst>
                                      </p:cBhvr>
                                      <p:to>
                                        <p:strVal val="hidden"/>
                                      </p:to>
                                    </p:set>
                                  </p:childTnLst>
                                </p:cTn>
                              </p:par>
                            </p:childTnLst>
                          </p:cTn>
                        </p:par>
                      </p:childTnLst>
                    </p:cTn>
                  </p:par>
                </p:childTnLst>
              </p:cTn>
              <p:nextCondLst>
                <p:cond evt="onClick" delay="0">
                  <p:tgtEl>
                    <p:spTgt spid="6148"/>
                  </p:tgtEl>
                </p:cond>
              </p:nextCondLst>
            </p:seq>
            <p:seq concurrent="1" nextAc="seek">
              <p:cTn id="43" restart="whenNotActive" fill="hold" evtFilter="cancelBubble" nodeType="interactiveSeq">
                <p:stCondLst>
                  <p:cond evt="onClick" delay="0">
                    <p:tgtEl>
                      <p:spTgt spid="6158"/>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1" presetClass="emph" presetSubtype="6" fill="hold" nodeType="withEffect">
                                  <p:stCondLst>
                                    <p:cond delay="0"/>
                                  </p:stCondLst>
                                  <p:childTnLst>
                                    <p:animClr clrSpc="hsl" dir="cw">
                                      <p:cBhvr>
                                        <p:cTn id="47" dur="1000" fill="hold"/>
                                        <p:tgtEl>
                                          <p:spTgt spid="6158"/>
                                        </p:tgtEl>
                                        <p:attrNameLst>
                                          <p:attrName>fillcolor</p:attrName>
                                        </p:attrNameLst>
                                      </p:cBhvr>
                                      <p:to>
                                        <a:srgbClr val="009900"/>
                                      </p:to>
                                    </p:animClr>
                                    <p:set>
                                      <p:cBhvr>
                                        <p:cTn id="48" dur="1000" fill="hold"/>
                                        <p:tgtEl>
                                          <p:spTgt spid="6158"/>
                                        </p:tgtEl>
                                        <p:attrNameLst>
                                          <p:attrName>fill.type</p:attrName>
                                        </p:attrNameLst>
                                      </p:cBhvr>
                                      <p:to>
                                        <p:strVal val="solid"/>
                                      </p:to>
                                    </p:set>
                                    <p:set>
                                      <p:cBhvr>
                                        <p:cTn id="49" dur="1000" fill="hold"/>
                                        <p:tgtEl>
                                          <p:spTgt spid="6158"/>
                                        </p:tgtEl>
                                        <p:attrNameLst>
                                          <p:attrName>fill.on</p:attrName>
                                        </p:attrNameLst>
                                      </p:cBhvr>
                                      <p:to>
                                        <p:strVal val="true"/>
                                      </p:to>
                                    </p:set>
                                  </p:childTnLst>
                                </p:cTn>
                              </p:par>
                              <p:par>
                                <p:cTn id="50" presetID="53" presetClass="exit" presetSubtype="0" fill="hold" nodeType="withEffect">
                                  <p:stCondLst>
                                    <p:cond delay="0"/>
                                  </p:stCondLst>
                                  <p:childTnLst>
                                    <p:anim calcmode="lin" valueType="num">
                                      <p:cBhvr>
                                        <p:cTn id="51" dur="500"/>
                                        <p:tgtEl>
                                          <p:spTgt spid="6158">
                                            <p:txEl>
                                              <p:pRg st="0" end="0"/>
                                            </p:txEl>
                                          </p:spTgt>
                                        </p:tgtEl>
                                        <p:attrNameLst>
                                          <p:attrName>ppt_w</p:attrName>
                                        </p:attrNameLst>
                                      </p:cBhvr>
                                      <p:tavLst>
                                        <p:tav tm="0">
                                          <p:val>
                                            <p:strVal val="ppt_w"/>
                                          </p:val>
                                        </p:tav>
                                        <p:tav tm="100000">
                                          <p:val>
                                            <p:fltVal val="0"/>
                                          </p:val>
                                        </p:tav>
                                      </p:tavLst>
                                    </p:anim>
                                    <p:anim calcmode="lin" valueType="num">
                                      <p:cBhvr>
                                        <p:cTn id="52" dur="500"/>
                                        <p:tgtEl>
                                          <p:spTgt spid="6158">
                                            <p:txEl>
                                              <p:pRg st="0" end="0"/>
                                            </p:txEl>
                                          </p:spTgt>
                                        </p:tgtEl>
                                        <p:attrNameLst>
                                          <p:attrName>ppt_h</p:attrName>
                                        </p:attrNameLst>
                                      </p:cBhvr>
                                      <p:tavLst>
                                        <p:tav tm="0">
                                          <p:val>
                                            <p:strVal val="ppt_h"/>
                                          </p:val>
                                        </p:tav>
                                        <p:tav tm="100000">
                                          <p:val>
                                            <p:fltVal val="0"/>
                                          </p:val>
                                        </p:tav>
                                      </p:tavLst>
                                    </p:anim>
                                    <p:animEffect transition="out" filter="fade">
                                      <p:cBhvr>
                                        <p:cTn id="53" dur="500"/>
                                        <p:tgtEl>
                                          <p:spTgt spid="6158">
                                            <p:txEl>
                                              <p:pRg st="0" end="0"/>
                                            </p:txEl>
                                          </p:spTgt>
                                        </p:tgtEl>
                                      </p:cBhvr>
                                    </p:animEffect>
                                    <p:set>
                                      <p:cBhvr>
                                        <p:cTn id="54" dur="1" fill="hold">
                                          <p:stCondLst>
                                            <p:cond delay="499"/>
                                          </p:stCondLst>
                                        </p:cTn>
                                        <p:tgtEl>
                                          <p:spTgt spid="6158">
                                            <p:txEl>
                                              <p:pRg st="0" end="0"/>
                                            </p:txEl>
                                          </p:spTgt>
                                        </p:tgtEl>
                                        <p:attrNameLst>
                                          <p:attrName>style.visibility</p:attrName>
                                        </p:attrNameLst>
                                      </p:cBhvr>
                                      <p:to>
                                        <p:strVal val="hidden"/>
                                      </p:to>
                                    </p:set>
                                  </p:childTnLst>
                                </p:cTn>
                              </p:par>
                            </p:childTnLst>
                          </p:cTn>
                        </p:par>
                      </p:childTnLst>
                    </p:cTn>
                  </p:par>
                </p:childTnLst>
              </p:cTn>
              <p:nextCondLst>
                <p:cond evt="onClick" delay="0">
                  <p:tgtEl>
                    <p:spTgt spid="6158"/>
                  </p:tgtEl>
                </p:cond>
              </p:nextCondLst>
            </p:seq>
            <p:seq concurrent="1" nextAc="seek">
              <p:cTn id="55" restart="whenNotActive" fill="hold" evtFilter="cancelBubble" nodeType="interactiveSeq">
                <p:stCondLst>
                  <p:cond evt="onClick" delay="0">
                    <p:tgtEl>
                      <p:spTgt spid="6160"/>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 presetClass="emph" presetSubtype="6" fill="hold" nodeType="withEffect">
                                  <p:stCondLst>
                                    <p:cond delay="0"/>
                                  </p:stCondLst>
                                  <p:childTnLst>
                                    <p:animClr clrSpc="hsl" dir="cw">
                                      <p:cBhvr>
                                        <p:cTn id="59" dur="1000" fill="hold"/>
                                        <p:tgtEl>
                                          <p:spTgt spid="6160"/>
                                        </p:tgtEl>
                                        <p:attrNameLst>
                                          <p:attrName>fillcolor</p:attrName>
                                        </p:attrNameLst>
                                      </p:cBhvr>
                                      <p:to>
                                        <a:srgbClr val="009900"/>
                                      </p:to>
                                    </p:animClr>
                                    <p:set>
                                      <p:cBhvr>
                                        <p:cTn id="60" dur="1000" fill="hold"/>
                                        <p:tgtEl>
                                          <p:spTgt spid="6160"/>
                                        </p:tgtEl>
                                        <p:attrNameLst>
                                          <p:attrName>fill.type</p:attrName>
                                        </p:attrNameLst>
                                      </p:cBhvr>
                                      <p:to>
                                        <p:strVal val="solid"/>
                                      </p:to>
                                    </p:set>
                                    <p:set>
                                      <p:cBhvr>
                                        <p:cTn id="61" dur="1000" fill="hold"/>
                                        <p:tgtEl>
                                          <p:spTgt spid="6160"/>
                                        </p:tgtEl>
                                        <p:attrNameLst>
                                          <p:attrName>fill.on</p:attrName>
                                        </p:attrNameLst>
                                      </p:cBhvr>
                                      <p:to>
                                        <p:strVal val="true"/>
                                      </p:to>
                                    </p:set>
                                  </p:childTnLst>
                                </p:cTn>
                              </p:par>
                              <p:par>
                                <p:cTn id="62" presetID="53" presetClass="exit" presetSubtype="0" fill="hold" nodeType="withEffect">
                                  <p:stCondLst>
                                    <p:cond delay="0"/>
                                  </p:stCondLst>
                                  <p:childTnLst>
                                    <p:anim calcmode="lin" valueType="num">
                                      <p:cBhvr>
                                        <p:cTn id="63" dur="500"/>
                                        <p:tgtEl>
                                          <p:spTgt spid="6160">
                                            <p:txEl>
                                              <p:pRg st="0" end="0"/>
                                            </p:txEl>
                                          </p:spTgt>
                                        </p:tgtEl>
                                        <p:attrNameLst>
                                          <p:attrName>ppt_w</p:attrName>
                                        </p:attrNameLst>
                                      </p:cBhvr>
                                      <p:tavLst>
                                        <p:tav tm="0">
                                          <p:val>
                                            <p:strVal val="ppt_w"/>
                                          </p:val>
                                        </p:tav>
                                        <p:tav tm="100000">
                                          <p:val>
                                            <p:fltVal val="0"/>
                                          </p:val>
                                        </p:tav>
                                      </p:tavLst>
                                    </p:anim>
                                    <p:anim calcmode="lin" valueType="num">
                                      <p:cBhvr>
                                        <p:cTn id="64" dur="500"/>
                                        <p:tgtEl>
                                          <p:spTgt spid="6160">
                                            <p:txEl>
                                              <p:pRg st="0" end="0"/>
                                            </p:txEl>
                                          </p:spTgt>
                                        </p:tgtEl>
                                        <p:attrNameLst>
                                          <p:attrName>ppt_h</p:attrName>
                                        </p:attrNameLst>
                                      </p:cBhvr>
                                      <p:tavLst>
                                        <p:tav tm="0">
                                          <p:val>
                                            <p:strVal val="ppt_h"/>
                                          </p:val>
                                        </p:tav>
                                        <p:tav tm="100000">
                                          <p:val>
                                            <p:fltVal val="0"/>
                                          </p:val>
                                        </p:tav>
                                      </p:tavLst>
                                    </p:anim>
                                    <p:animEffect transition="out" filter="fade">
                                      <p:cBhvr>
                                        <p:cTn id="65" dur="500"/>
                                        <p:tgtEl>
                                          <p:spTgt spid="6160">
                                            <p:txEl>
                                              <p:pRg st="0" end="0"/>
                                            </p:txEl>
                                          </p:spTgt>
                                        </p:tgtEl>
                                      </p:cBhvr>
                                    </p:animEffect>
                                    <p:set>
                                      <p:cBhvr>
                                        <p:cTn id="66" dur="1" fill="hold">
                                          <p:stCondLst>
                                            <p:cond delay="499"/>
                                          </p:stCondLst>
                                        </p:cTn>
                                        <p:tgtEl>
                                          <p:spTgt spid="6160">
                                            <p:txEl>
                                              <p:pRg st="0" end="0"/>
                                            </p:txEl>
                                          </p:spTgt>
                                        </p:tgtEl>
                                        <p:attrNameLst>
                                          <p:attrName>style.visibility</p:attrName>
                                        </p:attrNameLst>
                                      </p:cBhvr>
                                      <p:to>
                                        <p:strVal val="hidden"/>
                                      </p:to>
                                    </p:set>
                                  </p:childTnLst>
                                </p:cTn>
                              </p:par>
                            </p:childTnLst>
                          </p:cTn>
                        </p:par>
                      </p:childTnLst>
                    </p:cTn>
                  </p:par>
                </p:childTnLst>
              </p:cTn>
              <p:nextCondLst>
                <p:cond evt="onClick" delay="0">
                  <p:tgtEl>
                    <p:spTgt spid="6160"/>
                  </p:tgtEl>
                </p:cond>
              </p:nextCondLst>
            </p:seq>
          </p:childTnLst>
        </p:cTn>
      </p:par>
    </p:tnLst>
    <p:bldLst>
      <p:bldP spid="6147" grpId="0" animBg="1"/>
      <p:bldP spid="614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115714" name="Picture 2" descr="K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0"/>
            <a:ext cx="100584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ext Box 3"/>
          <p:cNvSpPr txBox="1">
            <a:spLocks noChangeArrowheads="1"/>
          </p:cNvSpPr>
          <p:nvPr/>
        </p:nvSpPr>
        <p:spPr bwMode="auto">
          <a:xfrm>
            <a:off x="1066800" y="1447800"/>
            <a:ext cx="655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altLang="en-US" sz="2400">
                <a:solidFill>
                  <a:srgbClr val="0000FF"/>
                </a:solidFill>
                <a:latin typeface="Times New Roman" pitchFamily="18" charset="0"/>
              </a:rPr>
              <a:t>Câu 1: Em hãy nêu đôi nét về tình hình nước ta sau Hiệp định Giơ-ne-vơ năm 1954.</a:t>
            </a:r>
          </a:p>
        </p:txBody>
      </p:sp>
      <p:sp>
        <p:nvSpPr>
          <p:cNvPr id="20484" name="Text Box 4"/>
          <p:cNvSpPr txBox="1">
            <a:spLocks noChangeArrowheads="1"/>
          </p:cNvSpPr>
          <p:nvPr/>
        </p:nvSpPr>
        <p:spPr bwMode="auto">
          <a:xfrm>
            <a:off x="914400" y="2362200"/>
            <a:ext cx="70866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pPr>
            <a:r>
              <a:rPr lang="en-US" altLang="en-US" sz="2400">
                <a:solidFill>
                  <a:srgbClr val="FF00FF"/>
                </a:solidFill>
                <a:latin typeface="Times New Roman" pitchFamily="18" charset="0"/>
              </a:rPr>
              <a:t>- Miền Bắc được giải phóng, tiến hành xây dựng chủ nghĩa xã hội.</a:t>
            </a:r>
          </a:p>
          <a:p>
            <a:pPr algn="just" eaLnBrk="1" hangingPunct="1">
              <a:spcBef>
                <a:spcPct val="50000"/>
              </a:spcBef>
            </a:pPr>
            <a:r>
              <a:rPr lang="en-US" altLang="en-US" sz="2400">
                <a:solidFill>
                  <a:srgbClr val="FF00FF"/>
                </a:solidFill>
                <a:latin typeface="Times New Roman" pitchFamily="18" charset="0"/>
              </a:rPr>
              <a:t>- Mĩ-Diệm âm mưu chia cắt lâu dài đất nước ta, tàn sát nhân dân miền Nam, nhân dân ta phải cầm súng đứng lên chống Mĩ-Diệm.</a:t>
            </a:r>
          </a:p>
        </p:txBody>
      </p:sp>
      <p:sp>
        <p:nvSpPr>
          <p:cNvPr id="20485" name="Rectangle 5"/>
          <p:cNvSpPr>
            <a:spLocks noChangeArrowheads="1"/>
          </p:cNvSpPr>
          <p:nvPr/>
        </p:nvSpPr>
        <p:spPr bwMode="auto">
          <a:xfrm>
            <a:off x="304800" y="5791200"/>
            <a:ext cx="1371600" cy="3810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r>
              <a:rPr lang="en-US" altLang="en-US" sz="2400" b="1">
                <a:solidFill>
                  <a:srgbClr val="FF0000"/>
                </a:solidFill>
                <a:latin typeface="Arial" pitchFamily="34" charset="0"/>
              </a:rPr>
              <a:t>Đáp án</a:t>
            </a:r>
          </a:p>
        </p:txBody>
      </p:sp>
      <p:sp>
        <p:nvSpPr>
          <p:cNvPr id="20486" name="Rectangle 6">
            <a:hlinkClick r:id="rId5" action="ppaction://hlinksldjump"/>
          </p:cNvPr>
          <p:cNvSpPr>
            <a:spLocks noChangeArrowheads="1"/>
          </p:cNvSpPr>
          <p:nvPr/>
        </p:nvSpPr>
        <p:spPr bwMode="auto">
          <a:xfrm>
            <a:off x="7239000" y="5791200"/>
            <a:ext cx="1371600" cy="3810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r>
              <a:rPr lang="en-US" altLang="en-US" sz="2400" b="1">
                <a:solidFill>
                  <a:srgbClr val="FF0000"/>
                </a:solidFill>
                <a:latin typeface="Arial" pitchFamily="34" charset="0"/>
              </a:rPr>
              <a:t>Thoát</a:t>
            </a:r>
          </a:p>
        </p:txBody>
      </p:sp>
    </p:spTree>
    <p:extLst>
      <p:ext uri="{BB962C8B-B14F-4D97-AF65-F5344CB8AC3E}">
        <p14:creationId xmlns:p14="http://schemas.microsoft.com/office/powerpoint/2010/main" val="3432540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0-#ppt_w/2"/>
                                          </p:val>
                                        </p:tav>
                                        <p:tav tm="100000">
                                          <p:val>
                                            <p:strVal val="#ppt_x"/>
                                          </p:val>
                                        </p:tav>
                                      </p:tavLst>
                                    </p:anim>
                                    <p:anim calcmode="lin" valueType="num">
                                      <p:cBhvr additive="base">
                                        <p:cTn id="8" dur="500" fill="hold"/>
                                        <p:tgtEl>
                                          <p:spTgt spid="20484"/>
                                        </p:tgtEl>
                                        <p:attrNameLst>
                                          <p:attrName>ppt_y</p:attrName>
                                        </p:attrNameLst>
                                      </p:cBhvr>
                                      <p:tavLst>
                                        <p:tav tm="0">
                                          <p:val>
                                            <p:strVal val="#ppt_y"/>
                                          </p:val>
                                        </p:tav>
                                        <p:tav tm="100000">
                                          <p:val>
                                            <p:strVal val="#ppt_y"/>
                                          </p:val>
                                        </p:tav>
                                      </p:tavLst>
                                    </p:anim>
                                  </p:childTnLst>
                                </p:cTn>
                              </p:par>
                              <p:par>
                                <p:cTn id="9" presetID="1" presetClass="emph" presetSubtype="6" repeatCount="3000" fill="hold" nodeType="withEffect">
                                  <p:stCondLst>
                                    <p:cond delay="0"/>
                                  </p:stCondLst>
                                  <p:childTnLst>
                                    <p:animClr clrSpc="hsl" dir="cw">
                                      <p:cBhvr>
                                        <p:cTn id="10" dur="500" fill="hold"/>
                                        <p:tgtEl>
                                          <p:spTgt spid="20485"/>
                                        </p:tgtEl>
                                        <p:attrNameLst>
                                          <p:attrName>fillcolor</p:attrName>
                                        </p:attrNameLst>
                                      </p:cBhvr>
                                      <p:to>
                                        <a:srgbClr val="009900"/>
                                      </p:to>
                                    </p:animClr>
                                    <p:set>
                                      <p:cBhvr>
                                        <p:cTn id="11" dur="500" fill="hold"/>
                                        <p:tgtEl>
                                          <p:spTgt spid="20485"/>
                                        </p:tgtEl>
                                        <p:attrNameLst>
                                          <p:attrName>fill.type</p:attrName>
                                        </p:attrNameLst>
                                      </p:cBhvr>
                                      <p:to>
                                        <p:strVal val="solid"/>
                                      </p:to>
                                    </p:set>
                                    <p:set>
                                      <p:cBhvr>
                                        <p:cTn id="12" dur="500" fill="hold"/>
                                        <p:tgtEl>
                                          <p:spTgt spid="20485"/>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0485"/>
                  </p:tgtEl>
                </p:cond>
              </p:nextCondLst>
            </p:seq>
            <p:seq concurrent="1" nextAc="seek">
              <p:cTn id="13" restart="whenNotActive" fill="hold" evtFilter="cancelBubble" nodeType="interactiveSeq">
                <p:stCondLst>
                  <p:cond evt="onClick" delay="0">
                    <p:tgtEl>
                      <p:spTgt spid="20486"/>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emph" presetSubtype="2" repeatCount="2000" fill="hold" nodeType="clickEffect">
                                  <p:stCondLst>
                                    <p:cond delay="0"/>
                                  </p:stCondLst>
                                  <p:childTnLst>
                                    <p:animClr clrSpc="rgb" dir="cw">
                                      <p:cBhvr>
                                        <p:cTn id="17" dur="500" fill="hold"/>
                                        <p:tgtEl>
                                          <p:spTgt spid="20486"/>
                                        </p:tgtEl>
                                        <p:attrNameLst>
                                          <p:attrName>fillcolor</p:attrName>
                                        </p:attrNameLst>
                                      </p:cBhvr>
                                      <p:to>
                                        <a:srgbClr val="009900"/>
                                      </p:to>
                                    </p:animClr>
                                    <p:set>
                                      <p:cBhvr>
                                        <p:cTn id="18" dur="500" fill="hold"/>
                                        <p:tgtEl>
                                          <p:spTgt spid="20486"/>
                                        </p:tgtEl>
                                        <p:attrNameLst>
                                          <p:attrName>fill.type</p:attrName>
                                        </p:attrNameLst>
                                      </p:cBhvr>
                                      <p:to>
                                        <p:strVal val="solid"/>
                                      </p:to>
                                    </p:set>
                                    <p:set>
                                      <p:cBhvr>
                                        <p:cTn id="19" dur="500" fill="hold"/>
                                        <p:tgtEl>
                                          <p:spTgt spid="20486"/>
                                        </p:tgtEl>
                                        <p:attrNameLst>
                                          <p:attrName>fill.on</p:attrName>
                                        </p:attrNameLst>
                                      </p:cBhvr>
                                      <p:to>
                                        <p:strVal val="true"/>
                                      </p:to>
                                    </p:set>
                                  </p:childTnLst>
                                </p:cTn>
                              </p:par>
                            </p:childTnLst>
                          </p:cTn>
                        </p:par>
                      </p:childTnLst>
                    </p:cTn>
                  </p:par>
                </p:childTnLst>
              </p:cTn>
              <p:nextCondLst>
                <p:cond evt="onClick" delay="0">
                  <p:tgtEl>
                    <p:spTgt spid="20486"/>
                  </p:tgtEl>
                </p:cond>
              </p:nextCondLst>
            </p:seq>
          </p:childTnLst>
        </p:cTn>
      </p:par>
    </p:tnLst>
    <p:bldLst>
      <p:bldP spid="2048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21506" name="Picture 2" descr="AN Border 03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95400"/>
            <a:ext cx="7543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 Box 3"/>
          <p:cNvSpPr txBox="1">
            <a:spLocks noChangeArrowheads="1"/>
          </p:cNvSpPr>
          <p:nvPr/>
        </p:nvSpPr>
        <p:spPr bwMode="auto">
          <a:xfrm>
            <a:off x="1219200" y="1981200"/>
            <a:ext cx="670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just" eaLnBrk="1" hangingPunct="1"/>
            <a:r>
              <a:rPr lang="en-US" altLang="en-US" sz="2400">
                <a:solidFill>
                  <a:srgbClr val="0000FF"/>
                </a:solidFill>
                <a:latin typeface="Times New Roman" panose="02020603050405020304" pitchFamily="18" charset="0"/>
                <a:cs typeface="Times New Roman" panose="02020603050405020304" pitchFamily="18" charset="0"/>
              </a:rPr>
              <a:t>Câu 2: Em hãy nêu nguyện vọng thiết tha của nhân dân ta sau khi Hiệp định Giơ-ne-vơ được kí kết.</a:t>
            </a:r>
            <a:endParaRPr lang="en-US" altLang="en-US" sz="2400">
              <a:solidFill>
                <a:srgbClr val="006699"/>
              </a:solidFill>
              <a:latin typeface="Times New Roman" panose="02020603050405020304" pitchFamily="18" charset="0"/>
              <a:cs typeface="Times New Roman" panose="02020603050405020304" pitchFamily="18" charset="0"/>
            </a:endParaRPr>
          </a:p>
        </p:txBody>
      </p:sp>
      <p:sp>
        <p:nvSpPr>
          <p:cNvPr id="21508" name="Text Box 4"/>
          <p:cNvSpPr txBox="1">
            <a:spLocks noChangeArrowheads="1"/>
          </p:cNvSpPr>
          <p:nvPr/>
        </p:nvSpPr>
        <p:spPr bwMode="auto">
          <a:xfrm>
            <a:off x="1295400" y="3309938"/>
            <a:ext cx="6465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just" eaLnBrk="1" hangingPunct="1"/>
            <a:r>
              <a:rPr lang="en-US" altLang="en-US" sz="2400">
                <a:solidFill>
                  <a:srgbClr val="800080"/>
                </a:solidFill>
                <a:latin typeface="Times New Roman" panose="02020603050405020304" pitchFamily="18" charset="0"/>
                <a:cs typeface="Times New Roman" panose="02020603050405020304" pitchFamily="18" charset="0"/>
              </a:rPr>
              <a:t>Sau Hiệp định Giơ-ne-vơ, nhân dân ta chờ mong ngày gia đình đoàn tụ, đất nước thống nhất.</a:t>
            </a:r>
            <a:endParaRPr lang="en-US" altLang="en-US" sz="2400">
              <a:solidFill>
                <a:srgbClr val="006699"/>
              </a:solidFill>
              <a:latin typeface="Times New Roman" panose="02020603050405020304" pitchFamily="18" charset="0"/>
              <a:cs typeface="Times New Roman" panose="02020603050405020304" pitchFamily="18" charset="0"/>
            </a:endParaRPr>
          </a:p>
        </p:txBody>
      </p:sp>
      <p:sp>
        <p:nvSpPr>
          <p:cNvPr id="21509" name="Rectangle 5"/>
          <p:cNvSpPr>
            <a:spLocks noChangeArrowheads="1"/>
          </p:cNvSpPr>
          <p:nvPr/>
        </p:nvSpPr>
        <p:spPr bwMode="auto">
          <a:xfrm>
            <a:off x="2333625" y="5557838"/>
            <a:ext cx="1371600" cy="381000"/>
          </a:xfrm>
          <a:prstGeom prst="rect">
            <a:avLst/>
          </a:prstGeom>
          <a:solidFill>
            <a:schemeClr val="tx2">
              <a:lumMod val="60000"/>
              <a:lumOff val="40000"/>
            </a:schemeClr>
          </a:solidFill>
          <a:ln w="9525">
            <a:solidFill>
              <a:schemeClr val="accent5">
                <a:lumMod val="60000"/>
                <a:lumOff val="40000"/>
              </a:schemeClr>
            </a:solidFill>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r>
              <a:rPr lang="en-US" altLang="en-US" sz="2400">
                <a:solidFill>
                  <a:srgbClr val="FF3300"/>
                </a:solidFill>
                <a:latin typeface="Arial" pitchFamily="34" charset="0"/>
              </a:rPr>
              <a:t>Đáp án</a:t>
            </a:r>
            <a:endParaRPr lang="en-US" altLang="en-US" sz="2400">
              <a:solidFill>
                <a:srgbClr val="006699"/>
              </a:solidFill>
              <a:latin typeface="Arial" pitchFamily="34" charset="0"/>
            </a:endParaRPr>
          </a:p>
        </p:txBody>
      </p:sp>
      <p:sp>
        <p:nvSpPr>
          <p:cNvPr id="21510" name="Rectangle 6">
            <a:hlinkClick r:id="rId5" action="ppaction://hlinksldjump"/>
          </p:cNvPr>
          <p:cNvSpPr>
            <a:spLocks noChangeArrowheads="1"/>
          </p:cNvSpPr>
          <p:nvPr/>
        </p:nvSpPr>
        <p:spPr bwMode="auto">
          <a:xfrm>
            <a:off x="5143500" y="5557838"/>
            <a:ext cx="1371600" cy="381000"/>
          </a:xfrm>
          <a:prstGeom prst="rect">
            <a:avLst/>
          </a:prstGeom>
          <a:solidFill>
            <a:schemeClr val="tx2">
              <a:lumMod val="60000"/>
              <a:lumOff val="40000"/>
            </a:schemeClr>
          </a:solidFill>
          <a:ln w="9525">
            <a:solidFill>
              <a:schemeClr val="accent5">
                <a:lumMod val="60000"/>
                <a:lumOff val="40000"/>
              </a:schemeClr>
            </a:solidFill>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r>
              <a:rPr lang="en-US" altLang="en-US" sz="2400">
                <a:solidFill>
                  <a:srgbClr val="FF3300"/>
                </a:solidFill>
                <a:latin typeface="Arial" pitchFamily="34" charset="0"/>
              </a:rPr>
              <a:t>Thoát</a:t>
            </a:r>
          </a:p>
        </p:txBody>
      </p:sp>
    </p:spTree>
    <p:extLst>
      <p:ext uri="{BB962C8B-B14F-4D97-AF65-F5344CB8AC3E}">
        <p14:creationId xmlns:p14="http://schemas.microsoft.com/office/powerpoint/2010/main" val="465822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heckerboard(across)">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150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entr" presetSubtype="4" fill="hold" grpId="0" nodeType="withEffect">
                                  <p:stCondLst>
                                    <p:cond delay="0"/>
                                  </p:stCondLst>
                                  <p:childTnLst>
                                    <p:set>
                                      <p:cBhvr>
                                        <p:cTn id="12" dur="1" fill="hold">
                                          <p:stCondLst>
                                            <p:cond delay="0"/>
                                          </p:stCondLst>
                                        </p:cTn>
                                        <p:tgtEl>
                                          <p:spTgt spid="21508"/>
                                        </p:tgtEl>
                                        <p:attrNameLst>
                                          <p:attrName>style.visibility</p:attrName>
                                        </p:attrNameLst>
                                      </p:cBhvr>
                                      <p:to>
                                        <p:strVal val="visible"/>
                                      </p:to>
                                    </p:set>
                                    <p:anim calcmode="lin" valueType="num">
                                      <p:cBhvr additive="base">
                                        <p:cTn id="13" dur="500" fill="hold"/>
                                        <p:tgtEl>
                                          <p:spTgt spid="21508"/>
                                        </p:tgtEl>
                                        <p:attrNameLst>
                                          <p:attrName>ppt_x</p:attrName>
                                        </p:attrNameLst>
                                      </p:cBhvr>
                                      <p:tavLst>
                                        <p:tav tm="0">
                                          <p:val>
                                            <p:strVal val="#ppt_x"/>
                                          </p:val>
                                        </p:tav>
                                        <p:tav tm="100000">
                                          <p:val>
                                            <p:strVal val="#ppt_x"/>
                                          </p:val>
                                        </p:tav>
                                      </p:tavLst>
                                    </p:anim>
                                    <p:anim calcmode="lin" valueType="num">
                                      <p:cBhvr additive="base">
                                        <p:cTn id="14" dur="500" fill="hold"/>
                                        <p:tgtEl>
                                          <p:spTgt spid="21508"/>
                                        </p:tgtEl>
                                        <p:attrNameLst>
                                          <p:attrName>ppt_y</p:attrName>
                                        </p:attrNameLst>
                                      </p:cBhvr>
                                      <p:tavLst>
                                        <p:tav tm="0">
                                          <p:val>
                                            <p:strVal val="1+#ppt_h/2"/>
                                          </p:val>
                                        </p:tav>
                                        <p:tav tm="100000">
                                          <p:val>
                                            <p:strVal val="#ppt_y"/>
                                          </p:val>
                                        </p:tav>
                                      </p:tavLst>
                                    </p:anim>
                                  </p:childTnLst>
                                </p:cTn>
                              </p:par>
                              <p:par>
                                <p:cTn id="15" presetID="1" presetClass="emph" presetSubtype="6" repeatCount="3000" fill="hold" nodeType="withEffect">
                                  <p:stCondLst>
                                    <p:cond delay="0"/>
                                  </p:stCondLst>
                                  <p:childTnLst>
                                    <p:animClr clrSpc="hsl" dir="cw">
                                      <p:cBhvr>
                                        <p:cTn id="16" dur="500" fill="hold"/>
                                        <p:tgtEl>
                                          <p:spTgt spid="21509"/>
                                        </p:tgtEl>
                                        <p:attrNameLst>
                                          <p:attrName>fillcolor</p:attrName>
                                        </p:attrNameLst>
                                      </p:cBhvr>
                                      <p:to>
                                        <a:srgbClr val="009900"/>
                                      </p:to>
                                    </p:animClr>
                                    <p:set>
                                      <p:cBhvr>
                                        <p:cTn id="17" dur="500" fill="hold"/>
                                        <p:tgtEl>
                                          <p:spTgt spid="21509"/>
                                        </p:tgtEl>
                                        <p:attrNameLst>
                                          <p:attrName>fill.type</p:attrName>
                                        </p:attrNameLst>
                                      </p:cBhvr>
                                      <p:to>
                                        <p:strVal val="solid"/>
                                      </p:to>
                                    </p:set>
                                    <p:set>
                                      <p:cBhvr>
                                        <p:cTn id="18" dur="500" fill="hold"/>
                                        <p:tgtEl>
                                          <p:spTgt spid="21509"/>
                                        </p:tgtEl>
                                        <p:attrNameLst>
                                          <p:attrName>fill.on</p:attrName>
                                        </p:attrNameLst>
                                      </p:cBhvr>
                                      <p:to>
                                        <p:strVal val="true"/>
                                      </p:to>
                                    </p:se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1509"/>
                  </p:tgtEl>
                </p:cond>
              </p:nextCondLst>
            </p:seq>
            <p:seq concurrent="1" nextAc="seek">
              <p:cTn id="19" restart="whenNotActive" fill="hold" evtFilter="cancelBubble" nodeType="interactiveSeq">
                <p:stCondLst>
                  <p:cond evt="onClick" delay="0">
                    <p:tgtEl>
                      <p:spTgt spid="21510"/>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emph" presetSubtype="2" repeatCount="2000" fill="hold" nodeType="withEffect">
                                  <p:stCondLst>
                                    <p:cond delay="0"/>
                                  </p:stCondLst>
                                  <p:childTnLst>
                                    <p:animClr clrSpc="rgb" dir="cw">
                                      <p:cBhvr>
                                        <p:cTn id="23" dur="500" fill="hold"/>
                                        <p:tgtEl>
                                          <p:spTgt spid="21510"/>
                                        </p:tgtEl>
                                        <p:attrNameLst>
                                          <p:attrName>fillcolor</p:attrName>
                                        </p:attrNameLst>
                                      </p:cBhvr>
                                      <p:to>
                                        <a:srgbClr val="009900"/>
                                      </p:to>
                                    </p:animClr>
                                    <p:set>
                                      <p:cBhvr>
                                        <p:cTn id="24" dur="500" fill="hold"/>
                                        <p:tgtEl>
                                          <p:spTgt spid="21510"/>
                                        </p:tgtEl>
                                        <p:attrNameLst>
                                          <p:attrName>fill.type</p:attrName>
                                        </p:attrNameLst>
                                      </p:cBhvr>
                                      <p:to>
                                        <p:strVal val="solid"/>
                                      </p:to>
                                    </p:set>
                                    <p:set>
                                      <p:cBhvr>
                                        <p:cTn id="25" dur="500" fill="hold"/>
                                        <p:tgtEl>
                                          <p:spTgt spid="21510"/>
                                        </p:tgtEl>
                                        <p:attrNameLst>
                                          <p:attrName>fill.on</p:attrName>
                                        </p:attrNameLst>
                                      </p:cBhvr>
                                      <p:to>
                                        <p:strVal val="true"/>
                                      </p:to>
                                    </p:set>
                                  </p:childTnLst>
                                </p:cTn>
                              </p:par>
                            </p:childTnLst>
                          </p:cTn>
                        </p:par>
                      </p:childTnLst>
                    </p:cTn>
                  </p:par>
                </p:childTnLst>
              </p:cTn>
              <p:nextCondLst>
                <p:cond evt="onClick" delay="0">
                  <p:tgtEl>
                    <p:spTgt spid="21510"/>
                  </p:tgtEl>
                </p:cond>
              </p:nextCondLst>
            </p:seq>
          </p:childTnLst>
        </p:cTn>
      </p:par>
    </p:tnLst>
    <p:bldLst>
      <p:bldP spid="215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2534" name="AutoShape 6"/>
          <p:cNvSpPr>
            <a:spLocks noChangeArrowheads="1"/>
          </p:cNvSpPr>
          <p:nvPr/>
        </p:nvSpPr>
        <p:spPr bwMode="auto">
          <a:xfrm>
            <a:off x="2286000" y="6134100"/>
            <a:ext cx="1219200" cy="381000"/>
          </a:xfrm>
          <a:prstGeom prst="roundRect">
            <a:avLst>
              <a:gd name="adj" fmla="val 16667"/>
            </a:avLst>
          </a:prstGeom>
          <a:solidFill>
            <a:schemeClr val="accent1"/>
          </a:solidFill>
          <a:ln w="9525">
            <a:noFill/>
            <a:round/>
            <a:headEnd/>
            <a:tailEnd/>
          </a:ln>
          <a:effectLst>
            <a:outerShdw dist="107763" dir="18900000" algn="ctr" rotWithShape="0">
              <a:srgbClr val="808080">
                <a:alpha val="50000"/>
              </a:srgbClr>
            </a:outerShdw>
          </a:effectLst>
        </p:spPr>
        <p:txBody>
          <a:bodyPr wrap="none" anchor="ctr"/>
          <a:lstStyle/>
          <a:p>
            <a:pPr algn="ctr">
              <a:defRPr/>
            </a:pPr>
            <a:r>
              <a:rPr lang="en-US" sz="2000" b="1">
                <a:solidFill>
                  <a:srgbClr val="FF0000"/>
                </a:solidFill>
                <a:latin typeface="Times New Roman" panose="02020603050405020304" pitchFamily="18" charset="0"/>
                <a:cs typeface="Times New Roman" panose="02020603050405020304" pitchFamily="18" charset="0"/>
              </a:rPr>
              <a:t>Đáp án</a:t>
            </a:r>
          </a:p>
        </p:txBody>
      </p:sp>
      <p:sp>
        <p:nvSpPr>
          <p:cNvPr id="117769" name="AutoShape 9">
            <a:hlinkClick r:id="rId4" action="ppaction://hlinksldjump"/>
          </p:cNvPr>
          <p:cNvSpPr>
            <a:spLocks noChangeArrowheads="1"/>
          </p:cNvSpPr>
          <p:nvPr/>
        </p:nvSpPr>
        <p:spPr bwMode="auto">
          <a:xfrm>
            <a:off x="5410200" y="6134100"/>
            <a:ext cx="1219200" cy="381000"/>
          </a:xfrm>
          <a:prstGeom prst="roundRect">
            <a:avLst>
              <a:gd name="adj" fmla="val 16667"/>
            </a:avLst>
          </a:prstGeom>
          <a:solidFill>
            <a:schemeClr val="accent1"/>
          </a:solidFill>
          <a:ln w="9525">
            <a:noFill/>
            <a:round/>
            <a:headEnd/>
            <a:tailEnd/>
          </a:ln>
          <a:effectLst>
            <a:outerShdw dist="107763" dir="18900000" algn="ctr" rotWithShape="0">
              <a:srgbClr val="808080">
                <a:alpha val="50000"/>
              </a:srgbClr>
            </a:outerShdw>
          </a:effectLst>
        </p:spPr>
        <p:txBody>
          <a:bodyPr wrap="none" anchor="ctr"/>
          <a:lstStyle/>
          <a:p>
            <a:pPr algn="ctr">
              <a:defRPr/>
            </a:pPr>
            <a:r>
              <a:rPr lang="en-US" sz="2000" b="1">
                <a:solidFill>
                  <a:srgbClr val="FF0000"/>
                </a:solidFill>
                <a:latin typeface="Times New Roman" panose="02020603050405020304" pitchFamily="18" charset="0"/>
                <a:cs typeface="Times New Roman" panose="02020603050405020304" pitchFamily="18" charset="0"/>
                <a:hlinkClick r:id="rId4" action="ppaction://hlinksldjump"/>
              </a:rPr>
              <a:t>Thoát</a:t>
            </a:r>
            <a:r>
              <a:rPr lang="en-US" sz="2000" b="1">
                <a:solidFill>
                  <a:srgbClr val="FF0000"/>
                </a:solidFill>
                <a:latin typeface="Times New Roman" panose="02020603050405020304" pitchFamily="18" charset="0"/>
                <a:cs typeface="Times New Roman" panose="02020603050405020304" pitchFamily="18" charset="0"/>
              </a:rPr>
              <a:t> </a:t>
            </a:r>
          </a:p>
        </p:txBody>
      </p:sp>
      <p:sp>
        <p:nvSpPr>
          <p:cNvPr id="2" name="TextBox 1"/>
          <p:cNvSpPr txBox="1"/>
          <p:nvPr/>
        </p:nvSpPr>
        <p:spPr>
          <a:xfrm>
            <a:off x="381000" y="147935"/>
            <a:ext cx="8305800" cy="1200329"/>
          </a:xfrm>
          <a:prstGeom prst="rect">
            <a:avLst/>
          </a:prstGeom>
          <a:noFill/>
        </p:spPr>
        <p:txBody>
          <a:bodyPr wrap="square" rtlCol="0">
            <a:spAutoFit/>
          </a:bodyPr>
          <a:lstStyle/>
          <a:p>
            <a:r>
              <a:rPr lang="en-US" sz="3600" b="1">
                <a:solidFill>
                  <a:schemeClr val="tx2">
                    <a:lumMod val="75000"/>
                  </a:schemeClr>
                </a:solidFill>
                <a:latin typeface="Times New Roman" panose="02020603050405020304" pitchFamily="18" charset="0"/>
                <a:cs typeface="Times New Roman" panose="02020603050405020304" pitchFamily="18" charset="0"/>
              </a:rPr>
              <a:t>Câu 3: Trước nỗi đau đất nước bị chia cắt nhân dân ta phải làm gì ?  </a:t>
            </a:r>
            <a:endParaRPr lang="en-US" sz="2800" b="1">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57200" y="1828800"/>
            <a:ext cx="8001000" cy="2554545"/>
          </a:xfrm>
          <a:prstGeom prst="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4000">
                <a:solidFill>
                  <a:schemeClr val="accent5">
                    <a:lumMod val="50000"/>
                  </a:schemeClr>
                </a:solidFill>
                <a:latin typeface="Times New Roman" panose="02020603050405020304" pitchFamily="18" charset="0"/>
                <a:cs typeface="Times New Roman" panose="02020603050405020304" pitchFamily="18" charset="0"/>
              </a:rPr>
              <a:t>Trước nỗi đau đất nước bị chia cắt nhân dân ta buộc phải cầm súng đứng lên giành độc lập nước nhà, thống nhất đất nước.</a:t>
            </a:r>
          </a:p>
        </p:txBody>
      </p:sp>
    </p:spTree>
    <p:extLst>
      <p:ext uri="{BB962C8B-B14F-4D97-AF65-F5344CB8AC3E}">
        <p14:creationId xmlns:p14="http://schemas.microsoft.com/office/powerpoint/2010/main" val="29199992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534"/>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2534"/>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04800" y="685800"/>
            <a:ext cx="8510588" cy="1219200"/>
          </a:xfrm>
        </p:spPr>
        <p:txBody>
          <a:bodyPr>
            <a:normAutofit fontScale="90000"/>
          </a:bodyPr>
          <a:lstStyle/>
          <a:p>
            <a:pPr eaLnBrk="1" hangingPunct="1">
              <a:spcBef>
                <a:spcPct val="50000"/>
              </a:spcBef>
              <a:defRPr/>
            </a:pPr>
            <a:r>
              <a:rPr lang="en-US" sz="4000" b="1" kern="1200" dirty="0" err="1">
                <a:solidFill>
                  <a:schemeClr val="accent6">
                    <a:lumMod val="75000"/>
                  </a:schemeClr>
                </a:solidFill>
                <a:effectLst/>
                <a:latin typeface="Times New Roman" pitchFamily="18" charset="0"/>
                <a:ea typeface="+mn-ea"/>
                <a:cs typeface="Times New Roman" pitchFamily="18" charset="0"/>
              </a:rPr>
              <a:t>Thứ</a:t>
            </a:r>
            <a:r>
              <a:rPr lang="en-US" sz="4000" b="1" dirty="0">
                <a:solidFill>
                  <a:schemeClr val="accent6">
                    <a:lumMod val="75000"/>
                  </a:schemeClr>
                </a:solidFill>
                <a:latin typeface="Times New Roman" pitchFamily="18" charset="0"/>
                <a:ea typeface="+mn-ea"/>
                <a:cs typeface="Times New Roman" pitchFamily="18" charset="0"/>
              </a:rPr>
              <a:t> </a:t>
            </a:r>
            <a:r>
              <a:rPr lang="en-US" sz="4000" b="1" dirty="0" err="1">
                <a:solidFill>
                  <a:schemeClr val="accent6">
                    <a:lumMod val="75000"/>
                  </a:schemeClr>
                </a:solidFill>
                <a:latin typeface="Times New Roman" pitchFamily="18" charset="0"/>
                <a:ea typeface="+mn-ea"/>
                <a:cs typeface="Times New Roman" pitchFamily="18" charset="0"/>
              </a:rPr>
              <a:t>ba</a:t>
            </a:r>
            <a:r>
              <a:rPr lang="en-US" sz="4000" b="1" kern="1200" dirty="0">
                <a:solidFill>
                  <a:schemeClr val="accent6">
                    <a:lumMod val="75000"/>
                  </a:schemeClr>
                </a:solidFill>
                <a:effectLst/>
                <a:latin typeface="Times New Roman" pitchFamily="18" charset="0"/>
                <a:ea typeface="+mn-ea"/>
                <a:cs typeface="Times New Roman" pitchFamily="18" charset="0"/>
              </a:rPr>
              <a:t>, </a:t>
            </a:r>
            <a:r>
              <a:rPr lang="en-US" sz="4000" b="1" kern="1200" dirty="0" err="1">
                <a:solidFill>
                  <a:schemeClr val="accent6">
                    <a:lumMod val="75000"/>
                  </a:schemeClr>
                </a:solidFill>
                <a:effectLst/>
                <a:latin typeface="Times New Roman" pitchFamily="18" charset="0"/>
                <a:ea typeface="+mn-ea"/>
                <a:cs typeface="Times New Roman" pitchFamily="18" charset="0"/>
              </a:rPr>
              <a:t>ngày</a:t>
            </a:r>
            <a:r>
              <a:rPr lang="en-US" sz="4000" b="1" kern="1200" dirty="0">
                <a:solidFill>
                  <a:schemeClr val="accent6">
                    <a:lumMod val="75000"/>
                  </a:schemeClr>
                </a:solidFill>
                <a:effectLst/>
                <a:latin typeface="Times New Roman" pitchFamily="18" charset="0"/>
                <a:ea typeface="+mn-ea"/>
                <a:cs typeface="Times New Roman" pitchFamily="18" charset="0"/>
              </a:rPr>
              <a:t> </a:t>
            </a:r>
            <a:r>
              <a:rPr lang="en-US" sz="4000" b="1" dirty="0">
                <a:solidFill>
                  <a:schemeClr val="accent6">
                    <a:lumMod val="75000"/>
                  </a:schemeClr>
                </a:solidFill>
                <a:latin typeface="Times New Roman" pitchFamily="18" charset="0"/>
                <a:ea typeface="+mn-ea"/>
                <a:cs typeface="Times New Roman" pitchFamily="18" charset="0"/>
              </a:rPr>
              <a:t>20 </a:t>
            </a:r>
            <a:r>
              <a:rPr lang="en-US" sz="4000" b="1" kern="1200" dirty="0" err="1">
                <a:solidFill>
                  <a:schemeClr val="accent6">
                    <a:lumMod val="75000"/>
                  </a:schemeClr>
                </a:solidFill>
                <a:effectLst/>
                <a:latin typeface="Times New Roman" pitchFamily="18" charset="0"/>
                <a:ea typeface="+mn-ea"/>
                <a:cs typeface="Times New Roman" pitchFamily="18" charset="0"/>
              </a:rPr>
              <a:t>tháng</a:t>
            </a:r>
            <a:r>
              <a:rPr lang="en-US" sz="4000" b="1" kern="1200" dirty="0">
                <a:solidFill>
                  <a:schemeClr val="accent6">
                    <a:lumMod val="75000"/>
                  </a:schemeClr>
                </a:solidFill>
                <a:effectLst/>
                <a:latin typeface="Times New Roman" pitchFamily="18" charset="0"/>
                <a:ea typeface="+mn-ea"/>
                <a:cs typeface="Times New Roman" pitchFamily="18" charset="0"/>
              </a:rPr>
              <a:t> 0</a:t>
            </a:r>
            <a:r>
              <a:rPr lang="vi-VN" sz="4000" b="1" kern="1200" dirty="0">
                <a:solidFill>
                  <a:schemeClr val="accent6">
                    <a:lumMod val="75000"/>
                  </a:schemeClr>
                </a:solidFill>
                <a:effectLst/>
                <a:latin typeface="Times New Roman" pitchFamily="18" charset="0"/>
                <a:ea typeface="+mn-ea"/>
                <a:cs typeface="Times New Roman" pitchFamily="18" charset="0"/>
              </a:rPr>
              <a:t>2</a:t>
            </a:r>
            <a:r>
              <a:rPr lang="en-US" sz="4000" b="1" kern="1200" dirty="0">
                <a:solidFill>
                  <a:schemeClr val="accent6">
                    <a:lumMod val="75000"/>
                  </a:schemeClr>
                </a:solidFill>
                <a:effectLst/>
                <a:latin typeface="Times New Roman" pitchFamily="18" charset="0"/>
                <a:ea typeface="+mn-ea"/>
                <a:cs typeface="Times New Roman" pitchFamily="18" charset="0"/>
              </a:rPr>
              <a:t> n</a:t>
            </a:r>
            <a:r>
              <a:rPr lang="vi-VN" sz="4000" b="1" kern="1200" dirty="0">
                <a:solidFill>
                  <a:schemeClr val="accent6">
                    <a:lumMod val="75000"/>
                  </a:schemeClr>
                </a:solidFill>
                <a:effectLst/>
                <a:latin typeface="Times New Roman" pitchFamily="18" charset="0"/>
                <a:ea typeface="+mn-ea"/>
                <a:cs typeface="Times New Roman" pitchFamily="18" charset="0"/>
              </a:rPr>
              <a:t>ă</a:t>
            </a:r>
            <a:r>
              <a:rPr lang="en-US" sz="4000" b="1" kern="1200" dirty="0">
                <a:solidFill>
                  <a:schemeClr val="accent6">
                    <a:lumMod val="75000"/>
                  </a:schemeClr>
                </a:solidFill>
                <a:effectLst/>
                <a:latin typeface="Times New Roman" pitchFamily="18" charset="0"/>
                <a:ea typeface="+mn-ea"/>
                <a:cs typeface="Times New Roman" pitchFamily="18" charset="0"/>
              </a:rPr>
              <a:t>m 20</a:t>
            </a:r>
            <a:r>
              <a:rPr lang="vi-VN" sz="4000" b="1" kern="1200" dirty="0">
                <a:solidFill>
                  <a:schemeClr val="accent6">
                    <a:lumMod val="75000"/>
                  </a:schemeClr>
                </a:solidFill>
                <a:effectLst/>
                <a:latin typeface="Times New Roman" pitchFamily="18" charset="0"/>
                <a:ea typeface="+mn-ea"/>
                <a:cs typeface="Times New Roman" pitchFamily="18" charset="0"/>
              </a:rPr>
              <a:t>2</a:t>
            </a:r>
            <a:r>
              <a:rPr lang="en-US" sz="4000" b="1" kern="1200" dirty="0">
                <a:solidFill>
                  <a:schemeClr val="accent6">
                    <a:lumMod val="75000"/>
                  </a:schemeClr>
                </a:solidFill>
                <a:effectLst/>
                <a:latin typeface="Times New Roman" pitchFamily="18" charset="0"/>
                <a:ea typeface="+mn-ea"/>
                <a:cs typeface="Times New Roman" pitchFamily="18" charset="0"/>
              </a:rPr>
              <a:t>4</a:t>
            </a:r>
            <a:br>
              <a:rPr lang="en-US" sz="4000" b="1" kern="1200" dirty="0">
                <a:solidFill>
                  <a:schemeClr val="accent6">
                    <a:lumMod val="75000"/>
                  </a:schemeClr>
                </a:solidFill>
                <a:effectLst/>
                <a:latin typeface="Times New Roman" pitchFamily="18" charset="0"/>
                <a:ea typeface="+mn-ea"/>
                <a:cs typeface="Times New Roman" pitchFamily="18" charset="0"/>
              </a:rPr>
            </a:br>
            <a:r>
              <a:rPr lang="en-US" sz="4000" b="1" u="sng" kern="1200" dirty="0" err="1">
                <a:solidFill>
                  <a:schemeClr val="accent6">
                    <a:lumMod val="75000"/>
                  </a:schemeClr>
                </a:solidFill>
                <a:effectLst/>
                <a:latin typeface="Times New Roman" pitchFamily="18" charset="0"/>
                <a:ea typeface="+mn-ea"/>
                <a:cs typeface="Times New Roman" pitchFamily="18" charset="0"/>
              </a:rPr>
              <a:t>Lịch</a:t>
            </a:r>
            <a:r>
              <a:rPr lang="en-US" sz="4000" b="1" u="sng" kern="1200" dirty="0">
                <a:solidFill>
                  <a:schemeClr val="accent6">
                    <a:lumMod val="75000"/>
                  </a:schemeClr>
                </a:solidFill>
                <a:effectLst/>
                <a:latin typeface="Times New Roman" pitchFamily="18" charset="0"/>
                <a:ea typeface="+mn-ea"/>
                <a:cs typeface="Times New Roman" pitchFamily="18" charset="0"/>
              </a:rPr>
              <a:t> </a:t>
            </a:r>
            <a:r>
              <a:rPr lang="en-US" sz="4000" b="1" u="sng" kern="1200" dirty="0" err="1">
                <a:solidFill>
                  <a:schemeClr val="accent6">
                    <a:lumMod val="75000"/>
                  </a:schemeClr>
                </a:solidFill>
                <a:effectLst/>
                <a:latin typeface="Times New Roman" pitchFamily="18" charset="0"/>
                <a:ea typeface="+mn-ea"/>
                <a:cs typeface="Times New Roman" pitchFamily="18" charset="0"/>
              </a:rPr>
              <a:t>sử</a:t>
            </a:r>
            <a:r>
              <a:rPr lang="en-US" sz="4000" b="1" u="sng" kern="1200" dirty="0">
                <a:solidFill>
                  <a:schemeClr val="accent6">
                    <a:lumMod val="75000"/>
                  </a:schemeClr>
                </a:solidFill>
                <a:effectLst/>
                <a:latin typeface="Times New Roman" pitchFamily="18" charset="0"/>
                <a:ea typeface="+mn-ea"/>
                <a:cs typeface="Times New Roman" pitchFamily="18" charset="0"/>
              </a:rPr>
              <a:t>:</a:t>
            </a:r>
            <a:br>
              <a:rPr lang="en-US" sz="4000" b="1" u="sng" kern="1200" dirty="0">
                <a:solidFill>
                  <a:schemeClr val="accent6">
                    <a:lumMod val="75000"/>
                  </a:schemeClr>
                </a:solidFill>
                <a:effectLst/>
                <a:latin typeface="Times New Roman" pitchFamily="18" charset="0"/>
                <a:ea typeface="+mn-ea"/>
                <a:cs typeface="Times New Roman" pitchFamily="18" charset="0"/>
              </a:rPr>
            </a:br>
            <a:endParaRPr lang="en-US" sz="8000" u="sng" dirty="0">
              <a:solidFill>
                <a:schemeClr val="accent6">
                  <a:lumMod val="75000"/>
                </a:schemeClr>
              </a:solidFill>
            </a:endParaRPr>
          </a:p>
        </p:txBody>
      </p:sp>
      <p:sp>
        <p:nvSpPr>
          <p:cNvPr id="174083" name="Rectangle 3"/>
          <p:cNvSpPr>
            <a:spLocks noGrp="1" noChangeArrowheads="1"/>
          </p:cNvSpPr>
          <p:nvPr>
            <p:ph type="body" idx="1"/>
          </p:nvPr>
        </p:nvSpPr>
        <p:spPr>
          <a:xfrm>
            <a:off x="322263" y="1905000"/>
            <a:ext cx="8229600" cy="1287463"/>
          </a:xfrm>
        </p:spPr>
        <p:txBody>
          <a:bodyPr/>
          <a:lstStyle/>
          <a:p>
            <a:pPr algn="ctr" eaLnBrk="1" hangingPunct="1">
              <a:buFontTx/>
              <a:buNone/>
            </a:pPr>
            <a:r>
              <a:rPr lang="en-US" altLang="en-US" sz="4400" b="1">
                <a:solidFill>
                  <a:srgbClr val="FF0000"/>
                </a:solidFill>
                <a:latin typeface="Times New Roman" panose="02020603050405020304" pitchFamily="18" charset="0"/>
                <a:ea typeface="HP001 4H" pitchFamily="34" charset="-127"/>
                <a:cs typeface="Times New Roman" panose="02020603050405020304" pitchFamily="18" charset="0"/>
              </a:rPr>
              <a:t>BẾN TRE ĐỒNG KHỞI </a:t>
            </a:r>
          </a:p>
        </p:txBody>
      </p:sp>
      <p:sp>
        <p:nvSpPr>
          <p:cNvPr id="4" name="Rectangle 2"/>
          <p:cNvSpPr txBox="1">
            <a:spLocks noChangeArrowheads="1"/>
          </p:cNvSpPr>
          <p:nvPr/>
        </p:nvSpPr>
        <p:spPr bwMode="auto">
          <a:xfrm>
            <a:off x="0" y="3189357"/>
            <a:ext cx="9144000" cy="707886"/>
          </a:xfrm>
          <a:prstGeom prst="rect">
            <a:avLst/>
          </a:prstGeom>
          <a:noFill/>
          <a:ln>
            <a:noFill/>
          </a:ln>
          <a:effectLst/>
          <a:extLst/>
        </p:spPr>
        <p:txBody>
          <a:bodyPr wrap="square" anchor="ctr">
            <a:sp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VNI-Times" pitchFamily="2"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VNI-Times" pitchFamily="2"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VNI-Times" pitchFamily="2"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VNI-Times" pitchFamily="2"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VNI-Times" pitchFamily="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VNI-Times" pitchFamily="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VNI-Times" pitchFamily="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VNI-Times" pitchFamily="2" charset="0"/>
              </a:defRPr>
            </a:lvl9pPr>
          </a:lstStyle>
          <a:p>
            <a:pPr eaLnBrk="1" hangingPunct="1">
              <a:defRPr/>
            </a:pPr>
            <a:r>
              <a:rPr lang="en-US" sz="4000" b="1" dirty="0">
                <a:ln w="1905"/>
                <a:solidFill>
                  <a:schemeClr val="accent3">
                    <a:lumMod val="50000"/>
                  </a:schemeClr>
                </a:solidFill>
                <a:effectLst>
                  <a:innerShdw blurRad="69850" dist="43180" dir="5400000">
                    <a:srgbClr val="000000">
                      <a:alpha val="65000"/>
                    </a:srgbClr>
                  </a:innerShdw>
                </a:effectLst>
                <a:latin typeface="Times New Roman" pitchFamily="18" charset="0"/>
                <a:cs typeface="Times New Roman" pitchFamily="18" charset="0"/>
              </a:rPr>
              <a:t>Theo </a:t>
            </a:r>
            <a:r>
              <a:rPr lang="en-US" sz="4000" b="1" dirty="0" err="1">
                <a:ln w="1905"/>
                <a:solidFill>
                  <a:schemeClr val="accent3">
                    <a:lumMod val="50000"/>
                  </a:schemeClr>
                </a:solidFill>
                <a:effectLst>
                  <a:innerShdw blurRad="69850" dist="43180" dir="5400000">
                    <a:srgbClr val="000000">
                      <a:alpha val="65000"/>
                    </a:srgbClr>
                  </a:innerShdw>
                </a:effectLst>
                <a:latin typeface="Times New Roman" pitchFamily="18" charset="0"/>
                <a:cs typeface="Times New Roman" pitchFamily="18" charset="0"/>
              </a:rPr>
              <a:t>em</a:t>
            </a:r>
            <a:r>
              <a:rPr lang="en-US" sz="4000" b="1" dirty="0">
                <a:ln w="1905"/>
                <a:solidFill>
                  <a:schemeClr val="accent3">
                    <a:lumMod val="50000"/>
                  </a:schemeClr>
                </a:soli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err="1">
                <a:ln w="1905"/>
                <a:solidFill>
                  <a:schemeClr val="accent3">
                    <a:lumMod val="50000"/>
                  </a:schemeClr>
                </a:solidFill>
                <a:effectLst>
                  <a:innerShdw blurRad="69850" dist="43180" dir="5400000">
                    <a:srgbClr val="000000">
                      <a:alpha val="65000"/>
                    </a:srgbClr>
                  </a:innerShdw>
                </a:effectLst>
                <a:latin typeface="Times New Roman" pitchFamily="18" charset="0"/>
                <a:cs typeface="Times New Roman" pitchFamily="18" charset="0"/>
              </a:rPr>
              <a:t>hiểu</a:t>
            </a:r>
            <a:r>
              <a:rPr lang="en-US" sz="4000" b="1" dirty="0">
                <a:ln w="1905"/>
                <a:solidFill>
                  <a:schemeClr val="accent3">
                    <a:lumMod val="50000"/>
                  </a:schemeClr>
                </a:solidFill>
                <a:effectLst>
                  <a:innerShdw blurRad="69850" dist="43180" dir="5400000">
                    <a:srgbClr val="000000">
                      <a:alpha val="65000"/>
                    </a:srgbClr>
                  </a:innerShdw>
                </a:effectLst>
                <a:latin typeface="Times New Roman" pitchFamily="18" charset="0"/>
                <a:cs typeface="Times New Roman" pitchFamily="18" charset="0"/>
              </a:rPr>
              <a:t> </a:t>
            </a:r>
            <a:r>
              <a:rPr lang="vi-VN" sz="4000" b="1" dirty="0">
                <a:ln w="1905"/>
                <a:solidFill>
                  <a:schemeClr val="accent3">
                    <a:lumMod val="50000"/>
                  </a:schemeClr>
                </a:solidFill>
                <a:effectLst>
                  <a:innerShdw blurRad="69850" dist="43180" dir="5400000">
                    <a:srgbClr val="000000">
                      <a:alpha val="65000"/>
                    </a:srgbClr>
                  </a:innerShdw>
                </a:effectLst>
                <a:latin typeface="Times New Roman" pitchFamily="18" charset="0"/>
                <a:cs typeface="Times New Roman" pitchFamily="18" charset="0"/>
              </a:rPr>
              <a:t>đồng</a:t>
            </a:r>
            <a:r>
              <a:rPr lang="en-US" sz="4000" b="1" dirty="0">
                <a:ln w="1905"/>
                <a:solidFill>
                  <a:schemeClr val="accent3">
                    <a:lumMod val="50000"/>
                  </a:schemeClr>
                </a:soli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err="1">
                <a:ln w="1905"/>
                <a:solidFill>
                  <a:schemeClr val="accent3">
                    <a:lumMod val="50000"/>
                  </a:schemeClr>
                </a:solidFill>
                <a:effectLst>
                  <a:innerShdw blurRad="69850" dist="43180" dir="5400000">
                    <a:srgbClr val="000000">
                      <a:alpha val="65000"/>
                    </a:srgbClr>
                  </a:innerShdw>
                </a:effectLst>
                <a:latin typeface="Times New Roman" pitchFamily="18" charset="0"/>
                <a:cs typeface="Times New Roman" pitchFamily="18" charset="0"/>
              </a:rPr>
              <a:t>khởi</a:t>
            </a:r>
            <a:r>
              <a:rPr lang="en-US" sz="4000" b="1" dirty="0">
                <a:ln w="1905"/>
                <a:solidFill>
                  <a:schemeClr val="accent3">
                    <a:lumMod val="50000"/>
                  </a:schemeClr>
                </a:soli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err="1">
                <a:ln w="1905"/>
                <a:solidFill>
                  <a:schemeClr val="accent3">
                    <a:lumMod val="50000"/>
                  </a:schemeClr>
                </a:solidFill>
                <a:effectLst>
                  <a:innerShdw blurRad="69850" dist="43180" dir="5400000">
                    <a:srgbClr val="000000">
                      <a:alpha val="65000"/>
                    </a:srgbClr>
                  </a:innerShdw>
                </a:effectLst>
                <a:latin typeface="Times New Roman" pitchFamily="18" charset="0"/>
                <a:cs typeface="Times New Roman" pitchFamily="18" charset="0"/>
              </a:rPr>
              <a:t>có</a:t>
            </a:r>
            <a:r>
              <a:rPr lang="en-US" sz="4000" b="1" dirty="0">
                <a:ln w="1905"/>
                <a:solidFill>
                  <a:schemeClr val="accent3">
                    <a:lumMod val="50000"/>
                  </a:schemeClr>
                </a:soli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err="1">
                <a:ln w="1905"/>
                <a:solidFill>
                  <a:schemeClr val="accent3">
                    <a:lumMod val="50000"/>
                  </a:schemeClr>
                </a:solidFill>
                <a:effectLst>
                  <a:innerShdw blurRad="69850" dist="43180" dir="5400000">
                    <a:srgbClr val="000000">
                      <a:alpha val="65000"/>
                    </a:srgbClr>
                  </a:innerShdw>
                </a:effectLst>
                <a:latin typeface="Times New Roman" pitchFamily="18" charset="0"/>
                <a:cs typeface="Times New Roman" pitchFamily="18" charset="0"/>
              </a:rPr>
              <a:t>nghĩa</a:t>
            </a:r>
            <a:r>
              <a:rPr lang="en-US" sz="4000" b="1" dirty="0">
                <a:ln w="1905"/>
                <a:solidFill>
                  <a:schemeClr val="accent3">
                    <a:lumMod val="50000"/>
                  </a:schemeClr>
                </a:soli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err="1">
                <a:ln w="1905"/>
                <a:solidFill>
                  <a:schemeClr val="accent3">
                    <a:lumMod val="50000"/>
                  </a:schemeClr>
                </a:solidFill>
                <a:effectLst>
                  <a:innerShdw blurRad="69850" dist="43180" dir="5400000">
                    <a:srgbClr val="000000">
                      <a:alpha val="65000"/>
                    </a:srgbClr>
                  </a:innerShdw>
                </a:effectLst>
                <a:latin typeface="Times New Roman" pitchFamily="18" charset="0"/>
                <a:cs typeface="Times New Roman" pitchFamily="18" charset="0"/>
              </a:rPr>
              <a:t>là</a:t>
            </a:r>
            <a:r>
              <a:rPr lang="en-US" sz="4000" b="1" dirty="0">
                <a:ln w="1905"/>
                <a:solidFill>
                  <a:schemeClr val="accent3">
                    <a:lumMod val="50000"/>
                  </a:schemeClr>
                </a:soli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err="1">
                <a:ln w="1905"/>
                <a:solidFill>
                  <a:schemeClr val="accent3">
                    <a:lumMod val="50000"/>
                  </a:schemeClr>
                </a:solidFill>
                <a:effectLst>
                  <a:innerShdw blurRad="69850" dist="43180" dir="5400000">
                    <a:srgbClr val="000000">
                      <a:alpha val="65000"/>
                    </a:srgbClr>
                  </a:innerShdw>
                </a:effectLst>
                <a:latin typeface="Times New Roman" pitchFamily="18" charset="0"/>
                <a:cs typeface="Times New Roman" pitchFamily="18" charset="0"/>
              </a:rPr>
              <a:t>gì</a:t>
            </a:r>
            <a:r>
              <a:rPr lang="en-US" sz="4000" b="1" dirty="0">
                <a:ln w="1905"/>
                <a:solidFill>
                  <a:schemeClr val="accent3">
                    <a:lumMod val="50000"/>
                  </a:schemeClr>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5" name="Rectangle 3"/>
          <p:cNvSpPr txBox="1">
            <a:spLocks noChangeArrowheads="1"/>
          </p:cNvSpPr>
          <p:nvPr/>
        </p:nvSpPr>
        <p:spPr bwMode="auto">
          <a:xfrm>
            <a:off x="304800" y="4343400"/>
            <a:ext cx="8540750" cy="1446550"/>
          </a:xfrm>
          <a:prstGeom prst="rect">
            <a:avLst/>
          </a:prstGeom>
          <a:gradFill rotWithShape="1">
            <a:gsLst>
              <a:gs pos="0">
                <a:srgbClr val="FFF3FC">
                  <a:alpha val="50999"/>
                </a:srgbClr>
              </a:gs>
              <a:gs pos="50000">
                <a:srgbClr val="FFF3E7"/>
              </a:gs>
              <a:gs pos="100000">
                <a:srgbClr val="FFF3FC">
                  <a:alpha val="50999"/>
                </a:srgbClr>
              </a:gs>
            </a:gsLst>
            <a:lin ang="5400000" scaled="1"/>
          </a:gradFill>
          <a:ln>
            <a:noFill/>
          </a:ln>
          <a:effectLst/>
          <a:extLst/>
        </p:spPr>
        <p:txBody>
          <a:bodyPr>
            <a:spAutoFit/>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buFontTx/>
              <a:buNone/>
              <a:defRPr/>
            </a:pPr>
            <a:r>
              <a:rPr lang="en-US" sz="4400" b="1" i="1" u="sng" dirty="0" err="1">
                <a:solidFill>
                  <a:srgbClr val="002060"/>
                </a:solidFill>
                <a:latin typeface="Times New Roman" pitchFamily="18" charset="0"/>
                <a:cs typeface="Times New Roman" pitchFamily="18" charset="0"/>
              </a:rPr>
              <a:t>Đồng</a:t>
            </a:r>
            <a:r>
              <a:rPr lang="en-US" sz="4400" b="1" i="1" u="sng" dirty="0">
                <a:solidFill>
                  <a:srgbClr val="002060"/>
                </a:solidFill>
                <a:latin typeface="Times New Roman" pitchFamily="18" charset="0"/>
                <a:cs typeface="Times New Roman" pitchFamily="18" charset="0"/>
              </a:rPr>
              <a:t> </a:t>
            </a:r>
            <a:r>
              <a:rPr lang="en-US" sz="4400" b="1" i="1" u="sng" dirty="0" err="1">
                <a:solidFill>
                  <a:srgbClr val="002060"/>
                </a:solidFill>
                <a:latin typeface="Times New Roman" pitchFamily="18" charset="0"/>
                <a:cs typeface="Times New Roman" pitchFamily="18" charset="0"/>
              </a:rPr>
              <a:t>khởi</a:t>
            </a:r>
            <a:r>
              <a:rPr lang="en-US" sz="4400" b="1" i="1" u="sng" dirty="0">
                <a:solidFill>
                  <a:srgbClr val="002060"/>
                </a:solidFill>
                <a:latin typeface="Times New Roman" pitchFamily="18" charset="0"/>
                <a:cs typeface="Times New Roman" pitchFamily="18" charset="0"/>
              </a:rPr>
              <a:t> </a:t>
            </a:r>
            <a:r>
              <a:rPr lang="en-US" sz="4400" b="1" i="1" u="sng" dirty="0" err="1">
                <a:solidFill>
                  <a:srgbClr val="002060"/>
                </a:solidFill>
                <a:latin typeface="Times New Roman" pitchFamily="18" charset="0"/>
                <a:cs typeface="Times New Roman" pitchFamily="18" charset="0"/>
              </a:rPr>
              <a:t>là</a:t>
            </a:r>
            <a:r>
              <a:rPr lang="en-US" sz="4400" b="1" i="1" u="sng" dirty="0">
                <a:solidFill>
                  <a:srgbClr val="002060"/>
                </a:solidFill>
                <a:latin typeface="Times New Roman" pitchFamily="18" charset="0"/>
                <a:cs typeface="Times New Roman" pitchFamily="18" charset="0"/>
              </a:rPr>
              <a:t>:</a:t>
            </a:r>
            <a:r>
              <a:rPr lang="en-US" sz="4400" b="1" i="1" dirty="0">
                <a:solidFill>
                  <a:srgbClr val="002060"/>
                </a:solidFill>
                <a:latin typeface="Times New Roman" pitchFamily="18" charset="0"/>
                <a:cs typeface="Times New Roman" pitchFamily="18" charset="0"/>
              </a:rPr>
              <a:t> </a:t>
            </a:r>
            <a:r>
              <a:rPr lang="en-US" sz="4400" b="1" i="1" dirty="0" err="1">
                <a:solidFill>
                  <a:srgbClr val="000099"/>
                </a:solidFill>
                <a:latin typeface="Times New Roman" pitchFamily="18" charset="0"/>
                <a:cs typeface="Times New Roman" pitchFamily="18" charset="0"/>
              </a:rPr>
              <a:t>Đồng</a:t>
            </a:r>
            <a:r>
              <a:rPr lang="en-US" sz="4400" b="1" i="1" dirty="0">
                <a:solidFill>
                  <a:srgbClr val="000099"/>
                </a:solidFill>
                <a:latin typeface="Times New Roman" pitchFamily="18" charset="0"/>
                <a:cs typeface="Times New Roman" pitchFamily="18" charset="0"/>
              </a:rPr>
              <a:t> </a:t>
            </a:r>
            <a:r>
              <a:rPr lang="en-US" sz="4400" b="1" i="1" dirty="0" err="1">
                <a:solidFill>
                  <a:srgbClr val="000099"/>
                </a:solidFill>
                <a:latin typeface="Times New Roman" pitchFamily="18" charset="0"/>
                <a:cs typeface="Times New Roman" pitchFamily="18" charset="0"/>
              </a:rPr>
              <a:t>loạt</a:t>
            </a:r>
            <a:r>
              <a:rPr lang="en-US" sz="4400" b="1" i="1" dirty="0">
                <a:solidFill>
                  <a:srgbClr val="000099"/>
                </a:solidFill>
                <a:latin typeface="Times New Roman" pitchFamily="18" charset="0"/>
                <a:cs typeface="Times New Roman" pitchFamily="18" charset="0"/>
              </a:rPr>
              <a:t> </a:t>
            </a:r>
            <a:r>
              <a:rPr lang="en-US" sz="4400" b="1" i="1" dirty="0" err="1">
                <a:solidFill>
                  <a:srgbClr val="000099"/>
                </a:solidFill>
                <a:latin typeface="Times New Roman" pitchFamily="18" charset="0"/>
                <a:cs typeface="Times New Roman" pitchFamily="18" charset="0"/>
              </a:rPr>
              <a:t>nổi</a:t>
            </a:r>
            <a:r>
              <a:rPr lang="en-US" sz="4400" b="1" i="1" dirty="0">
                <a:solidFill>
                  <a:srgbClr val="000099"/>
                </a:solidFill>
                <a:latin typeface="Times New Roman" pitchFamily="18" charset="0"/>
                <a:cs typeface="Times New Roman" pitchFamily="18" charset="0"/>
              </a:rPr>
              <a:t> </a:t>
            </a:r>
            <a:r>
              <a:rPr lang="en-US" sz="4400" b="1" i="1" dirty="0" err="1">
                <a:solidFill>
                  <a:srgbClr val="000099"/>
                </a:solidFill>
                <a:latin typeface="Times New Roman" pitchFamily="18" charset="0"/>
                <a:cs typeface="Times New Roman" pitchFamily="18" charset="0"/>
              </a:rPr>
              <a:t>dậy</a:t>
            </a:r>
            <a:r>
              <a:rPr lang="en-US" sz="4400" b="1" i="1" dirty="0">
                <a:solidFill>
                  <a:srgbClr val="000099"/>
                </a:solidFill>
                <a:latin typeface="Times New Roman" pitchFamily="18" charset="0"/>
                <a:cs typeface="Times New Roman" pitchFamily="18" charset="0"/>
              </a:rPr>
              <a:t> </a:t>
            </a:r>
            <a:r>
              <a:rPr lang="en-US" sz="4400" b="1" i="1" dirty="0" err="1">
                <a:solidFill>
                  <a:srgbClr val="000099"/>
                </a:solidFill>
                <a:latin typeface="Times New Roman" pitchFamily="18" charset="0"/>
                <a:cs typeface="Times New Roman" pitchFamily="18" charset="0"/>
              </a:rPr>
              <a:t>khởi</a:t>
            </a:r>
            <a:r>
              <a:rPr lang="en-US" sz="4400" b="1" i="1" dirty="0">
                <a:solidFill>
                  <a:srgbClr val="000099"/>
                </a:solidFill>
                <a:latin typeface="Times New Roman" pitchFamily="18" charset="0"/>
                <a:cs typeface="Times New Roman" pitchFamily="18" charset="0"/>
              </a:rPr>
              <a:t> </a:t>
            </a:r>
            <a:r>
              <a:rPr lang="en-US" sz="4400" b="1" i="1" dirty="0" err="1">
                <a:solidFill>
                  <a:srgbClr val="000099"/>
                </a:solidFill>
                <a:latin typeface="Times New Roman" pitchFamily="18" charset="0"/>
                <a:cs typeface="Times New Roman" pitchFamily="18" charset="0"/>
              </a:rPr>
              <a:t>nghĩa</a:t>
            </a:r>
            <a:r>
              <a:rPr lang="en-US" sz="4400" b="1" i="1" dirty="0">
                <a:solidFill>
                  <a:srgbClr val="000099"/>
                </a:solidFill>
                <a:latin typeface="Times New Roman" pitchFamily="18" charset="0"/>
                <a:cs typeface="Times New Roman" pitchFamily="18" charset="0"/>
              </a:rPr>
              <a:t> </a:t>
            </a:r>
            <a:r>
              <a:rPr lang="en-US" sz="4400" b="1" i="1" dirty="0" err="1">
                <a:solidFill>
                  <a:srgbClr val="000099"/>
                </a:solidFill>
                <a:latin typeface="Times New Roman" pitchFamily="18" charset="0"/>
                <a:cs typeface="Times New Roman" pitchFamily="18" charset="0"/>
              </a:rPr>
              <a:t>chống</a:t>
            </a:r>
            <a:r>
              <a:rPr lang="en-US" sz="4400" b="1" i="1" dirty="0">
                <a:solidFill>
                  <a:srgbClr val="000099"/>
                </a:solidFill>
                <a:latin typeface="Times New Roman" pitchFamily="18" charset="0"/>
                <a:cs typeface="Times New Roman" pitchFamily="18" charset="0"/>
              </a:rPr>
              <a:t> </a:t>
            </a:r>
            <a:r>
              <a:rPr lang="en-US" sz="4400" b="1" i="1" dirty="0" err="1">
                <a:solidFill>
                  <a:srgbClr val="000099"/>
                </a:solidFill>
                <a:latin typeface="Times New Roman" pitchFamily="18" charset="0"/>
                <a:cs typeface="Times New Roman" pitchFamily="18" charset="0"/>
              </a:rPr>
              <a:t>quân</a:t>
            </a:r>
            <a:r>
              <a:rPr lang="en-US" sz="4400" b="1" i="1" dirty="0">
                <a:solidFill>
                  <a:srgbClr val="000099"/>
                </a:solidFill>
                <a:latin typeface="Times New Roman" pitchFamily="18" charset="0"/>
                <a:cs typeface="Times New Roman" pitchFamily="18" charset="0"/>
              </a:rPr>
              <a:t> </a:t>
            </a:r>
            <a:r>
              <a:rPr lang="en-US" sz="4400" b="1" i="1" dirty="0" err="1">
                <a:solidFill>
                  <a:srgbClr val="000099"/>
                </a:solidFill>
                <a:latin typeface="Times New Roman" pitchFamily="18" charset="0"/>
                <a:cs typeface="Times New Roman" pitchFamily="18" charset="0"/>
              </a:rPr>
              <a:t>thù</a:t>
            </a:r>
            <a:r>
              <a:rPr lang="en-US" sz="4400" b="1" i="1" dirty="0">
                <a:solidFill>
                  <a:srgbClr val="000099"/>
                </a:solidFill>
                <a:latin typeface="Times New Roman" pitchFamily="18" charset="0"/>
                <a:cs typeface="Times New Roman" pitchFamily="18" charset="0"/>
              </a:rPr>
              <a:t>.</a:t>
            </a:r>
          </a:p>
        </p:txBody>
      </p:sp>
    </p:spTree>
    <p:extLst>
      <p:ext uri="{BB962C8B-B14F-4D97-AF65-F5344CB8AC3E}">
        <p14:creationId xmlns:p14="http://schemas.microsoft.com/office/powerpoint/2010/main" val="2472870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4082"/>
                                        </p:tgtEl>
                                        <p:attrNameLst>
                                          <p:attrName>style.visibility</p:attrName>
                                        </p:attrNameLst>
                                      </p:cBhvr>
                                      <p:to>
                                        <p:strVal val="visible"/>
                                      </p:to>
                                    </p:set>
                                    <p:anim calcmode="lin" valueType="num">
                                      <p:cBhvr>
                                        <p:cTn id="7" dur="1000" fill="hold"/>
                                        <p:tgtEl>
                                          <p:spTgt spid="174082"/>
                                        </p:tgtEl>
                                        <p:attrNameLst>
                                          <p:attrName>ppt_w</p:attrName>
                                        </p:attrNameLst>
                                      </p:cBhvr>
                                      <p:tavLst>
                                        <p:tav tm="0">
                                          <p:val>
                                            <p:fltVal val="0"/>
                                          </p:val>
                                        </p:tav>
                                        <p:tav tm="100000">
                                          <p:val>
                                            <p:strVal val="#ppt_w"/>
                                          </p:val>
                                        </p:tav>
                                      </p:tavLst>
                                    </p:anim>
                                    <p:anim calcmode="lin" valueType="num">
                                      <p:cBhvr>
                                        <p:cTn id="8" dur="1000" fill="hold"/>
                                        <p:tgtEl>
                                          <p:spTgt spid="174082"/>
                                        </p:tgtEl>
                                        <p:attrNameLst>
                                          <p:attrName>ppt_h</p:attrName>
                                        </p:attrNameLst>
                                      </p:cBhvr>
                                      <p:tavLst>
                                        <p:tav tm="0">
                                          <p:val>
                                            <p:fltVal val="0"/>
                                          </p:val>
                                        </p:tav>
                                        <p:tav tm="100000">
                                          <p:val>
                                            <p:strVal val="#ppt_h"/>
                                          </p:val>
                                        </p:tav>
                                      </p:tavLst>
                                    </p:anim>
                                    <p:anim calcmode="lin" valueType="num">
                                      <p:cBhvr>
                                        <p:cTn id="9" dur="1000" fill="hold"/>
                                        <p:tgtEl>
                                          <p:spTgt spid="174082"/>
                                        </p:tgtEl>
                                        <p:attrNameLst>
                                          <p:attrName>style.rotation</p:attrName>
                                        </p:attrNameLst>
                                      </p:cBhvr>
                                      <p:tavLst>
                                        <p:tav tm="0">
                                          <p:val>
                                            <p:fltVal val="90"/>
                                          </p:val>
                                        </p:tav>
                                        <p:tav tm="100000">
                                          <p:val>
                                            <p:fltVal val="0"/>
                                          </p:val>
                                        </p:tav>
                                      </p:tavLst>
                                    </p:anim>
                                    <p:animEffect transition="in" filter="fade">
                                      <p:cBhvr>
                                        <p:cTn id="10" dur="1000"/>
                                        <p:tgtEl>
                                          <p:spTgt spid="17408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74083">
                                            <p:txEl>
                                              <p:pRg st="0" end="0"/>
                                            </p:txEl>
                                          </p:spTgt>
                                        </p:tgtEl>
                                        <p:attrNameLst>
                                          <p:attrName>style.visibility</p:attrName>
                                        </p:attrNameLst>
                                      </p:cBhvr>
                                      <p:to>
                                        <p:strVal val="visible"/>
                                      </p:to>
                                    </p:set>
                                    <p:animEffect transition="in" filter="fade">
                                      <p:cBhvr>
                                        <p:cTn id="15" dur="1000"/>
                                        <p:tgtEl>
                                          <p:spTgt spid="174083">
                                            <p:txEl>
                                              <p:pRg st="0" end="0"/>
                                            </p:txEl>
                                          </p:spTgt>
                                        </p:tgtEl>
                                      </p:cBhvr>
                                    </p:animEffect>
                                    <p:anim calcmode="lin" valueType="num">
                                      <p:cBhvr>
                                        <p:cTn id="16" dur="1000" fill="hold"/>
                                        <p:tgtEl>
                                          <p:spTgt spid="17408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7408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7408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P spid="17408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Rectangle 2"/>
          <p:cNvSpPr txBox="1">
            <a:spLocks noChangeArrowheads="1"/>
          </p:cNvSpPr>
          <p:nvPr/>
        </p:nvSpPr>
        <p:spPr>
          <a:xfrm>
            <a:off x="457200" y="304800"/>
            <a:ext cx="8358188"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spcBef>
                <a:spcPct val="50000"/>
              </a:spcBef>
              <a:defRPr/>
            </a:pPr>
            <a:r>
              <a:rPr lang="en-US" sz="2800" b="1" dirty="0" err="1">
                <a:latin typeface="Times New Roman" pitchFamily="18" charset="0"/>
                <a:ea typeface="+mn-ea"/>
                <a:cs typeface="Times New Roman" pitchFamily="18" charset="0"/>
              </a:rPr>
              <a:t>Thứ</a:t>
            </a:r>
            <a:r>
              <a:rPr lang="en-US" sz="2800" b="1" dirty="0">
                <a:latin typeface="Times New Roman" pitchFamily="18" charset="0"/>
                <a:ea typeface="+mn-ea"/>
                <a:cs typeface="Times New Roman" pitchFamily="18" charset="0"/>
              </a:rPr>
              <a:t> </a:t>
            </a:r>
            <a:r>
              <a:rPr lang="en-US" sz="2800" b="1" dirty="0" err="1">
                <a:latin typeface="Times New Roman" pitchFamily="18" charset="0"/>
                <a:ea typeface="+mn-ea"/>
                <a:cs typeface="Times New Roman" pitchFamily="18" charset="0"/>
              </a:rPr>
              <a:t>ba</a:t>
            </a:r>
            <a:r>
              <a:rPr lang="en-US" sz="2800" b="1" dirty="0">
                <a:latin typeface="Times New Roman" pitchFamily="18" charset="0"/>
                <a:ea typeface="+mn-ea"/>
                <a:cs typeface="Times New Roman" pitchFamily="18" charset="0"/>
              </a:rPr>
              <a:t>, </a:t>
            </a:r>
            <a:r>
              <a:rPr lang="en-US" sz="2800" b="1" dirty="0" err="1">
                <a:latin typeface="Times New Roman" pitchFamily="18" charset="0"/>
                <a:ea typeface="+mn-ea"/>
                <a:cs typeface="Times New Roman" pitchFamily="18" charset="0"/>
              </a:rPr>
              <a:t>ngày</a:t>
            </a:r>
            <a:r>
              <a:rPr lang="en-US" sz="2800" b="1" dirty="0">
                <a:latin typeface="Times New Roman" pitchFamily="18" charset="0"/>
                <a:ea typeface="+mn-ea"/>
                <a:cs typeface="Times New Roman" pitchFamily="18" charset="0"/>
              </a:rPr>
              <a:t> 20 </a:t>
            </a:r>
            <a:r>
              <a:rPr lang="en-US" sz="2800" b="1" dirty="0" err="1">
                <a:latin typeface="Times New Roman" pitchFamily="18" charset="0"/>
                <a:ea typeface="+mn-ea"/>
                <a:cs typeface="Times New Roman" pitchFamily="18" charset="0"/>
              </a:rPr>
              <a:t>tháng</a:t>
            </a:r>
            <a:r>
              <a:rPr lang="en-US" sz="2800" b="1" dirty="0">
                <a:latin typeface="Times New Roman" pitchFamily="18" charset="0"/>
                <a:ea typeface="+mn-ea"/>
                <a:cs typeface="Times New Roman" pitchFamily="18" charset="0"/>
              </a:rPr>
              <a:t> </a:t>
            </a:r>
            <a:r>
              <a:rPr lang="vi-VN" sz="2800" b="1" dirty="0">
                <a:latin typeface="Times New Roman" pitchFamily="18" charset="0"/>
                <a:ea typeface="+mn-ea"/>
                <a:cs typeface="Times New Roman" pitchFamily="18" charset="0"/>
              </a:rPr>
              <a:t>2</a:t>
            </a:r>
            <a:r>
              <a:rPr lang="en-US" sz="2800" b="1" dirty="0">
                <a:latin typeface="Times New Roman" pitchFamily="18" charset="0"/>
                <a:ea typeface="+mn-ea"/>
                <a:cs typeface="Times New Roman" pitchFamily="18" charset="0"/>
              </a:rPr>
              <a:t> n</a:t>
            </a:r>
            <a:r>
              <a:rPr lang="vi-VN" sz="2800" b="1" dirty="0">
                <a:latin typeface="Times New Roman" pitchFamily="18" charset="0"/>
                <a:ea typeface="+mn-ea"/>
                <a:cs typeface="Times New Roman" pitchFamily="18" charset="0"/>
              </a:rPr>
              <a:t>ă</a:t>
            </a:r>
            <a:r>
              <a:rPr lang="en-US" sz="2800" b="1" dirty="0">
                <a:latin typeface="Times New Roman" pitchFamily="18" charset="0"/>
                <a:ea typeface="+mn-ea"/>
                <a:cs typeface="Times New Roman" pitchFamily="18" charset="0"/>
              </a:rPr>
              <a:t>m 20</a:t>
            </a:r>
            <a:r>
              <a:rPr lang="vi-VN" sz="2800" b="1" dirty="0">
                <a:latin typeface="Times New Roman" pitchFamily="18" charset="0"/>
                <a:ea typeface="+mn-ea"/>
                <a:cs typeface="Times New Roman" pitchFamily="18" charset="0"/>
              </a:rPr>
              <a:t>2</a:t>
            </a:r>
            <a:r>
              <a:rPr lang="en-US" sz="2800" b="1" dirty="0">
                <a:latin typeface="Times New Roman" pitchFamily="18" charset="0"/>
                <a:ea typeface="+mn-ea"/>
                <a:cs typeface="Times New Roman" pitchFamily="18" charset="0"/>
              </a:rPr>
              <a:t>4</a:t>
            </a:r>
            <a:br>
              <a:rPr lang="en-US" sz="2800" b="1" dirty="0">
                <a:latin typeface="Times New Roman" pitchFamily="18" charset="0"/>
                <a:ea typeface="+mn-ea"/>
                <a:cs typeface="Times New Roman" pitchFamily="18" charset="0"/>
              </a:rPr>
            </a:br>
            <a:r>
              <a:rPr lang="en-US" sz="2800" b="1" u="sng" dirty="0" err="1">
                <a:latin typeface="Times New Roman" pitchFamily="18" charset="0"/>
                <a:ea typeface="+mn-ea"/>
                <a:cs typeface="Times New Roman" pitchFamily="18" charset="0"/>
              </a:rPr>
              <a:t>Lịch</a:t>
            </a:r>
            <a:r>
              <a:rPr lang="en-US" sz="2800" b="1" u="sng" dirty="0">
                <a:latin typeface="Times New Roman" pitchFamily="18" charset="0"/>
                <a:ea typeface="+mn-ea"/>
                <a:cs typeface="Times New Roman" pitchFamily="18" charset="0"/>
              </a:rPr>
              <a:t> </a:t>
            </a:r>
            <a:r>
              <a:rPr lang="en-US" sz="2800" b="1" u="sng" dirty="0" err="1">
                <a:latin typeface="Times New Roman" pitchFamily="18" charset="0"/>
                <a:ea typeface="+mn-ea"/>
                <a:cs typeface="Times New Roman" pitchFamily="18" charset="0"/>
              </a:rPr>
              <a:t>sử</a:t>
            </a:r>
            <a:r>
              <a:rPr lang="en-US" sz="2800" b="1" u="sng" dirty="0">
                <a:latin typeface="Times New Roman" pitchFamily="18" charset="0"/>
                <a:ea typeface="+mn-ea"/>
                <a:cs typeface="Times New Roman" pitchFamily="18" charset="0"/>
              </a:rPr>
              <a:t>:</a:t>
            </a:r>
            <a:br>
              <a:rPr lang="en-US" sz="2800" b="1" u="sng" dirty="0">
                <a:latin typeface="Times New Roman" pitchFamily="18" charset="0"/>
                <a:ea typeface="+mn-ea"/>
                <a:cs typeface="Times New Roman" pitchFamily="18" charset="0"/>
              </a:rPr>
            </a:br>
            <a:endParaRPr lang="en-US" sz="2800" u="sng"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429000"/>
            <a:ext cx="6019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xplosion 2 6"/>
          <p:cNvSpPr>
            <a:spLocks noChangeArrowheads="1"/>
          </p:cNvSpPr>
          <p:nvPr/>
        </p:nvSpPr>
        <p:spPr bwMode="auto">
          <a:xfrm>
            <a:off x="-1828800" y="2028825"/>
            <a:ext cx="9220200" cy="2695575"/>
          </a:xfrm>
          <a:prstGeom prst="irregularSeal2">
            <a:avLst/>
          </a:prstGeom>
          <a:solidFill>
            <a:schemeClr val="accent1"/>
          </a:solidFill>
          <a:ln w="9525" algn="ctr">
            <a:solidFill>
              <a:schemeClr val="tx1"/>
            </a:solidFill>
            <a:round/>
            <a:headEnd/>
            <a:tailEnd/>
          </a:ln>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r>
              <a:rPr lang="en-US" altLang="en-US" sz="2800" b="1">
                <a:solidFill>
                  <a:srgbClr val="000099"/>
                </a:solidFill>
                <a:latin typeface="Times New Roman" pitchFamily="18" charset="0"/>
              </a:rPr>
              <a:t>Vị trí Tỉnh Bến Tre trên bảng </a:t>
            </a:r>
            <a:r>
              <a:rPr lang="vi-VN" altLang="en-US" sz="2800" b="1">
                <a:solidFill>
                  <a:srgbClr val="000099"/>
                </a:solidFill>
                <a:latin typeface="Times New Roman" pitchFamily="18" charset="0"/>
              </a:rPr>
              <a:t>đồ</a:t>
            </a:r>
            <a:r>
              <a:rPr lang="en-US" altLang="en-US" sz="2800" b="1">
                <a:solidFill>
                  <a:srgbClr val="000099"/>
                </a:solidFill>
                <a:latin typeface="Times New Roman" pitchFamily="18" charset="0"/>
              </a:rPr>
              <a:t> Việt Nam</a:t>
            </a:r>
          </a:p>
        </p:txBody>
      </p:sp>
      <p:sp>
        <p:nvSpPr>
          <p:cNvPr id="2" name="Rectangle 1"/>
          <p:cNvSpPr/>
          <p:nvPr/>
        </p:nvSpPr>
        <p:spPr>
          <a:xfrm>
            <a:off x="1983152" y="1447800"/>
            <a:ext cx="5177699" cy="646331"/>
          </a:xfrm>
          <a:prstGeom prst="rect">
            <a:avLst/>
          </a:prstGeom>
        </p:spPr>
        <p:txBody>
          <a:bodyPr wrap="none">
            <a:spAutoFit/>
          </a:bodyPr>
          <a:lstStyle/>
          <a:p>
            <a:pPr algn="ctr"/>
            <a:r>
              <a:rPr lang="en-US" altLang="en-US" sz="3600" b="1">
                <a:solidFill>
                  <a:srgbClr val="FF0000"/>
                </a:solidFill>
                <a:latin typeface="Times New Roman" panose="02020603050405020304" pitchFamily="18" charset="0"/>
                <a:ea typeface="HP001 4H" pitchFamily="34" charset="-127"/>
                <a:cs typeface="Times New Roman" panose="02020603050405020304" pitchFamily="18" charset="0"/>
              </a:rPr>
              <a:t>BẾN TRE ĐỒNG KHỞI </a:t>
            </a:r>
          </a:p>
        </p:txBody>
      </p:sp>
    </p:spTree>
    <p:extLst>
      <p:ext uri="{BB962C8B-B14F-4D97-AF65-F5344CB8AC3E}">
        <p14:creationId xmlns:p14="http://schemas.microsoft.com/office/powerpoint/2010/main" val="1347762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9218" name="Picture 2" descr="VietnameseProvincesMapTiengVie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
            <a:ext cx="4953000" cy="68580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9219" name="Freeform 3"/>
          <p:cNvSpPr>
            <a:spLocks/>
          </p:cNvSpPr>
          <p:nvPr/>
        </p:nvSpPr>
        <p:spPr bwMode="auto">
          <a:xfrm>
            <a:off x="4495800" y="5791200"/>
            <a:ext cx="381000" cy="330200"/>
          </a:xfrm>
          <a:custGeom>
            <a:avLst/>
            <a:gdLst>
              <a:gd name="T0" fmla="*/ 0 w 288"/>
              <a:gd name="T1" fmla="*/ 2147483647 h 208"/>
              <a:gd name="T2" fmla="*/ 2147483647 w 288"/>
              <a:gd name="T3" fmla="*/ 2147483647 h 208"/>
              <a:gd name="T4" fmla="*/ 2147483647 w 288"/>
              <a:gd name="T5" fmla="*/ 2147483647 h 208"/>
              <a:gd name="T6" fmla="*/ 2147483647 w 288"/>
              <a:gd name="T7" fmla="*/ 2147483647 h 208"/>
              <a:gd name="T8" fmla="*/ 2147483647 w 288"/>
              <a:gd name="T9" fmla="*/ 2147483647 h 208"/>
              <a:gd name="T10" fmla="*/ 2147483647 w 288"/>
              <a:gd name="T11" fmla="*/ 2147483647 h 208"/>
              <a:gd name="T12" fmla="*/ 2147483647 w 288"/>
              <a:gd name="T13" fmla="*/ 2147483647 h 208"/>
              <a:gd name="T14" fmla="*/ 0 w 288"/>
              <a:gd name="T15" fmla="*/ 2147483647 h 208"/>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208"/>
              <a:gd name="T26" fmla="*/ 288 w 288"/>
              <a:gd name="T27" fmla="*/ 208 h 2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208">
                <a:moveTo>
                  <a:pt x="0" y="16"/>
                </a:moveTo>
                <a:cubicBezTo>
                  <a:pt x="0" y="0"/>
                  <a:pt x="64" y="16"/>
                  <a:pt x="96" y="16"/>
                </a:cubicBezTo>
                <a:cubicBezTo>
                  <a:pt x="128" y="16"/>
                  <a:pt x="160" y="8"/>
                  <a:pt x="192" y="16"/>
                </a:cubicBezTo>
                <a:cubicBezTo>
                  <a:pt x="224" y="24"/>
                  <a:pt x="288" y="48"/>
                  <a:pt x="288" y="64"/>
                </a:cubicBezTo>
                <a:cubicBezTo>
                  <a:pt x="288" y="80"/>
                  <a:pt x="208" y="88"/>
                  <a:pt x="192" y="112"/>
                </a:cubicBezTo>
                <a:cubicBezTo>
                  <a:pt x="176" y="136"/>
                  <a:pt x="208" y="208"/>
                  <a:pt x="192" y="208"/>
                </a:cubicBezTo>
                <a:cubicBezTo>
                  <a:pt x="176" y="208"/>
                  <a:pt x="120" y="144"/>
                  <a:pt x="96" y="112"/>
                </a:cubicBezTo>
                <a:cubicBezTo>
                  <a:pt x="72" y="80"/>
                  <a:pt x="0" y="32"/>
                  <a:pt x="0" y="16"/>
                </a:cubicBezTo>
                <a:close/>
              </a:path>
            </a:pathLst>
          </a:custGeom>
          <a:solidFill>
            <a:srgbClr val="7AE828"/>
          </a:solidFill>
          <a:ln w="9525">
            <a:solidFill>
              <a:schemeClr val="tx1"/>
            </a:solidFill>
            <a:round/>
            <a:headEnd/>
            <a:tailEnd/>
          </a:ln>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endParaRPr lang="en-US" altLang="en-US"/>
          </a:p>
        </p:txBody>
      </p:sp>
      <p:sp>
        <p:nvSpPr>
          <p:cNvPr id="9220" name="Line 4"/>
          <p:cNvSpPr>
            <a:spLocks noChangeShapeType="1"/>
          </p:cNvSpPr>
          <p:nvPr/>
        </p:nvSpPr>
        <p:spPr bwMode="auto">
          <a:xfrm flipH="1" flipV="1">
            <a:off x="4757738" y="5943600"/>
            <a:ext cx="731837" cy="152400"/>
          </a:xfrm>
          <a:prstGeom prst="line">
            <a:avLst/>
          </a:prstGeom>
          <a:noFill/>
          <a:ln w="381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221" name="Text Box 5"/>
          <p:cNvSpPr txBox="1">
            <a:spLocks noChangeArrowheads="1"/>
          </p:cNvSpPr>
          <p:nvPr/>
        </p:nvSpPr>
        <p:spPr bwMode="auto">
          <a:xfrm>
            <a:off x="5414962" y="5791200"/>
            <a:ext cx="2586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altLang="en-US" sz="3200" b="1">
                <a:solidFill>
                  <a:srgbClr val="003366"/>
                </a:solidFill>
                <a:latin typeface="Arial" pitchFamily="34" charset="0"/>
              </a:rPr>
              <a:t>Bến Tre</a:t>
            </a:r>
          </a:p>
        </p:txBody>
      </p:sp>
    </p:spTree>
    <p:extLst>
      <p:ext uri="{BB962C8B-B14F-4D97-AF65-F5344CB8AC3E}">
        <p14:creationId xmlns:p14="http://schemas.microsoft.com/office/powerpoint/2010/main" val="3272795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out)">
                                      <p:cBhvr>
                                        <p:cTn id="7" dur="10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repeatCount="indefinite" fill="hold" grpId="0"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2000"/>
                                        <p:tgtEl>
                                          <p:spTgt spid="9219"/>
                                        </p:tgtEl>
                                      </p:cBhvr>
                                    </p:animEffect>
                                  </p:childTnLst>
                                </p:cTn>
                              </p:par>
                              <p:par>
                                <p:cTn id="13" presetID="18" presetClass="entr" presetSubtype="12" repeatCount="3000" fill="hold" grpId="0" nodeType="with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strips(downLeft)">
                                      <p:cBhvr>
                                        <p:cTn id="15" dur="500"/>
                                        <p:tgtEl>
                                          <p:spTgt spid="9220"/>
                                        </p:tgtEl>
                                      </p:cBhvr>
                                    </p:animEffect>
                                  </p:childTnLst>
                                </p:cTn>
                              </p:par>
                              <p:par>
                                <p:cTn id="16" presetID="24" presetClass="entr" presetSubtype="0" fill="hold" grpId="0" nodeType="withEffect">
                                  <p:stCondLst>
                                    <p:cond delay="0"/>
                                  </p:stCondLst>
                                  <p:childTnLst>
                                    <p:set>
                                      <p:cBhvr>
                                        <p:cTn id="17" dur="1" fill="hold">
                                          <p:stCondLst>
                                            <p:cond delay="0"/>
                                          </p:stCondLst>
                                        </p:cTn>
                                        <p:tgtEl>
                                          <p:spTgt spid="9221"/>
                                        </p:tgtEl>
                                        <p:attrNameLst>
                                          <p:attrName>style.visibility</p:attrName>
                                        </p:attrNameLst>
                                      </p:cBhvr>
                                      <p:to>
                                        <p:strVal val="visible"/>
                                      </p:to>
                                    </p:set>
                                    <p:anim to="" calcmode="lin" valueType="num">
                                      <p:cBhvr>
                                        <p:cTn id="18" dur="1" fill="hold"/>
                                        <p:tgtEl>
                                          <p:spTgt spid="922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0" grpId="0" animBg="1"/>
      <p:bldP spid="92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814</Words>
  <Application>Microsoft Office PowerPoint</Application>
  <PresentationFormat>On-screen Show (4:3)</PresentationFormat>
  <Paragraphs>84</Paragraphs>
  <Slides>22</Slides>
  <Notes>2</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22</vt:i4>
      </vt:variant>
    </vt:vector>
  </HeadingPairs>
  <TitlesOfParts>
    <vt:vector size="38" baseType="lpstr">
      <vt:lpstr>.VnTime</vt:lpstr>
      <vt:lpstr>Arial</vt:lpstr>
      <vt:lpstr>Calibri</vt:lpstr>
      <vt:lpstr>HP001 4H</vt:lpstr>
      <vt:lpstr>Tahoma</vt:lpstr>
      <vt:lpstr>Times New Roman</vt:lpstr>
      <vt:lpstr>TRSON_TV1</vt:lpstr>
      <vt:lpstr>Verdana</vt:lpstr>
      <vt:lpstr>Verdana Ref</vt:lpstr>
      <vt:lpstr>VNI 06 Springtime</vt:lpstr>
      <vt:lpstr>VNI-Bodon</vt:lpstr>
      <vt:lpstr>VNI-Bodon-Poster</vt:lpstr>
      <vt:lpstr>VNI-Souvir</vt:lpstr>
      <vt:lpstr>VNI-Times</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Thứ ba, ngày 20 tháng 02 năm 2024 Lịch sử: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Phong trào bùng nổ vào thời gian nào ? Tiêu biểu nhất là ở đâu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165</cp:revision>
  <dcterms:created xsi:type="dcterms:W3CDTF">2017-03-19T05:39:50Z</dcterms:created>
  <dcterms:modified xsi:type="dcterms:W3CDTF">2024-02-19T14:54:33Z</dcterms:modified>
</cp:coreProperties>
</file>