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5143500" type="screen16x9"/>
  <p:notesSz cx="6858000" cy="9144000"/>
  <p:embeddedFontLst>
    <p:embeddedFont>
      <p:font typeface="Fredoka One" panose="020B0604020202020204" charset="0"/>
      <p:regular r:id="rId28"/>
    </p:embeddedFont>
    <p:embeddedFont>
      <p:font typeface="Open Sans" panose="020B0606030504020204" pitchFamily="34" charset="0"/>
      <p:regular r:id="rId29"/>
      <p:bold r:id="rId30"/>
      <p:italic r:id="rId31"/>
      <p:boldItalic r:id="rId32"/>
    </p:embeddedFont>
    <p:embeddedFont>
      <p:font typeface="Palanquin Dark" panose="020B0604020202020204" charset="0"/>
      <p:regular r:id="rId33"/>
      <p:bold r:id="rId34"/>
    </p:embeddedFont>
    <p:embeddedFont>
      <p:font typeface="Tahoma" panose="020B0604030504040204" pitchFamily="34" charset="0"/>
      <p:regular r:id="rId35"/>
      <p:bold r:id="rId36"/>
    </p:embeddedFont>
    <p:embeddedFont>
      <p:font typeface="Vibur" panose="020B0604020202020204"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5Q+1muqMXv0QxSgKeHAlvCvQk7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FDD552-E259-452F-A732-F852334F853E}">
  <a:tblStyle styleId="{58FDD552-E259-452F-A732-F852334F853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F1EB"/>
          </a:solidFill>
        </a:fill>
      </a:tcStyle>
    </a:wholeTbl>
    <a:band1H>
      <a:tcTxStyle/>
      <a:tcStyle>
        <a:tcBdr/>
        <a:fill>
          <a:solidFill>
            <a:srgbClr val="F8E2D5"/>
          </a:solidFill>
        </a:fill>
      </a:tcStyle>
    </a:band1H>
    <a:band2H>
      <a:tcTxStyle/>
      <a:tcStyle>
        <a:tcBdr/>
      </a:tcStyle>
    </a:band2H>
    <a:band1V>
      <a:tcTxStyle/>
      <a:tcStyle>
        <a:tcBdr/>
        <a:fill>
          <a:solidFill>
            <a:srgbClr val="F8E2D5"/>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6"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4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0" name="Google Shape;50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9" name="Google Shape;569;p2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69850" algn="l" rtl="0">
              <a:lnSpc>
                <a:spcPct val="100000"/>
              </a:lnSpc>
              <a:spcBef>
                <a:spcPts val="0"/>
              </a:spcBef>
              <a:spcAft>
                <a:spcPts val="0"/>
              </a:spcAft>
              <a:buSzPts val="1100"/>
              <a:buChar char="●"/>
            </a:pPr>
            <a:r>
              <a:rPr lang="en-US" sz="1100" b="1">
                <a:solidFill>
                  <a:srgbClr val="55676B"/>
                </a:solidFill>
                <a:latin typeface="Times New Roman"/>
                <a:ea typeface="Times New Roman"/>
                <a:cs typeface="Times New Roman"/>
                <a:sym typeface="Times New Roman"/>
              </a:rPr>
              <a:t>Tìm hiểu về gia đình, quê hương của Bác, vị lãnh tụ vĩ đại của dân tộc ta và lí do vì sao Bác ra đi tìm đường cứu nước thì cô mời các em đến bài học ngày hôm nay.</a:t>
            </a:r>
            <a:endParaRPr sz="1100">
              <a:solidFill>
                <a:srgbClr val="55676B"/>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9"/>
          <p:cNvGrpSpPr/>
          <p:nvPr/>
        </p:nvGrpSpPr>
        <p:grpSpPr>
          <a:xfrm>
            <a:off x="118625" y="114900"/>
            <a:ext cx="8907003" cy="4913700"/>
            <a:chOff x="118625" y="114900"/>
            <a:chExt cx="8907003" cy="4913700"/>
          </a:xfrm>
        </p:grpSpPr>
        <p:sp>
          <p:nvSpPr>
            <p:cNvPr id="10" name="Google Shape;10;p29"/>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9"/>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9"/>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9"/>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 name="Google Shape;14;p29"/>
          <p:cNvSpPr txBox="1">
            <a:spLocks noGrp="1"/>
          </p:cNvSpPr>
          <p:nvPr>
            <p:ph type="ctrTitle"/>
          </p:nvPr>
        </p:nvSpPr>
        <p:spPr>
          <a:xfrm>
            <a:off x="1741315" y="1658600"/>
            <a:ext cx="4708500" cy="14088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5500"/>
              <a:buNone/>
              <a:defRPr sz="5500"/>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5" name="Google Shape;15;p29"/>
          <p:cNvSpPr txBox="1">
            <a:spLocks noGrp="1"/>
          </p:cNvSpPr>
          <p:nvPr>
            <p:ph type="subTitle" idx="1"/>
          </p:nvPr>
        </p:nvSpPr>
        <p:spPr>
          <a:xfrm>
            <a:off x="1741315" y="3136725"/>
            <a:ext cx="4708500" cy="4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solidFill>
                  <a:schemeClr val="lt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CUSTOM_27">
    <p:spTree>
      <p:nvGrpSpPr>
        <p:cNvPr id="1" name="Shape 106"/>
        <p:cNvGrpSpPr/>
        <p:nvPr/>
      </p:nvGrpSpPr>
      <p:grpSpPr>
        <a:xfrm>
          <a:off x="0" y="0"/>
          <a:ext cx="0" cy="0"/>
          <a:chOff x="0" y="0"/>
          <a:chExt cx="0" cy="0"/>
        </a:xfrm>
      </p:grpSpPr>
      <p:grpSp>
        <p:nvGrpSpPr>
          <p:cNvPr id="107" name="Google Shape;107;p39"/>
          <p:cNvGrpSpPr/>
          <p:nvPr/>
        </p:nvGrpSpPr>
        <p:grpSpPr>
          <a:xfrm>
            <a:off x="118499" y="114900"/>
            <a:ext cx="8907003" cy="4913700"/>
            <a:chOff x="118625" y="114900"/>
            <a:chExt cx="8907003" cy="4913700"/>
          </a:xfrm>
        </p:grpSpPr>
        <p:sp>
          <p:nvSpPr>
            <p:cNvPr id="108" name="Google Shape;108;p39"/>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9" name="Google Shape;109;p39"/>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10" name="Google Shape;110;p39"/>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9"/>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9"/>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3" name="Google Shape;113;p39"/>
          <p:cNvSpPr txBox="1">
            <a:spLocks noGrp="1"/>
          </p:cNvSpPr>
          <p:nvPr>
            <p:ph type="title"/>
          </p:nvPr>
        </p:nvSpPr>
        <p:spPr>
          <a:xfrm>
            <a:off x="4452060" y="2517845"/>
            <a:ext cx="3849600" cy="77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7000"/>
              <a:buNone/>
              <a:defRPr sz="5500">
                <a:solidFill>
                  <a:schemeClr val="accent2"/>
                </a:solidFill>
              </a:defRPr>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114" name="Google Shape;114;p39"/>
          <p:cNvSpPr txBox="1">
            <a:spLocks noGrp="1"/>
          </p:cNvSpPr>
          <p:nvPr>
            <p:ph type="title" idx="2"/>
          </p:nvPr>
        </p:nvSpPr>
        <p:spPr>
          <a:xfrm>
            <a:off x="5720310" y="1397613"/>
            <a:ext cx="1313100" cy="926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000"/>
              <a:buNone/>
              <a:defRPr sz="55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115" name="Google Shape;115;p39"/>
          <p:cNvSpPr txBox="1">
            <a:spLocks noGrp="1"/>
          </p:cNvSpPr>
          <p:nvPr>
            <p:ph type="subTitle" idx="1"/>
          </p:nvPr>
        </p:nvSpPr>
        <p:spPr>
          <a:xfrm>
            <a:off x="4857210" y="3363977"/>
            <a:ext cx="3039300" cy="59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5"/>
        <p:cNvGrpSpPr/>
        <p:nvPr/>
      </p:nvGrpSpPr>
      <p:grpSpPr>
        <a:xfrm>
          <a:off x="0" y="0"/>
          <a:ext cx="0" cy="0"/>
          <a:chOff x="0" y="0"/>
          <a:chExt cx="0" cy="0"/>
        </a:xfrm>
      </p:grpSpPr>
      <p:grpSp>
        <p:nvGrpSpPr>
          <p:cNvPr id="126" name="Google Shape;126;p41"/>
          <p:cNvGrpSpPr/>
          <p:nvPr/>
        </p:nvGrpSpPr>
        <p:grpSpPr>
          <a:xfrm>
            <a:off x="118499" y="114900"/>
            <a:ext cx="8907003" cy="4913700"/>
            <a:chOff x="118625" y="114900"/>
            <a:chExt cx="8907003" cy="4913700"/>
          </a:xfrm>
        </p:grpSpPr>
        <p:sp>
          <p:nvSpPr>
            <p:cNvPr id="127" name="Google Shape;127;p41"/>
            <p:cNvSpPr/>
            <p:nvPr/>
          </p:nvSpPr>
          <p:spPr>
            <a:xfrm>
              <a:off x="598928" y="114900"/>
              <a:ext cx="8426700" cy="4913700"/>
            </a:xfrm>
            <a:prstGeom prst="roundRect">
              <a:avLst>
                <a:gd name="adj" fmla="val 1043"/>
              </a:avLst>
            </a:pr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p41"/>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29" name="Google Shape;129;p41"/>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41"/>
            <p:cNvSpPr/>
            <p:nvPr/>
          </p:nvSpPr>
          <p:spPr>
            <a:xfrm>
              <a:off x="118625" y="114900"/>
              <a:ext cx="480300" cy="4913700"/>
            </a:xfrm>
            <a:prstGeom prst="roundRect">
              <a:avLst>
                <a:gd name="adj" fmla="val 9713"/>
              </a:avLst>
            </a:prstGeom>
            <a:gradFill>
              <a:gsLst>
                <a:gs pos="0">
                  <a:srgbClr val="1A2528"/>
                </a:gs>
                <a:gs pos="35000">
                  <a:srgbClr val="153740"/>
                </a:gs>
                <a:gs pos="79000">
                  <a:srgbClr val="1A2528"/>
                </a:gs>
                <a:gs pos="100000">
                  <a:srgbClr val="153740"/>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41"/>
            <p:cNvSpPr/>
            <p:nvPr/>
          </p:nvSpPr>
          <p:spPr>
            <a:xfrm>
              <a:off x="587583" y="114900"/>
              <a:ext cx="246900" cy="4913700"/>
            </a:xfrm>
            <a:prstGeom prst="roundRect">
              <a:avLst>
                <a:gd name="adj" fmla="val 20513"/>
              </a:avLst>
            </a:prstGeom>
            <a:gradFill>
              <a:gsLst>
                <a:gs pos="0">
                  <a:srgbClr val="153740"/>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2" name="Google Shape;132;p41"/>
          <p:cNvSpPr txBox="1">
            <a:spLocks noGrp="1"/>
          </p:cNvSpPr>
          <p:nvPr>
            <p:ph type="title"/>
          </p:nvPr>
        </p:nvSpPr>
        <p:spPr>
          <a:xfrm>
            <a:off x="1783850" y="1517025"/>
            <a:ext cx="4995900" cy="22218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8500"/>
              <a:buNone/>
              <a:defRPr sz="8500"/>
            </a:lvl1pPr>
            <a:lvl2pPr lvl="1" algn="l">
              <a:lnSpc>
                <a:spcPct val="80000"/>
              </a:lnSpc>
              <a:spcBef>
                <a:spcPts val="0"/>
              </a:spcBef>
              <a:spcAft>
                <a:spcPts val="0"/>
              </a:spcAft>
              <a:buSzPts val="3600"/>
              <a:buNone/>
              <a:defRPr/>
            </a:lvl2pPr>
            <a:lvl3pPr lvl="2" algn="l">
              <a:lnSpc>
                <a:spcPct val="80000"/>
              </a:lnSpc>
              <a:spcBef>
                <a:spcPts val="0"/>
              </a:spcBef>
              <a:spcAft>
                <a:spcPts val="0"/>
              </a:spcAft>
              <a:buSzPts val="3600"/>
              <a:buNone/>
              <a:defRPr/>
            </a:lvl3pPr>
            <a:lvl4pPr lvl="3" algn="l">
              <a:lnSpc>
                <a:spcPct val="80000"/>
              </a:lnSpc>
              <a:spcBef>
                <a:spcPts val="0"/>
              </a:spcBef>
              <a:spcAft>
                <a:spcPts val="0"/>
              </a:spcAft>
              <a:buSzPts val="3600"/>
              <a:buNone/>
              <a:defRPr/>
            </a:lvl4pPr>
            <a:lvl5pPr lvl="4" algn="l">
              <a:lnSpc>
                <a:spcPct val="80000"/>
              </a:lnSpc>
              <a:spcBef>
                <a:spcPts val="0"/>
              </a:spcBef>
              <a:spcAft>
                <a:spcPts val="0"/>
              </a:spcAft>
              <a:buSzPts val="3600"/>
              <a:buNone/>
              <a:defRPr/>
            </a:lvl5pPr>
            <a:lvl6pPr lvl="5" algn="l">
              <a:lnSpc>
                <a:spcPct val="80000"/>
              </a:lnSpc>
              <a:spcBef>
                <a:spcPts val="0"/>
              </a:spcBef>
              <a:spcAft>
                <a:spcPts val="0"/>
              </a:spcAft>
              <a:buSzPts val="3600"/>
              <a:buNone/>
              <a:defRPr/>
            </a:lvl6pPr>
            <a:lvl7pPr lvl="6" algn="l">
              <a:lnSpc>
                <a:spcPct val="80000"/>
              </a:lnSpc>
              <a:spcBef>
                <a:spcPts val="0"/>
              </a:spcBef>
              <a:spcAft>
                <a:spcPts val="0"/>
              </a:spcAft>
              <a:buSzPts val="3600"/>
              <a:buNone/>
              <a:defRPr/>
            </a:lvl7pPr>
            <a:lvl8pPr lvl="7" algn="l">
              <a:lnSpc>
                <a:spcPct val="80000"/>
              </a:lnSpc>
              <a:spcBef>
                <a:spcPts val="0"/>
              </a:spcBef>
              <a:spcAft>
                <a:spcPts val="0"/>
              </a:spcAft>
              <a:buSzPts val="3600"/>
              <a:buNone/>
              <a:defRPr/>
            </a:lvl8pPr>
            <a:lvl9pPr lvl="8" algn="l">
              <a:lnSpc>
                <a:spcPct val="80000"/>
              </a:lnSpc>
              <a:spcBef>
                <a:spcPts val="0"/>
              </a:spcBef>
              <a:spcAft>
                <a:spcPts val="0"/>
              </a:spcAft>
              <a:buSzPts val="3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8_1">
    <p:spTree>
      <p:nvGrpSpPr>
        <p:cNvPr id="1" name="Shape 133"/>
        <p:cNvGrpSpPr/>
        <p:nvPr/>
      </p:nvGrpSpPr>
      <p:grpSpPr>
        <a:xfrm>
          <a:off x="0" y="0"/>
          <a:ext cx="0" cy="0"/>
          <a:chOff x="0" y="0"/>
          <a:chExt cx="0" cy="0"/>
        </a:xfrm>
      </p:grpSpPr>
      <p:grpSp>
        <p:nvGrpSpPr>
          <p:cNvPr id="134" name="Google Shape;134;p42"/>
          <p:cNvGrpSpPr/>
          <p:nvPr/>
        </p:nvGrpSpPr>
        <p:grpSpPr>
          <a:xfrm>
            <a:off x="118499" y="114900"/>
            <a:ext cx="8907003" cy="4913700"/>
            <a:chOff x="118625" y="114900"/>
            <a:chExt cx="8907003" cy="4913700"/>
          </a:xfrm>
        </p:grpSpPr>
        <p:sp>
          <p:nvSpPr>
            <p:cNvPr id="135" name="Google Shape;135;p42"/>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6" name="Google Shape;136;p42"/>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37" name="Google Shape;137;p42"/>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42"/>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42"/>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0" name="Google Shape;140;p42"/>
          <p:cNvSpPr txBox="1">
            <a:spLocks noGrp="1"/>
          </p:cNvSpPr>
          <p:nvPr>
            <p:ph type="title"/>
          </p:nvPr>
        </p:nvSpPr>
        <p:spPr>
          <a:xfrm>
            <a:off x="1916375" y="3265775"/>
            <a:ext cx="3077700" cy="402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141" name="Google Shape;141;p42"/>
          <p:cNvSpPr txBox="1">
            <a:spLocks noGrp="1"/>
          </p:cNvSpPr>
          <p:nvPr>
            <p:ph type="subTitle" idx="1"/>
          </p:nvPr>
        </p:nvSpPr>
        <p:spPr>
          <a:xfrm>
            <a:off x="1916375" y="1335600"/>
            <a:ext cx="3077700" cy="193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200"/>
            </a:lvl1pPr>
            <a:lvl2pPr lvl="1" algn="ctr">
              <a:lnSpc>
                <a:spcPct val="100000"/>
              </a:lnSpc>
              <a:spcBef>
                <a:spcPts val="0"/>
              </a:spcBef>
              <a:spcAft>
                <a:spcPts val="0"/>
              </a:spcAft>
              <a:buSzPts val="1600"/>
              <a:buNone/>
              <a:defRPr sz="2200"/>
            </a:lvl2pPr>
            <a:lvl3pPr lvl="2" algn="ctr">
              <a:lnSpc>
                <a:spcPct val="100000"/>
              </a:lnSpc>
              <a:spcBef>
                <a:spcPts val="0"/>
              </a:spcBef>
              <a:spcAft>
                <a:spcPts val="0"/>
              </a:spcAft>
              <a:buSzPts val="1600"/>
              <a:buNone/>
              <a:defRPr sz="2200"/>
            </a:lvl3pPr>
            <a:lvl4pPr lvl="3" algn="ctr">
              <a:lnSpc>
                <a:spcPct val="100000"/>
              </a:lnSpc>
              <a:spcBef>
                <a:spcPts val="0"/>
              </a:spcBef>
              <a:spcAft>
                <a:spcPts val="0"/>
              </a:spcAft>
              <a:buSzPts val="1600"/>
              <a:buNone/>
              <a:defRPr sz="2200"/>
            </a:lvl4pPr>
            <a:lvl5pPr lvl="4" algn="ctr">
              <a:lnSpc>
                <a:spcPct val="100000"/>
              </a:lnSpc>
              <a:spcBef>
                <a:spcPts val="0"/>
              </a:spcBef>
              <a:spcAft>
                <a:spcPts val="0"/>
              </a:spcAft>
              <a:buSzPts val="1600"/>
              <a:buNone/>
              <a:defRPr sz="2200"/>
            </a:lvl5pPr>
            <a:lvl6pPr lvl="5" algn="ctr">
              <a:lnSpc>
                <a:spcPct val="100000"/>
              </a:lnSpc>
              <a:spcBef>
                <a:spcPts val="0"/>
              </a:spcBef>
              <a:spcAft>
                <a:spcPts val="0"/>
              </a:spcAft>
              <a:buSzPts val="1600"/>
              <a:buNone/>
              <a:defRPr sz="2200"/>
            </a:lvl6pPr>
            <a:lvl7pPr lvl="6" algn="ctr">
              <a:lnSpc>
                <a:spcPct val="100000"/>
              </a:lnSpc>
              <a:spcBef>
                <a:spcPts val="0"/>
              </a:spcBef>
              <a:spcAft>
                <a:spcPts val="0"/>
              </a:spcAft>
              <a:buSzPts val="1600"/>
              <a:buNone/>
              <a:defRPr sz="2200"/>
            </a:lvl7pPr>
            <a:lvl8pPr lvl="7" algn="ctr">
              <a:lnSpc>
                <a:spcPct val="100000"/>
              </a:lnSpc>
              <a:spcBef>
                <a:spcPts val="0"/>
              </a:spcBef>
              <a:spcAft>
                <a:spcPts val="0"/>
              </a:spcAft>
              <a:buSzPts val="1600"/>
              <a:buNone/>
              <a:defRPr sz="2200"/>
            </a:lvl8pPr>
            <a:lvl9pPr lvl="8" algn="ctr">
              <a:lnSpc>
                <a:spcPct val="100000"/>
              </a:lnSpc>
              <a:spcBef>
                <a:spcPts val="0"/>
              </a:spcBef>
              <a:spcAft>
                <a:spcPts val="0"/>
              </a:spcAft>
              <a:buSzPts val="1600"/>
              <a:buNone/>
              <a:defRPr sz="2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2"/>
        <p:cNvGrpSpPr/>
        <p:nvPr/>
      </p:nvGrpSpPr>
      <p:grpSpPr>
        <a:xfrm>
          <a:off x="0" y="0"/>
          <a:ext cx="0" cy="0"/>
          <a:chOff x="0" y="0"/>
          <a:chExt cx="0" cy="0"/>
        </a:xfrm>
      </p:grpSpPr>
      <p:grpSp>
        <p:nvGrpSpPr>
          <p:cNvPr id="143" name="Google Shape;143;p43"/>
          <p:cNvGrpSpPr/>
          <p:nvPr/>
        </p:nvGrpSpPr>
        <p:grpSpPr>
          <a:xfrm>
            <a:off x="118499" y="114900"/>
            <a:ext cx="8907003" cy="4913700"/>
            <a:chOff x="118625" y="114900"/>
            <a:chExt cx="8907003" cy="4913700"/>
          </a:xfrm>
        </p:grpSpPr>
        <p:sp>
          <p:nvSpPr>
            <p:cNvPr id="144" name="Google Shape;144;p43"/>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5" name="Google Shape;145;p43"/>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46" name="Google Shape;146;p43"/>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43"/>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43"/>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9" name="Google Shape;149;p43"/>
          <p:cNvSpPr txBox="1">
            <a:spLocks noGrp="1"/>
          </p:cNvSpPr>
          <p:nvPr>
            <p:ph type="title"/>
          </p:nvPr>
        </p:nvSpPr>
        <p:spPr>
          <a:xfrm>
            <a:off x="1068900" y="387600"/>
            <a:ext cx="73551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None/>
              <a:defRPr sz="3200"/>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0"/>
        <p:cNvGrpSpPr/>
        <p:nvPr/>
      </p:nvGrpSpPr>
      <p:grpSpPr>
        <a:xfrm>
          <a:off x="0" y="0"/>
          <a:ext cx="0" cy="0"/>
          <a:chOff x="0" y="0"/>
          <a:chExt cx="0" cy="0"/>
        </a:xfrm>
      </p:grpSpPr>
      <p:grpSp>
        <p:nvGrpSpPr>
          <p:cNvPr id="151" name="Google Shape;151;p44"/>
          <p:cNvGrpSpPr/>
          <p:nvPr/>
        </p:nvGrpSpPr>
        <p:grpSpPr>
          <a:xfrm>
            <a:off x="118499" y="114900"/>
            <a:ext cx="8907003" cy="4913700"/>
            <a:chOff x="118625" y="114900"/>
            <a:chExt cx="8907003" cy="4913700"/>
          </a:xfrm>
        </p:grpSpPr>
        <p:sp>
          <p:nvSpPr>
            <p:cNvPr id="152" name="Google Shape;152;p44"/>
            <p:cNvSpPr/>
            <p:nvPr/>
          </p:nvSpPr>
          <p:spPr>
            <a:xfrm>
              <a:off x="598928" y="114900"/>
              <a:ext cx="8426700" cy="4913700"/>
            </a:xfrm>
            <a:prstGeom prst="roundRect">
              <a:avLst>
                <a:gd name="adj" fmla="val 1043"/>
              </a:avLst>
            </a:pr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3" name="Google Shape;153;p44"/>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54" name="Google Shape;154;p44"/>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4"/>
            <p:cNvSpPr/>
            <p:nvPr/>
          </p:nvSpPr>
          <p:spPr>
            <a:xfrm>
              <a:off x="118625" y="114900"/>
              <a:ext cx="480300" cy="4913700"/>
            </a:xfrm>
            <a:prstGeom prst="roundRect">
              <a:avLst>
                <a:gd name="adj" fmla="val 9713"/>
              </a:avLst>
            </a:prstGeom>
            <a:gradFill>
              <a:gsLst>
                <a:gs pos="0">
                  <a:srgbClr val="1A2528"/>
                </a:gs>
                <a:gs pos="35000">
                  <a:srgbClr val="153740"/>
                </a:gs>
                <a:gs pos="79000">
                  <a:srgbClr val="1A2528"/>
                </a:gs>
                <a:gs pos="100000">
                  <a:srgbClr val="153740"/>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44"/>
            <p:cNvSpPr/>
            <p:nvPr/>
          </p:nvSpPr>
          <p:spPr>
            <a:xfrm>
              <a:off x="587583" y="114900"/>
              <a:ext cx="246900" cy="4913700"/>
            </a:xfrm>
            <a:prstGeom prst="roundRect">
              <a:avLst>
                <a:gd name="adj" fmla="val 20513"/>
              </a:avLst>
            </a:prstGeom>
            <a:gradFill>
              <a:gsLst>
                <a:gs pos="0">
                  <a:srgbClr val="153740"/>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7" name="Google Shape;157;p44"/>
          <p:cNvSpPr txBox="1">
            <a:spLocks noGrp="1"/>
          </p:cNvSpPr>
          <p:nvPr>
            <p:ph type="title" hasCustomPrompt="1"/>
          </p:nvPr>
        </p:nvSpPr>
        <p:spPr>
          <a:xfrm>
            <a:off x="2023600" y="1561213"/>
            <a:ext cx="5592600" cy="1255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500"/>
              <a:buNone/>
              <a:defRPr sz="8500"/>
            </a:lvl1pPr>
            <a:lvl2pPr lvl="1" algn="l">
              <a:lnSpc>
                <a:spcPct val="100000"/>
              </a:lnSpc>
              <a:spcBef>
                <a:spcPts val="0"/>
              </a:spcBef>
              <a:spcAft>
                <a:spcPts val="0"/>
              </a:spcAft>
              <a:buSzPts val="8000"/>
              <a:buNone/>
              <a:defRPr sz="8000"/>
            </a:lvl2pPr>
            <a:lvl3pPr lvl="2" algn="l">
              <a:lnSpc>
                <a:spcPct val="100000"/>
              </a:lnSpc>
              <a:spcBef>
                <a:spcPts val="0"/>
              </a:spcBef>
              <a:spcAft>
                <a:spcPts val="0"/>
              </a:spcAft>
              <a:buSzPts val="8000"/>
              <a:buNone/>
              <a:defRPr sz="8000"/>
            </a:lvl3pPr>
            <a:lvl4pPr lvl="3" algn="l">
              <a:lnSpc>
                <a:spcPct val="100000"/>
              </a:lnSpc>
              <a:spcBef>
                <a:spcPts val="0"/>
              </a:spcBef>
              <a:spcAft>
                <a:spcPts val="0"/>
              </a:spcAft>
              <a:buSzPts val="8000"/>
              <a:buNone/>
              <a:defRPr sz="8000"/>
            </a:lvl4pPr>
            <a:lvl5pPr lvl="4" algn="l">
              <a:lnSpc>
                <a:spcPct val="100000"/>
              </a:lnSpc>
              <a:spcBef>
                <a:spcPts val="0"/>
              </a:spcBef>
              <a:spcAft>
                <a:spcPts val="0"/>
              </a:spcAft>
              <a:buSzPts val="8000"/>
              <a:buNone/>
              <a:defRPr sz="8000"/>
            </a:lvl5pPr>
            <a:lvl6pPr lvl="5" algn="l">
              <a:lnSpc>
                <a:spcPct val="100000"/>
              </a:lnSpc>
              <a:spcBef>
                <a:spcPts val="0"/>
              </a:spcBef>
              <a:spcAft>
                <a:spcPts val="0"/>
              </a:spcAft>
              <a:buSzPts val="8000"/>
              <a:buNone/>
              <a:defRPr sz="8000"/>
            </a:lvl6pPr>
            <a:lvl7pPr lvl="6" algn="l">
              <a:lnSpc>
                <a:spcPct val="100000"/>
              </a:lnSpc>
              <a:spcBef>
                <a:spcPts val="0"/>
              </a:spcBef>
              <a:spcAft>
                <a:spcPts val="0"/>
              </a:spcAft>
              <a:buSzPts val="8000"/>
              <a:buNone/>
              <a:defRPr sz="8000"/>
            </a:lvl7pPr>
            <a:lvl8pPr lvl="7" algn="l">
              <a:lnSpc>
                <a:spcPct val="100000"/>
              </a:lnSpc>
              <a:spcBef>
                <a:spcPts val="0"/>
              </a:spcBef>
              <a:spcAft>
                <a:spcPts val="0"/>
              </a:spcAft>
              <a:buSzPts val="8000"/>
              <a:buNone/>
              <a:defRPr sz="8000"/>
            </a:lvl8pPr>
            <a:lvl9pPr lvl="8" algn="l">
              <a:lnSpc>
                <a:spcPct val="100000"/>
              </a:lnSpc>
              <a:spcBef>
                <a:spcPts val="0"/>
              </a:spcBef>
              <a:spcAft>
                <a:spcPts val="0"/>
              </a:spcAft>
              <a:buSzPts val="8000"/>
              <a:buNone/>
              <a:defRPr sz="8000"/>
            </a:lvl9pPr>
          </a:lstStyle>
          <a:p>
            <a:r>
              <a:t>xx%</a:t>
            </a:r>
          </a:p>
        </p:txBody>
      </p:sp>
      <p:sp>
        <p:nvSpPr>
          <p:cNvPr id="158" name="Google Shape;158;p44"/>
          <p:cNvSpPr txBox="1">
            <a:spLocks noGrp="1"/>
          </p:cNvSpPr>
          <p:nvPr>
            <p:ph type="subTitle" idx="1"/>
          </p:nvPr>
        </p:nvSpPr>
        <p:spPr>
          <a:xfrm flipH="1">
            <a:off x="3437250" y="2876000"/>
            <a:ext cx="2765400" cy="62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9"/>
        <p:cNvGrpSpPr/>
        <p:nvPr/>
      </p:nvGrpSpPr>
      <p:grpSpPr>
        <a:xfrm>
          <a:off x="0" y="0"/>
          <a:ext cx="0" cy="0"/>
          <a:chOff x="0" y="0"/>
          <a:chExt cx="0" cy="0"/>
        </a:xfrm>
      </p:grpSpPr>
      <p:grpSp>
        <p:nvGrpSpPr>
          <p:cNvPr id="160" name="Google Shape;160;p45"/>
          <p:cNvGrpSpPr/>
          <p:nvPr/>
        </p:nvGrpSpPr>
        <p:grpSpPr>
          <a:xfrm>
            <a:off x="118499" y="114900"/>
            <a:ext cx="8907003" cy="4913700"/>
            <a:chOff x="118625" y="114900"/>
            <a:chExt cx="8907003" cy="4913700"/>
          </a:xfrm>
        </p:grpSpPr>
        <p:sp>
          <p:nvSpPr>
            <p:cNvPr id="161" name="Google Shape;161;p45"/>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2" name="Google Shape;162;p45"/>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63" name="Google Shape;163;p45"/>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45"/>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45"/>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6" name="Google Shape;166;p45"/>
          <p:cNvSpPr txBox="1">
            <a:spLocks noGrp="1"/>
          </p:cNvSpPr>
          <p:nvPr>
            <p:ph type="subTitle" idx="1"/>
          </p:nvPr>
        </p:nvSpPr>
        <p:spPr>
          <a:xfrm>
            <a:off x="2010400" y="2531875"/>
            <a:ext cx="3132900" cy="114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67" name="Google Shape;167;p45"/>
          <p:cNvSpPr txBox="1">
            <a:spLocks noGrp="1"/>
          </p:cNvSpPr>
          <p:nvPr>
            <p:ph type="title"/>
          </p:nvPr>
        </p:nvSpPr>
        <p:spPr>
          <a:xfrm>
            <a:off x="2010400" y="1492175"/>
            <a:ext cx="3132900" cy="9987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3200"/>
              <a:buNone/>
              <a:defRPr/>
            </a:lvl1pPr>
            <a:lvl2pPr lvl="1"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2pPr>
            <a:lvl3pPr lvl="2"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3pPr>
            <a:lvl4pPr lvl="3"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4pPr>
            <a:lvl5pPr lvl="4"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5pPr>
            <a:lvl6pPr lvl="5"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6pPr>
            <a:lvl7pPr lvl="6"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7pPr>
            <a:lvl8pPr lvl="7"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8pPr>
            <a:lvl9pPr lvl="8"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20">
    <p:spTree>
      <p:nvGrpSpPr>
        <p:cNvPr id="1" name="Shape 168"/>
        <p:cNvGrpSpPr/>
        <p:nvPr/>
      </p:nvGrpSpPr>
      <p:grpSpPr>
        <a:xfrm>
          <a:off x="0" y="0"/>
          <a:ext cx="0" cy="0"/>
          <a:chOff x="0" y="0"/>
          <a:chExt cx="0" cy="0"/>
        </a:xfrm>
      </p:grpSpPr>
      <p:grpSp>
        <p:nvGrpSpPr>
          <p:cNvPr id="169" name="Google Shape;169;p46"/>
          <p:cNvGrpSpPr/>
          <p:nvPr/>
        </p:nvGrpSpPr>
        <p:grpSpPr>
          <a:xfrm>
            <a:off x="118499" y="114900"/>
            <a:ext cx="8907003" cy="4913700"/>
            <a:chOff x="118625" y="114900"/>
            <a:chExt cx="8907003" cy="4913700"/>
          </a:xfrm>
        </p:grpSpPr>
        <p:sp>
          <p:nvSpPr>
            <p:cNvPr id="170" name="Google Shape;170;p46"/>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1" name="Google Shape;171;p46"/>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72" name="Google Shape;172;p46"/>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6"/>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46"/>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5" name="Google Shape;175;p46"/>
          <p:cNvSpPr txBox="1">
            <a:spLocks noGrp="1"/>
          </p:cNvSpPr>
          <p:nvPr>
            <p:ph type="title"/>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None/>
              <a:defRPr sz="3200"/>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6"/>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CUSTOM_29">
    <p:spTree>
      <p:nvGrpSpPr>
        <p:cNvPr id="1" name="Shape 177"/>
        <p:cNvGrpSpPr/>
        <p:nvPr/>
      </p:nvGrpSpPr>
      <p:grpSpPr>
        <a:xfrm>
          <a:off x="0" y="0"/>
          <a:ext cx="0" cy="0"/>
          <a:chOff x="0" y="0"/>
          <a:chExt cx="0" cy="0"/>
        </a:xfrm>
      </p:grpSpPr>
      <p:grpSp>
        <p:nvGrpSpPr>
          <p:cNvPr id="178" name="Google Shape;178;p48"/>
          <p:cNvGrpSpPr/>
          <p:nvPr/>
        </p:nvGrpSpPr>
        <p:grpSpPr>
          <a:xfrm>
            <a:off x="118499" y="114900"/>
            <a:ext cx="8907003" cy="4913700"/>
            <a:chOff x="118625" y="114900"/>
            <a:chExt cx="8907003" cy="4913700"/>
          </a:xfrm>
        </p:grpSpPr>
        <p:sp>
          <p:nvSpPr>
            <p:cNvPr id="179" name="Google Shape;179;p48"/>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0" name="Google Shape;180;p48"/>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81" name="Google Shape;181;p48"/>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48"/>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48"/>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4" name="Google Shape;184;p48"/>
          <p:cNvSpPr txBox="1">
            <a:spLocks noGrp="1"/>
          </p:cNvSpPr>
          <p:nvPr>
            <p:ph type="title"/>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None/>
              <a:defRPr sz="3200"/>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185" name="Google Shape;185;p48"/>
          <p:cNvSpPr txBox="1">
            <a:spLocks noGrp="1"/>
          </p:cNvSpPr>
          <p:nvPr>
            <p:ph type="subTitle" idx="1"/>
          </p:nvPr>
        </p:nvSpPr>
        <p:spPr>
          <a:xfrm>
            <a:off x="3588250" y="3050219"/>
            <a:ext cx="24633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186" name="Google Shape;186;p48"/>
          <p:cNvSpPr txBox="1">
            <a:spLocks noGrp="1"/>
          </p:cNvSpPr>
          <p:nvPr>
            <p:ph type="subTitle" idx="2"/>
          </p:nvPr>
        </p:nvSpPr>
        <p:spPr>
          <a:xfrm>
            <a:off x="3588250" y="3423474"/>
            <a:ext cx="2463300" cy="88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187" name="Google Shape;187;p48"/>
          <p:cNvSpPr txBox="1">
            <a:spLocks noGrp="1"/>
          </p:cNvSpPr>
          <p:nvPr>
            <p:ph type="subTitle" idx="3"/>
          </p:nvPr>
        </p:nvSpPr>
        <p:spPr>
          <a:xfrm>
            <a:off x="3588250" y="1391819"/>
            <a:ext cx="24633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188" name="Google Shape;188;p48"/>
          <p:cNvSpPr txBox="1">
            <a:spLocks noGrp="1"/>
          </p:cNvSpPr>
          <p:nvPr>
            <p:ph type="subTitle" idx="4"/>
          </p:nvPr>
        </p:nvSpPr>
        <p:spPr>
          <a:xfrm>
            <a:off x="3588250" y="1765081"/>
            <a:ext cx="2463300" cy="88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1">
  <p:cSld name="CUSTOM_28_1">
    <p:spTree>
      <p:nvGrpSpPr>
        <p:cNvPr id="1" name="Shape 189"/>
        <p:cNvGrpSpPr/>
        <p:nvPr/>
      </p:nvGrpSpPr>
      <p:grpSpPr>
        <a:xfrm>
          <a:off x="0" y="0"/>
          <a:ext cx="0" cy="0"/>
          <a:chOff x="0" y="0"/>
          <a:chExt cx="0" cy="0"/>
        </a:xfrm>
      </p:grpSpPr>
      <p:grpSp>
        <p:nvGrpSpPr>
          <p:cNvPr id="190" name="Google Shape;190;p49"/>
          <p:cNvGrpSpPr/>
          <p:nvPr/>
        </p:nvGrpSpPr>
        <p:grpSpPr>
          <a:xfrm>
            <a:off x="118499" y="114900"/>
            <a:ext cx="8907003" cy="4913700"/>
            <a:chOff x="118625" y="114900"/>
            <a:chExt cx="8907003" cy="4913700"/>
          </a:xfrm>
        </p:grpSpPr>
        <p:sp>
          <p:nvSpPr>
            <p:cNvPr id="191" name="Google Shape;191;p49"/>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2" name="Google Shape;192;p49"/>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93" name="Google Shape;193;p49"/>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49"/>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49"/>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6" name="Google Shape;196;p49"/>
          <p:cNvSpPr txBox="1">
            <a:spLocks noGrp="1"/>
          </p:cNvSpPr>
          <p:nvPr>
            <p:ph type="subTitle" idx="1"/>
          </p:nvPr>
        </p:nvSpPr>
        <p:spPr>
          <a:xfrm>
            <a:off x="1264637" y="340847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197" name="Google Shape;197;p49"/>
          <p:cNvSpPr txBox="1">
            <a:spLocks noGrp="1"/>
          </p:cNvSpPr>
          <p:nvPr>
            <p:ph type="subTitle" idx="2"/>
          </p:nvPr>
        </p:nvSpPr>
        <p:spPr>
          <a:xfrm>
            <a:off x="1264637" y="3873269"/>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98" name="Google Shape;198;p49"/>
          <p:cNvSpPr txBox="1">
            <a:spLocks noGrp="1"/>
          </p:cNvSpPr>
          <p:nvPr>
            <p:ph type="subTitle" idx="3"/>
          </p:nvPr>
        </p:nvSpPr>
        <p:spPr>
          <a:xfrm>
            <a:off x="3841581" y="340847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199" name="Google Shape;199;p49"/>
          <p:cNvSpPr txBox="1">
            <a:spLocks noGrp="1"/>
          </p:cNvSpPr>
          <p:nvPr>
            <p:ph type="subTitle" idx="4"/>
          </p:nvPr>
        </p:nvSpPr>
        <p:spPr>
          <a:xfrm>
            <a:off x="3841581" y="3873269"/>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0" name="Google Shape;200;p49"/>
          <p:cNvSpPr txBox="1">
            <a:spLocks noGrp="1"/>
          </p:cNvSpPr>
          <p:nvPr>
            <p:ph type="subTitle" idx="5"/>
          </p:nvPr>
        </p:nvSpPr>
        <p:spPr>
          <a:xfrm>
            <a:off x="6418531" y="340847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201" name="Google Shape;201;p49"/>
          <p:cNvSpPr txBox="1">
            <a:spLocks noGrp="1"/>
          </p:cNvSpPr>
          <p:nvPr>
            <p:ph type="subTitle" idx="6"/>
          </p:nvPr>
        </p:nvSpPr>
        <p:spPr>
          <a:xfrm>
            <a:off x="6418531" y="3873269"/>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2" name="Google Shape;202;p49"/>
          <p:cNvSpPr txBox="1">
            <a:spLocks noGrp="1"/>
          </p:cNvSpPr>
          <p:nvPr>
            <p:ph type="title"/>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sz="32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03" name="Google Shape;203;p49"/>
          <p:cNvSpPr txBox="1">
            <a:spLocks noGrp="1"/>
          </p:cNvSpPr>
          <p:nvPr>
            <p:ph type="subTitle" idx="7"/>
          </p:nvPr>
        </p:nvSpPr>
        <p:spPr>
          <a:xfrm>
            <a:off x="1264637" y="1882342"/>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204" name="Google Shape;204;p49"/>
          <p:cNvSpPr txBox="1">
            <a:spLocks noGrp="1"/>
          </p:cNvSpPr>
          <p:nvPr>
            <p:ph type="subTitle" idx="8"/>
          </p:nvPr>
        </p:nvSpPr>
        <p:spPr>
          <a:xfrm>
            <a:off x="1264637" y="2347134"/>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5" name="Google Shape;205;p49"/>
          <p:cNvSpPr txBox="1">
            <a:spLocks noGrp="1"/>
          </p:cNvSpPr>
          <p:nvPr>
            <p:ph type="subTitle" idx="9"/>
          </p:nvPr>
        </p:nvSpPr>
        <p:spPr>
          <a:xfrm>
            <a:off x="3841581" y="1882342"/>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206" name="Google Shape;206;p49"/>
          <p:cNvSpPr txBox="1">
            <a:spLocks noGrp="1"/>
          </p:cNvSpPr>
          <p:nvPr>
            <p:ph type="subTitle" idx="13"/>
          </p:nvPr>
        </p:nvSpPr>
        <p:spPr>
          <a:xfrm>
            <a:off x="3841581" y="2347134"/>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7" name="Google Shape;207;p49"/>
          <p:cNvSpPr txBox="1">
            <a:spLocks noGrp="1"/>
          </p:cNvSpPr>
          <p:nvPr>
            <p:ph type="subTitle" idx="14"/>
          </p:nvPr>
        </p:nvSpPr>
        <p:spPr>
          <a:xfrm>
            <a:off x="6418531" y="1882342"/>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208" name="Google Shape;208;p49"/>
          <p:cNvSpPr txBox="1">
            <a:spLocks noGrp="1"/>
          </p:cNvSpPr>
          <p:nvPr>
            <p:ph type="subTitle" idx="15"/>
          </p:nvPr>
        </p:nvSpPr>
        <p:spPr>
          <a:xfrm>
            <a:off x="6418531" y="2347134"/>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9" name="Google Shape;209;p49"/>
          <p:cNvSpPr txBox="1">
            <a:spLocks noGrp="1"/>
          </p:cNvSpPr>
          <p:nvPr>
            <p:ph type="title" idx="16"/>
          </p:nvPr>
        </p:nvSpPr>
        <p:spPr>
          <a:xfrm>
            <a:off x="1575587" y="1381460"/>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0" name="Google Shape;210;p49"/>
          <p:cNvSpPr txBox="1">
            <a:spLocks noGrp="1"/>
          </p:cNvSpPr>
          <p:nvPr>
            <p:ph type="title" idx="17"/>
          </p:nvPr>
        </p:nvSpPr>
        <p:spPr>
          <a:xfrm>
            <a:off x="4152531" y="1381460"/>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1" name="Google Shape;211;p49"/>
          <p:cNvSpPr txBox="1">
            <a:spLocks noGrp="1"/>
          </p:cNvSpPr>
          <p:nvPr>
            <p:ph type="title" idx="18"/>
          </p:nvPr>
        </p:nvSpPr>
        <p:spPr>
          <a:xfrm>
            <a:off x="6729481" y="1381460"/>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2" name="Google Shape;212;p49"/>
          <p:cNvSpPr txBox="1">
            <a:spLocks noGrp="1"/>
          </p:cNvSpPr>
          <p:nvPr>
            <p:ph type="title" idx="19"/>
          </p:nvPr>
        </p:nvSpPr>
        <p:spPr>
          <a:xfrm>
            <a:off x="1575587" y="2907595"/>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3" name="Google Shape;213;p49"/>
          <p:cNvSpPr txBox="1">
            <a:spLocks noGrp="1"/>
          </p:cNvSpPr>
          <p:nvPr>
            <p:ph type="title" idx="20"/>
          </p:nvPr>
        </p:nvSpPr>
        <p:spPr>
          <a:xfrm>
            <a:off x="4152531" y="2907595"/>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4" name="Google Shape;214;p49"/>
          <p:cNvSpPr txBox="1">
            <a:spLocks noGrp="1"/>
          </p:cNvSpPr>
          <p:nvPr>
            <p:ph type="title" idx="21"/>
          </p:nvPr>
        </p:nvSpPr>
        <p:spPr>
          <a:xfrm>
            <a:off x="6729481" y="2907595"/>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1">
  <p:cSld name="CUSTOM_30">
    <p:spTree>
      <p:nvGrpSpPr>
        <p:cNvPr id="1" name="Shape 16"/>
        <p:cNvGrpSpPr/>
        <p:nvPr/>
      </p:nvGrpSpPr>
      <p:grpSpPr>
        <a:xfrm>
          <a:off x="0" y="0"/>
          <a:ext cx="0" cy="0"/>
          <a:chOff x="0" y="0"/>
          <a:chExt cx="0" cy="0"/>
        </a:xfrm>
      </p:grpSpPr>
      <p:grpSp>
        <p:nvGrpSpPr>
          <p:cNvPr id="17" name="Google Shape;17;p30"/>
          <p:cNvGrpSpPr/>
          <p:nvPr/>
        </p:nvGrpSpPr>
        <p:grpSpPr>
          <a:xfrm>
            <a:off x="118499" y="114900"/>
            <a:ext cx="8907003" cy="4913700"/>
            <a:chOff x="118625" y="114900"/>
            <a:chExt cx="8907003" cy="4913700"/>
          </a:xfrm>
        </p:grpSpPr>
        <p:sp>
          <p:nvSpPr>
            <p:cNvPr id="18" name="Google Shape;18;p30"/>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 name="Google Shape;19;p30"/>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20" name="Google Shape;20;p30"/>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0"/>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30"/>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 name="Google Shape;23;p30"/>
          <p:cNvSpPr txBox="1">
            <a:spLocks noGrp="1"/>
          </p:cNvSpPr>
          <p:nvPr>
            <p:ph type="subTitle" idx="1"/>
          </p:nvPr>
        </p:nvSpPr>
        <p:spPr>
          <a:xfrm>
            <a:off x="2917850" y="2649262"/>
            <a:ext cx="3932400" cy="946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24" name="Google Shape;24;p30"/>
          <p:cNvSpPr txBox="1">
            <a:spLocks noGrp="1"/>
          </p:cNvSpPr>
          <p:nvPr>
            <p:ph type="title"/>
          </p:nvPr>
        </p:nvSpPr>
        <p:spPr>
          <a:xfrm>
            <a:off x="2917850" y="1519636"/>
            <a:ext cx="3932400" cy="1245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500"/>
              <a:buNone/>
              <a:defRPr sz="8500"/>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25_1">
    <p:spTree>
      <p:nvGrpSpPr>
        <p:cNvPr id="1" name="Shape 215"/>
        <p:cNvGrpSpPr/>
        <p:nvPr/>
      </p:nvGrpSpPr>
      <p:grpSpPr>
        <a:xfrm>
          <a:off x="0" y="0"/>
          <a:ext cx="0" cy="0"/>
          <a:chOff x="0" y="0"/>
          <a:chExt cx="0" cy="0"/>
        </a:xfrm>
      </p:grpSpPr>
      <p:grpSp>
        <p:nvGrpSpPr>
          <p:cNvPr id="216" name="Google Shape;216;p50"/>
          <p:cNvGrpSpPr/>
          <p:nvPr/>
        </p:nvGrpSpPr>
        <p:grpSpPr>
          <a:xfrm>
            <a:off x="118625" y="114900"/>
            <a:ext cx="8907003" cy="4913700"/>
            <a:chOff x="118625" y="114900"/>
            <a:chExt cx="8907003" cy="4913700"/>
          </a:xfrm>
        </p:grpSpPr>
        <p:grpSp>
          <p:nvGrpSpPr>
            <p:cNvPr id="217" name="Google Shape;217;p50"/>
            <p:cNvGrpSpPr/>
            <p:nvPr/>
          </p:nvGrpSpPr>
          <p:grpSpPr>
            <a:xfrm>
              <a:off x="118625" y="114900"/>
              <a:ext cx="8907003" cy="4913700"/>
              <a:chOff x="118625" y="114900"/>
              <a:chExt cx="8907003" cy="4913700"/>
            </a:xfrm>
          </p:grpSpPr>
          <p:sp>
            <p:nvSpPr>
              <p:cNvPr id="218" name="Google Shape;218;p50"/>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50"/>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50"/>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50"/>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2" name="Google Shape;222;p50"/>
            <p:cNvSpPr/>
            <p:nvPr/>
          </p:nvSpPr>
          <p:spPr>
            <a:xfrm>
              <a:off x="1073899" y="387300"/>
              <a:ext cx="7680900" cy="4368900"/>
            </a:xfrm>
            <a:prstGeom prst="roundRect">
              <a:avLst>
                <a:gd name="adj" fmla="val 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25"/>
        <p:cNvGrpSpPr/>
        <p:nvPr/>
      </p:nvGrpSpPr>
      <p:grpSpPr>
        <a:xfrm>
          <a:off x="0" y="0"/>
          <a:ext cx="0" cy="0"/>
          <a:chOff x="0" y="0"/>
          <a:chExt cx="0" cy="0"/>
        </a:xfrm>
      </p:grpSpPr>
      <p:grpSp>
        <p:nvGrpSpPr>
          <p:cNvPr id="26" name="Google Shape;26;p31"/>
          <p:cNvGrpSpPr/>
          <p:nvPr/>
        </p:nvGrpSpPr>
        <p:grpSpPr>
          <a:xfrm>
            <a:off x="118499" y="114900"/>
            <a:ext cx="8907003" cy="4913700"/>
            <a:chOff x="118625" y="114900"/>
            <a:chExt cx="8907003" cy="4913700"/>
          </a:xfrm>
        </p:grpSpPr>
        <p:sp>
          <p:nvSpPr>
            <p:cNvPr id="27" name="Google Shape;27;p31"/>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 name="Google Shape;28;p31"/>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29" name="Google Shape;29;p31"/>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1"/>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31"/>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grpSp>
        <p:nvGrpSpPr>
          <p:cNvPr id="33" name="Google Shape;33;p32"/>
          <p:cNvGrpSpPr/>
          <p:nvPr/>
        </p:nvGrpSpPr>
        <p:grpSpPr>
          <a:xfrm>
            <a:off x="118499" y="114900"/>
            <a:ext cx="8907003" cy="4913700"/>
            <a:chOff x="118625" y="114900"/>
            <a:chExt cx="8907003" cy="4913700"/>
          </a:xfrm>
        </p:grpSpPr>
        <p:sp>
          <p:nvSpPr>
            <p:cNvPr id="34" name="Google Shape;34;p32"/>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 name="Google Shape;35;p32"/>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36" name="Google Shape;36;p32"/>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2"/>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2"/>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 name="Google Shape;39;p32"/>
          <p:cNvSpPr txBox="1">
            <a:spLocks noGrp="1"/>
          </p:cNvSpPr>
          <p:nvPr>
            <p:ph type="subTitle" idx="1"/>
          </p:nvPr>
        </p:nvSpPr>
        <p:spPr>
          <a:xfrm>
            <a:off x="3487175" y="2243250"/>
            <a:ext cx="4195200" cy="1390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40" name="Google Shape;40;p32"/>
          <p:cNvSpPr txBox="1">
            <a:spLocks noGrp="1"/>
          </p:cNvSpPr>
          <p:nvPr>
            <p:ph type="title"/>
          </p:nvPr>
        </p:nvSpPr>
        <p:spPr>
          <a:xfrm>
            <a:off x="3487175" y="1633075"/>
            <a:ext cx="4195200" cy="472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sz="4500"/>
            </a:lvl1pPr>
            <a:lvl2pPr lvl="1"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2pPr>
            <a:lvl3pPr lvl="2"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3pPr>
            <a:lvl4pPr lvl="3"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4pPr>
            <a:lvl5pPr lvl="4"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5pPr>
            <a:lvl6pPr lvl="5"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6pPr>
            <a:lvl7pPr lvl="6"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7pPr>
            <a:lvl8pPr lvl="7"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8pPr>
            <a:lvl9pPr lvl="8"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26">
    <p:spTree>
      <p:nvGrpSpPr>
        <p:cNvPr id="1" name="Shape 41"/>
        <p:cNvGrpSpPr/>
        <p:nvPr/>
      </p:nvGrpSpPr>
      <p:grpSpPr>
        <a:xfrm>
          <a:off x="0" y="0"/>
          <a:ext cx="0" cy="0"/>
          <a:chOff x="0" y="0"/>
          <a:chExt cx="0" cy="0"/>
        </a:xfrm>
      </p:grpSpPr>
      <p:grpSp>
        <p:nvGrpSpPr>
          <p:cNvPr id="42" name="Google Shape;42;p33"/>
          <p:cNvGrpSpPr/>
          <p:nvPr/>
        </p:nvGrpSpPr>
        <p:grpSpPr>
          <a:xfrm>
            <a:off x="118499" y="114900"/>
            <a:ext cx="8907003" cy="4913700"/>
            <a:chOff x="118625" y="114900"/>
            <a:chExt cx="8907003" cy="4913700"/>
          </a:xfrm>
        </p:grpSpPr>
        <p:sp>
          <p:nvSpPr>
            <p:cNvPr id="43" name="Google Shape;43;p33"/>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 name="Google Shape;44;p33"/>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45" name="Google Shape;45;p33"/>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3"/>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33"/>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 name="Google Shape;48;p33"/>
          <p:cNvSpPr txBox="1">
            <a:spLocks noGrp="1"/>
          </p:cNvSpPr>
          <p:nvPr>
            <p:ph type="title"/>
          </p:nvPr>
        </p:nvSpPr>
        <p:spPr>
          <a:xfrm>
            <a:off x="1361850" y="1891252"/>
            <a:ext cx="7680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49" name="Google Shape;49;p33"/>
          <p:cNvSpPr txBox="1">
            <a:spLocks noGrp="1"/>
          </p:cNvSpPr>
          <p:nvPr>
            <p:ph type="subTitle" idx="1"/>
          </p:nvPr>
        </p:nvSpPr>
        <p:spPr>
          <a:xfrm>
            <a:off x="2256624" y="1682600"/>
            <a:ext cx="2515200" cy="371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50" name="Google Shape;50;p33"/>
          <p:cNvSpPr txBox="1">
            <a:spLocks noGrp="1"/>
          </p:cNvSpPr>
          <p:nvPr>
            <p:ph type="subTitle" idx="2"/>
          </p:nvPr>
        </p:nvSpPr>
        <p:spPr>
          <a:xfrm>
            <a:off x="2256624" y="2026637"/>
            <a:ext cx="2515200" cy="699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51" name="Google Shape;51;p33"/>
          <p:cNvSpPr txBox="1">
            <a:spLocks noGrp="1"/>
          </p:cNvSpPr>
          <p:nvPr>
            <p:ph type="title" idx="3"/>
          </p:nvPr>
        </p:nvSpPr>
        <p:spPr>
          <a:xfrm>
            <a:off x="1361850" y="3370633"/>
            <a:ext cx="7680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2" name="Google Shape;52;p33"/>
          <p:cNvSpPr txBox="1">
            <a:spLocks noGrp="1"/>
          </p:cNvSpPr>
          <p:nvPr>
            <p:ph type="subTitle" idx="4"/>
          </p:nvPr>
        </p:nvSpPr>
        <p:spPr>
          <a:xfrm>
            <a:off x="2256624" y="3161986"/>
            <a:ext cx="2515200" cy="371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53" name="Google Shape;53;p33"/>
          <p:cNvSpPr txBox="1">
            <a:spLocks noGrp="1"/>
          </p:cNvSpPr>
          <p:nvPr>
            <p:ph type="subTitle" idx="5"/>
          </p:nvPr>
        </p:nvSpPr>
        <p:spPr>
          <a:xfrm>
            <a:off x="2256624" y="3506023"/>
            <a:ext cx="2515200" cy="699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54" name="Google Shape;54;p33"/>
          <p:cNvSpPr txBox="1">
            <a:spLocks noGrp="1"/>
          </p:cNvSpPr>
          <p:nvPr>
            <p:ph type="title" idx="6"/>
          </p:nvPr>
        </p:nvSpPr>
        <p:spPr>
          <a:xfrm>
            <a:off x="5013564" y="1891252"/>
            <a:ext cx="7680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5" name="Google Shape;55;p33"/>
          <p:cNvSpPr txBox="1">
            <a:spLocks noGrp="1"/>
          </p:cNvSpPr>
          <p:nvPr>
            <p:ph type="subTitle" idx="7"/>
          </p:nvPr>
        </p:nvSpPr>
        <p:spPr>
          <a:xfrm>
            <a:off x="5908350" y="1682600"/>
            <a:ext cx="2515200" cy="371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56" name="Google Shape;56;p33"/>
          <p:cNvSpPr txBox="1">
            <a:spLocks noGrp="1"/>
          </p:cNvSpPr>
          <p:nvPr>
            <p:ph type="subTitle" idx="8"/>
          </p:nvPr>
        </p:nvSpPr>
        <p:spPr>
          <a:xfrm>
            <a:off x="5908350" y="2026631"/>
            <a:ext cx="2515200" cy="699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57" name="Google Shape;57;p33"/>
          <p:cNvSpPr txBox="1">
            <a:spLocks noGrp="1"/>
          </p:cNvSpPr>
          <p:nvPr>
            <p:ph type="title" idx="9"/>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Font typeface="Fredoka One"/>
              <a:buNone/>
              <a:defRPr sz="3200"/>
            </a:lvl1pPr>
            <a:lvl2pPr lvl="1"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58" name="Google Shape;58;p33"/>
          <p:cNvSpPr txBox="1">
            <a:spLocks noGrp="1"/>
          </p:cNvSpPr>
          <p:nvPr>
            <p:ph type="title" idx="13"/>
          </p:nvPr>
        </p:nvSpPr>
        <p:spPr>
          <a:xfrm>
            <a:off x="5013564" y="3370645"/>
            <a:ext cx="7680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9" name="Google Shape;59;p33"/>
          <p:cNvSpPr txBox="1">
            <a:spLocks noGrp="1"/>
          </p:cNvSpPr>
          <p:nvPr>
            <p:ph type="subTitle" idx="14"/>
          </p:nvPr>
        </p:nvSpPr>
        <p:spPr>
          <a:xfrm>
            <a:off x="5908350" y="3161976"/>
            <a:ext cx="2515200" cy="371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60" name="Google Shape;60;p33"/>
          <p:cNvSpPr txBox="1">
            <a:spLocks noGrp="1"/>
          </p:cNvSpPr>
          <p:nvPr>
            <p:ph type="subTitle" idx="15"/>
          </p:nvPr>
        </p:nvSpPr>
        <p:spPr>
          <a:xfrm>
            <a:off x="5908350" y="3506025"/>
            <a:ext cx="2515200" cy="699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grpSp>
        <p:nvGrpSpPr>
          <p:cNvPr id="62" name="Google Shape;62;p34"/>
          <p:cNvGrpSpPr/>
          <p:nvPr/>
        </p:nvGrpSpPr>
        <p:grpSpPr>
          <a:xfrm>
            <a:off x="118499" y="114900"/>
            <a:ext cx="8907003" cy="4913700"/>
            <a:chOff x="118625" y="114900"/>
            <a:chExt cx="8907003" cy="4913700"/>
          </a:xfrm>
        </p:grpSpPr>
        <p:sp>
          <p:nvSpPr>
            <p:cNvPr id="63" name="Google Shape;63;p34"/>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 name="Google Shape;64;p34"/>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65" name="Google Shape;65;p34"/>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4"/>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4"/>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 name="Google Shape;68;p34"/>
          <p:cNvSpPr txBox="1">
            <a:spLocks noGrp="1"/>
          </p:cNvSpPr>
          <p:nvPr>
            <p:ph type="title"/>
          </p:nvPr>
        </p:nvSpPr>
        <p:spPr>
          <a:xfrm>
            <a:off x="1498178" y="2517845"/>
            <a:ext cx="3849600" cy="77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7000"/>
              <a:buNone/>
              <a:defRPr sz="5500">
                <a:solidFill>
                  <a:schemeClr val="accent2"/>
                </a:solidFill>
              </a:defRPr>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69" name="Google Shape;69;p34"/>
          <p:cNvSpPr txBox="1">
            <a:spLocks noGrp="1"/>
          </p:cNvSpPr>
          <p:nvPr>
            <p:ph type="title" idx="2"/>
          </p:nvPr>
        </p:nvSpPr>
        <p:spPr>
          <a:xfrm>
            <a:off x="2766428" y="1397613"/>
            <a:ext cx="1313100" cy="926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000"/>
              <a:buNone/>
              <a:defRPr sz="55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70" name="Google Shape;70;p34"/>
          <p:cNvSpPr txBox="1">
            <a:spLocks noGrp="1"/>
          </p:cNvSpPr>
          <p:nvPr>
            <p:ph type="subTitle" idx="1"/>
          </p:nvPr>
        </p:nvSpPr>
        <p:spPr>
          <a:xfrm>
            <a:off x="1903328" y="3393939"/>
            <a:ext cx="3039300" cy="59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0"/>
        <p:cNvGrpSpPr/>
        <p:nvPr/>
      </p:nvGrpSpPr>
      <p:grpSpPr>
        <a:xfrm>
          <a:off x="0" y="0"/>
          <a:ext cx="0" cy="0"/>
          <a:chOff x="0" y="0"/>
          <a:chExt cx="0" cy="0"/>
        </a:xfrm>
      </p:grpSpPr>
      <p:grpSp>
        <p:nvGrpSpPr>
          <p:cNvPr id="81" name="Google Shape;81;p36"/>
          <p:cNvGrpSpPr/>
          <p:nvPr/>
        </p:nvGrpSpPr>
        <p:grpSpPr>
          <a:xfrm>
            <a:off x="118499" y="114900"/>
            <a:ext cx="8907003" cy="4913700"/>
            <a:chOff x="118625" y="114900"/>
            <a:chExt cx="8907003" cy="4913700"/>
          </a:xfrm>
        </p:grpSpPr>
        <p:sp>
          <p:nvSpPr>
            <p:cNvPr id="82" name="Google Shape;82;p36"/>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3" name="Google Shape;83;p36"/>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84" name="Google Shape;84;p36"/>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6"/>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6"/>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 name="Google Shape;87;p36"/>
          <p:cNvSpPr txBox="1">
            <a:spLocks noGrp="1"/>
          </p:cNvSpPr>
          <p:nvPr>
            <p:ph type="title"/>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Font typeface="Fredoka One"/>
              <a:buNone/>
              <a:defRPr sz="3200"/>
            </a:lvl1pPr>
            <a:lvl2pPr lvl="1"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88" name="Google Shape;88;p36"/>
          <p:cNvSpPr txBox="1">
            <a:spLocks noGrp="1"/>
          </p:cNvSpPr>
          <p:nvPr>
            <p:ph type="subTitle" idx="1"/>
          </p:nvPr>
        </p:nvSpPr>
        <p:spPr>
          <a:xfrm>
            <a:off x="1264637" y="280083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89" name="Google Shape;89;p36"/>
          <p:cNvSpPr txBox="1">
            <a:spLocks noGrp="1"/>
          </p:cNvSpPr>
          <p:nvPr>
            <p:ph type="subTitle" idx="2"/>
          </p:nvPr>
        </p:nvSpPr>
        <p:spPr>
          <a:xfrm>
            <a:off x="1264637" y="3172237"/>
            <a:ext cx="1964400" cy="88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90" name="Google Shape;90;p36"/>
          <p:cNvSpPr txBox="1">
            <a:spLocks noGrp="1"/>
          </p:cNvSpPr>
          <p:nvPr>
            <p:ph type="subTitle" idx="3"/>
          </p:nvPr>
        </p:nvSpPr>
        <p:spPr>
          <a:xfrm>
            <a:off x="6418525" y="280083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91" name="Google Shape;91;p36"/>
          <p:cNvSpPr txBox="1">
            <a:spLocks noGrp="1"/>
          </p:cNvSpPr>
          <p:nvPr>
            <p:ph type="subTitle" idx="4"/>
          </p:nvPr>
        </p:nvSpPr>
        <p:spPr>
          <a:xfrm>
            <a:off x="6418525" y="3172237"/>
            <a:ext cx="1964400" cy="88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24">
    <p:bg>
      <p:bgPr>
        <a:solidFill>
          <a:schemeClr val="dk1"/>
        </a:solidFill>
        <a:effectLst/>
      </p:bgPr>
    </p:bg>
    <p:spTree>
      <p:nvGrpSpPr>
        <p:cNvPr id="1" name="Shape 92"/>
        <p:cNvGrpSpPr/>
        <p:nvPr/>
      </p:nvGrpSpPr>
      <p:grpSpPr>
        <a:xfrm>
          <a:off x="0" y="0"/>
          <a:ext cx="0" cy="0"/>
          <a:chOff x="0" y="0"/>
          <a:chExt cx="0" cy="0"/>
        </a:xfrm>
      </p:grpSpPr>
      <p:grpSp>
        <p:nvGrpSpPr>
          <p:cNvPr id="93" name="Google Shape;93;p37"/>
          <p:cNvGrpSpPr/>
          <p:nvPr/>
        </p:nvGrpSpPr>
        <p:grpSpPr>
          <a:xfrm>
            <a:off x="133564" y="114900"/>
            <a:ext cx="8891937" cy="4913700"/>
            <a:chOff x="598801" y="114900"/>
            <a:chExt cx="8426700" cy="4913700"/>
          </a:xfrm>
        </p:grpSpPr>
        <p:sp>
          <p:nvSpPr>
            <p:cNvPr id="94" name="Google Shape;94;p37"/>
            <p:cNvSpPr/>
            <p:nvPr/>
          </p:nvSpPr>
          <p:spPr>
            <a:xfrm>
              <a:off x="598801" y="114900"/>
              <a:ext cx="8426700" cy="4913700"/>
            </a:xfrm>
            <a:prstGeom prst="roundRect">
              <a:avLst>
                <a:gd name="adj" fmla="val 1043"/>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 name="Google Shape;95;p37"/>
            <p:cNvPicPr preferRelativeResize="0"/>
            <p:nvPr/>
          </p:nvPicPr>
          <p:blipFill rotWithShape="1">
            <a:blip r:embed="rId2">
              <a:alphaModFix/>
            </a:blip>
            <a:srcRect t="6627" b="6627"/>
            <a:stretch/>
          </p:blipFill>
          <p:spPr>
            <a:xfrm>
              <a:off x="789086" y="216450"/>
              <a:ext cx="8141400" cy="4710600"/>
            </a:xfrm>
            <a:prstGeom prst="roundRect">
              <a:avLst>
                <a:gd name="adj" fmla="val 1272"/>
              </a:avLst>
            </a:prstGeom>
            <a:noFill/>
            <a:ln>
              <a:noFill/>
            </a:ln>
          </p:spPr>
        </p:pic>
        <p:sp>
          <p:nvSpPr>
            <p:cNvPr id="96" name="Google Shape;96;p37"/>
            <p:cNvSpPr/>
            <p:nvPr/>
          </p:nvSpPr>
          <p:spPr>
            <a:xfrm>
              <a:off x="789082"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10_1_1_1_1_1_1_1_1_2">
    <p:spTree>
      <p:nvGrpSpPr>
        <p:cNvPr id="1" name="Shape 97"/>
        <p:cNvGrpSpPr/>
        <p:nvPr/>
      </p:nvGrpSpPr>
      <p:grpSpPr>
        <a:xfrm>
          <a:off x="0" y="0"/>
          <a:ext cx="0" cy="0"/>
          <a:chOff x="0" y="0"/>
          <a:chExt cx="0" cy="0"/>
        </a:xfrm>
      </p:grpSpPr>
      <p:grpSp>
        <p:nvGrpSpPr>
          <p:cNvPr id="98" name="Google Shape;98;p38"/>
          <p:cNvGrpSpPr/>
          <p:nvPr/>
        </p:nvGrpSpPr>
        <p:grpSpPr>
          <a:xfrm>
            <a:off x="118499" y="114900"/>
            <a:ext cx="8907003" cy="4913700"/>
            <a:chOff x="118625" y="114900"/>
            <a:chExt cx="8907003" cy="4913700"/>
          </a:xfrm>
        </p:grpSpPr>
        <p:sp>
          <p:nvSpPr>
            <p:cNvPr id="99" name="Google Shape;99;p38"/>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0" name="Google Shape;100;p38"/>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01" name="Google Shape;101;p38"/>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8"/>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8"/>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 name="Google Shape;104;p38"/>
          <p:cNvSpPr txBox="1">
            <a:spLocks noGrp="1"/>
          </p:cNvSpPr>
          <p:nvPr>
            <p:ph type="subTitle" idx="1"/>
          </p:nvPr>
        </p:nvSpPr>
        <p:spPr>
          <a:xfrm flipH="1">
            <a:off x="5329955" y="2480120"/>
            <a:ext cx="2586000" cy="1370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05" name="Google Shape;105;p38"/>
          <p:cNvSpPr txBox="1">
            <a:spLocks noGrp="1"/>
          </p:cNvSpPr>
          <p:nvPr>
            <p:ph type="title"/>
          </p:nvPr>
        </p:nvSpPr>
        <p:spPr>
          <a:xfrm flipH="1">
            <a:off x="5546255" y="1554020"/>
            <a:ext cx="2153400" cy="89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200"/>
              <a:buNone/>
              <a:defRPr sz="3200"/>
            </a:lvl1pPr>
            <a:lvl2pPr lvl="1" algn="l">
              <a:lnSpc>
                <a:spcPct val="100000"/>
              </a:lnSpc>
              <a:spcBef>
                <a:spcPts val="0"/>
              </a:spcBef>
              <a:spcAft>
                <a:spcPts val="0"/>
              </a:spcAft>
              <a:buClr>
                <a:schemeClr val="dk1"/>
              </a:buClr>
              <a:buSzPts val="3600"/>
              <a:buNone/>
              <a:defRPr sz="3600">
                <a:solidFill>
                  <a:schemeClr val="dk1"/>
                </a:solidFill>
              </a:defRPr>
            </a:lvl2pPr>
            <a:lvl3pPr lvl="2" algn="l">
              <a:lnSpc>
                <a:spcPct val="100000"/>
              </a:lnSpc>
              <a:spcBef>
                <a:spcPts val="0"/>
              </a:spcBef>
              <a:spcAft>
                <a:spcPts val="0"/>
              </a:spcAft>
              <a:buClr>
                <a:schemeClr val="dk1"/>
              </a:buClr>
              <a:buSzPts val="3600"/>
              <a:buNone/>
              <a:defRPr sz="3600">
                <a:solidFill>
                  <a:schemeClr val="dk1"/>
                </a:solidFill>
              </a:defRPr>
            </a:lvl3pPr>
            <a:lvl4pPr lvl="3" algn="l">
              <a:lnSpc>
                <a:spcPct val="100000"/>
              </a:lnSpc>
              <a:spcBef>
                <a:spcPts val="0"/>
              </a:spcBef>
              <a:spcAft>
                <a:spcPts val="0"/>
              </a:spcAft>
              <a:buClr>
                <a:schemeClr val="dk1"/>
              </a:buClr>
              <a:buSzPts val="3600"/>
              <a:buNone/>
              <a:defRPr sz="3600">
                <a:solidFill>
                  <a:schemeClr val="dk1"/>
                </a:solidFill>
              </a:defRPr>
            </a:lvl4pPr>
            <a:lvl5pPr lvl="4" algn="l">
              <a:lnSpc>
                <a:spcPct val="100000"/>
              </a:lnSpc>
              <a:spcBef>
                <a:spcPts val="0"/>
              </a:spcBef>
              <a:spcAft>
                <a:spcPts val="0"/>
              </a:spcAft>
              <a:buClr>
                <a:schemeClr val="dk1"/>
              </a:buClr>
              <a:buSzPts val="3600"/>
              <a:buNone/>
              <a:defRPr sz="3600">
                <a:solidFill>
                  <a:schemeClr val="dk1"/>
                </a:solidFill>
              </a:defRPr>
            </a:lvl5pPr>
            <a:lvl6pPr lvl="5" algn="l">
              <a:lnSpc>
                <a:spcPct val="100000"/>
              </a:lnSpc>
              <a:spcBef>
                <a:spcPts val="0"/>
              </a:spcBef>
              <a:spcAft>
                <a:spcPts val="0"/>
              </a:spcAft>
              <a:buClr>
                <a:schemeClr val="dk1"/>
              </a:buClr>
              <a:buSzPts val="3600"/>
              <a:buNone/>
              <a:defRPr sz="3600">
                <a:solidFill>
                  <a:schemeClr val="dk1"/>
                </a:solidFill>
              </a:defRPr>
            </a:lvl6pPr>
            <a:lvl7pPr lvl="6" algn="l">
              <a:lnSpc>
                <a:spcPct val="100000"/>
              </a:lnSpc>
              <a:spcBef>
                <a:spcPts val="0"/>
              </a:spcBef>
              <a:spcAft>
                <a:spcPts val="0"/>
              </a:spcAft>
              <a:buClr>
                <a:schemeClr val="dk1"/>
              </a:buClr>
              <a:buSzPts val="3600"/>
              <a:buNone/>
              <a:defRPr sz="3600">
                <a:solidFill>
                  <a:schemeClr val="dk1"/>
                </a:solidFill>
              </a:defRPr>
            </a:lvl7pPr>
            <a:lvl8pPr lvl="7" algn="l">
              <a:lnSpc>
                <a:spcPct val="100000"/>
              </a:lnSpc>
              <a:spcBef>
                <a:spcPts val="0"/>
              </a:spcBef>
              <a:spcAft>
                <a:spcPts val="0"/>
              </a:spcAft>
              <a:buClr>
                <a:schemeClr val="dk1"/>
              </a:buClr>
              <a:buSzPts val="3600"/>
              <a:buNone/>
              <a:defRPr sz="3600">
                <a:solidFill>
                  <a:schemeClr val="dk1"/>
                </a:solidFill>
              </a:defRPr>
            </a:lvl8pPr>
            <a:lvl9pPr lvl="8" algn="l">
              <a:lnSpc>
                <a:spcPct val="100000"/>
              </a:lnSpc>
              <a:spcBef>
                <a:spcPts val="0"/>
              </a:spcBef>
              <a:spcAft>
                <a:spcPts val="0"/>
              </a:spcAft>
              <a:buClr>
                <a:schemeClr val="dk1"/>
              </a:buClr>
              <a:buSzPts val="3600"/>
              <a:buNone/>
              <a:defRPr sz="36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1068900" y="387600"/>
            <a:ext cx="7355100" cy="592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2"/>
              </a:buClr>
              <a:buSzPts val="3200"/>
              <a:buFont typeface="Vibur"/>
              <a:buNone/>
              <a:defRPr sz="3200" b="0" i="0" u="none" strike="noStrike" cap="none">
                <a:solidFill>
                  <a:schemeClr val="lt2"/>
                </a:solidFill>
                <a:latin typeface="Vibur"/>
                <a:ea typeface="Vibur"/>
                <a:cs typeface="Vibur"/>
                <a:sym typeface="Vibur"/>
              </a:defRPr>
            </a:lvl1pPr>
            <a:lvl2pPr marR="0" lvl="1"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2pPr>
            <a:lvl3pPr marR="0" lvl="2"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3pPr>
            <a:lvl4pPr marR="0" lvl="3"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4pPr>
            <a:lvl5pPr marR="0" lvl="4"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5pPr>
            <a:lvl6pPr marR="0" lvl="5"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6pPr>
            <a:lvl7pPr marR="0" lvl="6"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7pPr>
            <a:lvl8pPr marR="0" lvl="7"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8pPr>
            <a:lvl9pPr marR="0" lvl="8"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9pPr>
          </a:lstStyle>
          <a:p>
            <a:endParaRPr/>
          </a:p>
        </p:txBody>
      </p:sp>
      <p:sp>
        <p:nvSpPr>
          <p:cNvPr id="7" name="Google Shape;7;p28"/>
          <p:cNvSpPr txBox="1">
            <a:spLocks noGrp="1"/>
          </p:cNvSpPr>
          <p:nvPr>
            <p:ph type="body" idx="1"/>
          </p:nvPr>
        </p:nvSpPr>
        <p:spPr>
          <a:xfrm>
            <a:off x="1068900" y="1300850"/>
            <a:ext cx="7355100" cy="3267900"/>
          </a:xfrm>
          <a:prstGeom prst="rect">
            <a:avLst/>
          </a:prstGeom>
          <a:noFill/>
          <a:ln>
            <a:noFill/>
          </a:ln>
        </p:spPr>
        <p:txBody>
          <a:bodyPr spcFirstLastPara="1" wrap="square" lIns="91425" tIns="91425" rIns="91425" bIns="91425" anchor="ctr" anchorCtr="0">
            <a:noAutofit/>
          </a:bodyPr>
          <a:lstStyle>
            <a:lvl1pPr marL="457200" marR="0" lvl="0" indent="-330200" algn="l" rtl="0">
              <a:lnSpc>
                <a:spcPct val="100000"/>
              </a:lnSpc>
              <a:spcBef>
                <a:spcPts val="0"/>
              </a:spcBef>
              <a:spcAft>
                <a:spcPts val="0"/>
              </a:spcAft>
              <a:buClr>
                <a:schemeClr val="accent2"/>
              </a:buClr>
              <a:buSzPts val="1600"/>
              <a:buFont typeface="Open Sans"/>
              <a:buChar char="●"/>
              <a:defRPr sz="1600" b="0" i="0" u="none" strike="noStrike" cap="none">
                <a:solidFill>
                  <a:schemeClr val="dk1"/>
                </a:solidFill>
                <a:latin typeface="Open Sans"/>
                <a:ea typeface="Open Sans"/>
                <a:cs typeface="Open Sans"/>
                <a:sym typeface="Open Sans"/>
              </a:defRPr>
            </a:lvl1pPr>
            <a:lvl2pPr marL="914400" marR="0" lvl="1"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41.jp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41.jp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1"/>
          <p:cNvGrpSpPr/>
          <p:nvPr/>
        </p:nvGrpSpPr>
        <p:grpSpPr>
          <a:xfrm>
            <a:off x="754379" y="888900"/>
            <a:ext cx="8172450" cy="3366000"/>
            <a:chOff x="1361650" y="888900"/>
            <a:chExt cx="7059900" cy="3366000"/>
          </a:xfrm>
        </p:grpSpPr>
        <p:sp>
          <p:nvSpPr>
            <p:cNvPr id="228" name="Google Shape;228;p1"/>
            <p:cNvSpPr/>
            <p:nvPr/>
          </p:nvSpPr>
          <p:spPr>
            <a:xfrm>
              <a:off x="3713050" y="888900"/>
              <a:ext cx="4708500" cy="3366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
            <p:cNvSpPr/>
            <p:nvPr/>
          </p:nvSpPr>
          <p:spPr>
            <a:xfrm rot="-5400000">
              <a:off x="2388743" y="-137683"/>
              <a:ext cx="3364980" cy="5419167"/>
            </a:xfrm>
            <a:custGeom>
              <a:avLst/>
              <a:gdLst/>
              <a:ahLst/>
              <a:cxnLst/>
              <a:rect l="l" t="t" r="r" b="b"/>
              <a:pathLst>
                <a:path w="61916" h="99672" extrusionOk="0">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0" name="Google Shape;230;p1"/>
          <p:cNvSpPr/>
          <p:nvPr/>
        </p:nvSpPr>
        <p:spPr>
          <a:xfrm>
            <a:off x="6501369" y="1061096"/>
            <a:ext cx="449460" cy="1110817"/>
          </a:xfrm>
          <a:custGeom>
            <a:avLst/>
            <a:gdLst/>
            <a:ahLst/>
            <a:cxnLst/>
            <a:rect l="l" t="t" r="r" b="b"/>
            <a:pathLst>
              <a:path w="28228" h="69764" extrusionOk="0">
                <a:moveTo>
                  <a:pt x="17006" y="392"/>
                </a:moveTo>
                <a:cubicBezTo>
                  <a:pt x="19790" y="2610"/>
                  <a:pt x="20355" y="9743"/>
                  <a:pt x="17398" y="13048"/>
                </a:cubicBezTo>
                <a:cubicBezTo>
                  <a:pt x="15527" y="8917"/>
                  <a:pt x="14005" y="4785"/>
                  <a:pt x="17006" y="392"/>
                </a:cubicBezTo>
                <a:close/>
                <a:moveTo>
                  <a:pt x="26923" y="13732"/>
                </a:moveTo>
                <a:cubicBezTo>
                  <a:pt x="27069" y="13732"/>
                  <a:pt x="27214" y="13736"/>
                  <a:pt x="27358" y="13744"/>
                </a:cubicBezTo>
                <a:cubicBezTo>
                  <a:pt x="26350" y="16604"/>
                  <a:pt x="20642" y="19987"/>
                  <a:pt x="17456" y="19987"/>
                </a:cubicBezTo>
                <a:cubicBezTo>
                  <a:pt x="17202" y="19987"/>
                  <a:pt x="16964" y="19965"/>
                  <a:pt x="16745" y="19920"/>
                </a:cubicBezTo>
                <a:cubicBezTo>
                  <a:pt x="18589" y="16443"/>
                  <a:pt x="23096" y="13732"/>
                  <a:pt x="26923" y="13732"/>
                </a:cubicBezTo>
                <a:close/>
                <a:moveTo>
                  <a:pt x="8134" y="12744"/>
                </a:moveTo>
                <a:lnTo>
                  <a:pt x="8134" y="12744"/>
                </a:lnTo>
                <a:cubicBezTo>
                  <a:pt x="9569" y="13005"/>
                  <a:pt x="10395" y="14049"/>
                  <a:pt x="11178" y="15136"/>
                </a:cubicBezTo>
                <a:cubicBezTo>
                  <a:pt x="12700" y="17180"/>
                  <a:pt x="13266" y="19616"/>
                  <a:pt x="13614" y="22139"/>
                </a:cubicBezTo>
                <a:cubicBezTo>
                  <a:pt x="13657" y="22704"/>
                  <a:pt x="13744" y="23269"/>
                  <a:pt x="13831" y="23965"/>
                </a:cubicBezTo>
                <a:cubicBezTo>
                  <a:pt x="9960" y="22052"/>
                  <a:pt x="7655" y="17441"/>
                  <a:pt x="8134" y="12744"/>
                </a:cubicBezTo>
                <a:close/>
                <a:moveTo>
                  <a:pt x="16363" y="22175"/>
                </a:moveTo>
                <a:cubicBezTo>
                  <a:pt x="20168" y="22175"/>
                  <a:pt x="25349" y="25181"/>
                  <a:pt x="26618" y="28228"/>
                </a:cubicBezTo>
                <a:cubicBezTo>
                  <a:pt x="26300" y="28265"/>
                  <a:pt x="25983" y="28283"/>
                  <a:pt x="25667" y="28283"/>
                </a:cubicBezTo>
                <a:cubicBezTo>
                  <a:pt x="21188" y="28283"/>
                  <a:pt x="17024" y="24701"/>
                  <a:pt x="16049" y="22182"/>
                </a:cubicBezTo>
                <a:cubicBezTo>
                  <a:pt x="16153" y="22177"/>
                  <a:pt x="16257" y="22175"/>
                  <a:pt x="16363" y="22175"/>
                </a:cubicBezTo>
                <a:close/>
                <a:moveTo>
                  <a:pt x="2954" y="23954"/>
                </a:moveTo>
                <a:cubicBezTo>
                  <a:pt x="6310" y="23954"/>
                  <a:pt x="10150" y="27013"/>
                  <a:pt x="11396" y="29576"/>
                </a:cubicBezTo>
                <a:cubicBezTo>
                  <a:pt x="11116" y="29631"/>
                  <a:pt x="10811" y="29657"/>
                  <a:pt x="10488" y="29657"/>
                </a:cubicBezTo>
                <a:cubicBezTo>
                  <a:pt x="7242" y="29657"/>
                  <a:pt x="2092" y="27015"/>
                  <a:pt x="827" y="24444"/>
                </a:cubicBezTo>
                <a:cubicBezTo>
                  <a:pt x="1490" y="24104"/>
                  <a:pt x="2210" y="23954"/>
                  <a:pt x="2954" y="23954"/>
                </a:cubicBezTo>
                <a:close/>
                <a:moveTo>
                  <a:pt x="17861" y="29327"/>
                </a:moveTo>
                <a:cubicBezTo>
                  <a:pt x="18655" y="29327"/>
                  <a:pt x="19432" y="29463"/>
                  <a:pt x="20138" y="29750"/>
                </a:cubicBezTo>
                <a:cubicBezTo>
                  <a:pt x="19534" y="31470"/>
                  <a:pt x="17296" y="32542"/>
                  <a:pt x="15067" y="32542"/>
                </a:cubicBezTo>
                <a:cubicBezTo>
                  <a:pt x="14085" y="32542"/>
                  <a:pt x="13104" y="32333"/>
                  <a:pt x="12265" y="31881"/>
                </a:cubicBezTo>
                <a:cubicBezTo>
                  <a:pt x="13559" y="30272"/>
                  <a:pt x="15767" y="29327"/>
                  <a:pt x="17861" y="29327"/>
                </a:cubicBezTo>
                <a:close/>
                <a:moveTo>
                  <a:pt x="6910" y="32126"/>
                </a:moveTo>
                <a:cubicBezTo>
                  <a:pt x="8411" y="32126"/>
                  <a:pt x="9857" y="32570"/>
                  <a:pt x="10874" y="33403"/>
                </a:cubicBezTo>
                <a:cubicBezTo>
                  <a:pt x="9874" y="34679"/>
                  <a:pt x="5730" y="36119"/>
                  <a:pt x="2777" y="36119"/>
                </a:cubicBezTo>
                <a:cubicBezTo>
                  <a:pt x="2005" y="36119"/>
                  <a:pt x="1315" y="36021"/>
                  <a:pt x="783" y="35795"/>
                </a:cubicBezTo>
                <a:cubicBezTo>
                  <a:pt x="1937" y="33274"/>
                  <a:pt x="4496" y="32126"/>
                  <a:pt x="6910" y="32126"/>
                </a:cubicBezTo>
                <a:close/>
                <a:moveTo>
                  <a:pt x="18689" y="36448"/>
                </a:moveTo>
                <a:cubicBezTo>
                  <a:pt x="19180" y="36448"/>
                  <a:pt x="19653" y="36504"/>
                  <a:pt x="20094" y="36622"/>
                </a:cubicBezTo>
                <a:cubicBezTo>
                  <a:pt x="19089" y="38994"/>
                  <a:pt x="14217" y="41590"/>
                  <a:pt x="11082" y="41590"/>
                </a:cubicBezTo>
                <a:cubicBezTo>
                  <a:pt x="10826" y="41590"/>
                  <a:pt x="10581" y="41573"/>
                  <a:pt x="10352" y="41537"/>
                </a:cubicBezTo>
                <a:cubicBezTo>
                  <a:pt x="11668" y="38716"/>
                  <a:pt x="15553" y="36448"/>
                  <a:pt x="18689" y="36448"/>
                </a:cubicBezTo>
                <a:close/>
                <a:moveTo>
                  <a:pt x="2001" y="41058"/>
                </a:moveTo>
                <a:cubicBezTo>
                  <a:pt x="5437" y="42319"/>
                  <a:pt x="8047" y="45190"/>
                  <a:pt x="9047" y="48713"/>
                </a:cubicBezTo>
                <a:cubicBezTo>
                  <a:pt x="8923" y="48725"/>
                  <a:pt x="8799" y="48731"/>
                  <a:pt x="8675" y="48731"/>
                </a:cubicBezTo>
                <a:cubicBezTo>
                  <a:pt x="5655" y="48731"/>
                  <a:pt x="2544" y="45236"/>
                  <a:pt x="2001" y="41058"/>
                </a:cubicBezTo>
                <a:close/>
                <a:moveTo>
                  <a:pt x="20443" y="43772"/>
                </a:moveTo>
                <a:cubicBezTo>
                  <a:pt x="20620" y="43772"/>
                  <a:pt x="20794" y="43780"/>
                  <a:pt x="20964" y="43798"/>
                </a:cubicBezTo>
                <a:cubicBezTo>
                  <a:pt x="19920" y="47843"/>
                  <a:pt x="14440" y="51409"/>
                  <a:pt x="10700" y="51627"/>
                </a:cubicBezTo>
                <a:cubicBezTo>
                  <a:pt x="11738" y="47600"/>
                  <a:pt x="16738" y="43772"/>
                  <a:pt x="20443" y="43772"/>
                </a:cubicBezTo>
                <a:close/>
                <a:moveTo>
                  <a:pt x="3088" y="53932"/>
                </a:moveTo>
                <a:lnTo>
                  <a:pt x="3088" y="53932"/>
                </a:lnTo>
                <a:cubicBezTo>
                  <a:pt x="6829" y="54237"/>
                  <a:pt x="9351" y="56368"/>
                  <a:pt x="11700" y="59021"/>
                </a:cubicBezTo>
                <a:cubicBezTo>
                  <a:pt x="11265" y="59179"/>
                  <a:pt x="10793" y="59253"/>
                  <a:pt x="10299" y="59253"/>
                </a:cubicBezTo>
                <a:cubicBezTo>
                  <a:pt x="7535" y="59253"/>
                  <a:pt x="4122" y="56921"/>
                  <a:pt x="3088" y="53932"/>
                </a:cubicBezTo>
                <a:close/>
                <a:moveTo>
                  <a:pt x="17137" y="1"/>
                </a:moveTo>
                <a:cubicBezTo>
                  <a:pt x="16615" y="1"/>
                  <a:pt x="15962" y="827"/>
                  <a:pt x="15658" y="1436"/>
                </a:cubicBezTo>
                <a:cubicBezTo>
                  <a:pt x="13875" y="4915"/>
                  <a:pt x="14614" y="8351"/>
                  <a:pt x="16180" y="11657"/>
                </a:cubicBezTo>
                <a:cubicBezTo>
                  <a:pt x="16658" y="12701"/>
                  <a:pt x="16832" y="13875"/>
                  <a:pt x="16658" y="15006"/>
                </a:cubicBezTo>
                <a:cubicBezTo>
                  <a:pt x="16484" y="16267"/>
                  <a:pt x="16223" y="17485"/>
                  <a:pt x="15875" y="18703"/>
                </a:cubicBezTo>
                <a:cubicBezTo>
                  <a:pt x="15440" y="20094"/>
                  <a:pt x="14919" y="21486"/>
                  <a:pt x="14484" y="22878"/>
                </a:cubicBezTo>
                <a:cubicBezTo>
                  <a:pt x="14005" y="19790"/>
                  <a:pt x="13396" y="16832"/>
                  <a:pt x="11396" y="14440"/>
                </a:cubicBezTo>
                <a:cubicBezTo>
                  <a:pt x="10569" y="13570"/>
                  <a:pt x="9612" y="12831"/>
                  <a:pt x="8525" y="12266"/>
                </a:cubicBezTo>
                <a:cubicBezTo>
                  <a:pt x="8352" y="12155"/>
                  <a:pt x="8197" y="12103"/>
                  <a:pt x="8061" y="12103"/>
                </a:cubicBezTo>
                <a:cubicBezTo>
                  <a:pt x="7719" y="12103"/>
                  <a:pt x="7500" y="12432"/>
                  <a:pt x="7438" y="12962"/>
                </a:cubicBezTo>
                <a:cubicBezTo>
                  <a:pt x="7220" y="15963"/>
                  <a:pt x="7786" y="18790"/>
                  <a:pt x="9699" y="21138"/>
                </a:cubicBezTo>
                <a:cubicBezTo>
                  <a:pt x="10830" y="22530"/>
                  <a:pt x="12309" y="23617"/>
                  <a:pt x="13701" y="24966"/>
                </a:cubicBezTo>
                <a:lnTo>
                  <a:pt x="12091" y="29402"/>
                </a:lnTo>
                <a:cubicBezTo>
                  <a:pt x="10308" y="26705"/>
                  <a:pt x="8090" y="24574"/>
                  <a:pt x="4915" y="23704"/>
                </a:cubicBezTo>
                <a:cubicBezTo>
                  <a:pt x="4258" y="23509"/>
                  <a:pt x="3601" y="23386"/>
                  <a:pt x="2941" y="23386"/>
                </a:cubicBezTo>
                <a:cubicBezTo>
                  <a:pt x="1985" y="23386"/>
                  <a:pt x="1022" y="23644"/>
                  <a:pt x="44" y="24313"/>
                </a:cubicBezTo>
                <a:cubicBezTo>
                  <a:pt x="2871" y="28532"/>
                  <a:pt x="6916" y="30228"/>
                  <a:pt x="11787" y="30402"/>
                </a:cubicBezTo>
                <a:cubicBezTo>
                  <a:pt x="11526" y="31272"/>
                  <a:pt x="11309" y="32012"/>
                  <a:pt x="11091" y="32794"/>
                </a:cubicBezTo>
                <a:cubicBezTo>
                  <a:pt x="9668" y="31975"/>
                  <a:pt x="8232" y="31542"/>
                  <a:pt x="6783" y="31542"/>
                </a:cubicBezTo>
                <a:cubicBezTo>
                  <a:pt x="5618" y="31542"/>
                  <a:pt x="4445" y="31822"/>
                  <a:pt x="3262" y="32403"/>
                </a:cubicBezTo>
                <a:cubicBezTo>
                  <a:pt x="1784" y="33099"/>
                  <a:pt x="914" y="34404"/>
                  <a:pt x="0" y="35665"/>
                </a:cubicBezTo>
                <a:lnTo>
                  <a:pt x="0" y="36274"/>
                </a:lnTo>
                <a:cubicBezTo>
                  <a:pt x="1234" y="36342"/>
                  <a:pt x="2467" y="36600"/>
                  <a:pt x="3679" y="36600"/>
                </a:cubicBezTo>
                <a:cubicBezTo>
                  <a:pt x="4006" y="36600"/>
                  <a:pt x="4331" y="36581"/>
                  <a:pt x="4654" y="36535"/>
                </a:cubicBezTo>
                <a:cubicBezTo>
                  <a:pt x="6698" y="36187"/>
                  <a:pt x="8656" y="35317"/>
                  <a:pt x="10439" y="34795"/>
                </a:cubicBezTo>
                <a:lnTo>
                  <a:pt x="10439" y="34795"/>
                </a:lnTo>
                <a:cubicBezTo>
                  <a:pt x="9917" y="38492"/>
                  <a:pt x="9308" y="42537"/>
                  <a:pt x="8786" y="46408"/>
                </a:cubicBezTo>
                <a:cubicBezTo>
                  <a:pt x="8699" y="46321"/>
                  <a:pt x="8656" y="46190"/>
                  <a:pt x="8569" y="46060"/>
                </a:cubicBezTo>
                <a:cubicBezTo>
                  <a:pt x="7481" y="43711"/>
                  <a:pt x="5568" y="42145"/>
                  <a:pt x="3349" y="40928"/>
                </a:cubicBezTo>
                <a:cubicBezTo>
                  <a:pt x="2914" y="40710"/>
                  <a:pt x="2480" y="40536"/>
                  <a:pt x="2001" y="40536"/>
                </a:cubicBezTo>
                <a:cubicBezTo>
                  <a:pt x="1740" y="40536"/>
                  <a:pt x="1262" y="41015"/>
                  <a:pt x="1305" y="41232"/>
                </a:cubicBezTo>
                <a:cubicBezTo>
                  <a:pt x="1784" y="43929"/>
                  <a:pt x="2827" y="46451"/>
                  <a:pt x="5263" y="47973"/>
                </a:cubicBezTo>
                <a:cubicBezTo>
                  <a:pt x="6437" y="48756"/>
                  <a:pt x="7829" y="49104"/>
                  <a:pt x="9047" y="49626"/>
                </a:cubicBezTo>
                <a:cubicBezTo>
                  <a:pt x="9699" y="52149"/>
                  <a:pt x="10395" y="54845"/>
                  <a:pt x="11091" y="57412"/>
                </a:cubicBezTo>
                <a:cubicBezTo>
                  <a:pt x="10439" y="56890"/>
                  <a:pt x="9743" y="56237"/>
                  <a:pt x="9003" y="55672"/>
                </a:cubicBezTo>
                <a:cubicBezTo>
                  <a:pt x="7307" y="54324"/>
                  <a:pt x="5307" y="53541"/>
                  <a:pt x="3175" y="53367"/>
                </a:cubicBezTo>
                <a:cubicBezTo>
                  <a:pt x="3127" y="53364"/>
                  <a:pt x="3079" y="53362"/>
                  <a:pt x="3034" y="53362"/>
                </a:cubicBezTo>
                <a:cubicBezTo>
                  <a:pt x="2429" y="53362"/>
                  <a:pt x="2115" y="53636"/>
                  <a:pt x="2480" y="54324"/>
                </a:cubicBezTo>
                <a:cubicBezTo>
                  <a:pt x="3842" y="57200"/>
                  <a:pt x="6620" y="59812"/>
                  <a:pt x="10270" y="59812"/>
                </a:cubicBezTo>
                <a:cubicBezTo>
                  <a:pt x="10815" y="59812"/>
                  <a:pt x="11379" y="59754"/>
                  <a:pt x="11961" y="59630"/>
                </a:cubicBezTo>
                <a:cubicBezTo>
                  <a:pt x="13135" y="61456"/>
                  <a:pt x="14179" y="63327"/>
                  <a:pt x="15484" y="65023"/>
                </a:cubicBezTo>
                <a:cubicBezTo>
                  <a:pt x="16789" y="66719"/>
                  <a:pt x="18398" y="68154"/>
                  <a:pt x="19877" y="69764"/>
                </a:cubicBezTo>
                <a:cubicBezTo>
                  <a:pt x="17920" y="67024"/>
                  <a:pt x="15788" y="64501"/>
                  <a:pt x="13962" y="61717"/>
                </a:cubicBezTo>
                <a:cubicBezTo>
                  <a:pt x="12091" y="58934"/>
                  <a:pt x="11135" y="55672"/>
                  <a:pt x="10352" y="52671"/>
                </a:cubicBezTo>
                <a:cubicBezTo>
                  <a:pt x="12222" y="51931"/>
                  <a:pt x="14136" y="51366"/>
                  <a:pt x="15832" y="50453"/>
                </a:cubicBezTo>
                <a:cubicBezTo>
                  <a:pt x="18354" y="49235"/>
                  <a:pt x="20312" y="47104"/>
                  <a:pt x="21356" y="44494"/>
                </a:cubicBezTo>
                <a:cubicBezTo>
                  <a:pt x="21666" y="43562"/>
                  <a:pt x="21422" y="43081"/>
                  <a:pt x="20593" y="43081"/>
                </a:cubicBezTo>
                <a:cubicBezTo>
                  <a:pt x="20494" y="43081"/>
                  <a:pt x="20385" y="43088"/>
                  <a:pt x="20268" y="43102"/>
                </a:cubicBezTo>
                <a:cubicBezTo>
                  <a:pt x="18485" y="43363"/>
                  <a:pt x="16789" y="43972"/>
                  <a:pt x="15310" y="44929"/>
                </a:cubicBezTo>
                <a:cubicBezTo>
                  <a:pt x="12961" y="46451"/>
                  <a:pt x="11135" y="48713"/>
                  <a:pt x="10134" y="51322"/>
                </a:cubicBezTo>
                <a:cubicBezTo>
                  <a:pt x="9525" y="48321"/>
                  <a:pt x="9482" y="45277"/>
                  <a:pt x="9960" y="42276"/>
                </a:cubicBezTo>
                <a:cubicBezTo>
                  <a:pt x="13309" y="42232"/>
                  <a:pt x="16528" y="41015"/>
                  <a:pt x="19137" y="38883"/>
                </a:cubicBezTo>
                <a:cubicBezTo>
                  <a:pt x="19659" y="38448"/>
                  <a:pt x="20094" y="37927"/>
                  <a:pt x="20486" y="37361"/>
                </a:cubicBezTo>
                <a:cubicBezTo>
                  <a:pt x="21008" y="36578"/>
                  <a:pt x="20834" y="36056"/>
                  <a:pt x="19920" y="35969"/>
                </a:cubicBezTo>
                <a:cubicBezTo>
                  <a:pt x="19529" y="35920"/>
                  <a:pt x="19137" y="35896"/>
                  <a:pt x="18746" y="35896"/>
                </a:cubicBezTo>
                <a:cubicBezTo>
                  <a:pt x="18094" y="35896"/>
                  <a:pt x="17441" y="35964"/>
                  <a:pt x="16789" y="36100"/>
                </a:cubicBezTo>
                <a:cubicBezTo>
                  <a:pt x="14179" y="36665"/>
                  <a:pt x="12091" y="38231"/>
                  <a:pt x="10178" y="40232"/>
                </a:cubicBezTo>
                <a:cubicBezTo>
                  <a:pt x="10700" y="37709"/>
                  <a:pt x="11265" y="35143"/>
                  <a:pt x="11787" y="32490"/>
                </a:cubicBezTo>
                <a:lnTo>
                  <a:pt x="12526" y="32794"/>
                </a:lnTo>
                <a:cubicBezTo>
                  <a:pt x="13317" y="33100"/>
                  <a:pt x="14132" y="33234"/>
                  <a:pt x="14932" y="33234"/>
                </a:cubicBezTo>
                <a:cubicBezTo>
                  <a:pt x="17434" y="33234"/>
                  <a:pt x="19780" y="31918"/>
                  <a:pt x="20703" y="30402"/>
                </a:cubicBezTo>
                <a:cubicBezTo>
                  <a:pt x="21051" y="29793"/>
                  <a:pt x="21008" y="29402"/>
                  <a:pt x="20399" y="29271"/>
                </a:cubicBezTo>
                <a:cubicBezTo>
                  <a:pt x="19533" y="29064"/>
                  <a:pt x="18612" y="28773"/>
                  <a:pt x="17768" y="28773"/>
                </a:cubicBezTo>
                <a:cubicBezTo>
                  <a:pt x="17552" y="28773"/>
                  <a:pt x="17341" y="28792"/>
                  <a:pt x="17137" y="28837"/>
                </a:cubicBezTo>
                <a:cubicBezTo>
                  <a:pt x="15527" y="29141"/>
                  <a:pt x="14005" y="29924"/>
                  <a:pt x="12483" y="30489"/>
                </a:cubicBezTo>
                <a:cubicBezTo>
                  <a:pt x="12874" y="29315"/>
                  <a:pt x="13353" y="27967"/>
                  <a:pt x="13831" y="26575"/>
                </a:cubicBezTo>
                <a:cubicBezTo>
                  <a:pt x="14310" y="25227"/>
                  <a:pt x="14832" y="23835"/>
                  <a:pt x="15353" y="22400"/>
                </a:cubicBezTo>
                <a:cubicBezTo>
                  <a:pt x="17267" y="25314"/>
                  <a:pt x="18963" y="26879"/>
                  <a:pt x="21747" y="28097"/>
                </a:cubicBezTo>
                <a:cubicBezTo>
                  <a:pt x="22880" y="28569"/>
                  <a:pt x="24105" y="28814"/>
                  <a:pt x="25338" y="28814"/>
                </a:cubicBezTo>
                <a:cubicBezTo>
                  <a:pt x="25808" y="28814"/>
                  <a:pt x="26280" y="28778"/>
                  <a:pt x="26749" y="28706"/>
                </a:cubicBezTo>
                <a:cubicBezTo>
                  <a:pt x="27401" y="28576"/>
                  <a:pt x="27532" y="28228"/>
                  <a:pt x="27140" y="27706"/>
                </a:cubicBezTo>
                <a:cubicBezTo>
                  <a:pt x="24791" y="24792"/>
                  <a:pt x="22095" y="22400"/>
                  <a:pt x="18224" y="21878"/>
                </a:cubicBezTo>
                <a:cubicBezTo>
                  <a:pt x="17398" y="21747"/>
                  <a:pt x="16571" y="21704"/>
                  <a:pt x="15701" y="21573"/>
                </a:cubicBezTo>
                <a:lnTo>
                  <a:pt x="15571" y="21312"/>
                </a:lnTo>
                <a:cubicBezTo>
                  <a:pt x="15919" y="21095"/>
                  <a:pt x="16267" y="20616"/>
                  <a:pt x="16658" y="20616"/>
                </a:cubicBezTo>
                <a:cubicBezTo>
                  <a:pt x="21269" y="20486"/>
                  <a:pt x="24835" y="18355"/>
                  <a:pt x="27575" y="14701"/>
                </a:cubicBezTo>
                <a:cubicBezTo>
                  <a:pt x="27792" y="14397"/>
                  <a:pt x="28010" y="14136"/>
                  <a:pt x="28227" y="13875"/>
                </a:cubicBezTo>
                <a:lnTo>
                  <a:pt x="28227" y="13440"/>
                </a:lnTo>
                <a:cubicBezTo>
                  <a:pt x="27731" y="13325"/>
                  <a:pt x="27167" y="13077"/>
                  <a:pt x="26684" y="13077"/>
                </a:cubicBezTo>
                <a:cubicBezTo>
                  <a:pt x="26617" y="13077"/>
                  <a:pt x="26551" y="13081"/>
                  <a:pt x="26488" y="13092"/>
                </a:cubicBezTo>
                <a:cubicBezTo>
                  <a:pt x="23400" y="13527"/>
                  <a:pt x="20616" y="14658"/>
                  <a:pt x="18441" y="16963"/>
                </a:cubicBezTo>
                <a:cubicBezTo>
                  <a:pt x="17833" y="17615"/>
                  <a:pt x="17267" y="18311"/>
                  <a:pt x="16484" y="19138"/>
                </a:cubicBezTo>
                <a:cubicBezTo>
                  <a:pt x="16615" y="18659"/>
                  <a:pt x="16658" y="18398"/>
                  <a:pt x="16745" y="18137"/>
                </a:cubicBezTo>
                <a:cubicBezTo>
                  <a:pt x="17267" y="16354"/>
                  <a:pt x="17267" y="14440"/>
                  <a:pt x="18354" y="12744"/>
                </a:cubicBezTo>
                <a:cubicBezTo>
                  <a:pt x="20703" y="9091"/>
                  <a:pt x="20616" y="5176"/>
                  <a:pt x="18702" y="1392"/>
                </a:cubicBezTo>
                <a:cubicBezTo>
                  <a:pt x="18398" y="783"/>
                  <a:pt x="17615" y="1"/>
                  <a:pt x="171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1"/>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952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4" name="Google Shape;234;p1"/>
          <p:cNvPicPr preferRelativeResize="0"/>
          <p:nvPr/>
        </p:nvPicPr>
        <p:blipFill rotWithShape="1">
          <a:blip r:embed="rId3">
            <a:alphaModFix amt="86000"/>
          </a:blip>
          <a:srcRect/>
          <a:stretch/>
        </p:blipFill>
        <p:spPr>
          <a:xfrm rot="-900002">
            <a:off x="489770" y="794242"/>
            <a:ext cx="1750623" cy="380329"/>
          </a:xfrm>
          <a:prstGeom prst="rect">
            <a:avLst/>
          </a:prstGeom>
          <a:noFill/>
          <a:ln>
            <a:noFill/>
          </a:ln>
        </p:spPr>
      </p:pic>
      <p:sp>
        <p:nvSpPr>
          <p:cNvPr id="235" name="Google Shape;235;p1"/>
          <p:cNvSpPr txBox="1">
            <a:spLocks noGrp="1"/>
          </p:cNvSpPr>
          <p:nvPr>
            <p:ph type="ctrTitle"/>
          </p:nvPr>
        </p:nvSpPr>
        <p:spPr>
          <a:xfrm>
            <a:off x="1043241" y="1866226"/>
            <a:ext cx="5695436" cy="14088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5500"/>
              <a:buNone/>
            </a:pPr>
            <a:r>
              <a:rPr lang="en-US">
                <a:solidFill>
                  <a:schemeClr val="accent2"/>
                </a:solidFill>
                <a:latin typeface="Arial"/>
                <a:ea typeface="Arial"/>
                <a:cs typeface="Arial"/>
                <a:sym typeface="Arial"/>
              </a:rPr>
              <a:t>Lịch sử lớp 5</a:t>
            </a:r>
            <a:br>
              <a:rPr lang="en-US">
                <a:solidFill>
                  <a:schemeClr val="accent2"/>
                </a:solidFill>
                <a:latin typeface="Arial"/>
                <a:ea typeface="Arial"/>
                <a:cs typeface="Arial"/>
                <a:sym typeface="Arial"/>
              </a:rPr>
            </a:br>
            <a:endParaRPr sz="4500">
              <a:latin typeface="Arial"/>
              <a:ea typeface="Arial"/>
              <a:cs typeface="Arial"/>
              <a:sym typeface="Arial"/>
            </a:endParaRPr>
          </a:p>
        </p:txBody>
      </p:sp>
      <p:grpSp>
        <p:nvGrpSpPr>
          <p:cNvPr id="236" name="Google Shape;236;p1"/>
          <p:cNvGrpSpPr/>
          <p:nvPr/>
        </p:nvGrpSpPr>
        <p:grpSpPr>
          <a:xfrm>
            <a:off x="6708437" y="1587673"/>
            <a:ext cx="1802707" cy="2216126"/>
            <a:chOff x="6629127" y="1500695"/>
            <a:chExt cx="1802707" cy="2216126"/>
          </a:xfrm>
        </p:grpSpPr>
        <p:pic>
          <p:nvPicPr>
            <p:cNvPr id="237" name="Google Shape;237;p1"/>
            <p:cNvPicPr preferRelativeResize="0"/>
            <p:nvPr/>
          </p:nvPicPr>
          <p:blipFill rotWithShape="1">
            <a:blip r:embed="rId4">
              <a:alphaModFix/>
            </a:blip>
            <a:srcRect l="24369" r="24369"/>
            <a:stretch/>
          </p:blipFill>
          <p:spPr>
            <a:xfrm rot="521799">
              <a:off x="6791835" y="1655024"/>
              <a:ext cx="1497410" cy="1947426"/>
            </a:xfrm>
            <a:prstGeom prst="rect">
              <a:avLst/>
            </a:prstGeom>
            <a:noFill/>
            <a:ln w="114300" cap="flat" cmpd="sng">
              <a:solidFill>
                <a:schemeClr val="dk2"/>
              </a:solidFill>
              <a:prstDash val="solid"/>
              <a:round/>
              <a:headEnd type="none" w="sm" len="sm"/>
              <a:tailEnd type="none" w="sm" len="sm"/>
            </a:ln>
          </p:spPr>
        </p:pic>
        <p:pic>
          <p:nvPicPr>
            <p:cNvPr id="238" name="Google Shape;238;p1"/>
            <p:cNvPicPr preferRelativeResize="0"/>
            <p:nvPr/>
          </p:nvPicPr>
          <p:blipFill rotWithShape="1">
            <a:blip r:embed="rId5">
              <a:alphaModFix/>
            </a:blip>
            <a:srcRect/>
            <a:stretch/>
          </p:blipFill>
          <p:spPr>
            <a:xfrm rot="558158">
              <a:off x="6780926" y="1608707"/>
              <a:ext cx="1499108" cy="2000101"/>
            </a:xfrm>
            <a:prstGeom prst="rect">
              <a:avLst/>
            </a:prstGeom>
            <a:noFill/>
            <a:ln>
              <a:noFill/>
            </a:ln>
          </p:spPr>
        </p:pic>
      </p:grpSp>
      <p:sp>
        <p:nvSpPr>
          <p:cNvPr id="239" name="Google Shape;239;p1"/>
          <p:cNvSpPr txBox="1">
            <a:spLocks noGrp="1"/>
          </p:cNvSpPr>
          <p:nvPr>
            <p:ph type="subTitle" idx="1"/>
          </p:nvPr>
        </p:nvSpPr>
        <p:spPr>
          <a:xfrm>
            <a:off x="1226965" y="2852626"/>
            <a:ext cx="4708500" cy="422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en-US">
                <a:latin typeface="Arial"/>
                <a:ea typeface="Arial"/>
                <a:cs typeface="Arial"/>
                <a:sym typeface="Arial"/>
              </a:rPr>
              <a:t>Thực hiện: EduFi</a:t>
            </a:r>
            <a:endParaRPr>
              <a:latin typeface="Arial"/>
              <a:ea typeface="Arial"/>
              <a:cs typeface="Arial"/>
              <a:sym typeface="Arial"/>
            </a:endParaRPr>
          </a:p>
        </p:txBody>
      </p:sp>
      <p:pic>
        <p:nvPicPr>
          <p:cNvPr id="240" name="Google Shape;240;p1"/>
          <p:cNvPicPr preferRelativeResize="0"/>
          <p:nvPr/>
        </p:nvPicPr>
        <p:blipFill rotWithShape="1">
          <a:blip r:embed="rId6">
            <a:alphaModFix amt="90000"/>
          </a:blip>
          <a:srcRect/>
          <a:stretch/>
        </p:blipFill>
        <p:spPr>
          <a:xfrm rot="-900003">
            <a:off x="6971554" y="3781797"/>
            <a:ext cx="1750623" cy="381546"/>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39">
                                            <p:txEl>
                                              <p:pRg st="0" end="0"/>
                                            </p:txEl>
                                          </p:spTgt>
                                        </p:tgtEl>
                                        <p:attrNameLst>
                                          <p:attrName>style.visibility</p:attrName>
                                        </p:attrNameLst>
                                      </p:cBhvr>
                                      <p:to>
                                        <p:strVal val="visible"/>
                                      </p:to>
                                    </p:set>
                                    <p:animEffect transition="in" filter="fade">
                                      <p:cBhvr>
                                        <p:cTn id="11" dur="1822"/>
                                        <p:tgtEl>
                                          <p:spTgt spid="239">
                                            <p:txEl>
                                              <p:pRg st="0" end="0"/>
                                            </p:txEl>
                                          </p:spTgt>
                                        </p:tgtEl>
                                      </p:cBhvr>
                                    </p:animEffect>
                                  </p:childTnLst>
                                </p:cTn>
                              </p:par>
                            </p:childTnLst>
                          </p:cTn>
                        </p:par>
                        <p:par>
                          <p:cTn id="12" fill="hold">
                            <p:stCondLst>
                              <p:cond delay="2822"/>
                            </p:stCondLst>
                            <p:childTnLst>
                              <p:par>
                                <p:cTn id="13" presetID="23" presetClass="entr" presetSubtype="16" fill="hold" nodeType="afterEffect">
                                  <p:stCondLst>
                                    <p:cond delay="0"/>
                                  </p:stCondLst>
                                  <p:childTnLst>
                                    <p:set>
                                      <p:cBhvr>
                                        <p:cTn id="14" dur="1" fill="hold">
                                          <p:stCondLst>
                                            <p:cond delay="0"/>
                                          </p:stCondLst>
                                        </p:cTn>
                                        <p:tgtEl>
                                          <p:spTgt spid="227"/>
                                        </p:tgtEl>
                                        <p:attrNameLst>
                                          <p:attrName>style.visibility</p:attrName>
                                        </p:attrNameLst>
                                      </p:cBhvr>
                                      <p:to>
                                        <p:strVal val="visible"/>
                                      </p:to>
                                    </p:set>
                                    <p:anim calcmode="lin" valueType="num">
                                      <p:cBhvr additive="base">
                                        <p:cTn id="15" dur="500"/>
                                        <p:tgtEl>
                                          <p:spTgt spid="227"/>
                                        </p:tgtEl>
                                        <p:attrNameLst>
                                          <p:attrName>ppt_w</p:attrName>
                                        </p:attrNameLst>
                                      </p:cBhvr>
                                      <p:tavLst>
                                        <p:tav tm="0">
                                          <p:val>
                                            <p:strVal val="0"/>
                                          </p:val>
                                        </p:tav>
                                        <p:tav tm="100000">
                                          <p:val>
                                            <p:strVal val="#ppt_w"/>
                                          </p:val>
                                        </p:tav>
                                      </p:tavLst>
                                    </p:anim>
                                    <p:anim calcmode="lin" valueType="num">
                                      <p:cBhvr additive="base">
                                        <p:cTn id="16" dur="500"/>
                                        <p:tgtEl>
                                          <p:spTgt spid="227"/>
                                        </p:tgtEl>
                                        <p:attrNameLst>
                                          <p:attrName>ppt_h</p:attrName>
                                        </p:attrNameLst>
                                      </p:cBhvr>
                                      <p:tavLst>
                                        <p:tav tm="0">
                                          <p:val>
                                            <p:strVal val="0"/>
                                          </p:val>
                                        </p:tav>
                                        <p:tav tm="100000">
                                          <p:val>
                                            <p:strVal val="#ppt_h"/>
                                          </p:val>
                                        </p:tav>
                                      </p:tavLst>
                                    </p:anim>
                                  </p:childTnLst>
                                </p:cTn>
                              </p:par>
                            </p:childTnLst>
                          </p:cTn>
                        </p:par>
                        <p:par>
                          <p:cTn id="17" fill="hold">
                            <p:stCondLst>
                              <p:cond delay="3322"/>
                            </p:stCondLst>
                            <p:childTnLst>
                              <p:par>
                                <p:cTn id="18" presetID="10" presetClass="entr" presetSubtype="0" fill="hold" nodeType="afterEffect">
                                  <p:stCondLst>
                                    <p:cond delay="0"/>
                                  </p:stCondLst>
                                  <p:childTnLst>
                                    <p:set>
                                      <p:cBhvr>
                                        <p:cTn id="19" dur="1" fill="hold">
                                          <p:stCondLst>
                                            <p:cond delay="0"/>
                                          </p:stCondLst>
                                        </p:cTn>
                                        <p:tgtEl>
                                          <p:spTgt spid="236"/>
                                        </p:tgtEl>
                                        <p:attrNameLst>
                                          <p:attrName>style.visibility</p:attrName>
                                        </p:attrNameLst>
                                      </p:cBhvr>
                                      <p:to>
                                        <p:strVal val="visible"/>
                                      </p:to>
                                    </p:set>
                                    <p:animEffect transition="in" filter="fade">
                                      <p:cBhvr>
                                        <p:cTn id="20" dur="1000"/>
                                        <p:tgtEl>
                                          <p:spTgt spid="236"/>
                                        </p:tgtEl>
                                      </p:cBhvr>
                                    </p:animEffect>
                                  </p:childTnLst>
                                </p:cTn>
                              </p:par>
                            </p:childTnLst>
                          </p:cTn>
                        </p:par>
                        <p:par>
                          <p:cTn id="21" fill="hold">
                            <p:stCondLst>
                              <p:cond delay="4322"/>
                            </p:stCondLst>
                            <p:childTnLst>
                              <p:par>
                                <p:cTn id="22" presetID="10" presetClass="entr" presetSubtype="0" fill="hold" nodeType="afterEffect">
                                  <p:stCondLst>
                                    <p:cond delay="0"/>
                                  </p:stCondLst>
                                  <p:childTnLst>
                                    <p:set>
                                      <p:cBhvr>
                                        <p:cTn id="23" dur="1" fill="hold">
                                          <p:stCondLst>
                                            <p:cond delay="0"/>
                                          </p:stCondLst>
                                        </p:cTn>
                                        <p:tgtEl>
                                          <p:spTgt spid="240"/>
                                        </p:tgtEl>
                                        <p:attrNameLst>
                                          <p:attrName>style.visibility</p:attrName>
                                        </p:attrNameLst>
                                      </p:cBhvr>
                                      <p:to>
                                        <p:strVal val="visible"/>
                                      </p:to>
                                    </p:set>
                                    <p:animEffect transition="in" filter="fade">
                                      <p:cBhvr>
                                        <p:cTn id="24" dur="500"/>
                                        <p:tgtEl>
                                          <p:spTgt spid="240"/>
                                        </p:tgtEl>
                                      </p:cBhvr>
                                    </p:animEffect>
                                  </p:childTnLst>
                                </p:cTn>
                              </p:par>
                              <p:par>
                                <p:cTn id="25" presetID="10" presetClass="entr" presetSubtype="0" fill="hold" nodeType="withEffect">
                                  <p:stCondLst>
                                    <p:cond delay="0"/>
                                  </p:stCondLst>
                                  <p:childTnLst>
                                    <p:set>
                                      <p:cBhvr>
                                        <p:cTn id="26" dur="1" fill="hold">
                                          <p:stCondLst>
                                            <p:cond delay="0"/>
                                          </p:stCondLst>
                                        </p:cTn>
                                        <p:tgtEl>
                                          <p:spTgt spid="234"/>
                                        </p:tgtEl>
                                        <p:attrNameLst>
                                          <p:attrName>style.visibility</p:attrName>
                                        </p:attrNameLst>
                                      </p:cBhvr>
                                      <p:to>
                                        <p:strVal val="visible"/>
                                      </p:to>
                                    </p:set>
                                    <p:animEffect transition="in" filter="fade">
                                      <p:cBhvr>
                                        <p:cTn id="27"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11"/>
          <p:cNvPicPr preferRelativeResize="0"/>
          <p:nvPr/>
        </p:nvPicPr>
        <p:blipFill rotWithShape="1">
          <a:blip r:embed="rId3">
            <a:alphaModFix/>
          </a:blip>
          <a:srcRect/>
          <a:stretch/>
        </p:blipFill>
        <p:spPr>
          <a:xfrm flipH="1">
            <a:off x="896862" y="409406"/>
            <a:ext cx="3738824" cy="2275461"/>
          </a:xfrm>
          <a:prstGeom prst="rect">
            <a:avLst/>
          </a:prstGeom>
          <a:noFill/>
          <a:ln>
            <a:noFill/>
          </a:ln>
        </p:spPr>
      </p:pic>
      <p:sp>
        <p:nvSpPr>
          <p:cNvPr id="381" name="Google Shape;381;p11"/>
          <p:cNvSpPr txBox="1"/>
          <p:nvPr/>
        </p:nvSpPr>
        <p:spPr>
          <a:xfrm>
            <a:off x="4624669" y="839250"/>
            <a:ext cx="424149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172F35"/>
                </a:solidFill>
                <a:latin typeface="Times New Roman"/>
                <a:ea typeface="Times New Roman"/>
                <a:cs typeface="Times New Roman"/>
                <a:sym typeface="Times New Roman"/>
              </a:rPr>
              <a:t>Quê nội của Người ở làng Sen, xã Kim Liên, Nam Đàn, Nghệ An</a:t>
            </a:r>
            <a:endParaRPr/>
          </a:p>
        </p:txBody>
      </p:sp>
      <p:pic>
        <p:nvPicPr>
          <p:cNvPr id="382" name="Google Shape;382;p11"/>
          <p:cNvPicPr preferRelativeResize="0"/>
          <p:nvPr/>
        </p:nvPicPr>
        <p:blipFill rotWithShape="1">
          <a:blip r:embed="rId4">
            <a:alphaModFix/>
          </a:blip>
          <a:srcRect/>
          <a:stretch/>
        </p:blipFill>
        <p:spPr>
          <a:xfrm>
            <a:off x="5001659" y="2415210"/>
            <a:ext cx="3759348" cy="2312889"/>
          </a:xfrm>
          <a:prstGeom prst="rect">
            <a:avLst/>
          </a:prstGeom>
          <a:noFill/>
          <a:ln>
            <a:noFill/>
          </a:ln>
        </p:spPr>
      </p:pic>
      <p:sp>
        <p:nvSpPr>
          <p:cNvPr id="383" name="Google Shape;383;p11"/>
          <p:cNvSpPr txBox="1"/>
          <p:nvPr/>
        </p:nvSpPr>
        <p:spPr>
          <a:xfrm>
            <a:off x="914400" y="3008737"/>
            <a:ext cx="4021157"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172F35"/>
                </a:solidFill>
                <a:latin typeface="Times New Roman"/>
                <a:ea typeface="Times New Roman"/>
                <a:cs typeface="Times New Roman"/>
                <a:sym typeface="Times New Roman"/>
              </a:rPr>
              <a:t>Hồi nhỏ Cung sống ở quê ngoại tại Làng Hoàng Trù, xã Kim Liên, Nam Đàn, Nghệ An</a:t>
            </a:r>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1000"/>
                                        <p:tgtEl>
                                          <p:spTgt spid="380"/>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81"/>
                                        </p:tgtEl>
                                        <p:attrNameLst>
                                          <p:attrName>style.visibility</p:attrName>
                                        </p:attrNameLst>
                                      </p:cBhvr>
                                      <p:to>
                                        <p:strVal val="visible"/>
                                      </p:to>
                                    </p:set>
                                    <p:anim calcmode="lin" valueType="num">
                                      <p:cBhvr additive="base">
                                        <p:cTn id="11" dur="500"/>
                                        <p:tgtEl>
                                          <p:spTgt spid="381"/>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82"/>
                                        </p:tgtEl>
                                        <p:attrNameLst>
                                          <p:attrName>style.visibility</p:attrName>
                                        </p:attrNameLst>
                                      </p:cBhvr>
                                      <p:to>
                                        <p:strVal val="visible"/>
                                      </p:to>
                                    </p:set>
                                    <p:animEffect transition="in" filter="fade">
                                      <p:cBhvr>
                                        <p:cTn id="16" dur="1000"/>
                                        <p:tgtEl>
                                          <p:spTgt spid="382"/>
                                        </p:tgtEl>
                                      </p:cBhvr>
                                    </p:animEffect>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383"/>
                                        </p:tgtEl>
                                        <p:attrNameLst>
                                          <p:attrName>style.visibility</p:attrName>
                                        </p:attrNameLst>
                                      </p:cBhvr>
                                      <p:to>
                                        <p:strVal val="visible"/>
                                      </p:to>
                                    </p:set>
                                    <p:anim calcmode="lin" valueType="num">
                                      <p:cBhvr additive="base">
                                        <p:cTn id="20" dur="500"/>
                                        <p:tgtEl>
                                          <p:spTgt spid="38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2"/>
          <p:cNvSpPr txBox="1"/>
          <p:nvPr/>
        </p:nvSpPr>
        <p:spPr>
          <a:xfrm>
            <a:off x="1657490" y="1323860"/>
            <a:ext cx="6748379"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FF"/>
                </a:solidFill>
                <a:latin typeface="Times New Roman"/>
                <a:ea typeface="Times New Roman"/>
                <a:cs typeface="Times New Roman"/>
                <a:sym typeface="Times New Roman"/>
              </a:rPr>
              <a:t>Khi Nguyễn Tất Thành lớn lên, đất nước ta trong bối cảnh như thế nào ?</a:t>
            </a:r>
            <a:r>
              <a:rPr lang="en-US" sz="2800" b="0" i="0" u="none" strike="noStrike" cap="none">
                <a:solidFill>
                  <a:srgbClr val="000000"/>
                </a:solidFill>
                <a:latin typeface="Times New Roman"/>
                <a:ea typeface="Times New Roman"/>
                <a:cs typeface="Times New Roman"/>
                <a:sym typeface="Times New Roman"/>
              </a:rPr>
              <a:t> </a:t>
            </a:r>
            <a:endParaRPr/>
          </a:p>
        </p:txBody>
      </p:sp>
      <p:sp>
        <p:nvSpPr>
          <p:cNvPr id="389" name="Google Shape;389;p12"/>
          <p:cNvSpPr txBox="1"/>
          <p:nvPr/>
        </p:nvSpPr>
        <p:spPr>
          <a:xfrm>
            <a:off x="1075375" y="399326"/>
            <a:ext cx="6883823" cy="6993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chemeClr val="lt2"/>
              </a:buClr>
              <a:buSzPts val="5000"/>
              <a:buFont typeface="Vibur"/>
              <a:buNone/>
            </a:pPr>
            <a:r>
              <a:rPr lang="en-US" sz="2800" b="1" i="0" u="none" strike="noStrike" cap="none">
                <a:solidFill>
                  <a:srgbClr val="CF4700"/>
                </a:solidFill>
                <a:latin typeface="Times New Roman"/>
                <a:ea typeface="Times New Roman"/>
                <a:cs typeface="Times New Roman"/>
                <a:sym typeface="Times New Roman"/>
              </a:rPr>
              <a:t>1. Tìm hiểu về gia đình, quê hương của Nguyễn Tất Thành</a:t>
            </a:r>
            <a:endParaRPr sz="2800" b="0" i="0" u="none" strike="noStrike" cap="none">
              <a:solidFill>
                <a:srgbClr val="CF4700"/>
              </a:solidFill>
              <a:latin typeface="Times New Roman"/>
              <a:ea typeface="Times New Roman"/>
              <a:cs typeface="Times New Roman"/>
              <a:sym typeface="Times New Roman"/>
            </a:endParaRPr>
          </a:p>
        </p:txBody>
      </p:sp>
      <p:sp>
        <p:nvSpPr>
          <p:cNvPr id="390" name="Google Shape;390;p12"/>
          <p:cNvSpPr txBox="1"/>
          <p:nvPr/>
        </p:nvSpPr>
        <p:spPr>
          <a:xfrm>
            <a:off x="956815" y="1632868"/>
            <a:ext cx="7867696" cy="2677656"/>
          </a:xfrm>
          <a:prstGeom prst="rect">
            <a:avLst/>
          </a:prstGeom>
          <a:solidFill>
            <a:srgbClr val="FFF5E7"/>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rgbClr val="172F35"/>
                </a:solidFill>
                <a:latin typeface="Times New Roman"/>
                <a:ea typeface="Times New Roman"/>
                <a:cs typeface="Times New Roman"/>
                <a:sym typeface="Times New Roman"/>
              </a:rPr>
              <a:t>   Nguyễn Tất Thành lớn lên trong bối cảnh nước mất, nhà tan, phải sống trong tủi nhục, các thế hệ người dân Việt Nam thời ấy đều mong muốn đánh đuổi giặc Pháp, giành lại độc lập dân tộc. Người sớm thấu hiểu tình cảnh đất nước và nỗi thống khổ của nhân dân dưới ách thống trị của đế quốc phong kiến, Người sớm nuôi ý chí đánh đuổi thực dân Pháp, giải phóng đồng bào.</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anim calcmode="lin" valueType="num">
                                      <p:cBhvr additive="base">
                                        <p:cTn id="7" dur="500"/>
                                        <p:tgtEl>
                                          <p:spTgt spid="38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8"/>
                                        </p:tgtEl>
                                        <p:attrNameLst>
                                          <p:attrName>style.visibility</p:attrName>
                                        </p:attrNameLst>
                                      </p:cBhvr>
                                      <p:to>
                                        <p:strVal val="visible"/>
                                      </p:to>
                                    </p:set>
                                    <p:animEffect transition="in" filter="fade">
                                      <p:cBhvr>
                                        <p:cTn id="12" dur="500"/>
                                        <p:tgtEl>
                                          <p:spTgt spid="3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0"/>
                                        </p:tgtEl>
                                        <p:attrNameLst>
                                          <p:attrName>style.visibility</p:attrName>
                                        </p:attrNameLst>
                                      </p:cBhvr>
                                      <p:to>
                                        <p:strVal val="visible"/>
                                      </p:to>
                                    </p:set>
                                    <p:animEffect transition="in" filter="fade">
                                      <p:cBhvr>
                                        <p:cTn id="17" dur="2000"/>
                                        <p:tgtEl>
                                          <p:spTgt spid="390"/>
                                        </p:tgtEl>
                                      </p:cBhvr>
                                    </p:animEffect>
                                  </p:childTnLst>
                                </p:cTn>
                              </p:par>
                              <p:par>
                                <p:cTn id="18" presetID="10" presetClass="exit" presetSubtype="0" fill="hold" nodeType="withEffect">
                                  <p:stCondLst>
                                    <p:cond delay="0"/>
                                  </p:stCondLst>
                                  <p:childTnLst>
                                    <p:animEffect transition="out" filter="fade">
                                      <p:cBhvr>
                                        <p:cTn id="19" dur="500"/>
                                        <p:tgtEl>
                                          <p:spTgt spid="388"/>
                                        </p:tgtEl>
                                      </p:cBhvr>
                                    </p:animEffect>
                                    <p:set>
                                      <p:cBhvr>
                                        <p:cTn id="20" dur="1" fill="hold">
                                          <p:stCondLst>
                                            <p:cond delay="500"/>
                                          </p:stCondLst>
                                        </p:cTn>
                                        <p:tgtEl>
                                          <p:spTgt spid="3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3"/>
          <p:cNvSpPr/>
          <p:nvPr/>
        </p:nvSpPr>
        <p:spPr>
          <a:xfrm>
            <a:off x="3217624" y="640181"/>
            <a:ext cx="5203997" cy="3863138"/>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6" name="Google Shape;396;p13"/>
          <p:cNvPicPr preferRelativeResize="0"/>
          <p:nvPr/>
        </p:nvPicPr>
        <p:blipFill rotWithShape="1">
          <a:blip r:embed="rId3">
            <a:alphaModFix amt="74000"/>
          </a:blip>
          <a:srcRect/>
          <a:stretch/>
        </p:blipFill>
        <p:spPr>
          <a:xfrm>
            <a:off x="5679673" y="1226353"/>
            <a:ext cx="1394375" cy="1269250"/>
          </a:xfrm>
          <a:prstGeom prst="rect">
            <a:avLst/>
          </a:prstGeom>
          <a:noFill/>
          <a:ln>
            <a:noFill/>
          </a:ln>
        </p:spPr>
      </p:pic>
      <p:sp>
        <p:nvSpPr>
          <p:cNvPr id="397" name="Google Shape;397;p13"/>
          <p:cNvSpPr txBox="1">
            <a:spLocks noGrp="1"/>
          </p:cNvSpPr>
          <p:nvPr>
            <p:ph type="title" idx="2"/>
          </p:nvPr>
        </p:nvSpPr>
        <p:spPr>
          <a:xfrm>
            <a:off x="5720310" y="1397613"/>
            <a:ext cx="1313100" cy="926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000"/>
              <a:buNone/>
            </a:pPr>
            <a:r>
              <a:rPr lang="en-US"/>
              <a:t>02</a:t>
            </a:r>
            <a:endParaRPr/>
          </a:p>
        </p:txBody>
      </p:sp>
      <p:grpSp>
        <p:nvGrpSpPr>
          <p:cNvPr id="398" name="Google Shape;398;p13"/>
          <p:cNvGrpSpPr/>
          <p:nvPr/>
        </p:nvGrpSpPr>
        <p:grpSpPr>
          <a:xfrm>
            <a:off x="975615" y="3469364"/>
            <a:ext cx="1147848" cy="1217329"/>
            <a:chOff x="975615" y="3469364"/>
            <a:chExt cx="1147848" cy="1217329"/>
          </a:xfrm>
        </p:grpSpPr>
        <p:sp>
          <p:nvSpPr>
            <p:cNvPr id="399" name="Google Shape;399;p13"/>
            <p:cNvSpPr/>
            <p:nvPr/>
          </p:nvSpPr>
          <p:spPr>
            <a:xfrm>
              <a:off x="975615" y="3469364"/>
              <a:ext cx="464698" cy="1030472"/>
            </a:xfrm>
            <a:custGeom>
              <a:avLst/>
              <a:gdLst/>
              <a:ahLst/>
              <a:cxnLst/>
              <a:rect l="l" t="t" r="r" b="b"/>
              <a:pathLst>
                <a:path w="29185" h="64718" extrusionOk="0">
                  <a:moveTo>
                    <a:pt x="23748" y="913"/>
                  </a:moveTo>
                  <a:lnTo>
                    <a:pt x="23748" y="913"/>
                  </a:lnTo>
                  <a:cubicBezTo>
                    <a:pt x="24531" y="3132"/>
                    <a:pt x="22791" y="6959"/>
                    <a:pt x="20225" y="8742"/>
                  </a:cubicBezTo>
                  <a:cubicBezTo>
                    <a:pt x="19268" y="6915"/>
                    <a:pt x="21095" y="2914"/>
                    <a:pt x="23748" y="913"/>
                  </a:cubicBezTo>
                  <a:close/>
                  <a:moveTo>
                    <a:pt x="13571" y="9786"/>
                  </a:moveTo>
                  <a:lnTo>
                    <a:pt x="13571" y="9786"/>
                  </a:lnTo>
                  <a:cubicBezTo>
                    <a:pt x="15267" y="10525"/>
                    <a:pt x="17050" y="14309"/>
                    <a:pt x="16746" y="16310"/>
                  </a:cubicBezTo>
                  <a:cubicBezTo>
                    <a:pt x="14354" y="14788"/>
                    <a:pt x="13875" y="12396"/>
                    <a:pt x="13571" y="9786"/>
                  </a:cubicBezTo>
                  <a:close/>
                  <a:moveTo>
                    <a:pt x="4916" y="12961"/>
                  </a:moveTo>
                  <a:lnTo>
                    <a:pt x="4916" y="12961"/>
                  </a:lnTo>
                  <a:cubicBezTo>
                    <a:pt x="6612" y="14788"/>
                    <a:pt x="6916" y="18398"/>
                    <a:pt x="5568" y="19963"/>
                  </a:cubicBezTo>
                  <a:cubicBezTo>
                    <a:pt x="4220" y="17745"/>
                    <a:pt x="4133" y="15440"/>
                    <a:pt x="4916" y="12961"/>
                  </a:cubicBezTo>
                  <a:close/>
                  <a:moveTo>
                    <a:pt x="24140" y="15658"/>
                  </a:moveTo>
                  <a:cubicBezTo>
                    <a:pt x="23495" y="17794"/>
                    <a:pt x="20383" y="20716"/>
                    <a:pt x="17750" y="20716"/>
                  </a:cubicBezTo>
                  <a:cubicBezTo>
                    <a:pt x="17542" y="20716"/>
                    <a:pt x="17337" y="20697"/>
                    <a:pt x="17137" y="20659"/>
                  </a:cubicBezTo>
                  <a:cubicBezTo>
                    <a:pt x="18311" y="18224"/>
                    <a:pt x="21704" y="15832"/>
                    <a:pt x="24140" y="15658"/>
                  </a:cubicBezTo>
                  <a:close/>
                  <a:moveTo>
                    <a:pt x="697" y="20050"/>
                  </a:moveTo>
                  <a:lnTo>
                    <a:pt x="697" y="20050"/>
                  </a:lnTo>
                  <a:cubicBezTo>
                    <a:pt x="2002" y="21355"/>
                    <a:pt x="2350" y="22964"/>
                    <a:pt x="2523" y="24878"/>
                  </a:cubicBezTo>
                  <a:cubicBezTo>
                    <a:pt x="1001" y="23443"/>
                    <a:pt x="697" y="21790"/>
                    <a:pt x="697" y="20050"/>
                  </a:cubicBezTo>
                  <a:close/>
                  <a:moveTo>
                    <a:pt x="10787" y="22616"/>
                  </a:moveTo>
                  <a:cubicBezTo>
                    <a:pt x="11309" y="25009"/>
                    <a:pt x="10613" y="27531"/>
                    <a:pt x="8873" y="29314"/>
                  </a:cubicBezTo>
                  <a:cubicBezTo>
                    <a:pt x="8700" y="26748"/>
                    <a:pt x="9091" y="24574"/>
                    <a:pt x="10787" y="22616"/>
                  </a:cubicBezTo>
                  <a:close/>
                  <a:moveTo>
                    <a:pt x="28445" y="25183"/>
                  </a:moveTo>
                  <a:lnTo>
                    <a:pt x="28445" y="25183"/>
                  </a:lnTo>
                  <a:cubicBezTo>
                    <a:pt x="28706" y="27749"/>
                    <a:pt x="27489" y="29575"/>
                    <a:pt x="25575" y="31272"/>
                  </a:cubicBezTo>
                  <a:cubicBezTo>
                    <a:pt x="25662" y="28923"/>
                    <a:pt x="26706" y="26748"/>
                    <a:pt x="28445" y="25183"/>
                  </a:cubicBezTo>
                  <a:close/>
                  <a:moveTo>
                    <a:pt x="19094" y="27053"/>
                  </a:moveTo>
                  <a:cubicBezTo>
                    <a:pt x="18355" y="29358"/>
                    <a:pt x="17137" y="31098"/>
                    <a:pt x="15006" y="32098"/>
                  </a:cubicBezTo>
                  <a:cubicBezTo>
                    <a:pt x="15136" y="30402"/>
                    <a:pt x="17398" y="27575"/>
                    <a:pt x="19094" y="27053"/>
                  </a:cubicBezTo>
                  <a:close/>
                  <a:moveTo>
                    <a:pt x="3567" y="32446"/>
                  </a:moveTo>
                  <a:cubicBezTo>
                    <a:pt x="6046" y="32881"/>
                    <a:pt x="8091" y="33664"/>
                    <a:pt x="9569" y="35621"/>
                  </a:cubicBezTo>
                  <a:cubicBezTo>
                    <a:pt x="9216" y="35744"/>
                    <a:pt x="8843" y="35803"/>
                    <a:pt x="8461" y="35803"/>
                  </a:cubicBezTo>
                  <a:cubicBezTo>
                    <a:pt x="6684" y="35803"/>
                    <a:pt x="4713" y="34522"/>
                    <a:pt x="3567" y="32446"/>
                  </a:cubicBezTo>
                  <a:close/>
                  <a:moveTo>
                    <a:pt x="21791" y="29575"/>
                  </a:moveTo>
                  <a:lnTo>
                    <a:pt x="21791" y="29575"/>
                  </a:lnTo>
                  <a:cubicBezTo>
                    <a:pt x="23009" y="31924"/>
                    <a:pt x="22400" y="34012"/>
                    <a:pt x="21704" y="36273"/>
                  </a:cubicBezTo>
                  <a:cubicBezTo>
                    <a:pt x="20617" y="33968"/>
                    <a:pt x="20834" y="31880"/>
                    <a:pt x="21791" y="29575"/>
                  </a:cubicBezTo>
                  <a:close/>
                  <a:moveTo>
                    <a:pt x="25285" y="36566"/>
                  </a:moveTo>
                  <a:cubicBezTo>
                    <a:pt x="25408" y="36566"/>
                    <a:pt x="25534" y="36570"/>
                    <a:pt x="25662" y="36578"/>
                  </a:cubicBezTo>
                  <a:cubicBezTo>
                    <a:pt x="25020" y="38029"/>
                    <a:pt x="23384" y="39009"/>
                    <a:pt x="21829" y="39009"/>
                  </a:cubicBezTo>
                  <a:cubicBezTo>
                    <a:pt x="21380" y="39009"/>
                    <a:pt x="20939" y="38928"/>
                    <a:pt x="20530" y="38752"/>
                  </a:cubicBezTo>
                  <a:cubicBezTo>
                    <a:pt x="21959" y="37487"/>
                    <a:pt x="23388" y="36566"/>
                    <a:pt x="25285" y="36566"/>
                  </a:cubicBezTo>
                  <a:close/>
                  <a:moveTo>
                    <a:pt x="23618" y="0"/>
                  </a:moveTo>
                  <a:cubicBezTo>
                    <a:pt x="23400" y="261"/>
                    <a:pt x="23139" y="522"/>
                    <a:pt x="22835" y="783"/>
                  </a:cubicBezTo>
                  <a:cubicBezTo>
                    <a:pt x="20573" y="2697"/>
                    <a:pt x="19312" y="5480"/>
                    <a:pt x="19312" y="8438"/>
                  </a:cubicBezTo>
                  <a:cubicBezTo>
                    <a:pt x="19355" y="10873"/>
                    <a:pt x="18007" y="12917"/>
                    <a:pt x="17529" y="15223"/>
                  </a:cubicBezTo>
                  <a:cubicBezTo>
                    <a:pt x="16920" y="13787"/>
                    <a:pt x="16441" y="12396"/>
                    <a:pt x="15789" y="11134"/>
                  </a:cubicBezTo>
                  <a:cubicBezTo>
                    <a:pt x="15310" y="10438"/>
                    <a:pt x="14745" y="9786"/>
                    <a:pt x="14093" y="9308"/>
                  </a:cubicBezTo>
                  <a:cubicBezTo>
                    <a:pt x="13889" y="9135"/>
                    <a:pt x="13708" y="9053"/>
                    <a:pt x="13560" y="9053"/>
                  </a:cubicBezTo>
                  <a:cubicBezTo>
                    <a:pt x="13296" y="9053"/>
                    <a:pt x="13136" y="9313"/>
                    <a:pt x="13136" y="9786"/>
                  </a:cubicBezTo>
                  <a:cubicBezTo>
                    <a:pt x="13049" y="12657"/>
                    <a:pt x="13788" y="15136"/>
                    <a:pt x="16398" y="16745"/>
                  </a:cubicBezTo>
                  <a:cubicBezTo>
                    <a:pt x="16615" y="16919"/>
                    <a:pt x="16789" y="17180"/>
                    <a:pt x="16789" y="17528"/>
                  </a:cubicBezTo>
                  <a:cubicBezTo>
                    <a:pt x="16093" y="20877"/>
                    <a:pt x="15310" y="24269"/>
                    <a:pt x="14702" y="27662"/>
                  </a:cubicBezTo>
                  <a:cubicBezTo>
                    <a:pt x="14223" y="30315"/>
                    <a:pt x="13875" y="33011"/>
                    <a:pt x="13571" y="35751"/>
                  </a:cubicBezTo>
                  <a:cubicBezTo>
                    <a:pt x="13310" y="37709"/>
                    <a:pt x="13179" y="39622"/>
                    <a:pt x="13049" y="41188"/>
                  </a:cubicBezTo>
                  <a:cubicBezTo>
                    <a:pt x="11831" y="37970"/>
                    <a:pt x="10526" y="34403"/>
                    <a:pt x="9134" y="30837"/>
                  </a:cubicBezTo>
                  <a:cubicBezTo>
                    <a:pt x="8917" y="30402"/>
                    <a:pt x="9047" y="29836"/>
                    <a:pt x="9482" y="29532"/>
                  </a:cubicBezTo>
                  <a:cubicBezTo>
                    <a:pt x="10961" y="27836"/>
                    <a:pt x="11875" y="25878"/>
                    <a:pt x="11527" y="23530"/>
                  </a:cubicBezTo>
                  <a:cubicBezTo>
                    <a:pt x="11396" y="23008"/>
                    <a:pt x="11179" y="22486"/>
                    <a:pt x="10918" y="22008"/>
                  </a:cubicBezTo>
                  <a:cubicBezTo>
                    <a:pt x="10439" y="22399"/>
                    <a:pt x="9787" y="22703"/>
                    <a:pt x="9526" y="23225"/>
                  </a:cubicBezTo>
                  <a:cubicBezTo>
                    <a:pt x="8917" y="24704"/>
                    <a:pt x="8439" y="26270"/>
                    <a:pt x="7917" y="27792"/>
                  </a:cubicBezTo>
                  <a:cubicBezTo>
                    <a:pt x="7438" y="25922"/>
                    <a:pt x="6916" y="23834"/>
                    <a:pt x="6351" y="21790"/>
                  </a:cubicBezTo>
                  <a:cubicBezTo>
                    <a:pt x="6177" y="21094"/>
                    <a:pt x="6220" y="20311"/>
                    <a:pt x="6525" y="19615"/>
                  </a:cubicBezTo>
                  <a:cubicBezTo>
                    <a:pt x="7351" y="17310"/>
                    <a:pt x="7264" y="15005"/>
                    <a:pt x="5742" y="12917"/>
                  </a:cubicBezTo>
                  <a:cubicBezTo>
                    <a:pt x="5525" y="12570"/>
                    <a:pt x="5177" y="12396"/>
                    <a:pt x="4785" y="12352"/>
                  </a:cubicBezTo>
                  <a:cubicBezTo>
                    <a:pt x="4568" y="12352"/>
                    <a:pt x="4220" y="12874"/>
                    <a:pt x="4133" y="13178"/>
                  </a:cubicBezTo>
                  <a:cubicBezTo>
                    <a:pt x="3306" y="15658"/>
                    <a:pt x="3741" y="18398"/>
                    <a:pt x="5220" y="20572"/>
                  </a:cubicBezTo>
                  <a:cubicBezTo>
                    <a:pt x="5481" y="20964"/>
                    <a:pt x="5655" y="21355"/>
                    <a:pt x="5742" y="21790"/>
                  </a:cubicBezTo>
                  <a:cubicBezTo>
                    <a:pt x="6220" y="23530"/>
                    <a:pt x="6568" y="25270"/>
                    <a:pt x="7134" y="27009"/>
                  </a:cubicBezTo>
                  <a:cubicBezTo>
                    <a:pt x="7569" y="28575"/>
                    <a:pt x="8221" y="30097"/>
                    <a:pt x="8743" y="31620"/>
                  </a:cubicBezTo>
                  <a:cubicBezTo>
                    <a:pt x="7221" y="30576"/>
                    <a:pt x="5829" y="29358"/>
                    <a:pt x="4524" y="28053"/>
                  </a:cubicBezTo>
                  <a:cubicBezTo>
                    <a:pt x="3524" y="27009"/>
                    <a:pt x="2784" y="25791"/>
                    <a:pt x="2828" y="24139"/>
                  </a:cubicBezTo>
                  <a:cubicBezTo>
                    <a:pt x="2741" y="22964"/>
                    <a:pt x="2437" y="21834"/>
                    <a:pt x="1958" y="20746"/>
                  </a:cubicBezTo>
                  <a:cubicBezTo>
                    <a:pt x="1697" y="20094"/>
                    <a:pt x="1001" y="19572"/>
                    <a:pt x="479" y="18876"/>
                  </a:cubicBezTo>
                  <a:lnTo>
                    <a:pt x="1" y="19746"/>
                  </a:lnTo>
                  <a:lnTo>
                    <a:pt x="1" y="20572"/>
                  </a:lnTo>
                  <a:cubicBezTo>
                    <a:pt x="44" y="21051"/>
                    <a:pt x="175" y="21573"/>
                    <a:pt x="305" y="22051"/>
                  </a:cubicBezTo>
                  <a:cubicBezTo>
                    <a:pt x="1523" y="25661"/>
                    <a:pt x="3828" y="28445"/>
                    <a:pt x="6742" y="30837"/>
                  </a:cubicBezTo>
                  <a:cubicBezTo>
                    <a:pt x="8265" y="32054"/>
                    <a:pt x="10004" y="33055"/>
                    <a:pt x="10178" y="35316"/>
                  </a:cubicBezTo>
                  <a:cubicBezTo>
                    <a:pt x="7351" y="32837"/>
                    <a:pt x="6829" y="32533"/>
                    <a:pt x="4350" y="31967"/>
                  </a:cubicBezTo>
                  <a:cubicBezTo>
                    <a:pt x="3872" y="31967"/>
                    <a:pt x="3437" y="32011"/>
                    <a:pt x="3002" y="32141"/>
                  </a:cubicBezTo>
                  <a:cubicBezTo>
                    <a:pt x="3045" y="32533"/>
                    <a:pt x="3176" y="32924"/>
                    <a:pt x="3350" y="33316"/>
                  </a:cubicBezTo>
                  <a:cubicBezTo>
                    <a:pt x="4778" y="35336"/>
                    <a:pt x="6569" y="36436"/>
                    <a:pt x="8813" y="36436"/>
                  </a:cubicBezTo>
                  <a:cubicBezTo>
                    <a:pt x="9370" y="36436"/>
                    <a:pt x="9955" y="36368"/>
                    <a:pt x="10570" y="36230"/>
                  </a:cubicBezTo>
                  <a:cubicBezTo>
                    <a:pt x="12092" y="39535"/>
                    <a:pt x="12918" y="43145"/>
                    <a:pt x="12918" y="46799"/>
                  </a:cubicBezTo>
                  <a:cubicBezTo>
                    <a:pt x="12918" y="48669"/>
                    <a:pt x="12701" y="50583"/>
                    <a:pt x="12788" y="52453"/>
                  </a:cubicBezTo>
                  <a:cubicBezTo>
                    <a:pt x="12918" y="55802"/>
                    <a:pt x="13179" y="59151"/>
                    <a:pt x="13397" y="62456"/>
                  </a:cubicBezTo>
                  <a:cubicBezTo>
                    <a:pt x="13440" y="63239"/>
                    <a:pt x="13614" y="63978"/>
                    <a:pt x="13745" y="64718"/>
                  </a:cubicBezTo>
                  <a:lnTo>
                    <a:pt x="14006" y="64674"/>
                  </a:lnTo>
                  <a:cubicBezTo>
                    <a:pt x="14049" y="64544"/>
                    <a:pt x="14049" y="64413"/>
                    <a:pt x="14049" y="64239"/>
                  </a:cubicBezTo>
                  <a:cubicBezTo>
                    <a:pt x="13875" y="62804"/>
                    <a:pt x="13658" y="61369"/>
                    <a:pt x="13614" y="59890"/>
                  </a:cubicBezTo>
                  <a:cubicBezTo>
                    <a:pt x="13484" y="56454"/>
                    <a:pt x="13440" y="53062"/>
                    <a:pt x="13397" y="49626"/>
                  </a:cubicBezTo>
                  <a:cubicBezTo>
                    <a:pt x="13397" y="49278"/>
                    <a:pt x="13484" y="48930"/>
                    <a:pt x="13571" y="48625"/>
                  </a:cubicBezTo>
                  <a:cubicBezTo>
                    <a:pt x="14789" y="45015"/>
                    <a:pt x="17442" y="42406"/>
                    <a:pt x="19703" y="39535"/>
                  </a:cubicBezTo>
                  <a:cubicBezTo>
                    <a:pt x="19844" y="39451"/>
                    <a:pt x="19984" y="39403"/>
                    <a:pt x="20136" y="39403"/>
                  </a:cubicBezTo>
                  <a:cubicBezTo>
                    <a:pt x="20220" y="39403"/>
                    <a:pt x="20307" y="39417"/>
                    <a:pt x="20399" y="39448"/>
                  </a:cubicBezTo>
                  <a:cubicBezTo>
                    <a:pt x="20834" y="39571"/>
                    <a:pt x="21277" y="39630"/>
                    <a:pt x="21716" y="39630"/>
                  </a:cubicBezTo>
                  <a:cubicBezTo>
                    <a:pt x="23298" y="39630"/>
                    <a:pt x="24830" y="38862"/>
                    <a:pt x="25749" y="37535"/>
                  </a:cubicBezTo>
                  <a:cubicBezTo>
                    <a:pt x="26010" y="37056"/>
                    <a:pt x="26227" y="36621"/>
                    <a:pt x="26445" y="36143"/>
                  </a:cubicBezTo>
                  <a:cubicBezTo>
                    <a:pt x="26358" y="36056"/>
                    <a:pt x="26271" y="35925"/>
                    <a:pt x="26184" y="35838"/>
                  </a:cubicBezTo>
                  <a:lnTo>
                    <a:pt x="22182" y="36578"/>
                  </a:lnTo>
                  <a:cubicBezTo>
                    <a:pt x="22356" y="36317"/>
                    <a:pt x="22661" y="35969"/>
                    <a:pt x="22922" y="35621"/>
                  </a:cubicBezTo>
                  <a:cubicBezTo>
                    <a:pt x="23748" y="34403"/>
                    <a:pt x="24401" y="33011"/>
                    <a:pt x="25488" y="32098"/>
                  </a:cubicBezTo>
                  <a:cubicBezTo>
                    <a:pt x="27228" y="30663"/>
                    <a:pt x="28489" y="28836"/>
                    <a:pt x="29185" y="26748"/>
                  </a:cubicBezTo>
                  <a:lnTo>
                    <a:pt x="29185" y="25096"/>
                  </a:lnTo>
                  <a:cubicBezTo>
                    <a:pt x="28974" y="24651"/>
                    <a:pt x="28738" y="24445"/>
                    <a:pt x="28471" y="24445"/>
                  </a:cubicBezTo>
                  <a:cubicBezTo>
                    <a:pt x="28241" y="24445"/>
                    <a:pt x="27987" y="24597"/>
                    <a:pt x="27706" y="24878"/>
                  </a:cubicBezTo>
                  <a:cubicBezTo>
                    <a:pt x="26227" y="26400"/>
                    <a:pt x="25314" y="28314"/>
                    <a:pt x="25096" y="30402"/>
                  </a:cubicBezTo>
                  <a:cubicBezTo>
                    <a:pt x="24835" y="31967"/>
                    <a:pt x="24053" y="33403"/>
                    <a:pt x="22835" y="34447"/>
                  </a:cubicBezTo>
                  <a:lnTo>
                    <a:pt x="22835" y="34447"/>
                  </a:lnTo>
                  <a:cubicBezTo>
                    <a:pt x="23009" y="33838"/>
                    <a:pt x="23052" y="33185"/>
                    <a:pt x="23096" y="32533"/>
                  </a:cubicBezTo>
                  <a:cubicBezTo>
                    <a:pt x="23009" y="31489"/>
                    <a:pt x="22748" y="30489"/>
                    <a:pt x="22400" y="29488"/>
                  </a:cubicBezTo>
                  <a:cubicBezTo>
                    <a:pt x="22250" y="29124"/>
                    <a:pt x="22026" y="28950"/>
                    <a:pt x="21801" y="28950"/>
                  </a:cubicBezTo>
                  <a:cubicBezTo>
                    <a:pt x="21570" y="28950"/>
                    <a:pt x="21337" y="29135"/>
                    <a:pt x="21182" y="29488"/>
                  </a:cubicBezTo>
                  <a:cubicBezTo>
                    <a:pt x="20182" y="31880"/>
                    <a:pt x="19921" y="34273"/>
                    <a:pt x="21399" y="36665"/>
                  </a:cubicBezTo>
                  <a:cubicBezTo>
                    <a:pt x="18659" y="40144"/>
                    <a:pt x="15484" y="43232"/>
                    <a:pt x="13440" y="47538"/>
                  </a:cubicBezTo>
                  <a:cubicBezTo>
                    <a:pt x="13571" y="44841"/>
                    <a:pt x="13658" y="42406"/>
                    <a:pt x="13788" y="40014"/>
                  </a:cubicBezTo>
                  <a:cubicBezTo>
                    <a:pt x="13962" y="37622"/>
                    <a:pt x="14180" y="35186"/>
                    <a:pt x="14397" y="32881"/>
                  </a:cubicBezTo>
                  <a:cubicBezTo>
                    <a:pt x="17659" y="31924"/>
                    <a:pt x="19007" y="29488"/>
                    <a:pt x="19964" y="26400"/>
                  </a:cubicBezTo>
                  <a:cubicBezTo>
                    <a:pt x="19486" y="26400"/>
                    <a:pt x="18964" y="26487"/>
                    <a:pt x="18485" y="26574"/>
                  </a:cubicBezTo>
                  <a:cubicBezTo>
                    <a:pt x="16746" y="27314"/>
                    <a:pt x="15876" y="28923"/>
                    <a:pt x="14789" y="30315"/>
                  </a:cubicBezTo>
                  <a:cubicBezTo>
                    <a:pt x="15354" y="27357"/>
                    <a:pt x="15832" y="24356"/>
                    <a:pt x="16398" y="21442"/>
                  </a:cubicBezTo>
                  <a:cubicBezTo>
                    <a:pt x="20791" y="21181"/>
                    <a:pt x="25357" y="17658"/>
                    <a:pt x="24705" y="14962"/>
                  </a:cubicBezTo>
                  <a:lnTo>
                    <a:pt x="24705" y="14962"/>
                  </a:lnTo>
                  <a:cubicBezTo>
                    <a:pt x="21313" y="15179"/>
                    <a:pt x="19007" y="17180"/>
                    <a:pt x="16920" y="19615"/>
                  </a:cubicBezTo>
                  <a:cubicBezTo>
                    <a:pt x="17268" y="18137"/>
                    <a:pt x="17659" y="16701"/>
                    <a:pt x="18138" y="15223"/>
                  </a:cubicBezTo>
                  <a:cubicBezTo>
                    <a:pt x="18572" y="13744"/>
                    <a:pt x="19051" y="12265"/>
                    <a:pt x="19616" y="10786"/>
                  </a:cubicBezTo>
                  <a:cubicBezTo>
                    <a:pt x="19834" y="10221"/>
                    <a:pt x="20138" y="9742"/>
                    <a:pt x="20573" y="9351"/>
                  </a:cubicBezTo>
                  <a:cubicBezTo>
                    <a:pt x="22269" y="7916"/>
                    <a:pt x="23531" y="6089"/>
                    <a:pt x="24270" y="4045"/>
                  </a:cubicBezTo>
                  <a:cubicBezTo>
                    <a:pt x="24705" y="2740"/>
                    <a:pt x="24879" y="1305"/>
                    <a:pt x="240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0" name="Google Shape;400;p13"/>
            <p:cNvPicPr preferRelativeResize="0"/>
            <p:nvPr/>
          </p:nvPicPr>
          <p:blipFill rotWithShape="1">
            <a:blip r:embed="rId4">
              <a:alphaModFix amt="70000"/>
            </a:blip>
            <a:srcRect/>
            <a:stretch/>
          </p:blipFill>
          <p:spPr>
            <a:xfrm rot="-341999">
              <a:off x="988838" y="4309726"/>
              <a:ext cx="1121403" cy="322075"/>
            </a:xfrm>
            <a:prstGeom prst="rect">
              <a:avLst/>
            </a:prstGeom>
            <a:noFill/>
            <a:ln>
              <a:noFill/>
            </a:ln>
          </p:spPr>
        </p:pic>
      </p:grpSp>
      <p:grpSp>
        <p:nvGrpSpPr>
          <p:cNvPr id="401" name="Google Shape;401;p13"/>
          <p:cNvGrpSpPr/>
          <p:nvPr/>
        </p:nvGrpSpPr>
        <p:grpSpPr>
          <a:xfrm>
            <a:off x="7705254" y="439338"/>
            <a:ext cx="1147120" cy="1354183"/>
            <a:chOff x="7705254" y="439338"/>
            <a:chExt cx="1147120" cy="1354183"/>
          </a:xfrm>
        </p:grpSpPr>
        <p:sp>
          <p:nvSpPr>
            <p:cNvPr id="402" name="Google Shape;402;p13"/>
            <p:cNvSpPr/>
            <p:nvPr/>
          </p:nvSpPr>
          <p:spPr>
            <a:xfrm flipH="1">
              <a:off x="8049586" y="439338"/>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3" name="Google Shape;403;p13"/>
            <p:cNvPicPr preferRelativeResize="0"/>
            <p:nvPr/>
          </p:nvPicPr>
          <p:blipFill rotWithShape="1">
            <a:blip r:embed="rId5">
              <a:alphaModFix amt="86000"/>
            </a:blip>
            <a:srcRect/>
            <a:stretch/>
          </p:blipFill>
          <p:spPr>
            <a:xfrm rot="798266">
              <a:off x="7727517" y="1348901"/>
              <a:ext cx="1102595" cy="322075"/>
            </a:xfrm>
            <a:prstGeom prst="rect">
              <a:avLst/>
            </a:prstGeom>
            <a:noFill/>
            <a:ln>
              <a:noFill/>
            </a:ln>
          </p:spPr>
        </p:pic>
      </p:grpSp>
      <p:sp>
        <p:nvSpPr>
          <p:cNvPr id="404" name="Google Shape;404;p13"/>
          <p:cNvSpPr/>
          <p:nvPr/>
        </p:nvSpPr>
        <p:spPr>
          <a:xfrm>
            <a:off x="4744203" y="2511472"/>
            <a:ext cx="3305383"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CF4700"/>
                </a:solidFill>
                <a:latin typeface="Arial"/>
                <a:ea typeface="Arial"/>
                <a:cs typeface="Arial"/>
                <a:sym typeface="Arial"/>
              </a:rPr>
              <a:t>Mục đích ra </a:t>
            </a:r>
            <a:r>
              <a:rPr lang="en-US" sz="2800" b="1" i="0" u="none" strike="noStrike" cap="none">
                <a:solidFill>
                  <a:srgbClr val="CF4700"/>
                </a:solidFill>
                <a:latin typeface="Times New Roman"/>
                <a:ea typeface="Times New Roman"/>
                <a:cs typeface="Times New Roman"/>
                <a:sym typeface="Times New Roman"/>
              </a:rPr>
              <a:t>đi tìm đường cứu nước </a:t>
            </a:r>
            <a:r>
              <a:rPr lang="en-US" sz="2800" b="1" i="0" u="none" strike="noStrike" cap="none">
                <a:solidFill>
                  <a:srgbClr val="CF4700"/>
                </a:solidFill>
                <a:latin typeface="Arial"/>
                <a:ea typeface="Arial"/>
                <a:cs typeface="Arial"/>
                <a:sym typeface="Arial"/>
              </a:rPr>
              <a:t>của Nguyễn Tất Thành</a:t>
            </a:r>
            <a:endParaRPr sz="2800" b="0" i="0" u="none" strike="noStrike" cap="none">
              <a:solidFill>
                <a:srgbClr val="CF4700"/>
              </a:solidFill>
              <a:latin typeface="Arial"/>
              <a:ea typeface="Arial"/>
              <a:cs typeface="Arial"/>
              <a:sym typeface="Arial"/>
            </a:endParaRPr>
          </a:p>
        </p:txBody>
      </p:sp>
      <p:grpSp>
        <p:nvGrpSpPr>
          <p:cNvPr id="405" name="Google Shape;405;p13"/>
          <p:cNvGrpSpPr/>
          <p:nvPr/>
        </p:nvGrpSpPr>
        <p:grpSpPr>
          <a:xfrm>
            <a:off x="1526401" y="1094551"/>
            <a:ext cx="2905473" cy="2974602"/>
            <a:chOff x="1526401" y="1094551"/>
            <a:chExt cx="2905473" cy="2974602"/>
          </a:xfrm>
        </p:grpSpPr>
        <p:pic>
          <p:nvPicPr>
            <p:cNvPr id="406" name="Google Shape;406;p13"/>
            <p:cNvPicPr preferRelativeResize="0"/>
            <p:nvPr/>
          </p:nvPicPr>
          <p:blipFill rotWithShape="1">
            <a:blip r:embed="rId6">
              <a:alphaModFix/>
            </a:blip>
            <a:srcRect l="12999" t="1027" r="24918" b="2025"/>
            <a:stretch/>
          </p:blipFill>
          <p:spPr>
            <a:xfrm rot="-342052">
              <a:off x="1692528" y="1217100"/>
              <a:ext cx="2602294" cy="2709300"/>
            </a:xfrm>
            <a:prstGeom prst="rect">
              <a:avLst/>
            </a:prstGeom>
            <a:noFill/>
            <a:ln w="114300" cap="flat" cmpd="sng">
              <a:solidFill>
                <a:schemeClr val="dk2"/>
              </a:solidFill>
              <a:prstDash val="solid"/>
              <a:round/>
              <a:headEnd type="none" w="sm" len="sm"/>
              <a:tailEnd type="none" w="sm" len="sm"/>
            </a:ln>
          </p:spPr>
        </p:pic>
        <p:pic>
          <p:nvPicPr>
            <p:cNvPr id="407" name="Google Shape;407;p13"/>
            <p:cNvPicPr preferRelativeResize="0"/>
            <p:nvPr/>
          </p:nvPicPr>
          <p:blipFill rotWithShape="1">
            <a:blip r:embed="rId7">
              <a:alphaModFix/>
            </a:blip>
            <a:srcRect/>
            <a:stretch/>
          </p:blipFill>
          <p:spPr>
            <a:xfrm rot="-342980">
              <a:off x="1655163" y="1226353"/>
              <a:ext cx="2647950" cy="2717685"/>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fade">
                                      <p:cBhvr>
                                        <p:cTn id="7" dur="500"/>
                                        <p:tgtEl>
                                          <p:spTgt spid="4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5"/>
                                        </p:tgtEl>
                                        <p:attrNameLst>
                                          <p:attrName>style.visibility</p:attrName>
                                        </p:attrNameLst>
                                      </p:cBhvr>
                                      <p:to>
                                        <p:strVal val="visible"/>
                                      </p:to>
                                    </p:set>
                                    <p:animEffect transition="in" filter="fade">
                                      <p:cBhvr>
                                        <p:cTn id="12" dur="500"/>
                                        <p:tgtEl>
                                          <p:spTgt spid="39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96"/>
                                        </p:tgtEl>
                                        <p:attrNameLst>
                                          <p:attrName>style.visibility</p:attrName>
                                        </p:attrNameLst>
                                      </p:cBhvr>
                                      <p:to>
                                        <p:strVal val="visible"/>
                                      </p:to>
                                    </p:set>
                                    <p:anim calcmode="lin" valueType="num">
                                      <p:cBhvr additive="base">
                                        <p:cTn id="17" dur="500"/>
                                        <p:tgtEl>
                                          <p:spTgt spid="396"/>
                                        </p:tgtEl>
                                        <p:attrNameLst>
                                          <p:attrName>ppt_x</p:attrName>
                                        </p:attrNameLst>
                                      </p:cBhvr>
                                      <p:tavLst>
                                        <p:tav tm="0">
                                          <p:val>
                                            <p:strVal val="#ppt_x+1"/>
                                          </p:val>
                                        </p:tav>
                                        <p:tav tm="100000">
                                          <p:val>
                                            <p:strVal val="#ppt_x"/>
                                          </p:val>
                                        </p:tav>
                                      </p:tavLst>
                                    </p:anim>
                                  </p:childTnLst>
                                </p:cTn>
                              </p:par>
                              <p:par>
                                <p:cTn id="18" presetID="2" presetClass="entr" presetSubtype="2" fill="hold" nodeType="withEffect">
                                  <p:stCondLst>
                                    <p:cond delay="0"/>
                                  </p:stCondLst>
                                  <p:childTnLst>
                                    <p:set>
                                      <p:cBhvr>
                                        <p:cTn id="19" dur="1" fill="hold">
                                          <p:stCondLst>
                                            <p:cond delay="0"/>
                                          </p:stCondLst>
                                        </p:cTn>
                                        <p:tgtEl>
                                          <p:spTgt spid="397"/>
                                        </p:tgtEl>
                                        <p:attrNameLst>
                                          <p:attrName>style.visibility</p:attrName>
                                        </p:attrNameLst>
                                      </p:cBhvr>
                                      <p:to>
                                        <p:strVal val="visible"/>
                                      </p:to>
                                    </p:set>
                                    <p:anim calcmode="lin" valueType="num">
                                      <p:cBhvr additive="base">
                                        <p:cTn id="20" dur="500"/>
                                        <p:tgtEl>
                                          <p:spTgt spid="397"/>
                                        </p:tgtEl>
                                        <p:attrNameLst>
                                          <p:attrName>ppt_x</p:attrName>
                                        </p:attrNameLst>
                                      </p:cBhvr>
                                      <p:tavLst>
                                        <p:tav tm="0">
                                          <p:val>
                                            <p:strVal val="#ppt_x+1"/>
                                          </p:val>
                                        </p:tav>
                                        <p:tav tm="100000">
                                          <p:val>
                                            <p:strVal val="#ppt_x"/>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4"/>
                                        </p:tgtEl>
                                        <p:attrNameLst>
                                          <p:attrName>style.visibility</p:attrName>
                                        </p:attrNameLst>
                                      </p:cBhvr>
                                      <p:to>
                                        <p:strVal val="visible"/>
                                      </p:to>
                                    </p:set>
                                    <p:animEffect transition="in" filter="fade">
                                      <p:cBhvr>
                                        <p:cTn id="25" dur="500"/>
                                        <p:tgtEl>
                                          <p:spTgt spid="40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1"/>
                                        </p:tgtEl>
                                        <p:attrNameLst>
                                          <p:attrName>style.visibility</p:attrName>
                                        </p:attrNameLst>
                                      </p:cBhvr>
                                      <p:to>
                                        <p:strVal val="visible"/>
                                      </p:to>
                                    </p:set>
                                    <p:animEffect transition="in" filter="fade">
                                      <p:cBhvr>
                                        <p:cTn id="30" dur="5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5"/>
          <p:cNvSpPr txBox="1"/>
          <p:nvPr/>
        </p:nvSpPr>
        <p:spPr>
          <a:xfrm>
            <a:off x="923338" y="2044756"/>
            <a:ext cx="742733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72F35"/>
                </a:solidFill>
                <a:latin typeface="Times New Roman"/>
                <a:ea typeface="Times New Roman"/>
                <a:cs typeface="Times New Roman"/>
                <a:sym typeface="Times New Roman"/>
              </a:rPr>
              <a:t>2.Vì sao Nguyễn Tất Thành không đi theo con đường của các bậc tiền bối ?</a:t>
            </a:r>
            <a:endParaRPr/>
          </a:p>
        </p:txBody>
      </p:sp>
      <p:sp>
        <p:nvSpPr>
          <p:cNvPr id="425" name="Google Shape;425;p15"/>
          <p:cNvSpPr txBox="1"/>
          <p:nvPr/>
        </p:nvSpPr>
        <p:spPr>
          <a:xfrm>
            <a:off x="316379" y="3942006"/>
            <a:ext cx="816860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72F35"/>
                </a:solidFill>
                <a:latin typeface="Times New Roman"/>
                <a:ea typeface="Times New Roman"/>
                <a:cs typeface="Times New Roman"/>
                <a:sym typeface="Times New Roman"/>
              </a:rPr>
              <a:t>🡪 Trước tình hình đó, Nguyễn Tất Thành đã quyết định phải làm gì?</a:t>
            </a:r>
            <a:endParaRPr sz="2400" b="0" i="0" u="none" strike="noStrike" cap="none">
              <a:solidFill>
                <a:srgbClr val="172F35"/>
              </a:solidFill>
              <a:latin typeface="Times New Roman"/>
              <a:ea typeface="Times New Roman"/>
              <a:cs typeface="Times New Roman"/>
              <a:sym typeface="Times New Roman"/>
            </a:endParaRPr>
          </a:p>
        </p:txBody>
      </p:sp>
      <p:sp>
        <p:nvSpPr>
          <p:cNvPr id="426" name="Google Shape;426;p15"/>
          <p:cNvSpPr/>
          <p:nvPr/>
        </p:nvSpPr>
        <p:spPr>
          <a:xfrm>
            <a:off x="923338" y="1328983"/>
            <a:ext cx="7427339"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rgbClr val="172F35"/>
                </a:solidFill>
                <a:latin typeface="Times New Roman"/>
                <a:ea typeface="Times New Roman"/>
                <a:cs typeface="Times New Roman"/>
                <a:sym typeface="Times New Roman"/>
              </a:rPr>
              <a:t>1. Nguyễn Tất Thành khâm phục lòng yêu nước của những ai?</a:t>
            </a:r>
            <a:endParaRPr/>
          </a:p>
        </p:txBody>
      </p:sp>
      <p:sp>
        <p:nvSpPr>
          <p:cNvPr id="427" name="Google Shape;427;p15"/>
          <p:cNvSpPr/>
          <p:nvPr/>
        </p:nvSpPr>
        <p:spPr>
          <a:xfrm>
            <a:off x="1426940" y="164597"/>
            <a:ext cx="6184530"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CF4700"/>
                </a:solidFill>
                <a:latin typeface="Times New Roman"/>
                <a:ea typeface="Times New Roman"/>
                <a:cs typeface="Times New Roman"/>
                <a:sym typeface="Times New Roman"/>
              </a:rPr>
              <a:t>2. Mục </a:t>
            </a:r>
            <a:r>
              <a:rPr lang="en-US" sz="2800" b="1" i="0" u="none" strike="noStrike" cap="none">
                <a:solidFill>
                  <a:srgbClr val="CF4700"/>
                </a:solidFill>
                <a:latin typeface="Arial"/>
                <a:ea typeface="Arial"/>
                <a:cs typeface="Arial"/>
                <a:sym typeface="Arial"/>
              </a:rPr>
              <a:t>đích ra </a:t>
            </a:r>
            <a:r>
              <a:rPr lang="en-US" sz="2800" b="1" i="0" u="none" strike="noStrike" cap="none">
                <a:solidFill>
                  <a:srgbClr val="CF4700"/>
                </a:solidFill>
                <a:latin typeface="Times New Roman"/>
                <a:ea typeface="Times New Roman"/>
                <a:cs typeface="Times New Roman"/>
                <a:sym typeface="Times New Roman"/>
              </a:rPr>
              <a:t>đi tìm đường cứu nước </a:t>
            </a:r>
            <a:r>
              <a:rPr lang="en-US" sz="2800" b="1" i="0" u="none" strike="noStrike" cap="none">
                <a:solidFill>
                  <a:srgbClr val="CF4700"/>
                </a:solidFill>
                <a:latin typeface="Arial"/>
                <a:ea typeface="Arial"/>
                <a:cs typeface="Arial"/>
                <a:sym typeface="Arial"/>
              </a:rPr>
              <a:t>của Nguyễn Tất Thành</a:t>
            </a:r>
            <a:endParaRPr sz="2800" b="0" i="0" u="none" strike="noStrike" cap="none">
              <a:solidFill>
                <a:srgbClr val="CF4700"/>
              </a:solidFill>
              <a:latin typeface="Arial"/>
              <a:ea typeface="Arial"/>
              <a:cs typeface="Arial"/>
              <a:sym typeface="Arial"/>
            </a:endParaRPr>
          </a:p>
        </p:txBody>
      </p:sp>
      <p:sp>
        <p:nvSpPr>
          <p:cNvPr id="428" name="Google Shape;428;p15"/>
          <p:cNvSpPr txBox="1"/>
          <p:nvPr/>
        </p:nvSpPr>
        <p:spPr>
          <a:xfrm>
            <a:off x="316379" y="944263"/>
            <a:ext cx="882762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7030A0"/>
                </a:solidFill>
                <a:latin typeface="Times New Roman"/>
                <a:ea typeface="Times New Roman"/>
                <a:cs typeface="Times New Roman"/>
                <a:sym typeface="Times New Roman"/>
              </a:rPr>
              <a:t>1. Nguyễn Tất Thành khâm phục lòng yêu nước của các cụ Phan Đình Phùng, Hoàng Hoa Thám, Phan Bội Châu, Phan Châu Trinh.</a:t>
            </a:r>
            <a:endParaRPr sz="2200" b="1" i="0" u="none" strike="noStrike" cap="none">
              <a:solidFill>
                <a:srgbClr val="7030A0"/>
              </a:solidFill>
              <a:latin typeface="Times New Roman"/>
              <a:ea typeface="Times New Roman"/>
              <a:cs typeface="Times New Roman"/>
              <a:sym typeface="Times New Roman"/>
            </a:endParaRPr>
          </a:p>
        </p:txBody>
      </p:sp>
      <p:sp>
        <p:nvSpPr>
          <p:cNvPr id="429" name="Google Shape;429;p15"/>
          <p:cNvSpPr txBox="1"/>
          <p:nvPr/>
        </p:nvSpPr>
        <p:spPr>
          <a:xfrm>
            <a:off x="316379" y="1713704"/>
            <a:ext cx="8486427" cy="22590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r>
              <a:rPr lang="en-US" sz="2200" b="1" i="0" u="none" strike="noStrike" cap="none">
                <a:solidFill>
                  <a:srgbClr val="7030A0"/>
                </a:solidFill>
                <a:latin typeface="Times New Roman"/>
                <a:ea typeface="Times New Roman"/>
                <a:cs typeface="Times New Roman"/>
                <a:sym typeface="Times New Roman"/>
              </a:rPr>
              <a:t>2. Nguyễn Tất Thành không đi theo con đường của các bậc tiền bối vì: </a:t>
            </a:r>
            <a:endParaRPr/>
          </a:p>
          <a:p>
            <a:pPr marL="0" marR="0" lvl="0" indent="-139700" algn="just" rtl="0">
              <a:lnSpc>
                <a:spcPct val="100000"/>
              </a:lnSpc>
              <a:spcBef>
                <a:spcPts val="440"/>
              </a:spcBef>
              <a:spcAft>
                <a:spcPts val="0"/>
              </a:spcAft>
              <a:buClr>
                <a:srgbClr val="000000"/>
              </a:buClr>
              <a:buSzPts val="2200"/>
              <a:buFont typeface="Arial"/>
              <a:buChar char="•"/>
            </a:pPr>
            <a:r>
              <a:rPr lang="en-US" sz="2200" b="1" i="0" u="none" strike="noStrike" cap="none">
                <a:solidFill>
                  <a:srgbClr val="7030A0"/>
                </a:solidFill>
                <a:latin typeface="Times New Roman"/>
                <a:ea typeface="Times New Roman"/>
                <a:cs typeface="Times New Roman"/>
                <a:sym typeface="Times New Roman"/>
              </a:rPr>
              <a:t>Cụ Phan Bội Châu muốn dựa vào Nhật để đánh đuổi giặc Pháp, điều đó là vô cùng nguy hiểm.</a:t>
            </a:r>
            <a:endParaRPr/>
          </a:p>
          <a:p>
            <a:pPr marL="0" marR="0" lvl="0" indent="-139700" algn="just" rtl="0">
              <a:lnSpc>
                <a:spcPct val="100000"/>
              </a:lnSpc>
              <a:spcBef>
                <a:spcPts val="440"/>
              </a:spcBef>
              <a:spcAft>
                <a:spcPts val="0"/>
              </a:spcAft>
              <a:buClr>
                <a:srgbClr val="000000"/>
              </a:buClr>
              <a:buSzPts val="2200"/>
              <a:buFont typeface="Arial"/>
              <a:buChar char="•"/>
            </a:pPr>
            <a:r>
              <a:rPr lang="en-US" sz="2200" b="1" i="0" u="none" strike="noStrike" cap="none">
                <a:solidFill>
                  <a:srgbClr val="7030A0"/>
                </a:solidFill>
                <a:latin typeface="Times New Roman"/>
                <a:ea typeface="Times New Roman"/>
                <a:cs typeface="Times New Roman"/>
                <a:sym typeface="Times New Roman"/>
              </a:rPr>
              <a:t>Cụ Phan Châu Trinh yêu cầu người Pháp làm cho nước ta giàu có, văn minh, đó là điều không thể thực hiện được.</a:t>
            </a:r>
            <a:endParaRPr sz="2200" b="1" i="0" u="none" strike="noStrike" cap="none">
              <a:solidFill>
                <a:srgbClr val="7030A0"/>
              </a:solidFill>
              <a:latin typeface="Times New Roman"/>
              <a:ea typeface="Times New Roman"/>
              <a:cs typeface="Times New Roman"/>
              <a:sym typeface="Times New Roman"/>
            </a:endParaRPr>
          </a:p>
        </p:txBody>
      </p:sp>
      <p:sp>
        <p:nvSpPr>
          <p:cNvPr id="430" name="Google Shape;430;p15"/>
          <p:cNvSpPr/>
          <p:nvPr/>
        </p:nvSpPr>
        <p:spPr>
          <a:xfrm>
            <a:off x="1965278" y="4249244"/>
            <a:ext cx="6837528"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a:solidFill>
                  <a:srgbClr val="C00000"/>
                </a:solidFill>
                <a:latin typeface="Times New Roman"/>
                <a:ea typeface="Times New Roman"/>
                <a:cs typeface="Times New Roman"/>
                <a:sym typeface="Times New Roman"/>
              </a:rPr>
              <a:t>Ra đi tìm đường mới, cứu nước, cứu dân.</a:t>
            </a:r>
            <a:endParaRPr sz="2800" b="0" i="0" u="none" strike="noStrike" cap="none">
              <a:solidFill>
                <a:srgbClr val="C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fade">
                                      <p:cBhvr>
                                        <p:cTn id="7" dur="500"/>
                                        <p:tgtEl>
                                          <p:spTgt spid="4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6">
                                            <p:txEl>
                                              <p:pRg st="0" end="0"/>
                                            </p:txEl>
                                          </p:spTgt>
                                        </p:tgtEl>
                                        <p:attrNameLst>
                                          <p:attrName>style.visibility</p:attrName>
                                        </p:attrNameLst>
                                      </p:cBhvr>
                                      <p:to>
                                        <p:strVal val="visible"/>
                                      </p:to>
                                    </p:set>
                                    <p:animEffect transition="in" filter="fade">
                                      <p:cBhvr>
                                        <p:cTn id="12" dur="500"/>
                                        <p:tgtEl>
                                          <p:spTgt spid="4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8">
                                            <p:txEl>
                                              <p:pRg st="0" end="0"/>
                                            </p:txEl>
                                          </p:spTgt>
                                        </p:tgtEl>
                                        <p:attrNameLst>
                                          <p:attrName>style.visibility</p:attrName>
                                        </p:attrNameLst>
                                      </p:cBhvr>
                                      <p:to>
                                        <p:strVal val="visible"/>
                                      </p:to>
                                    </p:set>
                                    <p:animEffect transition="in" filter="fade">
                                      <p:cBhvr>
                                        <p:cTn id="17" dur="683"/>
                                        <p:tgtEl>
                                          <p:spTgt spid="428">
                                            <p:txEl>
                                              <p:pRg st="0" end="0"/>
                                            </p:txEl>
                                          </p:spTgt>
                                        </p:tgtEl>
                                      </p:cBhvr>
                                    </p:animEffect>
                                  </p:childTnLst>
                                </p:cTn>
                              </p:par>
                              <p:par>
                                <p:cTn id="18" presetID="10" presetClass="exit" presetSubtype="0" fill="hold" nodeType="withEffect">
                                  <p:stCondLst>
                                    <p:cond delay="0"/>
                                  </p:stCondLst>
                                  <p:childTnLst>
                                    <p:animEffect transition="out" filter="fade">
                                      <p:cBhvr>
                                        <p:cTn id="19" dur="500"/>
                                        <p:tgtEl>
                                          <p:spTgt spid="426">
                                            <p:txEl>
                                              <p:pRg st="0" end="0"/>
                                            </p:txEl>
                                          </p:spTgt>
                                        </p:tgtEl>
                                      </p:cBhvr>
                                    </p:animEffect>
                                    <p:set>
                                      <p:cBhvr>
                                        <p:cTn id="20" dur="1" fill="hold">
                                          <p:stCondLst>
                                            <p:cond delay="500"/>
                                          </p:stCondLst>
                                        </p:cTn>
                                        <p:tgtEl>
                                          <p:spTgt spid="426">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24">
                                            <p:txEl>
                                              <p:pRg st="0" end="0"/>
                                            </p:txEl>
                                          </p:spTgt>
                                        </p:tgtEl>
                                        <p:attrNameLst>
                                          <p:attrName>style.visibility</p:attrName>
                                        </p:attrNameLst>
                                      </p:cBhvr>
                                      <p:to>
                                        <p:strVal val="visible"/>
                                      </p:to>
                                    </p:set>
                                    <p:animEffect transition="in" filter="fade">
                                      <p:cBhvr>
                                        <p:cTn id="25" dur="911"/>
                                        <p:tgtEl>
                                          <p:spTgt spid="42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29">
                                            <p:txEl>
                                              <p:pRg st="0" end="0"/>
                                            </p:txEl>
                                          </p:spTgt>
                                        </p:tgtEl>
                                        <p:attrNameLst>
                                          <p:attrName>style.visibility</p:attrName>
                                        </p:attrNameLst>
                                      </p:cBhvr>
                                      <p:to>
                                        <p:strVal val="visible"/>
                                      </p:to>
                                    </p:set>
                                    <p:animEffect transition="in" filter="fade">
                                      <p:cBhvr>
                                        <p:cTn id="30" dur="455"/>
                                        <p:tgtEl>
                                          <p:spTgt spid="42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29">
                                            <p:txEl>
                                              <p:pRg st="1" end="1"/>
                                            </p:txEl>
                                          </p:spTgt>
                                        </p:tgtEl>
                                        <p:attrNameLst>
                                          <p:attrName>style.visibility</p:attrName>
                                        </p:attrNameLst>
                                      </p:cBhvr>
                                      <p:to>
                                        <p:strVal val="visible"/>
                                      </p:to>
                                    </p:set>
                                    <p:animEffect transition="in" filter="fade">
                                      <p:cBhvr>
                                        <p:cTn id="35" dur="455"/>
                                        <p:tgtEl>
                                          <p:spTgt spid="42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29">
                                            <p:txEl>
                                              <p:pRg st="2" end="2"/>
                                            </p:txEl>
                                          </p:spTgt>
                                        </p:tgtEl>
                                        <p:attrNameLst>
                                          <p:attrName>style.visibility</p:attrName>
                                        </p:attrNameLst>
                                      </p:cBhvr>
                                      <p:to>
                                        <p:strVal val="visible"/>
                                      </p:to>
                                    </p:set>
                                    <p:animEffect transition="in" filter="fade">
                                      <p:cBhvr>
                                        <p:cTn id="40" dur="455"/>
                                        <p:tgtEl>
                                          <p:spTgt spid="429">
                                            <p:txEl>
                                              <p:pRg st="2" end="2"/>
                                            </p:txEl>
                                          </p:spTgt>
                                        </p:tgtEl>
                                      </p:cBhvr>
                                    </p:animEffect>
                                  </p:childTnLst>
                                </p:cTn>
                              </p:par>
                              <p:par>
                                <p:cTn id="41" presetID="10" presetClass="exit" presetSubtype="0" fill="hold" nodeType="withEffect">
                                  <p:stCondLst>
                                    <p:cond delay="0"/>
                                  </p:stCondLst>
                                  <p:childTnLst>
                                    <p:animEffect transition="out" filter="fade">
                                      <p:cBhvr>
                                        <p:cTn id="42" dur="500"/>
                                        <p:tgtEl>
                                          <p:spTgt spid="424">
                                            <p:txEl>
                                              <p:pRg st="0" end="0"/>
                                            </p:txEl>
                                          </p:spTgt>
                                        </p:tgtEl>
                                      </p:cBhvr>
                                    </p:animEffect>
                                    <p:set>
                                      <p:cBhvr>
                                        <p:cTn id="43" dur="1" fill="hold">
                                          <p:stCondLst>
                                            <p:cond delay="500"/>
                                          </p:stCondLst>
                                        </p:cTn>
                                        <p:tgtEl>
                                          <p:spTgt spid="424">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25">
                                            <p:txEl>
                                              <p:pRg st="0" end="0"/>
                                            </p:txEl>
                                          </p:spTgt>
                                        </p:tgtEl>
                                        <p:attrNameLst>
                                          <p:attrName>style.visibility</p:attrName>
                                        </p:attrNameLst>
                                      </p:cBhvr>
                                      <p:to>
                                        <p:strVal val="visible"/>
                                      </p:to>
                                    </p:set>
                                    <p:anim calcmode="lin" valueType="num">
                                      <p:cBhvr additive="base">
                                        <p:cTn id="48" dur="500"/>
                                        <p:tgtEl>
                                          <p:spTgt spid="4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430">
                                            <p:txEl>
                                              <p:pRg st="0" end="0"/>
                                            </p:txEl>
                                          </p:spTgt>
                                        </p:tgtEl>
                                        <p:attrNameLst>
                                          <p:attrName>style.visibility</p:attrName>
                                        </p:attrNameLst>
                                      </p:cBhvr>
                                      <p:to>
                                        <p:strVal val="visible"/>
                                      </p:to>
                                    </p:set>
                                    <p:anim calcmode="lin" valueType="num">
                                      <p:cBhvr additive="base">
                                        <p:cTn id="53" dur="500"/>
                                        <p:tgtEl>
                                          <p:spTgt spid="430">
                                            <p:txEl>
                                              <p:pRg st="0" end="0"/>
                                            </p:txEl>
                                          </p:spTgt>
                                        </p:tgtEl>
                                        <p:attrNameLst>
                                          <p:attrName>ppt_w</p:attrName>
                                        </p:attrNameLst>
                                      </p:cBhvr>
                                      <p:tavLst>
                                        <p:tav tm="0">
                                          <p:val>
                                            <p:strVal val="0"/>
                                          </p:val>
                                        </p:tav>
                                        <p:tav tm="100000">
                                          <p:val>
                                            <p:strVal val="#ppt_w"/>
                                          </p:val>
                                        </p:tav>
                                      </p:tavLst>
                                    </p:anim>
                                    <p:anim calcmode="lin" valueType="num">
                                      <p:cBhvr additive="base">
                                        <p:cTn id="54" dur="500"/>
                                        <p:tgtEl>
                                          <p:spTgt spid="430">
                                            <p:txEl>
                                              <p:pRg st="0" end="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6"/>
          <p:cNvSpPr/>
          <p:nvPr/>
        </p:nvSpPr>
        <p:spPr>
          <a:xfrm>
            <a:off x="504967" y="1650131"/>
            <a:ext cx="8270543"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1A33"/>
                </a:solidFill>
                <a:latin typeface="Arial"/>
                <a:ea typeface="Arial"/>
                <a:cs typeface="Arial"/>
                <a:sym typeface="Arial"/>
              </a:rPr>
              <a:t>+ Dưới ách thống trị của thực dân Pháp, các tầng lớp, giai cấp trong xã hội Việt Nam không chỉ bị bóc lột về kinh tế, mà còn phải chịu nỗi nhục mất nước. Độc lập tự do là khát vọng của cả dân tộc Việt Nam. </a:t>
            </a:r>
            <a:endParaRPr sz="2400" b="0" i="0" u="none" strike="noStrike" cap="none">
              <a:solidFill>
                <a:srgbClr val="000000"/>
              </a:solidFill>
              <a:latin typeface="Arial"/>
              <a:ea typeface="Arial"/>
              <a:cs typeface="Arial"/>
              <a:sym typeface="Arial"/>
            </a:endParaRPr>
          </a:p>
        </p:txBody>
      </p:sp>
      <p:sp>
        <p:nvSpPr>
          <p:cNvPr id="436" name="Google Shape;436;p16"/>
          <p:cNvSpPr/>
          <p:nvPr/>
        </p:nvSpPr>
        <p:spPr>
          <a:xfrm>
            <a:off x="504967" y="3216573"/>
            <a:ext cx="8434316"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1A33"/>
                </a:solidFill>
                <a:latin typeface="Arial"/>
                <a:ea typeface="Arial"/>
                <a:cs typeface="Arial"/>
                <a:sym typeface="Arial"/>
              </a:rPr>
              <a:t>+ Mâu thuẫn trong xã hội Việt Nam ngày càng sâu sắc, trong đó chủ yếu là mâu thuẫn giữa toàn thể dân tộc Việt Nam với thực dân Pháp và phản động tay sai. Nhiệm vụ cứu nước được đặt ra vô cùng cấp thiết. </a:t>
            </a:r>
            <a:endParaRPr sz="2400" b="0" i="0" u="none" strike="noStrike" cap="none">
              <a:solidFill>
                <a:srgbClr val="000000"/>
              </a:solidFill>
              <a:latin typeface="Arial"/>
              <a:ea typeface="Arial"/>
              <a:cs typeface="Arial"/>
              <a:sym typeface="Arial"/>
            </a:endParaRPr>
          </a:p>
        </p:txBody>
      </p:sp>
      <p:grpSp>
        <p:nvGrpSpPr>
          <p:cNvPr id="437" name="Google Shape;437;p16"/>
          <p:cNvGrpSpPr/>
          <p:nvPr/>
        </p:nvGrpSpPr>
        <p:grpSpPr>
          <a:xfrm>
            <a:off x="8146283" y="4316423"/>
            <a:ext cx="793000" cy="827077"/>
            <a:chOff x="7810236" y="476541"/>
            <a:chExt cx="943125" cy="1142697"/>
          </a:xfrm>
        </p:grpSpPr>
        <p:sp>
          <p:nvSpPr>
            <p:cNvPr id="438" name="Google Shape;438;p16"/>
            <p:cNvSpPr/>
            <p:nvPr/>
          </p:nvSpPr>
          <p:spPr>
            <a:xfrm>
              <a:off x="8065032" y="476541"/>
              <a:ext cx="433522" cy="891373"/>
            </a:xfrm>
            <a:custGeom>
              <a:avLst/>
              <a:gdLst/>
              <a:ahLst/>
              <a:cxnLst/>
              <a:rect l="l" t="t" r="r" b="b"/>
              <a:pathLst>
                <a:path w="27227" h="55982" extrusionOk="0">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9" name="Google Shape;439;p16"/>
            <p:cNvPicPr preferRelativeResize="0"/>
            <p:nvPr/>
          </p:nvPicPr>
          <p:blipFill rotWithShape="1">
            <a:blip r:embed="rId3">
              <a:alphaModFix amt="82000"/>
            </a:blip>
            <a:srcRect/>
            <a:stretch/>
          </p:blipFill>
          <p:spPr>
            <a:xfrm>
              <a:off x="7810236" y="1125635"/>
              <a:ext cx="943125" cy="493603"/>
            </a:xfrm>
            <a:prstGeom prst="rect">
              <a:avLst/>
            </a:prstGeom>
            <a:noFill/>
            <a:ln>
              <a:noFill/>
            </a:ln>
          </p:spPr>
        </p:pic>
      </p:grpSp>
      <p:sp>
        <p:nvSpPr>
          <p:cNvPr id="440" name="Google Shape;440;p16"/>
          <p:cNvSpPr/>
          <p:nvPr/>
        </p:nvSpPr>
        <p:spPr>
          <a:xfrm>
            <a:off x="504967" y="696024"/>
            <a:ext cx="8188657" cy="95410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a:solidFill>
                  <a:srgbClr val="001A33"/>
                </a:solidFill>
                <a:latin typeface="Arial"/>
                <a:ea typeface="Arial"/>
                <a:cs typeface="Arial"/>
                <a:sym typeface="Arial"/>
              </a:rPr>
              <a:t>1. Đất nước bị xâm lược, giải phóng dân tộc là yêu cầu cấp thiết:</a:t>
            </a:r>
            <a:endParaRPr/>
          </a:p>
        </p:txBody>
      </p:sp>
      <p:sp>
        <p:nvSpPr>
          <p:cNvPr id="441" name="Google Shape;441;p16"/>
          <p:cNvSpPr/>
          <p:nvPr/>
        </p:nvSpPr>
        <p:spPr>
          <a:xfrm>
            <a:off x="369626" y="238156"/>
            <a:ext cx="86106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C00000"/>
                </a:solidFill>
                <a:latin typeface="Times New Roman"/>
                <a:ea typeface="Times New Roman"/>
                <a:cs typeface="Times New Roman"/>
                <a:sym typeface="Times New Roman"/>
              </a:rPr>
              <a:t>Tại sao Nguyễn Tất Thành quyết chí ra đi tìm đường cứu nước?</a:t>
            </a:r>
            <a:endParaRPr sz="2400" b="0" i="0" u="none" strike="noStrike" cap="none">
              <a:solidFill>
                <a:srgbClr val="C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1">
                                            <p:txEl>
                                              <p:pRg st="0" end="0"/>
                                            </p:txEl>
                                          </p:spTgt>
                                        </p:tgtEl>
                                        <p:attrNameLst>
                                          <p:attrName>style.visibility</p:attrName>
                                        </p:attrNameLst>
                                      </p:cBhvr>
                                      <p:to>
                                        <p:strVal val="visible"/>
                                      </p:to>
                                    </p:set>
                                    <p:animEffect transition="in" filter="fade">
                                      <p:cBhvr>
                                        <p:cTn id="7" dur="1000"/>
                                        <p:tgtEl>
                                          <p:spTgt spid="4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
                                        </p:tgtEl>
                                        <p:attrNameLst>
                                          <p:attrName>style.visibility</p:attrName>
                                        </p:attrNameLst>
                                      </p:cBhvr>
                                      <p:to>
                                        <p:strVal val="visible"/>
                                      </p:to>
                                    </p:set>
                                    <p:animEffect transition="in" filter="fade">
                                      <p:cBhvr>
                                        <p:cTn id="12" dur="500"/>
                                        <p:tgtEl>
                                          <p:spTgt spid="4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5"/>
                                        </p:tgtEl>
                                        <p:attrNameLst>
                                          <p:attrName>style.visibility</p:attrName>
                                        </p:attrNameLst>
                                      </p:cBhvr>
                                      <p:to>
                                        <p:strVal val="visible"/>
                                      </p:to>
                                    </p:set>
                                    <p:animEffect transition="in" filter="fade">
                                      <p:cBhvr>
                                        <p:cTn id="17" dur="500"/>
                                        <p:tgtEl>
                                          <p:spTgt spid="4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6">
                                            <p:txEl>
                                              <p:pRg st="0" end="0"/>
                                            </p:txEl>
                                          </p:spTgt>
                                        </p:tgtEl>
                                        <p:attrNameLst>
                                          <p:attrName>style.visibility</p:attrName>
                                        </p:attrNameLst>
                                      </p:cBhvr>
                                      <p:to>
                                        <p:strVal val="visible"/>
                                      </p:to>
                                    </p:set>
                                    <p:animEffect transition="in" filter="fade">
                                      <p:cBhvr>
                                        <p:cTn id="22" dur="500"/>
                                        <p:tgtEl>
                                          <p:spTgt spid="436">
                                            <p:txEl>
                                              <p:pRg st="0" end="0"/>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37"/>
                                        </p:tgtEl>
                                        <p:attrNameLst>
                                          <p:attrName>style.visibility</p:attrName>
                                        </p:attrNameLst>
                                      </p:cBhvr>
                                      <p:to>
                                        <p:strVal val="visible"/>
                                      </p:to>
                                    </p:set>
                                    <p:animEffect transition="in" filter="fade">
                                      <p:cBhvr>
                                        <p:cTn id="26" dur="50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17"/>
          <p:cNvSpPr/>
          <p:nvPr/>
        </p:nvSpPr>
        <p:spPr>
          <a:xfrm>
            <a:off x="361666" y="315601"/>
            <a:ext cx="8420667"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1A33"/>
                </a:solidFill>
                <a:latin typeface="Arial"/>
                <a:ea typeface="Arial"/>
                <a:cs typeface="Arial"/>
                <a:sym typeface="Arial"/>
              </a:rPr>
              <a:t>2. Sự khủng hoảng về đường lối đặt ra yêu cầu phải tìm con đường cứu nước mới</a:t>
            </a:r>
            <a:endParaRPr sz="2800" b="1" i="0" u="none" strike="noStrike" cap="none">
              <a:solidFill>
                <a:srgbClr val="000000"/>
              </a:solidFill>
              <a:latin typeface="Arial"/>
              <a:ea typeface="Arial"/>
              <a:cs typeface="Arial"/>
              <a:sym typeface="Arial"/>
            </a:endParaRPr>
          </a:p>
        </p:txBody>
      </p:sp>
      <p:sp>
        <p:nvSpPr>
          <p:cNvPr id="447" name="Google Shape;447;p17"/>
          <p:cNvSpPr/>
          <p:nvPr/>
        </p:nvSpPr>
        <p:spPr>
          <a:xfrm>
            <a:off x="361665" y="1312870"/>
            <a:ext cx="8420667"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1A33"/>
                </a:solidFill>
                <a:latin typeface="Arial"/>
                <a:ea typeface="Arial"/>
                <a:cs typeface="Arial"/>
                <a:sym typeface="Arial"/>
              </a:rPr>
              <a:t>+ Cuối thế kỉ XIX, nhiều cuộc khởi nghĩa vũ trang chống Pháp bị đàn áp đẫm máu…, con đường giải phóng dân tộc dưới ngọn cờ phong kiến đã bị thất bại. </a:t>
            </a:r>
            <a:endParaRPr sz="2400" b="0" i="0" u="none" strike="noStrike" cap="none">
              <a:solidFill>
                <a:srgbClr val="000000"/>
              </a:solidFill>
              <a:latin typeface="Arial"/>
              <a:ea typeface="Arial"/>
              <a:cs typeface="Arial"/>
              <a:sym typeface="Arial"/>
            </a:endParaRPr>
          </a:p>
        </p:txBody>
      </p:sp>
      <p:sp>
        <p:nvSpPr>
          <p:cNvPr id="448" name="Google Shape;448;p17"/>
          <p:cNvSpPr/>
          <p:nvPr/>
        </p:nvSpPr>
        <p:spPr>
          <a:xfrm>
            <a:off x="361665" y="2556361"/>
            <a:ext cx="8420667"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1A33"/>
                </a:solidFill>
                <a:latin typeface="Arial"/>
                <a:ea typeface="Arial"/>
                <a:cs typeface="Arial"/>
                <a:sym typeface="Arial"/>
              </a:rPr>
              <a:t>+ Đầu thế kỉ XX, các sĩ phu yêu nước tiếp thu trào lưu tư tưởng mới, tiến hành cuộc vận động cứu nước theo khuynh hướng dân chủ tư sản…, nhưng cũng không thành công. Sự nghiệp giải phóng dân tộc lâm vào tình trạng khủng hoảng sâu sắc về đường lối.</a:t>
            </a:r>
            <a:endParaRPr sz="2400" b="0" i="0" u="none" strike="noStrike" cap="none">
              <a:solidFill>
                <a:srgbClr val="000000"/>
              </a:solidFill>
              <a:latin typeface="Arial"/>
              <a:ea typeface="Arial"/>
              <a:cs typeface="Arial"/>
              <a:sym typeface="Arial"/>
            </a:endParaRPr>
          </a:p>
        </p:txBody>
      </p:sp>
      <p:grpSp>
        <p:nvGrpSpPr>
          <p:cNvPr id="449" name="Google Shape;449;p17"/>
          <p:cNvGrpSpPr/>
          <p:nvPr/>
        </p:nvGrpSpPr>
        <p:grpSpPr>
          <a:xfrm>
            <a:off x="8146283" y="4316423"/>
            <a:ext cx="793000" cy="827077"/>
            <a:chOff x="7810236" y="476541"/>
            <a:chExt cx="943125" cy="1142697"/>
          </a:xfrm>
        </p:grpSpPr>
        <p:sp>
          <p:nvSpPr>
            <p:cNvPr id="450" name="Google Shape;450;p17"/>
            <p:cNvSpPr/>
            <p:nvPr/>
          </p:nvSpPr>
          <p:spPr>
            <a:xfrm>
              <a:off x="8065032" y="476541"/>
              <a:ext cx="433522" cy="891373"/>
            </a:xfrm>
            <a:custGeom>
              <a:avLst/>
              <a:gdLst/>
              <a:ahLst/>
              <a:cxnLst/>
              <a:rect l="l" t="t" r="r" b="b"/>
              <a:pathLst>
                <a:path w="27227" h="55982" extrusionOk="0">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1" name="Google Shape;451;p17"/>
            <p:cNvPicPr preferRelativeResize="0"/>
            <p:nvPr/>
          </p:nvPicPr>
          <p:blipFill rotWithShape="1">
            <a:blip r:embed="rId3">
              <a:alphaModFix amt="82000"/>
            </a:blip>
            <a:srcRect/>
            <a:stretch/>
          </p:blipFill>
          <p:spPr>
            <a:xfrm>
              <a:off x="7810236" y="1125635"/>
              <a:ext cx="943125" cy="493603"/>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fade">
                                      <p:cBhvr>
                                        <p:cTn id="7" dur="500"/>
                                        <p:tgtEl>
                                          <p:spTgt spid="4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7"/>
                                        </p:tgtEl>
                                        <p:attrNameLst>
                                          <p:attrName>style.visibility</p:attrName>
                                        </p:attrNameLst>
                                      </p:cBhvr>
                                      <p:to>
                                        <p:strVal val="visible"/>
                                      </p:to>
                                    </p:set>
                                    <p:animEffect transition="in" filter="fade">
                                      <p:cBhvr>
                                        <p:cTn id="12" dur="500"/>
                                        <p:tgtEl>
                                          <p:spTgt spid="4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8"/>
                                        </p:tgtEl>
                                        <p:attrNameLst>
                                          <p:attrName>style.visibility</p:attrName>
                                        </p:attrNameLst>
                                      </p:cBhvr>
                                      <p:to>
                                        <p:strVal val="visible"/>
                                      </p:to>
                                    </p:set>
                                    <p:animEffect transition="in" filter="fade">
                                      <p:cBhvr>
                                        <p:cTn id="17" dur="500"/>
                                        <p:tgtEl>
                                          <p:spTgt spid="44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49"/>
                                        </p:tgtEl>
                                        <p:attrNameLst>
                                          <p:attrName>style.visibility</p:attrName>
                                        </p:attrNameLst>
                                      </p:cBhvr>
                                      <p:to>
                                        <p:strVal val="visible"/>
                                      </p:to>
                                    </p:set>
                                    <p:animEffect transition="in" filter="fade">
                                      <p:cBhvr>
                                        <p:cTn id="21" dur="5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8"/>
          <p:cNvSpPr/>
          <p:nvPr/>
        </p:nvSpPr>
        <p:spPr>
          <a:xfrm>
            <a:off x="341195" y="249328"/>
            <a:ext cx="8502554" cy="95410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a:solidFill>
                  <a:srgbClr val="001A33"/>
                </a:solidFill>
                <a:latin typeface="Times New Roman"/>
                <a:ea typeface="Times New Roman"/>
                <a:cs typeface="Times New Roman"/>
                <a:sym typeface="Times New Roman"/>
              </a:rPr>
              <a:t>3. Nguyễn Tất Thành sớm có chí “đuổi thực dân Pháp, giải phóng đồng bào”</a:t>
            </a:r>
            <a:endParaRPr sz="2800" b="1" i="0" u="none" strike="noStrike" cap="none">
              <a:solidFill>
                <a:srgbClr val="000000"/>
              </a:solidFill>
              <a:latin typeface="Times New Roman"/>
              <a:ea typeface="Times New Roman"/>
              <a:cs typeface="Times New Roman"/>
              <a:sym typeface="Times New Roman"/>
            </a:endParaRPr>
          </a:p>
        </p:txBody>
      </p:sp>
      <p:sp>
        <p:nvSpPr>
          <p:cNvPr id="457" name="Google Shape;457;p18"/>
          <p:cNvSpPr/>
          <p:nvPr/>
        </p:nvSpPr>
        <p:spPr>
          <a:xfrm>
            <a:off x="341195" y="1203435"/>
            <a:ext cx="8502554"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1A33"/>
                </a:solidFill>
                <a:latin typeface="Arial"/>
                <a:ea typeface="Arial"/>
                <a:cs typeface="Arial"/>
                <a:sym typeface="Arial"/>
              </a:rPr>
              <a:t>+ Tiếp thu truyền thống yêu nước của gia đình và quê hương, Nguyễn Tất Thành sớm có chí đánh đuổi thực dân Pháp, giải phóng đồng bào. Người rất khâm phục tinh thần yêu nước của các bậc tiền bối, nhưng không tán thành con đường của họ, nên quyết định tìm con đường cứu nước mới.</a:t>
            </a:r>
            <a:endParaRPr sz="2400" b="0" i="0" u="none" strike="noStrike" cap="none">
              <a:solidFill>
                <a:srgbClr val="000000"/>
              </a:solidFill>
              <a:latin typeface="Arial"/>
              <a:ea typeface="Arial"/>
              <a:cs typeface="Arial"/>
              <a:sym typeface="Arial"/>
            </a:endParaRPr>
          </a:p>
        </p:txBody>
      </p:sp>
      <p:sp>
        <p:nvSpPr>
          <p:cNvPr id="458" name="Google Shape;458;p18"/>
          <p:cNvSpPr/>
          <p:nvPr/>
        </p:nvSpPr>
        <p:spPr>
          <a:xfrm>
            <a:off x="341195" y="3227755"/>
            <a:ext cx="8502553"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1A33"/>
                </a:solidFill>
                <a:latin typeface="Arial"/>
                <a:ea typeface="Arial"/>
                <a:cs typeface="Arial"/>
                <a:sym typeface="Arial"/>
              </a:rPr>
              <a:t>+ Được tiếp xúc với văn minh Pháp, Nguyễn Tất Thành quyết định sang phương Tây để tìm hiểu xem nước Pháp và các nước khác làm thế nào, rồi trở về giúp đồng bào, giải phóng dân tộc.</a:t>
            </a:r>
            <a:endParaRPr sz="2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fade">
                                      <p:cBhvr>
                                        <p:cTn id="7" dur="500"/>
                                        <p:tgtEl>
                                          <p:spTgt spid="4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7">
                                            <p:txEl>
                                              <p:pRg st="0" end="0"/>
                                            </p:txEl>
                                          </p:spTgt>
                                        </p:tgtEl>
                                        <p:attrNameLst>
                                          <p:attrName>style.visibility</p:attrName>
                                        </p:attrNameLst>
                                      </p:cBhvr>
                                      <p:to>
                                        <p:strVal val="visible"/>
                                      </p:to>
                                    </p:set>
                                    <p:animEffect transition="in" filter="fade">
                                      <p:cBhvr>
                                        <p:cTn id="12" dur="500"/>
                                        <p:tgtEl>
                                          <p:spTgt spid="4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8">
                                            <p:txEl>
                                              <p:pRg st="0" end="0"/>
                                            </p:txEl>
                                          </p:spTgt>
                                        </p:tgtEl>
                                        <p:attrNameLst>
                                          <p:attrName>style.visibility</p:attrName>
                                        </p:attrNameLst>
                                      </p:cBhvr>
                                      <p:to>
                                        <p:strVal val="visible"/>
                                      </p:to>
                                    </p:set>
                                    <p:animEffect transition="in" filter="fade">
                                      <p:cBhvr>
                                        <p:cTn id="17" dur="500"/>
                                        <p:tgtEl>
                                          <p:spTgt spid="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9"/>
          <p:cNvSpPr/>
          <p:nvPr/>
        </p:nvSpPr>
        <p:spPr>
          <a:xfrm>
            <a:off x="369626" y="238156"/>
            <a:ext cx="86106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C00000"/>
                </a:solidFill>
                <a:latin typeface="Times New Roman"/>
                <a:ea typeface="Times New Roman"/>
                <a:cs typeface="Times New Roman"/>
                <a:sym typeface="Times New Roman"/>
              </a:rPr>
              <a:t>Tại sao Nguyễn Tất Thành quyết chí ra đi tìm đường cứu nước?</a:t>
            </a:r>
            <a:endParaRPr sz="2400" b="0" i="0" u="none" strike="noStrike" cap="none">
              <a:solidFill>
                <a:srgbClr val="C00000"/>
              </a:solidFill>
              <a:latin typeface="Times New Roman"/>
              <a:ea typeface="Times New Roman"/>
              <a:cs typeface="Times New Roman"/>
              <a:sym typeface="Times New Roman"/>
            </a:endParaRPr>
          </a:p>
        </p:txBody>
      </p:sp>
      <p:sp>
        <p:nvSpPr>
          <p:cNvPr id="464" name="Google Shape;464;p19"/>
          <p:cNvSpPr txBox="1"/>
          <p:nvPr/>
        </p:nvSpPr>
        <p:spPr>
          <a:xfrm>
            <a:off x="506104" y="2042575"/>
            <a:ext cx="2755711" cy="1200329"/>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C00000"/>
                </a:solidFill>
                <a:latin typeface="Times New Roman"/>
                <a:ea typeface="Times New Roman"/>
                <a:cs typeface="Times New Roman"/>
                <a:sym typeface="Times New Roman"/>
              </a:rPr>
              <a:t> Nguyễn Tất Thành quyết chí ra đi tìm đường cứu nước vì:</a:t>
            </a:r>
            <a:endParaRPr/>
          </a:p>
        </p:txBody>
      </p:sp>
      <p:sp>
        <p:nvSpPr>
          <p:cNvPr id="465" name="Google Shape;465;p19"/>
          <p:cNvSpPr txBox="1"/>
          <p:nvPr/>
        </p:nvSpPr>
        <p:spPr>
          <a:xfrm>
            <a:off x="4312527" y="769715"/>
            <a:ext cx="4435687" cy="2308324"/>
          </a:xfrm>
          <a:prstGeom prst="rect">
            <a:avLst/>
          </a:prstGeom>
          <a:no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rgbClr val="172F35"/>
                </a:solidFill>
                <a:latin typeface="Times New Roman"/>
                <a:ea typeface="Times New Roman"/>
                <a:cs typeface="Times New Roman"/>
                <a:sym typeface="Times New Roman"/>
              </a:rPr>
              <a:t>Nguyễn Tất Thành sinh ra và lớn lên tại vùng quê có truyền thống yêu nước, và trong lúc đất nước đang bị thực dân pháp đô hộ nên người sớm có lòng yêu nước.</a:t>
            </a:r>
            <a:endParaRPr sz="2400" b="0" i="0" u="none" strike="noStrike" cap="none">
              <a:solidFill>
                <a:srgbClr val="172F35"/>
              </a:solidFill>
              <a:latin typeface="Times New Roman"/>
              <a:ea typeface="Times New Roman"/>
              <a:cs typeface="Times New Roman"/>
              <a:sym typeface="Times New Roman"/>
            </a:endParaRPr>
          </a:p>
        </p:txBody>
      </p:sp>
      <p:sp>
        <p:nvSpPr>
          <p:cNvPr id="466" name="Google Shape;466;p19"/>
          <p:cNvSpPr txBox="1"/>
          <p:nvPr/>
        </p:nvSpPr>
        <p:spPr>
          <a:xfrm>
            <a:off x="4312527" y="3378408"/>
            <a:ext cx="4435687" cy="830997"/>
          </a:xfrm>
          <a:prstGeom prst="rect">
            <a:avLst/>
          </a:prstGeom>
          <a:no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rgbClr val="172F35"/>
                </a:solidFill>
                <a:latin typeface="Times New Roman"/>
                <a:ea typeface="Times New Roman"/>
                <a:cs typeface="Times New Roman"/>
                <a:sym typeface="Times New Roman"/>
              </a:rPr>
              <a:t>Vì các con đường cứu nước của các bật tiền bối đều thất bại.</a:t>
            </a:r>
            <a:endParaRPr sz="2400" b="0" i="0" u="none" strike="noStrike" cap="none">
              <a:solidFill>
                <a:srgbClr val="172F35"/>
              </a:solidFill>
              <a:latin typeface="Times New Roman"/>
              <a:ea typeface="Times New Roman"/>
              <a:cs typeface="Times New Roman"/>
              <a:sym typeface="Times New Roman"/>
            </a:endParaRPr>
          </a:p>
        </p:txBody>
      </p:sp>
      <p:cxnSp>
        <p:nvCxnSpPr>
          <p:cNvPr id="467" name="Google Shape;467;p19"/>
          <p:cNvCxnSpPr/>
          <p:nvPr/>
        </p:nvCxnSpPr>
        <p:spPr>
          <a:xfrm rot="10800000" flipH="1">
            <a:off x="3261815" y="1739032"/>
            <a:ext cx="1050712" cy="903709"/>
          </a:xfrm>
          <a:prstGeom prst="straightConnector1">
            <a:avLst/>
          </a:prstGeom>
          <a:noFill/>
          <a:ln w="9525" cap="flat" cmpd="sng">
            <a:solidFill>
              <a:srgbClr val="12353F"/>
            </a:solidFill>
            <a:prstDash val="solid"/>
            <a:round/>
            <a:headEnd type="none" w="sm" len="sm"/>
            <a:tailEnd type="stealth" w="med" len="med"/>
          </a:ln>
        </p:spPr>
      </p:cxnSp>
      <p:cxnSp>
        <p:nvCxnSpPr>
          <p:cNvPr id="468" name="Google Shape;468;p19"/>
          <p:cNvCxnSpPr>
            <a:stCxn id="464" idx="3"/>
            <a:endCxn id="466" idx="1"/>
          </p:cNvCxnSpPr>
          <p:nvPr/>
        </p:nvCxnSpPr>
        <p:spPr>
          <a:xfrm>
            <a:off x="3261815" y="2642740"/>
            <a:ext cx="1050600" cy="1151100"/>
          </a:xfrm>
          <a:prstGeom prst="straightConnector1">
            <a:avLst/>
          </a:prstGeom>
          <a:noFill/>
          <a:ln w="9525" cap="flat" cmpd="sng">
            <a:solidFill>
              <a:srgbClr val="12353F"/>
            </a:solidFill>
            <a:prstDash val="solid"/>
            <a:round/>
            <a:headEnd type="none" w="sm" len="sm"/>
            <a:tailEnd type="stealth" w="med" len="med"/>
          </a:ln>
        </p:spPr>
      </p:cxnSp>
      <p:grpSp>
        <p:nvGrpSpPr>
          <p:cNvPr id="469" name="Google Shape;469;p19"/>
          <p:cNvGrpSpPr/>
          <p:nvPr/>
        </p:nvGrpSpPr>
        <p:grpSpPr>
          <a:xfrm>
            <a:off x="369626" y="3793906"/>
            <a:ext cx="943125" cy="1142697"/>
            <a:chOff x="7810236" y="476541"/>
            <a:chExt cx="943125" cy="1142697"/>
          </a:xfrm>
        </p:grpSpPr>
        <p:sp>
          <p:nvSpPr>
            <p:cNvPr id="470" name="Google Shape;470;p19"/>
            <p:cNvSpPr/>
            <p:nvPr/>
          </p:nvSpPr>
          <p:spPr>
            <a:xfrm>
              <a:off x="8065032" y="476541"/>
              <a:ext cx="433522" cy="891373"/>
            </a:xfrm>
            <a:custGeom>
              <a:avLst/>
              <a:gdLst/>
              <a:ahLst/>
              <a:cxnLst/>
              <a:rect l="l" t="t" r="r" b="b"/>
              <a:pathLst>
                <a:path w="27227" h="55982" extrusionOk="0">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1" name="Google Shape;471;p19"/>
            <p:cNvPicPr preferRelativeResize="0"/>
            <p:nvPr/>
          </p:nvPicPr>
          <p:blipFill rotWithShape="1">
            <a:blip r:embed="rId3">
              <a:alphaModFix amt="82000"/>
            </a:blip>
            <a:srcRect/>
            <a:stretch/>
          </p:blipFill>
          <p:spPr>
            <a:xfrm>
              <a:off x="7810236" y="1125635"/>
              <a:ext cx="943125" cy="493603"/>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3">
                                            <p:txEl>
                                              <p:pRg st="0" end="0"/>
                                            </p:txEl>
                                          </p:spTgt>
                                        </p:tgtEl>
                                        <p:attrNameLst>
                                          <p:attrName>style.visibility</p:attrName>
                                        </p:attrNameLst>
                                      </p:cBhvr>
                                      <p:to>
                                        <p:strVal val="visible"/>
                                      </p:to>
                                    </p:set>
                                    <p:animEffect transition="in" filter="fade">
                                      <p:cBhvr>
                                        <p:cTn id="7" dur="1000"/>
                                        <p:tgtEl>
                                          <p:spTgt spid="4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4"/>
                                        </p:tgtEl>
                                        <p:attrNameLst>
                                          <p:attrName>style.visibility</p:attrName>
                                        </p:attrNameLst>
                                      </p:cBhvr>
                                      <p:to>
                                        <p:strVal val="visible"/>
                                      </p:to>
                                    </p:set>
                                    <p:animEffect transition="in" filter="fade">
                                      <p:cBhvr>
                                        <p:cTn id="12" dur="500"/>
                                        <p:tgtEl>
                                          <p:spTgt spid="46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67"/>
                                        </p:tgtEl>
                                        <p:attrNameLst>
                                          <p:attrName>style.visibility</p:attrName>
                                        </p:attrNameLst>
                                      </p:cBhvr>
                                      <p:to>
                                        <p:strVal val="visible"/>
                                      </p:to>
                                    </p:set>
                                    <p:anim calcmode="lin" valueType="num">
                                      <p:cBhvr additive="base">
                                        <p:cTn id="17" dur="500"/>
                                        <p:tgtEl>
                                          <p:spTgt spid="46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5"/>
                                        </p:tgtEl>
                                        <p:attrNameLst>
                                          <p:attrName>style.visibility</p:attrName>
                                        </p:attrNameLst>
                                      </p:cBhvr>
                                      <p:to>
                                        <p:strVal val="visible"/>
                                      </p:to>
                                    </p:set>
                                    <p:animEffect transition="in" filter="fade">
                                      <p:cBhvr>
                                        <p:cTn id="22" dur="500"/>
                                        <p:tgtEl>
                                          <p:spTgt spid="46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68"/>
                                        </p:tgtEl>
                                        <p:attrNameLst>
                                          <p:attrName>style.visibility</p:attrName>
                                        </p:attrNameLst>
                                      </p:cBhvr>
                                      <p:to>
                                        <p:strVal val="visible"/>
                                      </p:to>
                                    </p:set>
                                    <p:anim calcmode="lin" valueType="num">
                                      <p:cBhvr additive="base">
                                        <p:cTn id="27" dur="500"/>
                                        <p:tgtEl>
                                          <p:spTgt spid="46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6"/>
                                        </p:tgtEl>
                                        <p:attrNameLst>
                                          <p:attrName>style.visibility</p:attrName>
                                        </p:attrNameLst>
                                      </p:cBhvr>
                                      <p:to>
                                        <p:strVal val="visible"/>
                                      </p:to>
                                    </p:set>
                                    <p:animEffect transition="in" filter="fade">
                                      <p:cBhvr>
                                        <p:cTn id="32" dur="500"/>
                                        <p:tgtEl>
                                          <p:spTgt spid="466"/>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69"/>
                                        </p:tgtEl>
                                        <p:attrNameLst>
                                          <p:attrName>style.visibility</p:attrName>
                                        </p:attrNameLst>
                                      </p:cBhvr>
                                      <p:to>
                                        <p:strVal val="visible"/>
                                      </p:to>
                                    </p:set>
                                    <p:animEffect transition="in" filter="fade">
                                      <p:cBhvr>
                                        <p:cTn id="36" dur="500"/>
                                        <p:tgtEl>
                                          <p:spTgt spid="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0"/>
          <p:cNvSpPr/>
          <p:nvPr/>
        </p:nvSpPr>
        <p:spPr>
          <a:xfrm rot="-5400000" flipH="1">
            <a:off x="2569650" y="-1105"/>
            <a:ext cx="3424312" cy="5145723"/>
          </a:xfrm>
          <a:custGeom>
            <a:avLst/>
            <a:gdLst/>
            <a:ahLst/>
            <a:cxnLst/>
            <a:rect l="l" t="t" r="r" b="b"/>
            <a:pathLst>
              <a:path w="81116" h="98980" extrusionOk="0">
                <a:moveTo>
                  <a:pt x="811" y="0"/>
                </a:moveTo>
                <a:cubicBezTo>
                  <a:pt x="358" y="0"/>
                  <a:pt x="0" y="358"/>
                  <a:pt x="0" y="811"/>
                </a:cubicBezTo>
                <a:lnTo>
                  <a:pt x="0" y="2528"/>
                </a:lnTo>
                <a:lnTo>
                  <a:pt x="2313" y="2266"/>
                </a:lnTo>
                <a:cubicBezTo>
                  <a:pt x="2528" y="1932"/>
                  <a:pt x="2886" y="1765"/>
                  <a:pt x="3291" y="1765"/>
                </a:cubicBezTo>
                <a:cubicBezTo>
                  <a:pt x="3303" y="1765"/>
                  <a:pt x="3314" y="1764"/>
                  <a:pt x="3325" y="1764"/>
                </a:cubicBezTo>
                <a:cubicBezTo>
                  <a:pt x="4166" y="1764"/>
                  <a:pt x="4742" y="2634"/>
                  <a:pt x="4412" y="3411"/>
                </a:cubicBezTo>
                <a:cubicBezTo>
                  <a:pt x="4215" y="3890"/>
                  <a:pt x="3768" y="4144"/>
                  <a:pt x="3312" y="4144"/>
                </a:cubicBezTo>
                <a:cubicBezTo>
                  <a:pt x="2997" y="4144"/>
                  <a:pt x="2677" y="4022"/>
                  <a:pt x="2433" y="3768"/>
                </a:cubicBezTo>
                <a:lnTo>
                  <a:pt x="0" y="3673"/>
                </a:lnTo>
                <a:lnTo>
                  <a:pt x="0" y="7155"/>
                </a:lnTo>
                <a:lnTo>
                  <a:pt x="2337" y="7155"/>
                </a:lnTo>
                <a:cubicBezTo>
                  <a:pt x="2583" y="6818"/>
                  <a:pt x="2937" y="6665"/>
                  <a:pt x="3288" y="6665"/>
                </a:cubicBezTo>
                <a:cubicBezTo>
                  <a:pt x="3854" y="6665"/>
                  <a:pt x="4410" y="7064"/>
                  <a:pt x="4484" y="7728"/>
                </a:cubicBezTo>
                <a:cubicBezTo>
                  <a:pt x="4569" y="8498"/>
                  <a:pt x="3943" y="9059"/>
                  <a:pt x="3273" y="9059"/>
                </a:cubicBezTo>
                <a:cubicBezTo>
                  <a:pt x="3010" y="9059"/>
                  <a:pt x="2740" y="8972"/>
                  <a:pt x="2504" y="8777"/>
                </a:cubicBezTo>
                <a:lnTo>
                  <a:pt x="692" y="9278"/>
                </a:lnTo>
                <a:lnTo>
                  <a:pt x="0" y="9278"/>
                </a:lnTo>
                <a:lnTo>
                  <a:pt x="0" y="12331"/>
                </a:lnTo>
                <a:lnTo>
                  <a:pt x="2147" y="12378"/>
                </a:lnTo>
                <a:cubicBezTo>
                  <a:pt x="2324" y="11847"/>
                  <a:pt x="2804" y="11557"/>
                  <a:pt x="3286" y="11557"/>
                </a:cubicBezTo>
                <a:cubicBezTo>
                  <a:pt x="3648" y="11557"/>
                  <a:pt x="4010" y="11721"/>
                  <a:pt x="4245" y="12068"/>
                </a:cubicBezTo>
                <a:cubicBezTo>
                  <a:pt x="4818" y="12855"/>
                  <a:pt x="4245" y="13953"/>
                  <a:pt x="3291" y="13953"/>
                </a:cubicBezTo>
                <a:cubicBezTo>
                  <a:pt x="3053" y="13953"/>
                  <a:pt x="2838" y="13881"/>
                  <a:pt x="2647" y="13762"/>
                </a:cubicBezTo>
                <a:lnTo>
                  <a:pt x="0" y="13762"/>
                </a:lnTo>
                <a:lnTo>
                  <a:pt x="0" y="17148"/>
                </a:lnTo>
                <a:lnTo>
                  <a:pt x="72" y="17077"/>
                </a:lnTo>
                <a:cubicBezTo>
                  <a:pt x="72" y="17077"/>
                  <a:pt x="2719" y="16505"/>
                  <a:pt x="3268" y="16505"/>
                </a:cubicBezTo>
                <a:cubicBezTo>
                  <a:pt x="3322" y="16497"/>
                  <a:pt x="3376" y="16494"/>
                  <a:pt x="3430" y="16494"/>
                </a:cubicBezTo>
                <a:cubicBezTo>
                  <a:pt x="4077" y="16494"/>
                  <a:pt x="4627" y="17012"/>
                  <a:pt x="4627" y="17673"/>
                </a:cubicBezTo>
                <a:cubicBezTo>
                  <a:pt x="4627" y="18356"/>
                  <a:pt x="4077" y="18876"/>
                  <a:pt x="3429" y="18876"/>
                </a:cubicBezTo>
                <a:cubicBezTo>
                  <a:pt x="3376" y="18876"/>
                  <a:pt x="3322" y="18873"/>
                  <a:pt x="3268" y="18866"/>
                </a:cubicBezTo>
                <a:cubicBezTo>
                  <a:pt x="3172" y="18866"/>
                  <a:pt x="3077" y="18842"/>
                  <a:pt x="2981" y="18818"/>
                </a:cubicBezTo>
                <a:lnTo>
                  <a:pt x="0" y="18102"/>
                </a:lnTo>
                <a:lnTo>
                  <a:pt x="0" y="22038"/>
                </a:lnTo>
                <a:lnTo>
                  <a:pt x="1574" y="22038"/>
                </a:lnTo>
                <a:cubicBezTo>
                  <a:pt x="1574" y="22038"/>
                  <a:pt x="2767" y="21418"/>
                  <a:pt x="3268" y="21418"/>
                </a:cubicBezTo>
                <a:cubicBezTo>
                  <a:pt x="3279" y="21417"/>
                  <a:pt x="3290" y="21417"/>
                  <a:pt x="3301" y="21417"/>
                </a:cubicBezTo>
                <a:cubicBezTo>
                  <a:pt x="4211" y="21417"/>
                  <a:pt x="4765" y="22381"/>
                  <a:pt x="4341" y="23183"/>
                </a:cubicBezTo>
                <a:cubicBezTo>
                  <a:pt x="4109" y="23597"/>
                  <a:pt x="3697" y="23806"/>
                  <a:pt x="3285" y="23806"/>
                </a:cubicBezTo>
                <a:cubicBezTo>
                  <a:pt x="2892" y="23806"/>
                  <a:pt x="2499" y="23615"/>
                  <a:pt x="2266" y="23230"/>
                </a:cubicBezTo>
                <a:lnTo>
                  <a:pt x="0" y="23087"/>
                </a:lnTo>
                <a:lnTo>
                  <a:pt x="0" y="26474"/>
                </a:lnTo>
                <a:lnTo>
                  <a:pt x="2337" y="26784"/>
                </a:lnTo>
                <a:cubicBezTo>
                  <a:pt x="2580" y="26455"/>
                  <a:pt x="2925" y="26309"/>
                  <a:pt x="3269" y="26309"/>
                </a:cubicBezTo>
                <a:cubicBezTo>
                  <a:pt x="3872" y="26309"/>
                  <a:pt x="4469" y="26761"/>
                  <a:pt x="4484" y="27476"/>
                </a:cubicBezTo>
                <a:cubicBezTo>
                  <a:pt x="4499" y="28223"/>
                  <a:pt x="3895" y="28706"/>
                  <a:pt x="3275" y="28706"/>
                </a:cubicBezTo>
                <a:cubicBezTo>
                  <a:pt x="2944" y="28706"/>
                  <a:pt x="2610" y="28569"/>
                  <a:pt x="2361" y="28263"/>
                </a:cubicBezTo>
                <a:lnTo>
                  <a:pt x="0" y="28430"/>
                </a:lnTo>
                <a:lnTo>
                  <a:pt x="0" y="31149"/>
                </a:lnTo>
                <a:lnTo>
                  <a:pt x="1526" y="31578"/>
                </a:lnTo>
                <a:cubicBezTo>
                  <a:pt x="2099" y="31411"/>
                  <a:pt x="2671" y="31292"/>
                  <a:pt x="3268" y="31244"/>
                </a:cubicBezTo>
                <a:cubicBezTo>
                  <a:pt x="3331" y="31233"/>
                  <a:pt x="3395" y="31228"/>
                  <a:pt x="3457" y="31228"/>
                </a:cubicBezTo>
                <a:cubicBezTo>
                  <a:pt x="4093" y="31228"/>
                  <a:pt x="4627" y="31761"/>
                  <a:pt x="4627" y="32413"/>
                </a:cubicBezTo>
                <a:cubicBezTo>
                  <a:pt x="4627" y="33096"/>
                  <a:pt x="4077" y="33616"/>
                  <a:pt x="3429" y="33616"/>
                </a:cubicBezTo>
                <a:cubicBezTo>
                  <a:pt x="3376" y="33616"/>
                  <a:pt x="3322" y="33613"/>
                  <a:pt x="3268" y="33605"/>
                </a:cubicBezTo>
                <a:cubicBezTo>
                  <a:pt x="2981" y="33605"/>
                  <a:pt x="2695" y="33486"/>
                  <a:pt x="2480" y="33271"/>
                </a:cubicBezTo>
                <a:lnTo>
                  <a:pt x="0" y="32723"/>
                </a:lnTo>
                <a:lnTo>
                  <a:pt x="0" y="36754"/>
                </a:lnTo>
                <a:lnTo>
                  <a:pt x="2242" y="36754"/>
                </a:lnTo>
                <a:cubicBezTo>
                  <a:pt x="2468" y="36330"/>
                  <a:pt x="2870" y="36134"/>
                  <a:pt x="3271" y="36134"/>
                </a:cubicBezTo>
                <a:cubicBezTo>
                  <a:pt x="3842" y="36134"/>
                  <a:pt x="4414" y="36530"/>
                  <a:pt x="4484" y="37231"/>
                </a:cubicBezTo>
                <a:cubicBezTo>
                  <a:pt x="4547" y="38001"/>
                  <a:pt x="3916" y="38522"/>
                  <a:pt x="3273" y="38522"/>
                </a:cubicBezTo>
                <a:cubicBezTo>
                  <a:pt x="2941" y="38522"/>
                  <a:pt x="2605" y="38383"/>
                  <a:pt x="2361" y="38065"/>
                </a:cubicBezTo>
                <a:lnTo>
                  <a:pt x="0" y="37827"/>
                </a:lnTo>
                <a:lnTo>
                  <a:pt x="0" y="41237"/>
                </a:lnTo>
                <a:lnTo>
                  <a:pt x="2242" y="41667"/>
                </a:lnTo>
                <a:cubicBezTo>
                  <a:pt x="2476" y="41235"/>
                  <a:pt x="2872" y="41044"/>
                  <a:pt x="3267" y="41044"/>
                </a:cubicBezTo>
                <a:cubicBezTo>
                  <a:pt x="3918" y="41044"/>
                  <a:pt x="4564" y="41565"/>
                  <a:pt x="4460" y="42382"/>
                </a:cubicBezTo>
                <a:cubicBezTo>
                  <a:pt x="4384" y="43069"/>
                  <a:pt x="3827" y="43430"/>
                  <a:pt x="3272" y="43430"/>
                </a:cubicBezTo>
                <a:cubicBezTo>
                  <a:pt x="2786" y="43430"/>
                  <a:pt x="2303" y="43152"/>
                  <a:pt x="2147" y="42573"/>
                </a:cubicBezTo>
                <a:lnTo>
                  <a:pt x="0" y="42573"/>
                </a:lnTo>
                <a:lnTo>
                  <a:pt x="0" y="46103"/>
                </a:lnTo>
                <a:lnTo>
                  <a:pt x="1813" y="46675"/>
                </a:lnTo>
                <a:cubicBezTo>
                  <a:pt x="1813" y="46675"/>
                  <a:pt x="2862" y="45960"/>
                  <a:pt x="3268" y="45960"/>
                </a:cubicBezTo>
                <a:cubicBezTo>
                  <a:pt x="3278" y="45960"/>
                  <a:pt x="3289" y="45959"/>
                  <a:pt x="3299" y="45959"/>
                </a:cubicBezTo>
                <a:cubicBezTo>
                  <a:pt x="4211" y="45959"/>
                  <a:pt x="4788" y="46971"/>
                  <a:pt x="4317" y="47749"/>
                </a:cubicBezTo>
                <a:cubicBezTo>
                  <a:pt x="4094" y="48148"/>
                  <a:pt x="3697" y="48345"/>
                  <a:pt x="3297" y="48345"/>
                </a:cubicBezTo>
                <a:cubicBezTo>
                  <a:pt x="2886" y="48345"/>
                  <a:pt x="2472" y="48136"/>
                  <a:pt x="2242" y="47725"/>
                </a:cubicBezTo>
                <a:lnTo>
                  <a:pt x="0" y="47701"/>
                </a:lnTo>
                <a:lnTo>
                  <a:pt x="0" y="49299"/>
                </a:lnTo>
                <a:cubicBezTo>
                  <a:pt x="0" y="49370"/>
                  <a:pt x="0" y="49442"/>
                  <a:pt x="24" y="49514"/>
                </a:cubicBezTo>
                <a:cubicBezTo>
                  <a:pt x="0" y="49561"/>
                  <a:pt x="0" y="49633"/>
                  <a:pt x="0" y="49704"/>
                </a:cubicBezTo>
                <a:lnTo>
                  <a:pt x="0" y="51422"/>
                </a:lnTo>
                <a:lnTo>
                  <a:pt x="2313" y="51159"/>
                </a:lnTo>
                <a:cubicBezTo>
                  <a:pt x="2560" y="50804"/>
                  <a:pt x="2921" y="50643"/>
                  <a:pt x="3278" y="50643"/>
                </a:cubicBezTo>
                <a:cubicBezTo>
                  <a:pt x="3856" y="50643"/>
                  <a:pt x="4425" y="51063"/>
                  <a:pt x="4484" y="51755"/>
                </a:cubicBezTo>
                <a:cubicBezTo>
                  <a:pt x="4533" y="52517"/>
                  <a:pt x="3920" y="53037"/>
                  <a:pt x="3283" y="53037"/>
                </a:cubicBezTo>
                <a:cubicBezTo>
                  <a:pt x="2983" y="53037"/>
                  <a:pt x="2677" y="52922"/>
                  <a:pt x="2433" y="52662"/>
                </a:cubicBezTo>
                <a:lnTo>
                  <a:pt x="0" y="52566"/>
                </a:lnTo>
                <a:lnTo>
                  <a:pt x="0" y="56049"/>
                </a:lnTo>
                <a:lnTo>
                  <a:pt x="2337" y="56049"/>
                </a:lnTo>
                <a:cubicBezTo>
                  <a:pt x="2583" y="55711"/>
                  <a:pt x="2937" y="55559"/>
                  <a:pt x="3288" y="55559"/>
                </a:cubicBezTo>
                <a:cubicBezTo>
                  <a:pt x="3854" y="55559"/>
                  <a:pt x="4410" y="55958"/>
                  <a:pt x="4484" y="56621"/>
                </a:cubicBezTo>
                <a:cubicBezTo>
                  <a:pt x="4569" y="57385"/>
                  <a:pt x="3952" y="57944"/>
                  <a:pt x="3289" y="57944"/>
                </a:cubicBezTo>
                <a:cubicBezTo>
                  <a:pt x="3021" y="57944"/>
                  <a:pt x="2745" y="57853"/>
                  <a:pt x="2504" y="57647"/>
                </a:cubicBezTo>
                <a:lnTo>
                  <a:pt x="692" y="58171"/>
                </a:lnTo>
                <a:lnTo>
                  <a:pt x="0" y="58171"/>
                </a:lnTo>
                <a:lnTo>
                  <a:pt x="0" y="61224"/>
                </a:lnTo>
                <a:lnTo>
                  <a:pt x="2147" y="61296"/>
                </a:lnTo>
                <a:cubicBezTo>
                  <a:pt x="2326" y="60744"/>
                  <a:pt x="2808" y="60448"/>
                  <a:pt x="3298" y="60448"/>
                </a:cubicBezTo>
                <a:cubicBezTo>
                  <a:pt x="3656" y="60448"/>
                  <a:pt x="4018" y="60606"/>
                  <a:pt x="4269" y="60938"/>
                </a:cubicBezTo>
                <a:cubicBezTo>
                  <a:pt x="4842" y="61725"/>
                  <a:pt x="4269" y="62846"/>
                  <a:pt x="3291" y="62846"/>
                </a:cubicBezTo>
                <a:cubicBezTo>
                  <a:pt x="3053" y="62846"/>
                  <a:pt x="2838" y="62774"/>
                  <a:pt x="2647" y="62655"/>
                </a:cubicBezTo>
                <a:lnTo>
                  <a:pt x="0" y="62655"/>
                </a:lnTo>
                <a:lnTo>
                  <a:pt x="0" y="66042"/>
                </a:lnTo>
                <a:lnTo>
                  <a:pt x="72" y="65946"/>
                </a:lnTo>
                <a:cubicBezTo>
                  <a:pt x="72" y="65946"/>
                  <a:pt x="2719" y="65398"/>
                  <a:pt x="3268" y="65398"/>
                </a:cubicBezTo>
                <a:cubicBezTo>
                  <a:pt x="3331" y="65387"/>
                  <a:pt x="3395" y="65382"/>
                  <a:pt x="3457" y="65382"/>
                </a:cubicBezTo>
                <a:cubicBezTo>
                  <a:pt x="4093" y="65382"/>
                  <a:pt x="4627" y="65915"/>
                  <a:pt x="4627" y="66567"/>
                </a:cubicBezTo>
                <a:cubicBezTo>
                  <a:pt x="4627" y="67218"/>
                  <a:pt x="4093" y="67751"/>
                  <a:pt x="3457" y="67751"/>
                </a:cubicBezTo>
                <a:cubicBezTo>
                  <a:pt x="3395" y="67751"/>
                  <a:pt x="3331" y="67746"/>
                  <a:pt x="3268" y="67735"/>
                </a:cubicBezTo>
                <a:cubicBezTo>
                  <a:pt x="3240" y="67742"/>
                  <a:pt x="3212" y="67745"/>
                  <a:pt x="3184" y="67745"/>
                </a:cubicBezTo>
                <a:cubicBezTo>
                  <a:pt x="3116" y="67745"/>
                  <a:pt x="3049" y="67728"/>
                  <a:pt x="2981" y="67711"/>
                </a:cubicBezTo>
                <a:lnTo>
                  <a:pt x="0" y="66996"/>
                </a:lnTo>
                <a:lnTo>
                  <a:pt x="0" y="70907"/>
                </a:lnTo>
                <a:lnTo>
                  <a:pt x="1574" y="70907"/>
                </a:lnTo>
                <a:cubicBezTo>
                  <a:pt x="1574" y="70907"/>
                  <a:pt x="2767" y="70311"/>
                  <a:pt x="3268" y="70311"/>
                </a:cubicBezTo>
                <a:cubicBezTo>
                  <a:pt x="3278" y="70311"/>
                  <a:pt x="3289" y="70311"/>
                  <a:pt x="3300" y="70311"/>
                </a:cubicBezTo>
                <a:cubicBezTo>
                  <a:pt x="4211" y="70311"/>
                  <a:pt x="4765" y="71298"/>
                  <a:pt x="4341" y="72076"/>
                </a:cubicBezTo>
                <a:cubicBezTo>
                  <a:pt x="4109" y="72491"/>
                  <a:pt x="3697" y="72699"/>
                  <a:pt x="3285" y="72699"/>
                </a:cubicBezTo>
                <a:cubicBezTo>
                  <a:pt x="2892" y="72699"/>
                  <a:pt x="2499" y="72508"/>
                  <a:pt x="2266" y="72124"/>
                </a:cubicBezTo>
                <a:lnTo>
                  <a:pt x="0" y="71981"/>
                </a:lnTo>
                <a:lnTo>
                  <a:pt x="0" y="75367"/>
                </a:lnTo>
                <a:lnTo>
                  <a:pt x="2337" y="75677"/>
                </a:lnTo>
                <a:cubicBezTo>
                  <a:pt x="2579" y="75348"/>
                  <a:pt x="2943" y="75185"/>
                  <a:pt x="3304" y="75185"/>
                </a:cubicBezTo>
                <a:cubicBezTo>
                  <a:pt x="3727" y="75185"/>
                  <a:pt x="4146" y="75407"/>
                  <a:pt x="4365" y="75844"/>
                </a:cubicBezTo>
                <a:cubicBezTo>
                  <a:pt x="4765" y="76645"/>
                  <a:pt x="4189" y="77562"/>
                  <a:pt x="3325" y="77562"/>
                </a:cubicBezTo>
                <a:cubicBezTo>
                  <a:pt x="3314" y="77562"/>
                  <a:pt x="3302" y="77562"/>
                  <a:pt x="3291" y="77562"/>
                </a:cubicBezTo>
                <a:cubicBezTo>
                  <a:pt x="2934" y="77562"/>
                  <a:pt x="2600" y="77419"/>
                  <a:pt x="2385" y="77156"/>
                </a:cubicBezTo>
                <a:lnTo>
                  <a:pt x="0" y="77323"/>
                </a:lnTo>
                <a:lnTo>
                  <a:pt x="0" y="80042"/>
                </a:lnTo>
                <a:lnTo>
                  <a:pt x="1526" y="80448"/>
                </a:lnTo>
                <a:cubicBezTo>
                  <a:pt x="2099" y="80304"/>
                  <a:pt x="2695" y="80185"/>
                  <a:pt x="3291" y="80114"/>
                </a:cubicBezTo>
                <a:cubicBezTo>
                  <a:pt x="3346" y="80106"/>
                  <a:pt x="3400" y="80103"/>
                  <a:pt x="3453" y="80103"/>
                </a:cubicBezTo>
                <a:cubicBezTo>
                  <a:pt x="4101" y="80103"/>
                  <a:pt x="4651" y="80623"/>
                  <a:pt x="4651" y="81306"/>
                </a:cubicBezTo>
                <a:cubicBezTo>
                  <a:pt x="4651" y="81958"/>
                  <a:pt x="4117" y="82491"/>
                  <a:pt x="3481" y="82491"/>
                </a:cubicBezTo>
                <a:cubicBezTo>
                  <a:pt x="3419" y="82491"/>
                  <a:pt x="3355" y="82485"/>
                  <a:pt x="3291" y="82475"/>
                </a:cubicBezTo>
                <a:cubicBezTo>
                  <a:pt x="2981" y="82475"/>
                  <a:pt x="2695" y="82379"/>
                  <a:pt x="2480" y="82165"/>
                </a:cubicBezTo>
                <a:lnTo>
                  <a:pt x="0" y="81616"/>
                </a:lnTo>
                <a:lnTo>
                  <a:pt x="0" y="85647"/>
                </a:lnTo>
                <a:lnTo>
                  <a:pt x="2242" y="85647"/>
                </a:lnTo>
                <a:cubicBezTo>
                  <a:pt x="2469" y="85213"/>
                  <a:pt x="2870" y="85016"/>
                  <a:pt x="3272" y="85016"/>
                </a:cubicBezTo>
                <a:cubicBezTo>
                  <a:pt x="3843" y="85016"/>
                  <a:pt x="4414" y="85414"/>
                  <a:pt x="4484" y="86100"/>
                </a:cubicBezTo>
                <a:cubicBezTo>
                  <a:pt x="4547" y="86887"/>
                  <a:pt x="3914" y="87415"/>
                  <a:pt x="3270" y="87415"/>
                </a:cubicBezTo>
                <a:cubicBezTo>
                  <a:pt x="2939" y="87415"/>
                  <a:pt x="2604" y="87275"/>
                  <a:pt x="2361" y="86959"/>
                </a:cubicBezTo>
                <a:lnTo>
                  <a:pt x="0" y="86720"/>
                </a:lnTo>
                <a:lnTo>
                  <a:pt x="0" y="90107"/>
                </a:lnTo>
                <a:lnTo>
                  <a:pt x="2242" y="90560"/>
                </a:lnTo>
                <a:cubicBezTo>
                  <a:pt x="2477" y="90127"/>
                  <a:pt x="2875" y="89936"/>
                  <a:pt x="3271" y="89936"/>
                </a:cubicBezTo>
                <a:cubicBezTo>
                  <a:pt x="3921" y="89936"/>
                  <a:pt x="4564" y="90451"/>
                  <a:pt x="4460" y="91252"/>
                </a:cubicBezTo>
                <a:cubicBezTo>
                  <a:pt x="4384" y="91950"/>
                  <a:pt x="3828" y="92317"/>
                  <a:pt x="3274" y="92317"/>
                </a:cubicBezTo>
                <a:cubicBezTo>
                  <a:pt x="2788" y="92317"/>
                  <a:pt x="2303" y="92034"/>
                  <a:pt x="2147" y="91443"/>
                </a:cubicBezTo>
                <a:lnTo>
                  <a:pt x="0" y="91443"/>
                </a:lnTo>
                <a:lnTo>
                  <a:pt x="0" y="94972"/>
                </a:lnTo>
                <a:lnTo>
                  <a:pt x="1813" y="95569"/>
                </a:lnTo>
                <a:cubicBezTo>
                  <a:pt x="1813" y="95569"/>
                  <a:pt x="2862" y="94853"/>
                  <a:pt x="3268" y="94853"/>
                </a:cubicBezTo>
                <a:cubicBezTo>
                  <a:pt x="3278" y="94853"/>
                  <a:pt x="3289" y="94853"/>
                  <a:pt x="3300" y="94853"/>
                </a:cubicBezTo>
                <a:cubicBezTo>
                  <a:pt x="4211" y="94853"/>
                  <a:pt x="4788" y="95841"/>
                  <a:pt x="4317" y="96642"/>
                </a:cubicBezTo>
                <a:cubicBezTo>
                  <a:pt x="4094" y="97041"/>
                  <a:pt x="3697" y="97238"/>
                  <a:pt x="3297" y="97238"/>
                </a:cubicBezTo>
                <a:cubicBezTo>
                  <a:pt x="2886" y="97238"/>
                  <a:pt x="2472" y="97030"/>
                  <a:pt x="2242" y="96618"/>
                </a:cubicBezTo>
                <a:lnTo>
                  <a:pt x="0" y="96570"/>
                </a:lnTo>
                <a:lnTo>
                  <a:pt x="0" y="98192"/>
                </a:lnTo>
                <a:cubicBezTo>
                  <a:pt x="0" y="98622"/>
                  <a:pt x="358" y="98979"/>
                  <a:pt x="811" y="98979"/>
                </a:cubicBezTo>
                <a:lnTo>
                  <a:pt x="80328" y="98979"/>
                </a:lnTo>
                <a:cubicBezTo>
                  <a:pt x="80758" y="98979"/>
                  <a:pt x="81115" y="98622"/>
                  <a:pt x="81115" y="98168"/>
                </a:cubicBezTo>
                <a:lnTo>
                  <a:pt x="81115" y="49680"/>
                </a:lnTo>
                <a:cubicBezTo>
                  <a:pt x="81115" y="49633"/>
                  <a:pt x="81115" y="49561"/>
                  <a:pt x="81092" y="49490"/>
                </a:cubicBezTo>
                <a:cubicBezTo>
                  <a:pt x="81115" y="49418"/>
                  <a:pt x="81115" y="49347"/>
                  <a:pt x="81115" y="49299"/>
                </a:cubicBezTo>
                <a:lnTo>
                  <a:pt x="81115" y="811"/>
                </a:lnTo>
                <a:cubicBezTo>
                  <a:pt x="81115" y="358"/>
                  <a:pt x="80758" y="0"/>
                  <a:pt x="80328" y="0"/>
                </a:cubicBez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7" name="Google Shape;477;p20"/>
          <p:cNvPicPr preferRelativeResize="0"/>
          <p:nvPr/>
        </p:nvPicPr>
        <p:blipFill rotWithShape="1">
          <a:blip r:embed="rId3">
            <a:alphaModFix amt="72000"/>
          </a:blip>
          <a:srcRect t="159" b="159"/>
          <a:stretch/>
        </p:blipFill>
        <p:spPr>
          <a:xfrm rot="900003" flipH="1">
            <a:off x="5702269" y="776757"/>
            <a:ext cx="1750623" cy="380329"/>
          </a:xfrm>
          <a:prstGeom prst="rect">
            <a:avLst/>
          </a:prstGeom>
          <a:noFill/>
          <a:ln>
            <a:noFill/>
          </a:ln>
        </p:spPr>
      </p:pic>
      <p:grpSp>
        <p:nvGrpSpPr>
          <p:cNvPr id="478" name="Google Shape;478;p20"/>
          <p:cNvGrpSpPr/>
          <p:nvPr/>
        </p:nvGrpSpPr>
        <p:grpSpPr>
          <a:xfrm>
            <a:off x="7774793" y="248583"/>
            <a:ext cx="1057967" cy="1648532"/>
            <a:chOff x="7363651" y="1767459"/>
            <a:chExt cx="1057967" cy="1648532"/>
          </a:xfrm>
        </p:grpSpPr>
        <p:sp>
          <p:nvSpPr>
            <p:cNvPr id="479" name="Google Shape;479;p20"/>
            <p:cNvSpPr/>
            <p:nvPr/>
          </p:nvSpPr>
          <p:spPr>
            <a:xfrm flipH="1">
              <a:off x="7617372" y="1767459"/>
              <a:ext cx="550522" cy="1269179"/>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0" name="Google Shape;480;p20"/>
            <p:cNvPicPr preferRelativeResize="0"/>
            <p:nvPr/>
          </p:nvPicPr>
          <p:blipFill rotWithShape="1">
            <a:blip r:embed="rId4">
              <a:alphaModFix amt="84000"/>
            </a:blip>
            <a:srcRect/>
            <a:stretch/>
          </p:blipFill>
          <p:spPr>
            <a:xfrm>
              <a:off x="7363651" y="2853946"/>
              <a:ext cx="1057967" cy="562045"/>
            </a:xfrm>
            <a:prstGeom prst="rect">
              <a:avLst/>
            </a:prstGeom>
            <a:noFill/>
            <a:ln>
              <a:noFill/>
            </a:ln>
          </p:spPr>
        </p:pic>
      </p:grpSp>
      <p:grpSp>
        <p:nvGrpSpPr>
          <p:cNvPr id="481" name="Google Shape;481;p20"/>
          <p:cNvGrpSpPr/>
          <p:nvPr/>
        </p:nvGrpSpPr>
        <p:grpSpPr>
          <a:xfrm>
            <a:off x="1076245" y="2819155"/>
            <a:ext cx="1797357" cy="1767655"/>
            <a:chOff x="1076245" y="2819155"/>
            <a:chExt cx="1797357" cy="1767655"/>
          </a:xfrm>
        </p:grpSpPr>
        <p:sp>
          <p:nvSpPr>
            <p:cNvPr id="482" name="Google Shape;482;p20"/>
            <p:cNvSpPr/>
            <p:nvPr/>
          </p:nvSpPr>
          <p:spPr>
            <a:xfrm flipH="1">
              <a:off x="1216271" y="2819155"/>
              <a:ext cx="615316" cy="1205860"/>
            </a:xfrm>
            <a:custGeom>
              <a:avLst/>
              <a:gdLst/>
              <a:ahLst/>
              <a:cxnLst/>
              <a:rect l="l" t="t" r="r" b="b"/>
              <a:pathLst>
                <a:path w="34578" h="67764" extrusionOk="0">
                  <a:moveTo>
                    <a:pt x="15128" y="1103"/>
                  </a:moveTo>
                  <a:lnTo>
                    <a:pt x="15128" y="1103"/>
                  </a:lnTo>
                  <a:cubicBezTo>
                    <a:pt x="18140" y="6001"/>
                    <a:pt x="18486" y="11330"/>
                    <a:pt x="18659" y="16659"/>
                  </a:cubicBezTo>
                  <a:cubicBezTo>
                    <a:pt x="15666" y="15184"/>
                    <a:pt x="14144" y="8517"/>
                    <a:pt x="15128" y="1103"/>
                  </a:cubicBezTo>
                  <a:close/>
                  <a:moveTo>
                    <a:pt x="33047" y="9362"/>
                  </a:moveTo>
                  <a:cubicBezTo>
                    <a:pt x="29569" y="13704"/>
                    <a:pt x="25092" y="15833"/>
                    <a:pt x="20138" y="17094"/>
                  </a:cubicBezTo>
                  <a:cubicBezTo>
                    <a:pt x="23303" y="12758"/>
                    <a:pt x="27635" y="10410"/>
                    <a:pt x="33047" y="9362"/>
                  </a:cubicBezTo>
                  <a:close/>
                  <a:moveTo>
                    <a:pt x="9713" y="16605"/>
                  </a:moveTo>
                  <a:cubicBezTo>
                    <a:pt x="12748" y="16605"/>
                    <a:pt x="16093" y="17524"/>
                    <a:pt x="18224" y="19399"/>
                  </a:cubicBezTo>
                  <a:cubicBezTo>
                    <a:pt x="17558" y="19581"/>
                    <a:pt x="16542" y="19663"/>
                    <a:pt x="15349" y="19663"/>
                  </a:cubicBezTo>
                  <a:cubicBezTo>
                    <a:pt x="11710" y="19663"/>
                    <a:pt x="6424" y="18903"/>
                    <a:pt x="4393" y="17920"/>
                  </a:cubicBezTo>
                  <a:lnTo>
                    <a:pt x="4350" y="17920"/>
                  </a:lnTo>
                  <a:cubicBezTo>
                    <a:pt x="5650" y="17047"/>
                    <a:pt x="7607" y="16605"/>
                    <a:pt x="9713" y="16605"/>
                  </a:cubicBezTo>
                  <a:close/>
                  <a:moveTo>
                    <a:pt x="33881" y="15616"/>
                  </a:moveTo>
                  <a:cubicBezTo>
                    <a:pt x="30314" y="19834"/>
                    <a:pt x="26139" y="22661"/>
                    <a:pt x="20747" y="23400"/>
                  </a:cubicBezTo>
                  <a:cubicBezTo>
                    <a:pt x="24304" y="19582"/>
                    <a:pt x="27905" y="15808"/>
                    <a:pt x="33881" y="15616"/>
                  </a:cubicBezTo>
                  <a:close/>
                  <a:moveTo>
                    <a:pt x="10087" y="22963"/>
                  </a:moveTo>
                  <a:cubicBezTo>
                    <a:pt x="13093" y="22963"/>
                    <a:pt x="16302" y="23780"/>
                    <a:pt x="18746" y="25444"/>
                  </a:cubicBezTo>
                  <a:cubicBezTo>
                    <a:pt x="15403" y="26144"/>
                    <a:pt x="12154" y="26797"/>
                    <a:pt x="8923" y="26797"/>
                  </a:cubicBezTo>
                  <a:cubicBezTo>
                    <a:pt x="6730" y="26797"/>
                    <a:pt x="4547" y="26496"/>
                    <a:pt x="2349" y="25705"/>
                  </a:cubicBezTo>
                  <a:cubicBezTo>
                    <a:pt x="3919" y="23889"/>
                    <a:pt x="6888" y="22963"/>
                    <a:pt x="10087" y="22963"/>
                  </a:cubicBezTo>
                  <a:close/>
                  <a:moveTo>
                    <a:pt x="21167" y="24349"/>
                  </a:moveTo>
                  <a:cubicBezTo>
                    <a:pt x="24966" y="24349"/>
                    <a:pt x="31487" y="27619"/>
                    <a:pt x="32664" y="30055"/>
                  </a:cubicBezTo>
                  <a:lnTo>
                    <a:pt x="32620" y="30055"/>
                  </a:lnTo>
                  <a:cubicBezTo>
                    <a:pt x="27662" y="29968"/>
                    <a:pt x="23791" y="27749"/>
                    <a:pt x="20399" y="24400"/>
                  </a:cubicBezTo>
                  <a:cubicBezTo>
                    <a:pt x="20639" y="24366"/>
                    <a:pt x="20896" y="24349"/>
                    <a:pt x="21167" y="24349"/>
                  </a:cubicBezTo>
                  <a:close/>
                  <a:moveTo>
                    <a:pt x="8720" y="30959"/>
                  </a:moveTo>
                  <a:cubicBezTo>
                    <a:pt x="12026" y="30959"/>
                    <a:pt x="15126" y="31783"/>
                    <a:pt x="17963" y="34317"/>
                  </a:cubicBezTo>
                  <a:lnTo>
                    <a:pt x="17920" y="34317"/>
                  </a:lnTo>
                  <a:cubicBezTo>
                    <a:pt x="17153" y="34461"/>
                    <a:pt x="16421" y="34529"/>
                    <a:pt x="15718" y="34529"/>
                  </a:cubicBezTo>
                  <a:cubicBezTo>
                    <a:pt x="12395" y="34529"/>
                    <a:pt x="9733" y="33022"/>
                    <a:pt x="7220" y="31011"/>
                  </a:cubicBezTo>
                  <a:cubicBezTo>
                    <a:pt x="7725" y="30977"/>
                    <a:pt x="8225" y="30959"/>
                    <a:pt x="8720" y="30959"/>
                  </a:cubicBezTo>
                  <a:close/>
                  <a:moveTo>
                    <a:pt x="28438" y="33283"/>
                  </a:moveTo>
                  <a:cubicBezTo>
                    <a:pt x="29523" y="33283"/>
                    <a:pt x="30551" y="33427"/>
                    <a:pt x="31446" y="33751"/>
                  </a:cubicBezTo>
                  <a:lnTo>
                    <a:pt x="31403" y="33751"/>
                  </a:lnTo>
                  <a:cubicBezTo>
                    <a:pt x="27858" y="35839"/>
                    <a:pt x="23778" y="36963"/>
                    <a:pt x="19680" y="36963"/>
                  </a:cubicBezTo>
                  <a:cubicBezTo>
                    <a:pt x="19253" y="36963"/>
                    <a:pt x="18825" y="36951"/>
                    <a:pt x="18398" y="36926"/>
                  </a:cubicBezTo>
                  <a:cubicBezTo>
                    <a:pt x="20350" y="34974"/>
                    <a:pt x="24725" y="33283"/>
                    <a:pt x="28438" y="33283"/>
                  </a:cubicBezTo>
                  <a:close/>
                  <a:moveTo>
                    <a:pt x="1131" y="34317"/>
                  </a:moveTo>
                  <a:lnTo>
                    <a:pt x="1131" y="34317"/>
                  </a:lnTo>
                  <a:cubicBezTo>
                    <a:pt x="6525" y="35578"/>
                    <a:pt x="11265" y="38101"/>
                    <a:pt x="15876" y="41015"/>
                  </a:cubicBezTo>
                  <a:cubicBezTo>
                    <a:pt x="15104" y="41393"/>
                    <a:pt x="14209" y="41564"/>
                    <a:pt x="13245" y="41564"/>
                  </a:cubicBezTo>
                  <a:cubicBezTo>
                    <a:pt x="8884" y="41564"/>
                    <a:pt x="3126" y="38057"/>
                    <a:pt x="1131" y="34317"/>
                  </a:cubicBezTo>
                  <a:close/>
                  <a:moveTo>
                    <a:pt x="28704" y="39238"/>
                  </a:moveTo>
                  <a:cubicBezTo>
                    <a:pt x="30267" y="39238"/>
                    <a:pt x="31678" y="39501"/>
                    <a:pt x="32838" y="40014"/>
                  </a:cubicBezTo>
                  <a:cubicBezTo>
                    <a:pt x="29922" y="42192"/>
                    <a:pt x="23262" y="43831"/>
                    <a:pt x="19135" y="43831"/>
                  </a:cubicBezTo>
                  <a:cubicBezTo>
                    <a:pt x="18152" y="43831"/>
                    <a:pt x="17313" y="43738"/>
                    <a:pt x="16702" y="43537"/>
                  </a:cubicBezTo>
                  <a:cubicBezTo>
                    <a:pt x="20704" y="40627"/>
                    <a:pt x="25107" y="39238"/>
                    <a:pt x="28704" y="39238"/>
                  </a:cubicBezTo>
                  <a:close/>
                  <a:moveTo>
                    <a:pt x="3610" y="42450"/>
                  </a:moveTo>
                  <a:cubicBezTo>
                    <a:pt x="5959" y="42755"/>
                    <a:pt x="12744" y="46538"/>
                    <a:pt x="14658" y="49844"/>
                  </a:cubicBezTo>
                  <a:cubicBezTo>
                    <a:pt x="14543" y="49848"/>
                    <a:pt x="14427" y="49851"/>
                    <a:pt x="14312" y="49851"/>
                  </a:cubicBezTo>
                  <a:cubicBezTo>
                    <a:pt x="10021" y="49851"/>
                    <a:pt x="5516" y="46728"/>
                    <a:pt x="3610" y="42450"/>
                  </a:cubicBezTo>
                  <a:close/>
                  <a:moveTo>
                    <a:pt x="13038" y="50254"/>
                  </a:moveTo>
                  <a:cubicBezTo>
                    <a:pt x="13976" y="50254"/>
                    <a:pt x="14580" y="50574"/>
                    <a:pt x="14614" y="51192"/>
                  </a:cubicBezTo>
                  <a:lnTo>
                    <a:pt x="12222" y="50322"/>
                  </a:lnTo>
                  <a:cubicBezTo>
                    <a:pt x="12515" y="50277"/>
                    <a:pt x="12788" y="50254"/>
                    <a:pt x="13038" y="50254"/>
                  </a:cubicBezTo>
                  <a:close/>
                  <a:moveTo>
                    <a:pt x="27572" y="46262"/>
                  </a:moveTo>
                  <a:cubicBezTo>
                    <a:pt x="28271" y="46262"/>
                    <a:pt x="28983" y="46297"/>
                    <a:pt x="29706" y="46364"/>
                  </a:cubicBezTo>
                  <a:cubicBezTo>
                    <a:pt x="26041" y="49374"/>
                    <a:pt x="22067" y="51562"/>
                    <a:pt x="17269" y="51562"/>
                  </a:cubicBezTo>
                  <a:cubicBezTo>
                    <a:pt x="16659" y="51562"/>
                    <a:pt x="16035" y="51527"/>
                    <a:pt x="15397" y="51453"/>
                  </a:cubicBezTo>
                  <a:cubicBezTo>
                    <a:pt x="18765" y="47820"/>
                    <a:pt x="22890" y="46262"/>
                    <a:pt x="27572" y="46262"/>
                  </a:cubicBezTo>
                  <a:close/>
                  <a:moveTo>
                    <a:pt x="5795" y="50000"/>
                  </a:moveTo>
                  <a:cubicBezTo>
                    <a:pt x="8729" y="50000"/>
                    <a:pt x="11603" y="50491"/>
                    <a:pt x="14440" y="51671"/>
                  </a:cubicBezTo>
                  <a:cubicBezTo>
                    <a:pt x="13066" y="53103"/>
                    <a:pt x="10855" y="53829"/>
                    <a:pt x="8548" y="53829"/>
                  </a:cubicBezTo>
                  <a:cubicBezTo>
                    <a:pt x="5674" y="53829"/>
                    <a:pt x="2651" y="52702"/>
                    <a:pt x="914" y="50409"/>
                  </a:cubicBezTo>
                  <a:cubicBezTo>
                    <a:pt x="2561" y="50148"/>
                    <a:pt x="4187" y="50000"/>
                    <a:pt x="5795" y="50000"/>
                  </a:cubicBezTo>
                  <a:close/>
                  <a:moveTo>
                    <a:pt x="15267" y="1"/>
                  </a:moveTo>
                  <a:lnTo>
                    <a:pt x="14875" y="88"/>
                  </a:lnTo>
                  <a:cubicBezTo>
                    <a:pt x="13962" y="3045"/>
                    <a:pt x="13788" y="6177"/>
                    <a:pt x="14310" y="9178"/>
                  </a:cubicBezTo>
                  <a:cubicBezTo>
                    <a:pt x="14788" y="12092"/>
                    <a:pt x="15745" y="14832"/>
                    <a:pt x="17833" y="17007"/>
                  </a:cubicBezTo>
                  <a:cubicBezTo>
                    <a:pt x="18311" y="17616"/>
                    <a:pt x="18746" y="18268"/>
                    <a:pt x="19138" y="18964"/>
                  </a:cubicBezTo>
                  <a:lnTo>
                    <a:pt x="18833" y="19181"/>
                  </a:lnTo>
                  <a:cubicBezTo>
                    <a:pt x="18572" y="18964"/>
                    <a:pt x="18355" y="18790"/>
                    <a:pt x="18094" y="18616"/>
                  </a:cubicBezTo>
                  <a:cubicBezTo>
                    <a:pt x="15487" y="16948"/>
                    <a:pt x="12787" y="16029"/>
                    <a:pt x="10002" y="16029"/>
                  </a:cubicBezTo>
                  <a:cubicBezTo>
                    <a:pt x="8140" y="16029"/>
                    <a:pt x="6241" y="16440"/>
                    <a:pt x="4306" y="17311"/>
                  </a:cubicBezTo>
                  <a:cubicBezTo>
                    <a:pt x="4045" y="17485"/>
                    <a:pt x="3784" y="17703"/>
                    <a:pt x="3567" y="17920"/>
                  </a:cubicBezTo>
                  <a:cubicBezTo>
                    <a:pt x="3828" y="18137"/>
                    <a:pt x="4089" y="18485"/>
                    <a:pt x="4393" y="18572"/>
                  </a:cubicBezTo>
                  <a:cubicBezTo>
                    <a:pt x="5568" y="18964"/>
                    <a:pt x="6785" y="19268"/>
                    <a:pt x="8003" y="19486"/>
                  </a:cubicBezTo>
                  <a:cubicBezTo>
                    <a:pt x="10443" y="19956"/>
                    <a:pt x="12862" y="20446"/>
                    <a:pt x="15356" y="20446"/>
                  </a:cubicBezTo>
                  <a:cubicBezTo>
                    <a:pt x="16552" y="20446"/>
                    <a:pt x="17766" y="20333"/>
                    <a:pt x="19007" y="20051"/>
                  </a:cubicBezTo>
                  <a:lnTo>
                    <a:pt x="19007" y="24966"/>
                  </a:lnTo>
                  <a:cubicBezTo>
                    <a:pt x="16117" y="23349"/>
                    <a:pt x="13228" y="22394"/>
                    <a:pt x="10338" y="22394"/>
                  </a:cubicBezTo>
                  <a:cubicBezTo>
                    <a:pt x="7400" y="22394"/>
                    <a:pt x="4461" y="23381"/>
                    <a:pt x="1523" y="25662"/>
                  </a:cubicBezTo>
                  <a:cubicBezTo>
                    <a:pt x="2132" y="25966"/>
                    <a:pt x="2567" y="26227"/>
                    <a:pt x="3002" y="26445"/>
                  </a:cubicBezTo>
                  <a:cubicBezTo>
                    <a:pt x="4800" y="27254"/>
                    <a:pt x="6634" y="27506"/>
                    <a:pt x="8479" y="27506"/>
                  </a:cubicBezTo>
                  <a:cubicBezTo>
                    <a:pt x="10202" y="27506"/>
                    <a:pt x="11935" y="27286"/>
                    <a:pt x="13657" y="27097"/>
                  </a:cubicBezTo>
                  <a:cubicBezTo>
                    <a:pt x="15484" y="26923"/>
                    <a:pt x="17224" y="26488"/>
                    <a:pt x="19138" y="26140"/>
                  </a:cubicBezTo>
                  <a:lnTo>
                    <a:pt x="19138" y="26140"/>
                  </a:lnTo>
                  <a:cubicBezTo>
                    <a:pt x="18790" y="28663"/>
                    <a:pt x="18442" y="31142"/>
                    <a:pt x="18050" y="33751"/>
                  </a:cubicBezTo>
                  <a:cubicBezTo>
                    <a:pt x="15133" y="31368"/>
                    <a:pt x="12042" y="30498"/>
                    <a:pt x="8585" y="30498"/>
                  </a:cubicBezTo>
                  <a:cubicBezTo>
                    <a:pt x="7816" y="30498"/>
                    <a:pt x="7028" y="30541"/>
                    <a:pt x="6220" y="30620"/>
                  </a:cubicBezTo>
                  <a:cubicBezTo>
                    <a:pt x="6438" y="31055"/>
                    <a:pt x="6742" y="31446"/>
                    <a:pt x="7046" y="31838"/>
                  </a:cubicBezTo>
                  <a:cubicBezTo>
                    <a:pt x="9308" y="33578"/>
                    <a:pt x="11744" y="34839"/>
                    <a:pt x="14614" y="35100"/>
                  </a:cubicBezTo>
                  <a:cubicBezTo>
                    <a:pt x="14933" y="35114"/>
                    <a:pt x="15257" y="35119"/>
                    <a:pt x="15586" y="35119"/>
                  </a:cubicBezTo>
                  <a:cubicBezTo>
                    <a:pt x="16243" y="35119"/>
                    <a:pt x="16919" y="35100"/>
                    <a:pt x="17615" y="35100"/>
                  </a:cubicBezTo>
                  <a:cubicBezTo>
                    <a:pt x="17137" y="36970"/>
                    <a:pt x="16658" y="38753"/>
                    <a:pt x="16180" y="40623"/>
                  </a:cubicBezTo>
                  <a:cubicBezTo>
                    <a:pt x="11265" y="37579"/>
                    <a:pt x="6264" y="34839"/>
                    <a:pt x="305" y="33751"/>
                  </a:cubicBezTo>
                  <a:lnTo>
                    <a:pt x="305" y="33751"/>
                  </a:lnTo>
                  <a:cubicBezTo>
                    <a:pt x="783" y="35230"/>
                    <a:pt x="1697" y="36579"/>
                    <a:pt x="2915" y="37535"/>
                  </a:cubicBezTo>
                  <a:cubicBezTo>
                    <a:pt x="5917" y="40149"/>
                    <a:pt x="9150" y="42132"/>
                    <a:pt x="13007" y="42132"/>
                  </a:cubicBezTo>
                  <a:cubicBezTo>
                    <a:pt x="13899" y="42132"/>
                    <a:pt x="14825" y="42026"/>
                    <a:pt x="15789" y="41798"/>
                  </a:cubicBezTo>
                  <a:lnTo>
                    <a:pt x="15789" y="41798"/>
                  </a:lnTo>
                  <a:cubicBezTo>
                    <a:pt x="15397" y="44146"/>
                    <a:pt x="15006" y="46451"/>
                    <a:pt x="14614" y="48800"/>
                  </a:cubicBezTo>
                  <a:cubicBezTo>
                    <a:pt x="11439" y="45321"/>
                    <a:pt x="7307" y="42842"/>
                    <a:pt x="2741" y="41711"/>
                  </a:cubicBezTo>
                  <a:lnTo>
                    <a:pt x="2741" y="41711"/>
                  </a:lnTo>
                  <a:cubicBezTo>
                    <a:pt x="4437" y="45538"/>
                    <a:pt x="6829" y="48539"/>
                    <a:pt x="10961" y="49974"/>
                  </a:cubicBezTo>
                  <a:cubicBezTo>
                    <a:pt x="9083" y="49753"/>
                    <a:pt x="7227" y="49577"/>
                    <a:pt x="5377" y="49577"/>
                  </a:cubicBezTo>
                  <a:cubicBezTo>
                    <a:pt x="3585" y="49577"/>
                    <a:pt x="1798" y="49743"/>
                    <a:pt x="1" y="50192"/>
                  </a:cubicBezTo>
                  <a:cubicBezTo>
                    <a:pt x="1280" y="52409"/>
                    <a:pt x="4677" y="54441"/>
                    <a:pt x="8468" y="54441"/>
                  </a:cubicBezTo>
                  <a:cubicBezTo>
                    <a:pt x="10477" y="54441"/>
                    <a:pt x="12597" y="53870"/>
                    <a:pt x="14571" y="52454"/>
                  </a:cubicBezTo>
                  <a:lnTo>
                    <a:pt x="14832" y="54672"/>
                  </a:lnTo>
                  <a:cubicBezTo>
                    <a:pt x="15397" y="59238"/>
                    <a:pt x="17267" y="63283"/>
                    <a:pt x="19920" y="66980"/>
                  </a:cubicBezTo>
                  <a:cubicBezTo>
                    <a:pt x="20181" y="67285"/>
                    <a:pt x="20529" y="67546"/>
                    <a:pt x="20877" y="67763"/>
                  </a:cubicBezTo>
                  <a:cubicBezTo>
                    <a:pt x="16919" y="61587"/>
                    <a:pt x="14875" y="55933"/>
                    <a:pt x="15354" y="52236"/>
                  </a:cubicBezTo>
                  <a:lnTo>
                    <a:pt x="15354" y="52236"/>
                  </a:lnTo>
                  <a:cubicBezTo>
                    <a:pt x="15743" y="52275"/>
                    <a:pt x="16147" y="52294"/>
                    <a:pt x="16563" y="52294"/>
                  </a:cubicBezTo>
                  <a:cubicBezTo>
                    <a:pt x="21717" y="52294"/>
                    <a:pt x="28623" y="49394"/>
                    <a:pt x="30837" y="45973"/>
                  </a:cubicBezTo>
                  <a:cubicBezTo>
                    <a:pt x="29837" y="45756"/>
                    <a:pt x="28836" y="45625"/>
                    <a:pt x="27793" y="45538"/>
                  </a:cubicBezTo>
                  <a:cubicBezTo>
                    <a:pt x="23052" y="45756"/>
                    <a:pt x="18790" y="47060"/>
                    <a:pt x="15136" y="50801"/>
                  </a:cubicBezTo>
                  <a:cubicBezTo>
                    <a:pt x="15397" y="48452"/>
                    <a:pt x="15658" y="46321"/>
                    <a:pt x="15876" y="44494"/>
                  </a:cubicBezTo>
                  <a:cubicBezTo>
                    <a:pt x="18398" y="44320"/>
                    <a:pt x="20747" y="44320"/>
                    <a:pt x="23095" y="44059"/>
                  </a:cubicBezTo>
                  <a:cubicBezTo>
                    <a:pt x="26488" y="43624"/>
                    <a:pt x="29793" y="42537"/>
                    <a:pt x="32751" y="40797"/>
                  </a:cubicBezTo>
                  <a:cubicBezTo>
                    <a:pt x="33055" y="40536"/>
                    <a:pt x="33316" y="40275"/>
                    <a:pt x="33577" y="39971"/>
                  </a:cubicBezTo>
                  <a:cubicBezTo>
                    <a:pt x="33273" y="39710"/>
                    <a:pt x="32968" y="39493"/>
                    <a:pt x="32620" y="39319"/>
                  </a:cubicBezTo>
                  <a:cubicBezTo>
                    <a:pt x="31221" y="38885"/>
                    <a:pt x="29840" y="38688"/>
                    <a:pt x="28479" y="38688"/>
                  </a:cubicBezTo>
                  <a:cubicBezTo>
                    <a:pt x="26287" y="38688"/>
                    <a:pt x="24144" y="39199"/>
                    <a:pt x="22052" y="40058"/>
                  </a:cubicBezTo>
                  <a:cubicBezTo>
                    <a:pt x="20051" y="40884"/>
                    <a:pt x="18181" y="42015"/>
                    <a:pt x="16223" y="43059"/>
                  </a:cubicBezTo>
                  <a:cubicBezTo>
                    <a:pt x="16702" y="41276"/>
                    <a:pt x="17093" y="39493"/>
                    <a:pt x="17615" y="37666"/>
                  </a:cubicBezTo>
                  <a:cubicBezTo>
                    <a:pt x="17767" y="37438"/>
                    <a:pt x="18018" y="37310"/>
                    <a:pt x="18282" y="37310"/>
                  </a:cubicBezTo>
                  <a:cubicBezTo>
                    <a:pt x="18321" y="37310"/>
                    <a:pt x="18359" y="37312"/>
                    <a:pt x="18398" y="37318"/>
                  </a:cubicBezTo>
                  <a:cubicBezTo>
                    <a:pt x="19080" y="37457"/>
                    <a:pt x="19750" y="37515"/>
                    <a:pt x="20415" y="37515"/>
                  </a:cubicBezTo>
                  <a:cubicBezTo>
                    <a:pt x="22041" y="37515"/>
                    <a:pt x="23634" y="37166"/>
                    <a:pt x="25270" y="36796"/>
                  </a:cubicBezTo>
                  <a:cubicBezTo>
                    <a:pt x="27532" y="36274"/>
                    <a:pt x="29837" y="35709"/>
                    <a:pt x="31707" y="34143"/>
                  </a:cubicBezTo>
                  <a:cubicBezTo>
                    <a:pt x="32011" y="33882"/>
                    <a:pt x="32272" y="33578"/>
                    <a:pt x="32533" y="33230"/>
                  </a:cubicBezTo>
                  <a:cubicBezTo>
                    <a:pt x="31110" y="32882"/>
                    <a:pt x="29741" y="32719"/>
                    <a:pt x="28423" y="32719"/>
                  </a:cubicBezTo>
                  <a:cubicBezTo>
                    <a:pt x="24629" y="32719"/>
                    <a:pt x="21259" y="34068"/>
                    <a:pt x="18224" y="36231"/>
                  </a:cubicBezTo>
                  <a:cubicBezTo>
                    <a:pt x="18790" y="32490"/>
                    <a:pt x="19398" y="28619"/>
                    <a:pt x="20007" y="24792"/>
                  </a:cubicBezTo>
                  <a:cubicBezTo>
                    <a:pt x="23139" y="27923"/>
                    <a:pt x="26792" y="30229"/>
                    <a:pt x="31446" y="30576"/>
                  </a:cubicBezTo>
                  <a:cubicBezTo>
                    <a:pt x="31633" y="30588"/>
                    <a:pt x="31816" y="30594"/>
                    <a:pt x="31998" y="30594"/>
                  </a:cubicBezTo>
                  <a:cubicBezTo>
                    <a:pt x="32495" y="30594"/>
                    <a:pt x="32981" y="30553"/>
                    <a:pt x="33490" y="30489"/>
                  </a:cubicBezTo>
                  <a:lnTo>
                    <a:pt x="33534" y="30098"/>
                  </a:lnTo>
                  <a:cubicBezTo>
                    <a:pt x="30707" y="26401"/>
                    <a:pt x="26705" y="24661"/>
                    <a:pt x="22052" y="23835"/>
                  </a:cubicBezTo>
                  <a:cubicBezTo>
                    <a:pt x="27401" y="22400"/>
                    <a:pt x="31664" y="19747"/>
                    <a:pt x="34578" y="15180"/>
                  </a:cubicBezTo>
                  <a:cubicBezTo>
                    <a:pt x="34351" y="15169"/>
                    <a:pt x="34126" y="15164"/>
                    <a:pt x="33905" y="15164"/>
                  </a:cubicBezTo>
                  <a:cubicBezTo>
                    <a:pt x="27728" y="15164"/>
                    <a:pt x="23782" y="19198"/>
                    <a:pt x="19877" y="23313"/>
                  </a:cubicBezTo>
                  <a:cubicBezTo>
                    <a:pt x="19746" y="21443"/>
                    <a:pt x="19616" y="19616"/>
                    <a:pt x="19442" y="17789"/>
                  </a:cubicBezTo>
                  <a:cubicBezTo>
                    <a:pt x="22269" y="17485"/>
                    <a:pt x="24705" y="16311"/>
                    <a:pt x="27140" y="15049"/>
                  </a:cubicBezTo>
                  <a:cubicBezTo>
                    <a:pt x="29619" y="13788"/>
                    <a:pt x="31794" y="11918"/>
                    <a:pt x="33447" y="9656"/>
                  </a:cubicBezTo>
                  <a:cubicBezTo>
                    <a:pt x="33621" y="9439"/>
                    <a:pt x="33708" y="9178"/>
                    <a:pt x="33708" y="8917"/>
                  </a:cubicBezTo>
                  <a:cubicBezTo>
                    <a:pt x="33708" y="8878"/>
                    <a:pt x="33397" y="8736"/>
                    <a:pt x="33176" y="8736"/>
                  </a:cubicBezTo>
                  <a:cubicBezTo>
                    <a:pt x="33149" y="8736"/>
                    <a:pt x="33123" y="8738"/>
                    <a:pt x="33099" y="8743"/>
                  </a:cubicBezTo>
                  <a:cubicBezTo>
                    <a:pt x="28793" y="9526"/>
                    <a:pt x="24835" y="11092"/>
                    <a:pt x="21704" y="14223"/>
                  </a:cubicBezTo>
                  <a:cubicBezTo>
                    <a:pt x="20834" y="15093"/>
                    <a:pt x="20051" y="16006"/>
                    <a:pt x="19138" y="17007"/>
                  </a:cubicBezTo>
                  <a:cubicBezTo>
                    <a:pt x="19138" y="16224"/>
                    <a:pt x="19224" y="15615"/>
                    <a:pt x="19138" y="15006"/>
                  </a:cubicBezTo>
                  <a:cubicBezTo>
                    <a:pt x="18920" y="12701"/>
                    <a:pt x="18703" y="10439"/>
                    <a:pt x="18398" y="8134"/>
                  </a:cubicBezTo>
                  <a:cubicBezTo>
                    <a:pt x="18007" y="5176"/>
                    <a:pt x="16658" y="2567"/>
                    <a:pt x="15267" y="1"/>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3" name="Google Shape;483;p20"/>
            <p:cNvPicPr preferRelativeResize="0"/>
            <p:nvPr/>
          </p:nvPicPr>
          <p:blipFill rotWithShape="1">
            <a:blip r:embed="rId5">
              <a:alphaModFix amt="80000"/>
            </a:blip>
            <a:srcRect/>
            <a:stretch/>
          </p:blipFill>
          <p:spPr>
            <a:xfrm rot="838613">
              <a:off x="1108312" y="3906585"/>
              <a:ext cx="1733224" cy="477988"/>
            </a:xfrm>
            <a:prstGeom prst="rect">
              <a:avLst/>
            </a:prstGeom>
            <a:noFill/>
            <a:ln>
              <a:noFill/>
            </a:ln>
          </p:spPr>
        </p:pic>
      </p:grpSp>
      <p:pic>
        <p:nvPicPr>
          <p:cNvPr id="484" name="Google Shape;484;p20"/>
          <p:cNvPicPr preferRelativeResize="0"/>
          <p:nvPr/>
        </p:nvPicPr>
        <p:blipFill rotWithShape="1">
          <a:blip r:embed="rId6">
            <a:alphaModFix amt="74000"/>
          </a:blip>
          <a:srcRect/>
          <a:stretch/>
        </p:blipFill>
        <p:spPr>
          <a:xfrm>
            <a:off x="3464453" y="939324"/>
            <a:ext cx="1394375" cy="1269250"/>
          </a:xfrm>
          <a:prstGeom prst="rect">
            <a:avLst/>
          </a:prstGeom>
          <a:noFill/>
          <a:ln>
            <a:noFill/>
          </a:ln>
        </p:spPr>
      </p:pic>
      <p:sp>
        <p:nvSpPr>
          <p:cNvPr id="485" name="Google Shape;485;p20"/>
          <p:cNvSpPr txBox="1"/>
          <p:nvPr/>
        </p:nvSpPr>
        <p:spPr>
          <a:xfrm>
            <a:off x="3794884" y="1250783"/>
            <a:ext cx="92283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03</a:t>
            </a:r>
            <a:endParaRPr sz="3600" b="0" i="0" u="none" strike="noStrike" cap="none">
              <a:solidFill>
                <a:srgbClr val="000000"/>
              </a:solidFill>
              <a:latin typeface="Arial"/>
              <a:ea typeface="Arial"/>
              <a:cs typeface="Arial"/>
              <a:sym typeface="Arial"/>
            </a:endParaRPr>
          </a:p>
        </p:txBody>
      </p:sp>
      <p:sp>
        <p:nvSpPr>
          <p:cNvPr id="486" name="Google Shape;486;p20"/>
          <p:cNvSpPr txBox="1"/>
          <p:nvPr/>
        </p:nvSpPr>
        <p:spPr>
          <a:xfrm>
            <a:off x="2287739" y="2480884"/>
            <a:ext cx="4110776" cy="699300"/>
          </a:xfrm>
          <a:prstGeom prst="rect">
            <a:avLst/>
          </a:prstGeom>
          <a:noFill/>
          <a:ln>
            <a:noFill/>
          </a:ln>
        </p:spPr>
        <p:txBody>
          <a:bodyPr spcFirstLastPara="1" wrap="square" lIns="91425" tIns="91425" rIns="91425" bIns="91425" anchor="ctr" anchorCtr="0">
            <a:noAutofit/>
          </a:bodyPr>
          <a:lstStyle/>
          <a:p>
            <a:pPr marL="55563" marR="0" lvl="0" indent="0" algn="ctr" rtl="0">
              <a:lnSpc>
                <a:spcPct val="100000"/>
              </a:lnSpc>
              <a:spcBef>
                <a:spcPts val="1400"/>
              </a:spcBef>
              <a:spcAft>
                <a:spcPts val="0"/>
              </a:spcAft>
              <a:buNone/>
            </a:pPr>
            <a:r>
              <a:rPr lang="en-US" sz="2800" b="1" i="0" u="none" strike="noStrike" cap="none">
                <a:solidFill>
                  <a:srgbClr val="CF4700"/>
                </a:solidFill>
                <a:latin typeface="Times New Roman"/>
                <a:ea typeface="Times New Roman"/>
                <a:cs typeface="Times New Roman"/>
                <a:sym typeface="Times New Roman"/>
              </a:rPr>
              <a:t>Ý chí quyết tâm ra đi tìm đường cứu nước của Nguyễn Tất Thành</a:t>
            </a:r>
            <a:endParaRPr sz="2800" b="1" i="0" u="none" strike="noStrike" cap="none">
              <a:solidFill>
                <a:srgbClr val="CF4700"/>
              </a:solidFill>
              <a:latin typeface="Times New Roman"/>
              <a:ea typeface="Times New Roman"/>
              <a:cs typeface="Times New Roman"/>
              <a:sym typeface="Times New Roman"/>
            </a:endParaRPr>
          </a:p>
        </p:txBody>
      </p:sp>
      <p:pic>
        <p:nvPicPr>
          <p:cNvPr id="487" name="Google Shape;487;p20"/>
          <p:cNvPicPr preferRelativeResize="0"/>
          <p:nvPr/>
        </p:nvPicPr>
        <p:blipFill rotWithShape="1">
          <a:blip r:embed="rId7">
            <a:alphaModFix/>
          </a:blip>
          <a:srcRect/>
          <a:stretch/>
        </p:blipFill>
        <p:spPr>
          <a:xfrm rot="945728">
            <a:off x="6115113" y="2863143"/>
            <a:ext cx="2536834" cy="168240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4"/>
                                        </p:tgtEl>
                                        <p:attrNameLst>
                                          <p:attrName>style.visibility</p:attrName>
                                        </p:attrNameLst>
                                      </p:cBhvr>
                                      <p:to>
                                        <p:strVal val="visible"/>
                                      </p:to>
                                    </p:set>
                                    <p:anim calcmode="lin" valueType="num">
                                      <p:cBhvr additive="base">
                                        <p:cTn id="7" dur="500"/>
                                        <p:tgtEl>
                                          <p:spTgt spid="484"/>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6"/>
                                        </p:tgtEl>
                                        <p:attrNameLst>
                                          <p:attrName>style.visibility</p:attrName>
                                        </p:attrNameLst>
                                      </p:cBhvr>
                                      <p:to>
                                        <p:strVal val="visible"/>
                                      </p:to>
                                    </p:set>
                                    <p:animEffect transition="in" filter="fade">
                                      <p:cBhvr>
                                        <p:cTn id="11" dur="1000"/>
                                        <p:tgtEl>
                                          <p:spTgt spid="486"/>
                                        </p:tgtEl>
                                      </p:cBhvr>
                                    </p:animEffect>
                                  </p:childTnLst>
                                </p:cTn>
                              </p:par>
                              <p:par>
                                <p:cTn id="12" presetID="2" presetClass="entr" presetSubtype="8" fill="hold" nodeType="withEffect">
                                  <p:stCondLst>
                                    <p:cond delay="0"/>
                                  </p:stCondLst>
                                  <p:childTnLst>
                                    <p:set>
                                      <p:cBhvr>
                                        <p:cTn id="13" dur="1" fill="hold">
                                          <p:stCondLst>
                                            <p:cond delay="0"/>
                                          </p:stCondLst>
                                        </p:cTn>
                                        <p:tgtEl>
                                          <p:spTgt spid="485"/>
                                        </p:tgtEl>
                                        <p:attrNameLst>
                                          <p:attrName>style.visibility</p:attrName>
                                        </p:attrNameLst>
                                      </p:cBhvr>
                                      <p:to>
                                        <p:strVal val="visible"/>
                                      </p:to>
                                    </p:set>
                                    <p:anim calcmode="lin" valueType="num">
                                      <p:cBhvr additive="base">
                                        <p:cTn id="14" dur="500"/>
                                        <p:tgtEl>
                                          <p:spTgt spid="485"/>
                                        </p:tgtEl>
                                        <p:attrNameLst>
                                          <p:attrName>ppt_x</p:attrName>
                                        </p:attrNameLst>
                                      </p:cBhvr>
                                      <p:tavLst>
                                        <p:tav tm="0">
                                          <p:val>
                                            <p:strVal val="#ppt_x-1"/>
                                          </p:val>
                                        </p:tav>
                                        <p:tav tm="100000">
                                          <p:val>
                                            <p:strVal val="#ppt_x"/>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476"/>
                                        </p:tgtEl>
                                        <p:attrNameLst>
                                          <p:attrName>style.visibility</p:attrName>
                                        </p:attrNameLst>
                                      </p:cBhvr>
                                      <p:to>
                                        <p:strVal val="visible"/>
                                      </p:to>
                                    </p:set>
                                    <p:animEffect transition="in" filter="fade">
                                      <p:cBhvr>
                                        <p:cTn id="18" dur="1000"/>
                                        <p:tgtEl>
                                          <p:spTgt spid="476"/>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487"/>
                                        </p:tgtEl>
                                        <p:attrNameLst>
                                          <p:attrName>style.visibility</p:attrName>
                                        </p:attrNameLst>
                                      </p:cBhvr>
                                      <p:to>
                                        <p:strVal val="visible"/>
                                      </p:to>
                                    </p:set>
                                    <p:animEffect transition="in" filter="fade">
                                      <p:cBhvr>
                                        <p:cTn id="22" dur="500"/>
                                        <p:tgtEl>
                                          <p:spTgt spid="487"/>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477"/>
                                        </p:tgtEl>
                                        <p:attrNameLst>
                                          <p:attrName>style.visibility</p:attrName>
                                        </p:attrNameLst>
                                      </p:cBhvr>
                                      <p:to>
                                        <p:strVal val="visible"/>
                                      </p:to>
                                    </p:set>
                                    <p:animEffect transition="in" filter="fade">
                                      <p:cBhvr>
                                        <p:cTn id="26" dur="500"/>
                                        <p:tgtEl>
                                          <p:spTgt spid="477"/>
                                        </p:tgtEl>
                                      </p:cBhvr>
                                    </p:animEffect>
                                  </p:childTnLst>
                                </p:cTn>
                              </p:par>
                              <p:par>
                                <p:cTn id="27" presetID="10" presetClass="entr" presetSubtype="0" fill="hold" nodeType="withEffect">
                                  <p:stCondLst>
                                    <p:cond delay="0"/>
                                  </p:stCondLst>
                                  <p:childTnLst>
                                    <p:set>
                                      <p:cBhvr>
                                        <p:cTn id="28" dur="1" fill="hold">
                                          <p:stCondLst>
                                            <p:cond delay="0"/>
                                          </p:stCondLst>
                                        </p:cTn>
                                        <p:tgtEl>
                                          <p:spTgt spid="481"/>
                                        </p:tgtEl>
                                        <p:attrNameLst>
                                          <p:attrName>style.visibility</p:attrName>
                                        </p:attrNameLst>
                                      </p:cBhvr>
                                      <p:to>
                                        <p:strVal val="visible"/>
                                      </p:to>
                                    </p:set>
                                    <p:animEffect transition="in" filter="fade">
                                      <p:cBhvr>
                                        <p:cTn id="29" dur="500"/>
                                        <p:tgtEl>
                                          <p:spTgt spid="481"/>
                                        </p:tgtEl>
                                      </p:cBhvr>
                                    </p:animEffect>
                                  </p:childTnLst>
                                </p:cTn>
                              </p:par>
                              <p:par>
                                <p:cTn id="30" presetID="10" presetClass="entr" presetSubtype="0" fill="hold" nodeType="withEffect">
                                  <p:stCondLst>
                                    <p:cond delay="0"/>
                                  </p:stCondLst>
                                  <p:childTnLst>
                                    <p:set>
                                      <p:cBhvr>
                                        <p:cTn id="31" dur="1" fill="hold">
                                          <p:stCondLst>
                                            <p:cond delay="0"/>
                                          </p:stCondLst>
                                        </p:cTn>
                                        <p:tgtEl>
                                          <p:spTgt spid="478"/>
                                        </p:tgtEl>
                                        <p:attrNameLst>
                                          <p:attrName>style.visibility</p:attrName>
                                        </p:attrNameLst>
                                      </p:cBhvr>
                                      <p:to>
                                        <p:strVal val="visible"/>
                                      </p:to>
                                    </p:set>
                                    <p:animEffect transition="in" filter="fade">
                                      <p:cBhvr>
                                        <p:cTn id="32" dur="500"/>
                                        <p:tgtEl>
                                          <p:spTgt spid="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21"/>
          <p:cNvSpPr/>
          <p:nvPr/>
        </p:nvSpPr>
        <p:spPr>
          <a:xfrm rot="-5400000">
            <a:off x="2326301" y="-144312"/>
            <a:ext cx="3374422" cy="5432124"/>
          </a:xfrm>
          <a:custGeom>
            <a:avLst/>
            <a:gdLst/>
            <a:ahLst/>
            <a:cxnLst/>
            <a:rect l="l" t="t" r="r" b="b"/>
            <a:pathLst>
              <a:path w="61916" h="99672" extrusionOk="0">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21"/>
          <p:cNvSpPr txBox="1">
            <a:spLocks noGrp="1"/>
          </p:cNvSpPr>
          <p:nvPr>
            <p:ph type="title"/>
          </p:nvPr>
        </p:nvSpPr>
        <p:spPr>
          <a:xfrm>
            <a:off x="1916375" y="908920"/>
            <a:ext cx="3077700" cy="402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dirty="0"/>
              <a:t>Video</a:t>
            </a:r>
            <a:endParaRPr dirty="0"/>
          </a:p>
        </p:txBody>
      </p:sp>
      <p:sp>
        <p:nvSpPr>
          <p:cNvPr id="494" name="Google Shape;494;p21"/>
          <p:cNvSpPr txBox="1">
            <a:spLocks noGrp="1"/>
          </p:cNvSpPr>
          <p:nvPr>
            <p:ph type="subTitle" idx="1"/>
          </p:nvPr>
        </p:nvSpPr>
        <p:spPr>
          <a:xfrm>
            <a:off x="1916375" y="1335600"/>
            <a:ext cx="3603076" cy="1931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en-US"/>
              <a:t>Câu chuyện Hai bàn tay</a:t>
            </a:r>
            <a:endParaRPr/>
          </a:p>
        </p:txBody>
      </p:sp>
      <p:pic>
        <p:nvPicPr>
          <p:cNvPr id="495" name="Google Shape;495;p21"/>
          <p:cNvPicPr preferRelativeResize="0"/>
          <p:nvPr/>
        </p:nvPicPr>
        <p:blipFill rotWithShape="1">
          <a:blip r:embed="rId3">
            <a:alphaModFix amt="78000"/>
          </a:blip>
          <a:srcRect/>
          <a:stretch/>
        </p:blipFill>
        <p:spPr>
          <a:xfrm rot="-1085197">
            <a:off x="985593" y="691029"/>
            <a:ext cx="1057966" cy="562045"/>
          </a:xfrm>
          <a:prstGeom prst="rect">
            <a:avLst/>
          </a:prstGeom>
          <a:noFill/>
          <a:ln>
            <a:noFill/>
          </a:ln>
        </p:spPr>
      </p:pic>
      <p:pic>
        <p:nvPicPr>
          <p:cNvPr id="496" name="Google Shape;496;p21"/>
          <p:cNvPicPr preferRelativeResize="0"/>
          <p:nvPr/>
        </p:nvPicPr>
        <p:blipFill rotWithShape="1">
          <a:blip r:embed="rId4">
            <a:alphaModFix amt="78000"/>
          </a:blip>
          <a:srcRect/>
          <a:stretch/>
        </p:blipFill>
        <p:spPr>
          <a:xfrm rot="-2">
            <a:off x="985593" y="3639790"/>
            <a:ext cx="1057967" cy="963020"/>
          </a:xfrm>
          <a:prstGeom prst="rect">
            <a:avLst/>
          </a:prstGeom>
          <a:noFill/>
          <a:ln>
            <a:noFill/>
          </a:ln>
        </p:spPr>
      </p:pic>
      <p:pic>
        <p:nvPicPr>
          <p:cNvPr id="497" name="Google Shape;497;p21"/>
          <p:cNvPicPr preferRelativeResize="0"/>
          <p:nvPr/>
        </p:nvPicPr>
        <p:blipFill rotWithShape="1">
          <a:blip r:embed="rId5">
            <a:alphaModFix amt="90000"/>
          </a:blip>
          <a:srcRect t="2189" b="2188"/>
          <a:stretch/>
        </p:blipFill>
        <p:spPr>
          <a:xfrm rot="-402002">
            <a:off x="6150669" y="3660660"/>
            <a:ext cx="1944273" cy="422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
          <p:cNvSpPr/>
          <p:nvPr/>
        </p:nvSpPr>
        <p:spPr>
          <a:xfrm rot="-5400000">
            <a:off x="3196839" y="-144312"/>
            <a:ext cx="3374422" cy="5432124"/>
          </a:xfrm>
          <a:custGeom>
            <a:avLst/>
            <a:gdLst/>
            <a:ahLst/>
            <a:cxnLst/>
            <a:rect l="l" t="t" r="r" b="b"/>
            <a:pathLst>
              <a:path w="61916" h="99672" extrusionOk="0">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
          <p:cNvSpPr txBox="1">
            <a:spLocks noGrp="1"/>
          </p:cNvSpPr>
          <p:nvPr>
            <p:ph type="title"/>
          </p:nvPr>
        </p:nvSpPr>
        <p:spPr>
          <a:xfrm>
            <a:off x="2167986" y="1754951"/>
            <a:ext cx="5432125" cy="1245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500"/>
              <a:buNone/>
            </a:pPr>
            <a:r>
              <a:rPr lang="en-US">
                <a:latin typeface="Arial"/>
                <a:ea typeface="Arial"/>
                <a:cs typeface="Arial"/>
                <a:sym typeface="Arial"/>
              </a:rPr>
              <a:t>Khởi động</a:t>
            </a:r>
            <a:endParaRPr>
              <a:latin typeface="Arial"/>
              <a:ea typeface="Arial"/>
              <a:cs typeface="Arial"/>
              <a:sym typeface="Arial"/>
            </a:endParaRPr>
          </a:p>
        </p:txBody>
      </p:sp>
      <p:grpSp>
        <p:nvGrpSpPr>
          <p:cNvPr id="247" name="Google Shape;247;p2"/>
          <p:cNvGrpSpPr/>
          <p:nvPr/>
        </p:nvGrpSpPr>
        <p:grpSpPr>
          <a:xfrm>
            <a:off x="6836122" y="2960925"/>
            <a:ext cx="1191755" cy="1450437"/>
            <a:chOff x="6836122" y="2960925"/>
            <a:chExt cx="1191755" cy="1450437"/>
          </a:xfrm>
        </p:grpSpPr>
        <p:sp>
          <p:nvSpPr>
            <p:cNvPr id="248" name="Google Shape;248;p2"/>
            <p:cNvSpPr/>
            <p:nvPr/>
          </p:nvSpPr>
          <p:spPr>
            <a:xfrm>
              <a:off x="7328767" y="2960925"/>
              <a:ext cx="580467" cy="1110896"/>
            </a:xfrm>
            <a:custGeom>
              <a:avLst/>
              <a:gdLst/>
              <a:ahLst/>
              <a:cxnLst/>
              <a:rect l="l" t="t" r="r" b="b"/>
              <a:pathLst>
                <a:path w="32347" h="61897" extrusionOk="0">
                  <a:moveTo>
                    <a:pt x="12818" y="615"/>
                  </a:moveTo>
                  <a:cubicBezTo>
                    <a:pt x="14558" y="3703"/>
                    <a:pt x="11513" y="11662"/>
                    <a:pt x="8208" y="12314"/>
                  </a:cubicBezTo>
                  <a:cubicBezTo>
                    <a:pt x="8643" y="10357"/>
                    <a:pt x="9078" y="8574"/>
                    <a:pt x="9469" y="6834"/>
                  </a:cubicBezTo>
                  <a:lnTo>
                    <a:pt x="9469" y="6834"/>
                  </a:lnTo>
                  <a:cubicBezTo>
                    <a:pt x="8730" y="6878"/>
                    <a:pt x="8469" y="7443"/>
                    <a:pt x="7686" y="12054"/>
                  </a:cubicBezTo>
                  <a:cubicBezTo>
                    <a:pt x="6164" y="10401"/>
                    <a:pt x="6338" y="8574"/>
                    <a:pt x="6947" y="6747"/>
                  </a:cubicBezTo>
                  <a:cubicBezTo>
                    <a:pt x="7860" y="3920"/>
                    <a:pt x="10035" y="1659"/>
                    <a:pt x="12818" y="615"/>
                  </a:cubicBezTo>
                  <a:close/>
                  <a:moveTo>
                    <a:pt x="2032" y="10792"/>
                  </a:moveTo>
                  <a:lnTo>
                    <a:pt x="2032" y="10792"/>
                  </a:lnTo>
                  <a:cubicBezTo>
                    <a:pt x="4815" y="12097"/>
                    <a:pt x="7903" y="17751"/>
                    <a:pt x="7903" y="20013"/>
                  </a:cubicBezTo>
                  <a:cubicBezTo>
                    <a:pt x="5990" y="19186"/>
                    <a:pt x="4337" y="16707"/>
                    <a:pt x="3163" y="13184"/>
                  </a:cubicBezTo>
                  <a:lnTo>
                    <a:pt x="3163" y="13184"/>
                  </a:lnTo>
                  <a:cubicBezTo>
                    <a:pt x="2989" y="14663"/>
                    <a:pt x="3598" y="16011"/>
                    <a:pt x="4424" y="17142"/>
                  </a:cubicBezTo>
                  <a:cubicBezTo>
                    <a:pt x="5294" y="18317"/>
                    <a:pt x="6251" y="19404"/>
                    <a:pt x="7121" y="20491"/>
                  </a:cubicBezTo>
                  <a:cubicBezTo>
                    <a:pt x="2510" y="20274"/>
                    <a:pt x="553" y="14707"/>
                    <a:pt x="2032" y="10792"/>
                  </a:cubicBezTo>
                  <a:close/>
                  <a:moveTo>
                    <a:pt x="15950" y="14315"/>
                  </a:moveTo>
                  <a:lnTo>
                    <a:pt x="15950" y="14315"/>
                  </a:lnTo>
                  <a:cubicBezTo>
                    <a:pt x="16689" y="16968"/>
                    <a:pt x="15732" y="19143"/>
                    <a:pt x="14253" y="21144"/>
                  </a:cubicBezTo>
                  <a:cubicBezTo>
                    <a:pt x="13324" y="22356"/>
                    <a:pt x="12282" y="23380"/>
                    <a:pt x="10500" y="23380"/>
                  </a:cubicBezTo>
                  <a:cubicBezTo>
                    <a:pt x="10364" y="23380"/>
                    <a:pt x="10223" y="23374"/>
                    <a:pt x="10078" y="23362"/>
                  </a:cubicBezTo>
                  <a:lnTo>
                    <a:pt x="13731" y="18186"/>
                  </a:lnTo>
                  <a:lnTo>
                    <a:pt x="13731" y="18186"/>
                  </a:lnTo>
                  <a:cubicBezTo>
                    <a:pt x="11818" y="19143"/>
                    <a:pt x="11165" y="21100"/>
                    <a:pt x="9948" y="22666"/>
                  </a:cubicBezTo>
                  <a:cubicBezTo>
                    <a:pt x="9687" y="19317"/>
                    <a:pt x="12340" y="15576"/>
                    <a:pt x="15950" y="14315"/>
                  </a:cubicBezTo>
                  <a:close/>
                  <a:moveTo>
                    <a:pt x="27301" y="16142"/>
                  </a:moveTo>
                  <a:cubicBezTo>
                    <a:pt x="28389" y="16751"/>
                    <a:pt x="29258" y="17577"/>
                    <a:pt x="29389" y="18925"/>
                  </a:cubicBezTo>
                  <a:cubicBezTo>
                    <a:pt x="29606" y="20491"/>
                    <a:pt x="29085" y="22013"/>
                    <a:pt x="28041" y="23144"/>
                  </a:cubicBezTo>
                  <a:cubicBezTo>
                    <a:pt x="27954" y="21839"/>
                    <a:pt x="27867" y="20578"/>
                    <a:pt x="27780" y="19360"/>
                  </a:cubicBezTo>
                  <a:cubicBezTo>
                    <a:pt x="27606" y="19317"/>
                    <a:pt x="27432" y="19273"/>
                    <a:pt x="27258" y="19273"/>
                  </a:cubicBezTo>
                  <a:lnTo>
                    <a:pt x="27258" y="23623"/>
                  </a:lnTo>
                  <a:cubicBezTo>
                    <a:pt x="25605" y="21361"/>
                    <a:pt x="25692" y="18795"/>
                    <a:pt x="27301" y="16142"/>
                  </a:cubicBezTo>
                  <a:close/>
                  <a:moveTo>
                    <a:pt x="20821" y="23231"/>
                  </a:moveTo>
                  <a:cubicBezTo>
                    <a:pt x="22604" y="23405"/>
                    <a:pt x="24866" y="25232"/>
                    <a:pt x="25605" y="27320"/>
                  </a:cubicBezTo>
                  <a:cubicBezTo>
                    <a:pt x="24474" y="26406"/>
                    <a:pt x="23430" y="25623"/>
                    <a:pt x="22387" y="24797"/>
                  </a:cubicBezTo>
                  <a:cubicBezTo>
                    <a:pt x="22343" y="24797"/>
                    <a:pt x="22256" y="24884"/>
                    <a:pt x="21995" y="25014"/>
                  </a:cubicBezTo>
                  <a:lnTo>
                    <a:pt x="25388" y="27798"/>
                  </a:lnTo>
                  <a:cubicBezTo>
                    <a:pt x="25367" y="27798"/>
                    <a:pt x="25347" y="27799"/>
                    <a:pt x="25327" y="27799"/>
                  </a:cubicBezTo>
                  <a:cubicBezTo>
                    <a:pt x="23302" y="27799"/>
                    <a:pt x="21208" y="25643"/>
                    <a:pt x="20821" y="23231"/>
                  </a:cubicBezTo>
                  <a:close/>
                  <a:moveTo>
                    <a:pt x="28502" y="29189"/>
                  </a:moveTo>
                  <a:cubicBezTo>
                    <a:pt x="29672" y="29189"/>
                    <a:pt x="30952" y="29745"/>
                    <a:pt x="31564" y="30756"/>
                  </a:cubicBezTo>
                  <a:cubicBezTo>
                    <a:pt x="30650" y="31038"/>
                    <a:pt x="29748" y="31245"/>
                    <a:pt x="28818" y="31245"/>
                  </a:cubicBezTo>
                  <a:cubicBezTo>
                    <a:pt x="27888" y="31245"/>
                    <a:pt x="26932" y="31038"/>
                    <a:pt x="25910" y="30495"/>
                  </a:cubicBezTo>
                  <a:lnTo>
                    <a:pt x="29476" y="30495"/>
                  </a:lnTo>
                  <a:cubicBezTo>
                    <a:pt x="29519" y="30408"/>
                    <a:pt x="29519" y="30277"/>
                    <a:pt x="29519" y="30190"/>
                  </a:cubicBezTo>
                  <a:lnTo>
                    <a:pt x="26605" y="29886"/>
                  </a:lnTo>
                  <a:cubicBezTo>
                    <a:pt x="27061" y="29413"/>
                    <a:pt x="27760" y="29189"/>
                    <a:pt x="28502" y="29189"/>
                  </a:cubicBezTo>
                  <a:close/>
                  <a:moveTo>
                    <a:pt x="2291" y="24278"/>
                  </a:moveTo>
                  <a:cubicBezTo>
                    <a:pt x="6224" y="24278"/>
                    <a:pt x="11371" y="27203"/>
                    <a:pt x="13123" y="30625"/>
                  </a:cubicBezTo>
                  <a:cubicBezTo>
                    <a:pt x="9904" y="29625"/>
                    <a:pt x="6903" y="28494"/>
                    <a:pt x="4467" y="25841"/>
                  </a:cubicBezTo>
                  <a:lnTo>
                    <a:pt x="4467" y="25841"/>
                  </a:lnTo>
                  <a:cubicBezTo>
                    <a:pt x="4859" y="27929"/>
                    <a:pt x="9382" y="30495"/>
                    <a:pt x="13166" y="31060"/>
                  </a:cubicBezTo>
                  <a:cubicBezTo>
                    <a:pt x="12521" y="31931"/>
                    <a:pt x="11253" y="32491"/>
                    <a:pt x="9984" y="32491"/>
                  </a:cubicBezTo>
                  <a:cubicBezTo>
                    <a:pt x="9543" y="32491"/>
                    <a:pt x="9101" y="32424"/>
                    <a:pt x="8686" y="32278"/>
                  </a:cubicBezTo>
                  <a:cubicBezTo>
                    <a:pt x="4815" y="31017"/>
                    <a:pt x="2641" y="28189"/>
                    <a:pt x="1510" y="24319"/>
                  </a:cubicBezTo>
                  <a:cubicBezTo>
                    <a:pt x="1764" y="24291"/>
                    <a:pt x="2024" y="24278"/>
                    <a:pt x="2291" y="24278"/>
                  </a:cubicBezTo>
                  <a:close/>
                  <a:moveTo>
                    <a:pt x="15645" y="25928"/>
                  </a:moveTo>
                  <a:cubicBezTo>
                    <a:pt x="18081" y="26232"/>
                    <a:pt x="21865" y="29494"/>
                    <a:pt x="22474" y="33713"/>
                  </a:cubicBezTo>
                  <a:lnTo>
                    <a:pt x="22213" y="33931"/>
                  </a:lnTo>
                  <a:lnTo>
                    <a:pt x="17733" y="28103"/>
                  </a:lnTo>
                  <a:lnTo>
                    <a:pt x="17733" y="28103"/>
                  </a:lnTo>
                  <a:cubicBezTo>
                    <a:pt x="18559" y="30538"/>
                    <a:pt x="20168" y="32452"/>
                    <a:pt x="21995" y="34279"/>
                  </a:cubicBezTo>
                  <a:cubicBezTo>
                    <a:pt x="18255" y="33191"/>
                    <a:pt x="15732" y="29277"/>
                    <a:pt x="15645" y="25928"/>
                  </a:cubicBezTo>
                  <a:close/>
                  <a:moveTo>
                    <a:pt x="24967" y="36049"/>
                  </a:moveTo>
                  <a:cubicBezTo>
                    <a:pt x="25539" y="36049"/>
                    <a:pt x="26129" y="36139"/>
                    <a:pt x="26736" y="36279"/>
                  </a:cubicBezTo>
                  <a:lnTo>
                    <a:pt x="25779" y="36714"/>
                  </a:lnTo>
                  <a:cubicBezTo>
                    <a:pt x="25431" y="36540"/>
                    <a:pt x="25083" y="36497"/>
                    <a:pt x="24735" y="36453"/>
                  </a:cubicBezTo>
                  <a:cubicBezTo>
                    <a:pt x="23909" y="36627"/>
                    <a:pt x="23082" y="36888"/>
                    <a:pt x="22082" y="37149"/>
                  </a:cubicBezTo>
                  <a:cubicBezTo>
                    <a:pt x="22976" y="36339"/>
                    <a:pt x="23942" y="36049"/>
                    <a:pt x="24967" y="36049"/>
                  </a:cubicBezTo>
                  <a:close/>
                  <a:moveTo>
                    <a:pt x="25779" y="36714"/>
                  </a:moveTo>
                  <a:cubicBezTo>
                    <a:pt x="25257" y="37975"/>
                    <a:pt x="24083" y="37975"/>
                    <a:pt x="23039" y="38236"/>
                  </a:cubicBezTo>
                  <a:cubicBezTo>
                    <a:pt x="22778" y="38258"/>
                    <a:pt x="22506" y="38269"/>
                    <a:pt x="22234" y="38269"/>
                  </a:cubicBezTo>
                  <a:cubicBezTo>
                    <a:pt x="21963" y="38269"/>
                    <a:pt x="21691" y="38258"/>
                    <a:pt x="21430" y="38236"/>
                  </a:cubicBezTo>
                  <a:cubicBezTo>
                    <a:pt x="22822" y="37106"/>
                    <a:pt x="24344" y="37106"/>
                    <a:pt x="25779" y="36714"/>
                  </a:cubicBezTo>
                  <a:close/>
                  <a:moveTo>
                    <a:pt x="15471" y="36366"/>
                  </a:moveTo>
                  <a:lnTo>
                    <a:pt x="15471" y="36366"/>
                  </a:lnTo>
                  <a:cubicBezTo>
                    <a:pt x="14601" y="37410"/>
                    <a:pt x="13775" y="38410"/>
                    <a:pt x="12949" y="39411"/>
                  </a:cubicBezTo>
                  <a:lnTo>
                    <a:pt x="13210" y="39628"/>
                  </a:lnTo>
                  <a:lnTo>
                    <a:pt x="15645" y="36975"/>
                  </a:lnTo>
                  <a:lnTo>
                    <a:pt x="15645" y="36975"/>
                  </a:lnTo>
                  <a:cubicBezTo>
                    <a:pt x="15558" y="38367"/>
                    <a:pt x="13862" y="40150"/>
                    <a:pt x="11861" y="40976"/>
                  </a:cubicBezTo>
                  <a:cubicBezTo>
                    <a:pt x="12383" y="38802"/>
                    <a:pt x="13166" y="37019"/>
                    <a:pt x="15471" y="36366"/>
                  </a:cubicBezTo>
                  <a:close/>
                  <a:moveTo>
                    <a:pt x="13076" y="0"/>
                  </a:moveTo>
                  <a:cubicBezTo>
                    <a:pt x="12880" y="0"/>
                    <a:pt x="12639" y="63"/>
                    <a:pt x="12340" y="180"/>
                  </a:cubicBezTo>
                  <a:cubicBezTo>
                    <a:pt x="9426" y="1311"/>
                    <a:pt x="7251" y="3703"/>
                    <a:pt x="6338" y="6660"/>
                  </a:cubicBezTo>
                  <a:cubicBezTo>
                    <a:pt x="5598" y="8835"/>
                    <a:pt x="5642" y="10966"/>
                    <a:pt x="7425" y="12749"/>
                  </a:cubicBezTo>
                  <a:cubicBezTo>
                    <a:pt x="7599" y="12923"/>
                    <a:pt x="7686" y="13184"/>
                    <a:pt x="7686" y="13445"/>
                  </a:cubicBezTo>
                  <a:cubicBezTo>
                    <a:pt x="7642" y="14446"/>
                    <a:pt x="7555" y="15359"/>
                    <a:pt x="7468" y="16533"/>
                  </a:cubicBezTo>
                  <a:cubicBezTo>
                    <a:pt x="7294" y="16142"/>
                    <a:pt x="7207" y="15924"/>
                    <a:pt x="7077" y="15750"/>
                  </a:cubicBezTo>
                  <a:cubicBezTo>
                    <a:pt x="6077" y="13576"/>
                    <a:pt x="4511" y="11749"/>
                    <a:pt x="2597" y="10357"/>
                  </a:cubicBezTo>
                  <a:cubicBezTo>
                    <a:pt x="2372" y="10200"/>
                    <a:pt x="2124" y="10031"/>
                    <a:pt x="1894" y="10031"/>
                  </a:cubicBezTo>
                  <a:cubicBezTo>
                    <a:pt x="1680" y="10031"/>
                    <a:pt x="1483" y="10178"/>
                    <a:pt x="1336" y="10618"/>
                  </a:cubicBezTo>
                  <a:cubicBezTo>
                    <a:pt x="1" y="14710"/>
                    <a:pt x="1608" y="21189"/>
                    <a:pt x="7974" y="21189"/>
                  </a:cubicBezTo>
                  <a:cubicBezTo>
                    <a:pt x="8037" y="21189"/>
                    <a:pt x="8100" y="21188"/>
                    <a:pt x="8164" y="21187"/>
                  </a:cubicBezTo>
                  <a:cubicBezTo>
                    <a:pt x="8991" y="23057"/>
                    <a:pt x="9774" y="24971"/>
                    <a:pt x="10600" y="26841"/>
                  </a:cubicBezTo>
                  <a:lnTo>
                    <a:pt x="10556" y="26841"/>
                  </a:lnTo>
                  <a:cubicBezTo>
                    <a:pt x="10426" y="26754"/>
                    <a:pt x="10252" y="26624"/>
                    <a:pt x="10122" y="26537"/>
                  </a:cubicBezTo>
                  <a:cubicBezTo>
                    <a:pt x="7807" y="24854"/>
                    <a:pt x="5330" y="23618"/>
                    <a:pt x="2415" y="23618"/>
                  </a:cubicBezTo>
                  <a:cubicBezTo>
                    <a:pt x="2317" y="23618"/>
                    <a:pt x="2218" y="23620"/>
                    <a:pt x="2119" y="23623"/>
                  </a:cubicBezTo>
                  <a:cubicBezTo>
                    <a:pt x="988" y="23623"/>
                    <a:pt x="727" y="23971"/>
                    <a:pt x="1031" y="25058"/>
                  </a:cubicBezTo>
                  <a:cubicBezTo>
                    <a:pt x="1597" y="27276"/>
                    <a:pt x="2858" y="29277"/>
                    <a:pt x="4598" y="30799"/>
                  </a:cubicBezTo>
                  <a:cubicBezTo>
                    <a:pt x="5903" y="32060"/>
                    <a:pt x="7599" y="32887"/>
                    <a:pt x="9426" y="33104"/>
                  </a:cubicBezTo>
                  <a:cubicBezTo>
                    <a:pt x="9573" y="33116"/>
                    <a:pt x="9720" y="33122"/>
                    <a:pt x="9866" y="33122"/>
                  </a:cubicBezTo>
                  <a:cubicBezTo>
                    <a:pt x="11368" y="33122"/>
                    <a:pt x="12832" y="32517"/>
                    <a:pt x="13862" y="31408"/>
                  </a:cubicBezTo>
                  <a:lnTo>
                    <a:pt x="16385" y="35670"/>
                  </a:lnTo>
                  <a:cubicBezTo>
                    <a:pt x="13557" y="36062"/>
                    <a:pt x="12253" y="37323"/>
                    <a:pt x="11557" y="40281"/>
                  </a:cubicBezTo>
                  <a:cubicBezTo>
                    <a:pt x="11470" y="40585"/>
                    <a:pt x="11470" y="41107"/>
                    <a:pt x="11600" y="41194"/>
                  </a:cubicBezTo>
                  <a:cubicBezTo>
                    <a:pt x="11774" y="41259"/>
                    <a:pt x="11948" y="41292"/>
                    <a:pt x="12117" y="41292"/>
                  </a:cubicBezTo>
                  <a:cubicBezTo>
                    <a:pt x="12285" y="41292"/>
                    <a:pt x="12448" y="41259"/>
                    <a:pt x="12601" y="41194"/>
                  </a:cubicBezTo>
                  <a:cubicBezTo>
                    <a:pt x="14645" y="40281"/>
                    <a:pt x="16167" y="38454"/>
                    <a:pt x="16732" y="36279"/>
                  </a:cubicBezTo>
                  <a:cubicBezTo>
                    <a:pt x="20864" y="44760"/>
                    <a:pt x="19603" y="53285"/>
                    <a:pt x="18211" y="61897"/>
                  </a:cubicBezTo>
                  <a:cubicBezTo>
                    <a:pt x="18429" y="61679"/>
                    <a:pt x="18559" y="61375"/>
                    <a:pt x="18646" y="61070"/>
                  </a:cubicBezTo>
                  <a:cubicBezTo>
                    <a:pt x="18951" y="59374"/>
                    <a:pt x="19299" y="57721"/>
                    <a:pt x="19473" y="56069"/>
                  </a:cubicBezTo>
                  <a:cubicBezTo>
                    <a:pt x="19734" y="53242"/>
                    <a:pt x="19907" y="50415"/>
                    <a:pt x="20038" y="47587"/>
                  </a:cubicBezTo>
                  <a:cubicBezTo>
                    <a:pt x="20125" y="45848"/>
                    <a:pt x="19951" y="44108"/>
                    <a:pt x="20125" y="42368"/>
                  </a:cubicBezTo>
                  <a:cubicBezTo>
                    <a:pt x="20212" y="41150"/>
                    <a:pt x="20516" y="39976"/>
                    <a:pt x="21082" y="38889"/>
                  </a:cubicBezTo>
                  <a:cubicBezTo>
                    <a:pt x="21169" y="38693"/>
                    <a:pt x="21528" y="38650"/>
                    <a:pt x="21963" y="38650"/>
                  </a:cubicBezTo>
                  <a:cubicBezTo>
                    <a:pt x="22310" y="38650"/>
                    <a:pt x="22707" y="38677"/>
                    <a:pt x="23052" y="38677"/>
                  </a:cubicBezTo>
                  <a:cubicBezTo>
                    <a:pt x="23139" y="38677"/>
                    <a:pt x="23222" y="38676"/>
                    <a:pt x="23300" y="38671"/>
                  </a:cubicBezTo>
                  <a:cubicBezTo>
                    <a:pt x="24822" y="38541"/>
                    <a:pt x="26823" y="37106"/>
                    <a:pt x="27258" y="35801"/>
                  </a:cubicBezTo>
                  <a:cubicBezTo>
                    <a:pt x="26656" y="35500"/>
                    <a:pt x="26065" y="35378"/>
                    <a:pt x="25476" y="35378"/>
                  </a:cubicBezTo>
                  <a:cubicBezTo>
                    <a:pt x="24447" y="35378"/>
                    <a:pt x="23422" y="35750"/>
                    <a:pt x="22343" y="36192"/>
                  </a:cubicBezTo>
                  <a:cubicBezTo>
                    <a:pt x="23474" y="34322"/>
                    <a:pt x="24474" y="32582"/>
                    <a:pt x="25518" y="30756"/>
                  </a:cubicBezTo>
                  <a:cubicBezTo>
                    <a:pt x="26589" y="31533"/>
                    <a:pt x="27671" y="31833"/>
                    <a:pt x="28767" y="31833"/>
                  </a:cubicBezTo>
                  <a:cubicBezTo>
                    <a:pt x="29941" y="31833"/>
                    <a:pt x="31132" y="31489"/>
                    <a:pt x="32346" y="31017"/>
                  </a:cubicBezTo>
                  <a:cubicBezTo>
                    <a:pt x="31999" y="29842"/>
                    <a:pt x="30998" y="28972"/>
                    <a:pt x="29780" y="28798"/>
                  </a:cubicBezTo>
                  <a:cubicBezTo>
                    <a:pt x="29382" y="28782"/>
                    <a:pt x="28984" y="28772"/>
                    <a:pt x="28586" y="28772"/>
                  </a:cubicBezTo>
                  <a:cubicBezTo>
                    <a:pt x="27897" y="28772"/>
                    <a:pt x="27208" y="28803"/>
                    <a:pt x="26518" y="28885"/>
                  </a:cubicBezTo>
                  <a:cubicBezTo>
                    <a:pt x="26866" y="27798"/>
                    <a:pt x="27171" y="26537"/>
                    <a:pt x="27606" y="25275"/>
                  </a:cubicBezTo>
                  <a:cubicBezTo>
                    <a:pt x="27867" y="24623"/>
                    <a:pt x="28171" y="24014"/>
                    <a:pt x="28563" y="23449"/>
                  </a:cubicBezTo>
                  <a:cubicBezTo>
                    <a:pt x="29041" y="22622"/>
                    <a:pt x="29519" y="21796"/>
                    <a:pt x="29867" y="20926"/>
                  </a:cubicBezTo>
                  <a:cubicBezTo>
                    <a:pt x="30520" y="18795"/>
                    <a:pt x="29606" y="16577"/>
                    <a:pt x="27780" y="15837"/>
                  </a:cubicBezTo>
                  <a:cubicBezTo>
                    <a:pt x="27668" y="15796"/>
                    <a:pt x="27552" y="15776"/>
                    <a:pt x="27437" y="15776"/>
                  </a:cubicBezTo>
                  <a:cubicBezTo>
                    <a:pt x="27194" y="15776"/>
                    <a:pt x="26957" y="15864"/>
                    <a:pt x="26779" y="16011"/>
                  </a:cubicBezTo>
                  <a:cubicBezTo>
                    <a:pt x="25257" y="18360"/>
                    <a:pt x="24909" y="21231"/>
                    <a:pt x="26692" y="23753"/>
                  </a:cubicBezTo>
                  <a:cubicBezTo>
                    <a:pt x="26910" y="24014"/>
                    <a:pt x="26997" y="24319"/>
                    <a:pt x="26997" y="24667"/>
                  </a:cubicBezTo>
                  <a:cubicBezTo>
                    <a:pt x="26866" y="25449"/>
                    <a:pt x="26649" y="26189"/>
                    <a:pt x="26388" y="27146"/>
                  </a:cubicBezTo>
                  <a:cubicBezTo>
                    <a:pt x="24953" y="24580"/>
                    <a:pt x="23126" y="22840"/>
                    <a:pt x="20125" y="22535"/>
                  </a:cubicBezTo>
                  <a:lnTo>
                    <a:pt x="20125" y="22535"/>
                  </a:lnTo>
                  <a:cubicBezTo>
                    <a:pt x="20864" y="26363"/>
                    <a:pt x="22778" y="28276"/>
                    <a:pt x="25953" y="28450"/>
                  </a:cubicBezTo>
                  <a:cubicBezTo>
                    <a:pt x="24996" y="30190"/>
                    <a:pt x="24126" y="31799"/>
                    <a:pt x="23256" y="33452"/>
                  </a:cubicBezTo>
                  <a:cubicBezTo>
                    <a:pt x="22517" y="29929"/>
                    <a:pt x="19690" y="26537"/>
                    <a:pt x="16385" y="25362"/>
                  </a:cubicBezTo>
                  <a:cubicBezTo>
                    <a:pt x="16106" y="25277"/>
                    <a:pt x="15867" y="25233"/>
                    <a:pt x="15668" y="25233"/>
                  </a:cubicBezTo>
                  <a:cubicBezTo>
                    <a:pt x="15058" y="25233"/>
                    <a:pt x="14818" y="25641"/>
                    <a:pt x="14949" y="26493"/>
                  </a:cubicBezTo>
                  <a:cubicBezTo>
                    <a:pt x="15297" y="28581"/>
                    <a:pt x="16211" y="30582"/>
                    <a:pt x="17602" y="32191"/>
                  </a:cubicBezTo>
                  <a:cubicBezTo>
                    <a:pt x="18820" y="33452"/>
                    <a:pt x="20342" y="34409"/>
                    <a:pt x="22039" y="34931"/>
                  </a:cubicBezTo>
                  <a:lnTo>
                    <a:pt x="19299" y="41803"/>
                  </a:lnTo>
                  <a:cubicBezTo>
                    <a:pt x="19038" y="40933"/>
                    <a:pt x="18733" y="39715"/>
                    <a:pt x="18298" y="38584"/>
                  </a:cubicBezTo>
                  <a:cubicBezTo>
                    <a:pt x="16863" y="34800"/>
                    <a:pt x="14645" y="31451"/>
                    <a:pt x="12383" y="28146"/>
                  </a:cubicBezTo>
                  <a:cubicBezTo>
                    <a:pt x="11513" y="26885"/>
                    <a:pt x="10817" y="25536"/>
                    <a:pt x="10035" y="24232"/>
                  </a:cubicBezTo>
                  <a:cubicBezTo>
                    <a:pt x="10904" y="24058"/>
                    <a:pt x="11774" y="23840"/>
                    <a:pt x="12557" y="23536"/>
                  </a:cubicBezTo>
                  <a:cubicBezTo>
                    <a:pt x="15297" y="22100"/>
                    <a:pt x="17341" y="17795"/>
                    <a:pt x="16776" y="14750"/>
                  </a:cubicBezTo>
                  <a:cubicBezTo>
                    <a:pt x="16651" y="14095"/>
                    <a:pt x="16437" y="13776"/>
                    <a:pt x="16005" y="13776"/>
                  </a:cubicBezTo>
                  <a:cubicBezTo>
                    <a:pt x="15835" y="13776"/>
                    <a:pt x="15630" y="13825"/>
                    <a:pt x="15384" y="13924"/>
                  </a:cubicBezTo>
                  <a:cubicBezTo>
                    <a:pt x="11774" y="15272"/>
                    <a:pt x="9991" y="18056"/>
                    <a:pt x="9252" y="21796"/>
                  </a:cubicBezTo>
                  <a:cubicBezTo>
                    <a:pt x="8251" y="18882"/>
                    <a:pt x="8208" y="15968"/>
                    <a:pt x="8425" y="13010"/>
                  </a:cubicBezTo>
                  <a:cubicBezTo>
                    <a:pt x="10556" y="12271"/>
                    <a:pt x="11774" y="10575"/>
                    <a:pt x="12644" y="8661"/>
                  </a:cubicBezTo>
                  <a:cubicBezTo>
                    <a:pt x="13775" y="6312"/>
                    <a:pt x="14471" y="3833"/>
                    <a:pt x="13905" y="1137"/>
                  </a:cubicBezTo>
                  <a:cubicBezTo>
                    <a:pt x="13753" y="344"/>
                    <a:pt x="13536" y="0"/>
                    <a:pt x="130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9" name="Google Shape;249;p2"/>
            <p:cNvPicPr preferRelativeResize="0"/>
            <p:nvPr/>
          </p:nvPicPr>
          <p:blipFill rotWithShape="1">
            <a:blip r:embed="rId3">
              <a:alphaModFix amt="79000"/>
            </a:blip>
            <a:srcRect/>
            <a:stretch/>
          </p:blipFill>
          <p:spPr>
            <a:xfrm rot="-1229404">
              <a:off x="6863862" y="3860134"/>
              <a:ext cx="1136275" cy="363865"/>
            </a:xfrm>
            <a:prstGeom prst="rect">
              <a:avLst/>
            </a:prstGeom>
            <a:noFill/>
            <a:ln>
              <a:noFill/>
            </a:ln>
          </p:spPr>
        </p:pic>
      </p:grpSp>
      <p:pic>
        <p:nvPicPr>
          <p:cNvPr id="250" name="Google Shape;250;p2"/>
          <p:cNvPicPr preferRelativeResize="0"/>
          <p:nvPr/>
        </p:nvPicPr>
        <p:blipFill rotWithShape="1">
          <a:blip r:embed="rId4">
            <a:alphaModFix amt="85000"/>
          </a:blip>
          <a:srcRect/>
          <a:stretch/>
        </p:blipFill>
        <p:spPr>
          <a:xfrm rot="-1800000">
            <a:off x="1773050" y="992114"/>
            <a:ext cx="1126105" cy="322075"/>
          </a:xfrm>
          <a:prstGeom prst="rect">
            <a:avLst/>
          </a:prstGeom>
          <a:noFill/>
          <a:ln>
            <a:noFill/>
          </a:ln>
        </p:spPr>
      </p:pic>
      <p:pic>
        <p:nvPicPr>
          <p:cNvPr id="251" name="Google Shape;251;p2"/>
          <p:cNvPicPr preferRelativeResize="0"/>
          <p:nvPr/>
        </p:nvPicPr>
        <p:blipFill rotWithShape="1">
          <a:blip r:embed="rId5">
            <a:alphaModFix amt="64000"/>
          </a:blip>
          <a:srcRect/>
          <a:stretch/>
        </p:blipFill>
        <p:spPr>
          <a:xfrm flipH="1">
            <a:off x="1939412" y="3819142"/>
            <a:ext cx="793399" cy="592200"/>
          </a:xfrm>
          <a:prstGeom prst="rect">
            <a:avLst/>
          </a:prstGeom>
          <a:noFill/>
          <a:ln>
            <a:noFill/>
          </a:ln>
        </p:spPr>
      </p:pic>
      <p:pic>
        <p:nvPicPr>
          <p:cNvPr id="252" name="Google Shape;252;p2"/>
          <p:cNvPicPr preferRelativeResize="0"/>
          <p:nvPr/>
        </p:nvPicPr>
        <p:blipFill rotWithShape="1">
          <a:blip r:embed="rId5">
            <a:alphaModFix amt="64000"/>
          </a:blip>
          <a:srcRect/>
          <a:stretch/>
        </p:blipFill>
        <p:spPr>
          <a:xfrm flipH="1">
            <a:off x="7035312" y="732142"/>
            <a:ext cx="793399" cy="592200"/>
          </a:xfrm>
          <a:prstGeom prst="rect">
            <a:avLst/>
          </a:prstGeom>
          <a:noFill/>
          <a:ln>
            <a:noFill/>
          </a:ln>
        </p:spPr>
      </p:pic>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22"/>
          <p:cNvSpPr/>
          <p:nvPr/>
        </p:nvSpPr>
        <p:spPr>
          <a:xfrm>
            <a:off x="1068850" y="1259100"/>
            <a:ext cx="7502100" cy="3225900"/>
          </a:xfrm>
          <a:prstGeom prst="roundRect">
            <a:avLst>
              <a:gd name="adj" fmla="val 0"/>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grpSp>
        <p:nvGrpSpPr>
          <p:cNvPr id="503" name="Google Shape;503;p22"/>
          <p:cNvGrpSpPr/>
          <p:nvPr/>
        </p:nvGrpSpPr>
        <p:grpSpPr>
          <a:xfrm>
            <a:off x="774305" y="3915334"/>
            <a:ext cx="890050" cy="1139333"/>
            <a:chOff x="7880014" y="444114"/>
            <a:chExt cx="890050" cy="1139333"/>
          </a:xfrm>
        </p:grpSpPr>
        <p:sp>
          <p:nvSpPr>
            <p:cNvPr id="504" name="Google Shape;504;p22"/>
            <p:cNvSpPr/>
            <p:nvPr/>
          </p:nvSpPr>
          <p:spPr>
            <a:xfrm>
              <a:off x="8140604" y="444114"/>
              <a:ext cx="368892" cy="844211"/>
            </a:xfrm>
            <a:custGeom>
              <a:avLst/>
              <a:gdLst/>
              <a:ahLst/>
              <a:cxnLst/>
              <a:rect l="l" t="t" r="r" b="b"/>
              <a:pathLst>
                <a:path w="23168" h="53020" extrusionOk="0">
                  <a:moveTo>
                    <a:pt x="15252" y="1"/>
                  </a:moveTo>
                  <a:cubicBezTo>
                    <a:pt x="14252" y="784"/>
                    <a:pt x="14034" y="1480"/>
                    <a:pt x="14382" y="2437"/>
                  </a:cubicBezTo>
                  <a:cubicBezTo>
                    <a:pt x="14512" y="2915"/>
                    <a:pt x="14556" y="3350"/>
                    <a:pt x="14425" y="3828"/>
                  </a:cubicBezTo>
                  <a:cubicBezTo>
                    <a:pt x="13773" y="7003"/>
                    <a:pt x="12990" y="10178"/>
                    <a:pt x="12381" y="13353"/>
                  </a:cubicBezTo>
                  <a:cubicBezTo>
                    <a:pt x="11946" y="15571"/>
                    <a:pt x="11772" y="17833"/>
                    <a:pt x="11468" y="20095"/>
                  </a:cubicBezTo>
                  <a:cubicBezTo>
                    <a:pt x="9598" y="19225"/>
                    <a:pt x="8162" y="17703"/>
                    <a:pt x="7380" y="15832"/>
                  </a:cubicBezTo>
                  <a:cubicBezTo>
                    <a:pt x="8032" y="15006"/>
                    <a:pt x="8684" y="14267"/>
                    <a:pt x="9206" y="13440"/>
                  </a:cubicBezTo>
                  <a:cubicBezTo>
                    <a:pt x="9598" y="12831"/>
                    <a:pt x="9946" y="12179"/>
                    <a:pt x="10207" y="11527"/>
                  </a:cubicBezTo>
                  <a:cubicBezTo>
                    <a:pt x="10816" y="11048"/>
                    <a:pt x="10685" y="10091"/>
                    <a:pt x="9989" y="9787"/>
                  </a:cubicBezTo>
                  <a:cubicBezTo>
                    <a:pt x="9838" y="9711"/>
                    <a:pt x="9682" y="9677"/>
                    <a:pt x="9531" y="9677"/>
                  </a:cubicBezTo>
                  <a:cubicBezTo>
                    <a:pt x="8989" y="9677"/>
                    <a:pt x="8510" y="10122"/>
                    <a:pt x="8510" y="10700"/>
                  </a:cubicBezTo>
                  <a:cubicBezTo>
                    <a:pt x="8510" y="11135"/>
                    <a:pt x="8728" y="11483"/>
                    <a:pt x="9119" y="11657"/>
                  </a:cubicBezTo>
                  <a:cubicBezTo>
                    <a:pt x="9032" y="13049"/>
                    <a:pt x="8249" y="14310"/>
                    <a:pt x="7075" y="15006"/>
                  </a:cubicBezTo>
                  <a:cubicBezTo>
                    <a:pt x="6292" y="13179"/>
                    <a:pt x="6292" y="11309"/>
                    <a:pt x="6423" y="9439"/>
                  </a:cubicBezTo>
                  <a:cubicBezTo>
                    <a:pt x="7815" y="9047"/>
                    <a:pt x="8293" y="8569"/>
                    <a:pt x="8293" y="7525"/>
                  </a:cubicBezTo>
                  <a:cubicBezTo>
                    <a:pt x="8252" y="6576"/>
                    <a:pt x="7584" y="5471"/>
                    <a:pt x="6811" y="5471"/>
                  </a:cubicBezTo>
                  <a:cubicBezTo>
                    <a:pt x="6769" y="5471"/>
                    <a:pt x="6726" y="5474"/>
                    <a:pt x="6684" y="5481"/>
                  </a:cubicBezTo>
                  <a:cubicBezTo>
                    <a:pt x="6031" y="5568"/>
                    <a:pt x="5161" y="5785"/>
                    <a:pt x="4770" y="6351"/>
                  </a:cubicBezTo>
                  <a:cubicBezTo>
                    <a:pt x="4118" y="7308"/>
                    <a:pt x="4466" y="8221"/>
                    <a:pt x="5683" y="9265"/>
                  </a:cubicBezTo>
                  <a:lnTo>
                    <a:pt x="5683" y="13614"/>
                  </a:lnTo>
                  <a:cubicBezTo>
                    <a:pt x="4292" y="13136"/>
                    <a:pt x="2856" y="12788"/>
                    <a:pt x="2247" y="11179"/>
                  </a:cubicBezTo>
                  <a:cubicBezTo>
                    <a:pt x="2160" y="10918"/>
                    <a:pt x="2160" y="10657"/>
                    <a:pt x="2247" y="10396"/>
                  </a:cubicBezTo>
                  <a:cubicBezTo>
                    <a:pt x="2552" y="9830"/>
                    <a:pt x="2682" y="9308"/>
                    <a:pt x="2117" y="8830"/>
                  </a:cubicBezTo>
                  <a:cubicBezTo>
                    <a:pt x="1974" y="8723"/>
                    <a:pt x="1772" y="8645"/>
                    <a:pt x="1583" y="8645"/>
                  </a:cubicBezTo>
                  <a:cubicBezTo>
                    <a:pt x="1543" y="8645"/>
                    <a:pt x="1503" y="8648"/>
                    <a:pt x="1465" y="8656"/>
                  </a:cubicBezTo>
                  <a:lnTo>
                    <a:pt x="1421" y="8656"/>
                  </a:lnTo>
                  <a:cubicBezTo>
                    <a:pt x="1407" y="8656"/>
                    <a:pt x="1393" y="8655"/>
                    <a:pt x="1378" y="8655"/>
                  </a:cubicBezTo>
                  <a:cubicBezTo>
                    <a:pt x="114" y="8655"/>
                    <a:pt x="1" y="10571"/>
                    <a:pt x="1334" y="10700"/>
                  </a:cubicBezTo>
                  <a:cubicBezTo>
                    <a:pt x="1334" y="10744"/>
                    <a:pt x="1334" y="10744"/>
                    <a:pt x="1378" y="10787"/>
                  </a:cubicBezTo>
                  <a:cubicBezTo>
                    <a:pt x="1986" y="12831"/>
                    <a:pt x="3596" y="13614"/>
                    <a:pt x="5466" y="14180"/>
                  </a:cubicBezTo>
                  <a:cubicBezTo>
                    <a:pt x="5814" y="14310"/>
                    <a:pt x="6075" y="14615"/>
                    <a:pt x="6205" y="14919"/>
                  </a:cubicBezTo>
                  <a:cubicBezTo>
                    <a:pt x="7249" y="17572"/>
                    <a:pt x="8771" y="19703"/>
                    <a:pt x="11381" y="20747"/>
                  </a:cubicBezTo>
                  <a:lnTo>
                    <a:pt x="11381" y="34839"/>
                  </a:lnTo>
                  <a:cubicBezTo>
                    <a:pt x="9554" y="34013"/>
                    <a:pt x="8075" y="32577"/>
                    <a:pt x="7119" y="30794"/>
                  </a:cubicBezTo>
                  <a:cubicBezTo>
                    <a:pt x="7684" y="30098"/>
                    <a:pt x="8162" y="29359"/>
                    <a:pt x="8597" y="28576"/>
                  </a:cubicBezTo>
                  <a:cubicBezTo>
                    <a:pt x="8815" y="27923"/>
                    <a:pt x="8989" y="27315"/>
                    <a:pt x="8989" y="26662"/>
                  </a:cubicBezTo>
                  <a:cubicBezTo>
                    <a:pt x="9206" y="26445"/>
                    <a:pt x="9337" y="26184"/>
                    <a:pt x="9337" y="25923"/>
                  </a:cubicBezTo>
                  <a:cubicBezTo>
                    <a:pt x="9337" y="25227"/>
                    <a:pt x="8815" y="24879"/>
                    <a:pt x="8293" y="24879"/>
                  </a:cubicBezTo>
                  <a:cubicBezTo>
                    <a:pt x="7771" y="24879"/>
                    <a:pt x="7249" y="25227"/>
                    <a:pt x="7249" y="25923"/>
                  </a:cubicBezTo>
                  <a:cubicBezTo>
                    <a:pt x="7249" y="26314"/>
                    <a:pt x="7510" y="26706"/>
                    <a:pt x="7945" y="26880"/>
                  </a:cubicBezTo>
                  <a:cubicBezTo>
                    <a:pt x="8423" y="28054"/>
                    <a:pt x="8032" y="29228"/>
                    <a:pt x="6640" y="30011"/>
                  </a:cubicBezTo>
                  <a:cubicBezTo>
                    <a:pt x="6336" y="27880"/>
                    <a:pt x="5031" y="25923"/>
                    <a:pt x="6336" y="23792"/>
                  </a:cubicBezTo>
                  <a:cubicBezTo>
                    <a:pt x="6901" y="23270"/>
                    <a:pt x="6771" y="22356"/>
                    <a:pt x="6075" y="22052"/>
                  </a:cubicBezTo>
                  <a:cubicBezTo>
                    <a:pt x="5930" y="21989"/>
                    <a:pt x="5782" y="21959"/>
                    <a:pt x="5638" y="21959"/>
                  </a:cubicBezTo>
                  <a:cubicBezTo>
                    <a:pt x="5088" y="21959"/>
                    <a:pt x="4596" y="22388"/>
                    <a:pt x="4596" y="23009"/>
                  </a:cubicBezTo>
                  <a:cubicBezTo>
                    <a:pt x="4640" y="23400"/>
                    <a:pt x="4857" y="23792"/>
                    <a:pt x="5248" y="23966"/>
                  </a:cubicBezTo>
                  <a:cubicBezTo>
                    <a:pt x="5292" y="24053"/>
                    <a:pt x="5292" y="24140"/>
                    <a:pt x="5292" y="24227"/>
                  </a:cubicBezTo>
                  <a:cubicBezTo>
                    <a:pt x="5422" y="25705"/>
                    <a:pt x="5292" y="27271"/>
                    <a:pt x="5640" y="28663"/>
                  </a:cubicBezTo>
                  <a:cubicBezTo>
                    <a:pt x="6466" y="31838"/>
                    <a:pt x="8249" y="34274"/>
                    <a:pt x="11511" y="35404"/>
                  </a:cubicBezTo>
                  <a:cubicBezTo>
                    <a:pt x="12077" y="41406"/>
                    <a:pt x="12903" y="47408"/>
                    <a:pt x="15469" y="53019"/>
                  </a:cubicBezTo>
                  <a:cubicBezTo>
                    <a:pt x="15600" y="52845"/>
                    <a:pt x="15687" y="52715"/>
                    <a:pt x="15643" y="52584"/>
                  </a:cubicBezTo>
                  <a:cubicBezTo>
                    <a:pt x="14121" y="48626"/>
                    <a:pt x="13164" y="44494"/>
                    <a:pt x="12686" y="40276"/>
                  </a:cubicBezTo>
                  <a:cubicBezTo>
                    <a:pt x="12294" y="36927"/>
                    <a:pt x="12164" y="33534"/>
                    <a:pt x="11990" y="30142"/>
                  </a:cubicBezTo>
                  <a:cubicBezTo>
                    <a:pt x="11990" y="29881"/>
                    <a:pt x="12120" y="29663"/>
                    <a:pt x="12338" y="29533"/>
                  </a:cubicBezTo>
                  <a:cubicBezTo>
                    <a:pt x="14425" y="28837"/>
                    <a:pt x="15904" y="27315"/>
                    <a:pt x="17340" y="25749"/>
                  </a:cubicBezTo>
                  <a:cubicBezTo>
                    <a:pt x="17585" y="25399"/>
                    <a:pt x="17999" y="25189"/>
                    <a:pt x="18401" y="25189"/>
                  </a:cubicBezTo>
                  <a:cubicBezTo>
                    <a:pt x="18498" y="25189"/>
                    <a:pt x="18595" y="25202"/>
                    <a:pt x="18688" y="25227"/>
                  </a:cubicBezTo>
                  <a:cubicBezTo>
                    <a:pt x="18830" y="25245"/>
                    <a:pt x="18970" y="25253"/>
                    <a:pt x="19109" y="25253"/>
                  </a:cubicBezTo>
                  <a:cubicBezTo>
                    <a:pt x="19648" y="25253"/>
                    <a:pt x="20160" y="25121"/>
                    <a:pt x="20645" y="24879"/>
                  </a:cubicBezTo>
                  <a:cubicBezTo>
                    <a:pt x="20906" y="24748"/>
                    <a:pt x="21167" y="24618"/>
                    <a:pt x="21428" y="24401"/>
                  </a:cubicBezTo>
                  <a:cubicBezTo>
                    <a:pt x="21613" y="24520"/>
                    <a:pt x="21815" y="24574"/>
                    <a:pt x="22010" y="24574"/>
                  </a:cubicBezTo>
                  <a:cubicBezTo>
                    <a:pt x="22457" y="24574"/>
                    <a:pt x="22873" y="24289"/>
                    <a:pt x="22994" y="23835"/>
                  </a:cubicBezTo>
                  <a:cubicBezTo>
                    <a:pt x="23168" y="23139"/>
                    <a:pt x="22689" y="22487"/>
                    <a:pt x="21993" y="22487"/>
                  </a:cubicBezTo>
                  <a:lnTo>
                    <a:pt x="21950" y="22530"/>
                  </a:lnTo>
                  <a:cubicBezTo>
                    <a:pt x="21471" y="22530"/>
                    <a:pt x="21036" y="22878"/>
                    <a:pt x="20949" y="23400"/>
                  </a:cubicBezTo>
                  <a:cubicBezTo>
                    <a:pt x="20463" y="24405"/>
                    <a:pt x="20195" y="24709"/>
                    <a:pt x="19352" y="24709"/>
                  </a:cubicBezTo>
                  <a:cubicBezTo>
                    <a:pt x="19063" y="24709"/>
                    <a:pt x="18708" y="24673"/>
                    <a:pt x="18253" y="24618"/>
                  </a:cubicBezTo>
                  <a:cubicBezTo>
                    <a:pt x="18818" y="23879"/>
                    <a:pt x="19340" y="23183"/>
                    <a:pt x="19862" y="22530"/>
                  </a:cubicBezTo>
                  <a:cubicBezTo>
                    <a:pt x="20993" y="22530"/>
                    <a:pt x="21341" y="20965"/>
                    <a:pt x="20297" y="20530"/>
                  </a:cubicBezTo>
                  <a:cubicBezTo>
                    <a:pt x="20139" y="20457"/>
                    <a:pt x="19984" y="20425"/>
                    <a:pt x="19837" y="20425"/>
                  </a:cubicBezTo>
                  <a:cubicBezTo>
                    <a:pt x="19014" y="20425"/>
                    <a:pt x="18452" y="21444"/>
                    <a:pt x="19079" y="22182"/>
                  </a:cubicBezTo>
                  <a:cubicBezTo>
                    <a:pt x="18557" y="23531"/>
                    <a:pt x="17426" y="24575"/>
                    <a:pt x="16426" y="25879"/>
                  </a:cubicBezTo>
                  <a:cubicBezTo>
                    <a:pt x="16165" y="25314"/>
                    <a:pt x="15991" y="24705"/>
                    <a:pt x="15861" y="24140"/>
                  </a:cubicBezTo>
                  <a:cubicBezTo>
                    <a:pt x="15774" y="23139"/>
                    <a:pt x="15643" y="22139"/>
                    <a:pt x="16557" y="21487"/>
                  </a:cubicBezTo>
                  <a:lnTo>
                    <a:pt x="16600" y="21487"/>
                  </a:lnTo>
                  <a:cubicBezTo>
                    <a:pt x="17557" y="21487"/>
                    <a:pt x="17992" y="20356"/>
                    <a:pt x="17340" y="19703"/>
                  </a:cubicBezTo>
                  <a:cubicBezTo>
                    <a:pt x="17126" y="19489"/>
                    <a:pt x="16860" y="19392"/>
                    <a:pt x="16600" y="19392"/>
                  </a:cubicBezTo>
                  <a:cubicBezTo>
                    <a:pt x="16067" y="19392"/>
                    <a:pt x="15556" y="19800"/>
                    <a:pt x="15556" y="20443"/>
                  </a:cubicBezTo>
                  <a:cubicBezTo>
                    <a:pt x="15556" y="20617"/>
                    <a:pt x="15600" y="20791"/>
                    <a:pt x="15687" y="20921"/>
                  </a:cubicBezTo>
                  <a:cubicBezTo>
                    <a:pt x="15165" y="22704"/>
                    <a:pt x="14599" y="24488"/>
                    <a:pt x="16122" y="26140"/>
                  </a:cubicBezTo>
                  <a:cubicBezTo>
                    <a:pt x="14947" y="27489"/>
                    <a:pt x="13469" y="28532"/>
                    <a:pt x="11816" y="29141"/>
                  </a:cubicBezTo>
                  <a:cubicBezTo>
                    <a:pt x="11946" y="25401"/>
                    <a:pt x="12077" y="21921"/>
                    <a:pt x="12207" y="18355"/>
                  </a:cubicBezTo>
                  <a:cubicBezTo>
                    <a:pt x="15121" y="18355"/>
                    <a:pt x="16905" y="16833"/>
                    <a:pt x="18427" y="14832"/>
                  </a:cubicBezTo>
                  <a:cubicBezTo>
                    <a:pt x="18862" y="14310"/>
                    <a:pt x="19297" y="13745"/>
                    <a:pt x="19688" y="13136"/>
                  </a:cubicBezTo>
                  <a:cubicBezTo>
                    <a:pt x="20123" y="13005"/>
                    <a:pt x="20384" y="12614"/>
                    <a:pt x="20384" y="12179"/>
                  </a:cubicBezTo>
                  <a:cubicBezTo>
                    <a:pt x="20384" y="11574"/>
                    <a:pt x="19890" y="11150"/>
                    <a:pt x="19344" y="11150"/>
                  </a:cubicBezTo>
                  <a:cubicBezTo>
                    <a:pt x="19184" y="11150"/>
                    <a:pt x="19020" y="11187"/>
                    <a:pt x="18862" y="11266"/>
                  </a:cubicBezTo>
                  <a:cubicBezTo>
                    <a:pt x="18166" y="11657"/>
                    <a:pt x="18122" y="12614"/>
                    <a:pt x="18775" y="13049"/>
                  </a:cubicBezTo>
                  <a:cubicBezTo>
                    <a:pt x="18775" y="13092"/>
                    <a:pt x="18775" y="13179"/>
                    <a:pt x="18731" y="13223"/>
                  </a:cubicBezTo>
                  <a:cubicBezTo>
                    <a:pt x="17992" y="14267"/>
                    <a:pt x="17209" y="15267"/>
                    <a:pt x="16383" y="16398"/>
                  </a:cubicBezTo>
                  <a:cubicBezTo>
                    <a:pt x="15687" y="14963"/>
                    <a:pt x="15730" y="13745"/>
                    <a:pt x="16383" y="12788"/>
                  </a:cubicBezTo>
                  <a:cubicBezTo>
                    <a:pt x="17513" y="12788"/>
                    <a:pt x="17818" y="11266"/>
                    <a:pt x="16818" y="10787"/>
                  </a:cubicBezTo>
                  <a:cubicBezTo>
                    <a:pt x="16675" y="10728"/>
                    <a:pt x="16534" y="10701"/>
                    <a:pt x="16400" y="10701"/>
                  </a:cubicBezTo>
                  <a:cubicBezTo>
                    <a:pt x="15555" y="10701"/>
                    <a:pt x="14968" y="11770"/>
                    <a:pt x="15643" y="12483"/>
                  </a:cubicBezTo>
                  <a:cubicBezTo>
                    <a:pt x="15643" y="12570"/>
                    <a:pt x="15643" y="12657"/>
                    <a:pt x="15643" y="12744"/>
                  </a:cubicBezTo>
                  <a:cubicBezTo>
                    <a:pt x="15252" y="14136"/>
                    <a:pt x="15339" y="15571"/>
                    <a:pt x="15861" y="16876"/>
                  </a:cubicBezTo>
                  <a:lnTo>
                    <a:pt x="12512" y="18094"/>
                  </a:lnTo>
                  <a:lnTo>
                    <a:pt x="12294" y="17790"/>
                  </a:lnTo>
                  <a:cubicBezTo>
                    <a:pt x="12729" y="14963"/>
                    <a:pt x="13164" y="12135"/>
                    <a:pt x="13599" y="9352"/>
                  </a:cubicBezTo>
                  <a:cubicBezTo>
                    <a:pt x="15600" y="9134"/>
                    <a:pt x="17209" y="8613"/>
                    <a:pt x="18514" y="7177"/>
                  </a:cubicBezTo>
                  <a:cubicBezTo>
                    <a:pt x="18731" y="6960"/>
                    <a:pt x="19036" y="6829"/>
                    <a:pt x="19384" y="6829"/>
                  </a:cubicBezTo>
                  <a:cubicBezTo>
                    <a:pt x="20428" y="6699"/>
                    <a:pt x="20949" y="6090"/>
                    <a:pt x="20775" y="5090"/>
                  </a:cubicBezTo>
                  <a:cubicBezTo>
                    <a:pt x="20619" y="4348"/>
                    <a:pt x="19938" y="3852"/>
                    <a:pt x="19203" y="3852"/>
                  </a:cubicBezTo>
                  <a:cubicBezTo>
                    <a:pt x="19119" y="3852"/>
                    <a:pt x="19034" y="3858"/>
                    <a:pt x="18949" y="3872"/>
                  </a:cubicBezTo>
                  <a:cubicBezTo>
                    <a:pt x="18122" y="4002"/>
                    <a:pt x="17731" y="4785"/>
                    <a:pt x="17948" y="5785"/>
                  </a:cubicBezTo>
                  <a:cubicBezTo>
                    <a:pt x="18079" y="6090"/>
                    <a:pt x="18035" y="6438"/>
                    <a:pt x="17905" y="6699"/>
                  </a:cubicBezTo>
                  <a:cubicBezTo>
                    <a:pt x="16905" y="8004"/>
                    <a:pt x="15469" y="8526"/>
                    <a:pt x="13773" y="8700"/>
                  </a:cubicBezTo>
                  <a:cubicBezTo>
                    <a:pt x="14295" y="6742"/>
                    <a:pt x="14773" y="4959"/>
                    <a:pt x="15252" y="3219"/>
                  </a:cubicBezTo>
                  <a:cubicBezTo>
                    <a:pt x="15312" y="3221"/>
                    <a:pt x="15371" y="3222"/>
                    <a:pt x="15428" y="3222"/>
                  </a:cubicBezTo>
                  <a:cubicBezTo>
                    <a:pt x="16642" y="3222"/>
                    <a:pt x="17082" y="2775"/>
                    <a:pt x="17166" y="1654"/>
                  </a:cubicBezTo>
                  <a:cubicBezTo>
                    <a:pt x="17209" y="784"/>
                    <a:pt x="16731" y="392"/>
                    <a:pt x="160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5" name="Google Shape;505;p22"/>
            <p:cNvPicPr preferRelativeResize="0"/>
            <p:nvPr/>
          </p:nvPicPr>
          <p:blipFill rotWithShape="1">
            <a:blip r:embed="rId3">
              <a:alphaModFix amt="81000"/>
            </a:blip>
            <a:srcRect/>
            <a:stretch/>
          </p:blipFill>
          <p:spPr>
            <a:xfrm flipH="1">
              <a:off x="7880014" y="919091"/>
              <a:ext cx="890050" cy="664356"/>
            </a:xfrm>
            <a:prstGeom prst="rect">
              <a:avLst/>
            </a:prstGeom>
            <a:noFill/>
            <a:ln>
              <a:noFill/>
            </a:ln>
          </p:spPr>
        </p:pic>
      </p:grpSp>
      <p:grpSp>
        <p:nvGrpSpPr>
          <p:cNvPr id="506" name="Google Shape;506;p22"/>
          <p:cNvGrpSpPr/>
          <p:nvPr/>
        </p:nvGrpSpPr>
        <p:grpSpPr>
          <a:xfrm>
            <a:off x="7977951" y="353020"/>
            <a:ext cx="1166050" cy="1234226"/>
            <a:chOff x="7648515" y="373405"/>
            <a:chExt cx="1166050" cy="1234226"/>
          </a:xfrm>
        </p:grpSpPr>
        <p:sp>
          <p:nvSpPr>
            <p:cNvPr id="507" name="Google Shape;507;p22"/>
            <p:cNvSpPr/>
            <p:nvPr/>
          </p:nvSpPr>
          <p:spPr>
            <a:xfrm>
              <a:off x="8014779" y="373405"/>
              <a:ext cx="433522" cy="891373"/>
            </a:xfrm>
            <a:custGeom>
              <a:avLst/>
              <a:gdLst/>
              <a:ahLst/>
              <a:cxnLst/>
              <a:rect l="l" t="t" r="r" b="b"/>
              <a:pathLst>
                <a:path w="27227" h="55982" extrusionOk="0">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8" name="Google Shape;508;p22"/>
            <p:cNvPicPr preferRelativeResize="0"/>
            <p:nvPr/>
          </p:nvPicPr>
          <p:blipFill rotWithShape="1">
            <a:blip r:embed="rId4">
              <a:alphaModFix amt="72000"/>
            </a:blip>
            <a:srcRect/>
            <a:stretch/>
          </p:blipFill>
          <p:spPr>
            <a:xfrm rot="633314">
              <a:off x="7668487" y="1185139"/>
              <a:ext cx="1126106" cy="322075"/>
            </a:xfrm>
            <a:prstGeom prst="rect">
              <a:avLst/>
            </a:prstGeom>
            <a:noFill/>
            <a:ln>
              <a:noFill/>
            </a:ln>
          </p:spPr>
        </p:pic>
      </p:grpSp>
      <p:sp>
        <p:nvSpPr>
          <p:cNvPr id="509" name="Google Shape;509;p22"/>
          <p:cNvSpPr/>
          <p:nvPr/>
        </p:nvSpPr>
        <p:spPr>
          <a:xfrm>
            <a:off x="1219330" y="1809128"/>
            <a:ext cx="7691610"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1" i="0" u="none" strike="noStrike" cap="none">
              <a:solidFill>
                <a:srgbClr val="0070C0"/>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None/>
            </a:pPr>
            <a:r>
              <a:rPr lang="en-US" sz="2400" b="1" i="0" u="none" strike="noStrike" cap="none">
                <a:solidFill>
                  <a:srgbClr val="0070C0"/>
                </a:solidFill>
                <a:latin typeface="Times New Roman"/>
                <a:ea typeface="Times New Roman"/>
                <a:cs typeface="Times New Roman"/>
                <a:sym typeface="Times New Roman"/>
              </a:rPr>
              <a:t>- Nguyễn Tất Thành đã lường trước được những khó khăn gì khi đi ra nước ngoài? </a:t>
            </a:r>
            <a:endParaRPr/>
          </a:p>
          <a:p>
            <a:pPr marL="0" marR="0" lvl="0" indent="0" algn="l" rtl="0">
              <a:lnSpc>
                <a:spcPct val="100000"/>
              </a:lnSpc>
              <a:spcBef>
                <a:spcPts val="1200"/>
              </a:spcBef>
              <a:spcAft>
                <a:spcPts val="0"/>
              </a:spcAft>
              <a:buNone/>
            </a:pPr>
            <a:r>
              <a:rPr lang="en-US" sz="2400" b="1" i="0" u="none" strike="noStrike" cap="none">
                <a:solidFill>
                  <a:srgbClr val="0070C0"/>
                </a:solidFill>
                <a:latin typeface="Times New Roman"/>
                <a:ea typeface="Times New Roman"/>
                <a:cs typeface="Times New Roman"/>
                <a:sym typeface="Times New Roman"/>
              </a:rPr>
              <a:t>- Nguyễn Tất Thành ra đi ở bến cảng nào? Vào ngày tháng năm nào?</a:t>
            </a:r>
            <a:endParaRPr sz="2400" b="0" i="0" u="none" strike="noStrike" cap="none">
              <a:solidFill>
                <a:srgbClr val="0070C0"/>
              </a:solidFill>
              <a:latin typeface="Times New Roman"/>
              <a:ea typeface="Times New Roman"/>
              <a:cs typeface="Times New Roman"/>
              <a:sym typeface="Times New Roman"/>
            </a:endParaRPr>
          </a:p>
        </p:txBody>
      </p:sp>
      <p:sp>
        <p:nvSpPr>
          <p:cNvPr id="510" name="Google Shape;510;p22"/>
          <p:cNvSpPr txBox="1"/>
          <p:nvPr/>
        </p:nvSpPr>
        <p:spPr>
          <a:xfrm>
            <a:off x="1068850" y="398511"/>
            <a:ext cx="7075638" cy="699300"/>
          </a:xfrm>
          <a:prstGeom prst="rect">
            <a:avLst/>
          </a:prstGeom>
          <a:noFill/>
          <a:ln>
            <a:noFill/>
          </a:ln>
        </p:spPr>
        <p:txBody>
          <a:bodyPr spcFirstLastPara="1" wrap="square" lIns="91425" tIns="91425" rIns="91425" bIns="91425" anchor="ctr" anchorCtr="0">
            <a:noAutofit/>
          </a:bodyPr>
          <a:lstStyle/>
          <a:p>
            <a:pPr marL="55563" marR="0" lvl="0" indent="0" algn="ctr" rtl="0">
              <a:lnSpc>
                <a:spcPct val="100000"/>
              </a:lnSpc>
              <a:spcBef>
                <a:spcPts val="1400"/>
              </a:spcBef>
              <a:spcAft>
                <a:spcPts val="0"/>
              </a:spcAft>
              <a:buNone/>
            </a:pPr>
            <a:r>
              <a:rPr lang="en-US" sz="2800" b="1" i="0" u="none" strike="noStrike" cap="none">
                <a:solidFill>
                  <a:srgbClr val="CF4700"/>
                </a:solidFill>
                <a:latin typeface="Times New Roman"/>
                <a:ea typeface="Times New Roman"/>
                <a:cs typeface="Times New Roman"/>
                <a:sym typeface="Times New Roman"/>
              </a:rPr>
              <a:t>3. Ý chí quyết tâm ra đi tìm đường cứu nước của Nguyễn Tất Thành</a:t>
            </a:r>
            <a:endParaRPr sz="2800" b="1" i="0" u="none" strike="noStrike" cap="none">
              <a:solidFill>
                <a:srgbClr val="CF4700"/>
              </a:solidFill>
              <a:latin typeface="Times New Roman"/>
              <a:ea typeface="Times New Roman"/>
              <a:cs typeface="Times New Roman"/>
              <a:sym typeface="Times New Roman"/>
            </a:endParaRPr>
          </a:p>
        </p:txBody>
      </p:sp>
      <p:sp>
        <p:nvSpPr>
          <p:cNvPr id="511" name="Google Shape;511;p22"/>
          <p:cNvSpPr txBox="1"/>
          <p:nvPr/>
        </p:nvSpPr>
        <p:spPr>
          <a:xfrm>
            <a:off x="1268577" y="1370670"/>
            <a:ext cx="7075638" cy="699300"/>
          </a:xfrm>
          <a:prstGeom prst="rect">
            <a:avLst/>
          </a:prstGeom>
          <a:noFill/>
          <a:ln>
            <a:noFill/>
          </a:ln>
        </p:spPr>
        <p:txBody>
          <a:bodyPr spcFirstLastPara="1" wrap="square" lIns="91425" tIns="91425" rIns="91425" bIns="91425" anchor="ctr" anchorCtr="0">
            <a:noAutofit/>
          </a:bodyPr>
          <a:lstStyle/>
          <a:p>
            <a:pPr marL="55563" marR="0" lvl="0" indent="0" algn="just" rtl="0">
              <a:lnSpc>
                <a:spcPct val="100000"/>
              </a:lnSpc>
              <a:spcBef>
                <a:spcPts val="1200"/>
              </a:spcBef>
              <a:spcAft>
                <a:spcPts val="0"/>
              </a:spcAft>
              <a:buNone/>
            </a:pPr>
            <a:r>
              <a:rPr lang="en-US" sz="2400" b="1" i="0" u="none" strike="noStrike" cap="none">
                <a:solidFill>
                  <a:schemeClr val="dk1"/>
                </a:solidFill>
                <a:latin typeface="Times New Roman"/>
                <a:ea typeface="Times New Roman"/>
                <a:cs typeface="Times New Roman"/>
                <a:sym typeface="Times New Roman"/>
              </a:rPr>
              <a:t>Sau khi xem và nghe câu chuyện Hai bàn tay, các em hãy trả lời câu hỏi:</a:t>
            </a:r>
            <a:endParaRPr sz="2400" b="1"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0"/>
                                        </p:tgtEl>
                                        <p:attrNameLst>
                                          <p:attrName>style.visibility</p:attrName>
                                        </p:attrNameLst>
                                      </p:cBhvr>
                                      <p:to>
                                        <p:strVal val="visible"/>
                                      </p:to>
                                    </p:set>
                                    <p:animEffect transition="in" filter="fade">
                                      <p:cBhvr>
                                        <p:cTn id="7" dur="1000"/>
                                        <p:tgtEl>
                                          <p:spTgt spid="5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1"/>
                                        </p:tgtEl>
                                        <p:attrNameLst>
                                          <p:attrName>style.visibility</p:attrName>
                                        </p:attrNameLst>
                                      </p:cBhvr>
                                      <p:to>
                                        <p:strVal val="visible"/>
                                      </p:to>
                                    </p:set>
                                    <p:animEffect transition="in" filter="fade">
                                      <p:cBhvr>
                                        <p:cTn id="12" dur="1000"/>
                                        <p:tgtEl>
                                          <p:spTgt spid="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23"/>
          <p:cNvSpPr/>
          <p:nvPr/>
        </p:nvSpPr>
        <p:spPr>
          <a:xfrm>
            <a:off x="1178805" y="465317"/>
            <a:ext cx="7436177" cy="421803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7" name="Google Shape;517;p23"/>
          <p:cNvPicPr preferRelativeResize="0"/>
          <p:nvPr/>
        </p:nvPicPr>
        <p:blipFill rotWithShape="1">
          <a:blip r:embed="rId3">
            <a:alphaModFix amt="85000"/>
          </a:blip>
          <a:srcRect/>
          <a:stretch/>
        </p:blipFill>
        <p:spPr>
          <a:xfrm>
            <a:off x="7963942" y="233794"/>
            <a:ext cx="975850" cy="888275"/>
          </a:xfrm>
          <a:prstGeom prst="rect">
            <a:avLst/>
          </a:prstGeom>
          <a:noFill/>
          <a:ln>
            <a:noFill/>
          </a:ln>
        </p:spPr>
      </p:pic>
      <p:pic>
        <p:nvPicPr>
          <p:cNvPr id="518" name="Google Shape;518;p23"/>
          <p:cNvPicPr preferRelativeResize="0"/>
          <p:nvPr/>
        </p:nvPicPr>
        <p:blipFill rotWithShape="1">
          <a:blip r:embed="rId4">
            <a:alphaModFix amt="85000"/>
          </a:blip>
          <a:srcRect/>
          <a:stretch/>
        </p:blipFill>
        <p:spPr>
          <a:xfrm rot="-900001" flipH="1">
            <a:off x="615261" y="358959"/>
            <a:ext cx="1880375" cy="715825"/>
          </a:xfrm>
          <a:prstGeom prst="rect">
            <a:avLst/>
          </a:prstGeom>
          <a:noFill/>
          <a:ln>
            <a:noFill/>
          </a:ln>
        </p:spPr>
      </p:pic>
      <p:grpSp>
        <p:nvGrpSpPr>
          <p:cNvPr id="519" name="Google Shape;519;p23"/>
          <p:cNvGrpSpPr/>
          <p:nvPr/>
        </p:nvGrpSpPr>
        <p:grpSpPr>
          <a:xfrm>
            <a:off x="6943897" y="3371161"/>
            <a:ext cx="2040091" cy="1695625"/>
            <a:chOff x="6498691" y="2571841"/>
            <a:chExt cx="2040091" cy="2111506"/>
          </a:xfrm>
        </p:grpSpPr>
        <p:grpSp>
          <p:nvGrpSpPr>
            <p:cNvPr id="520" name="Google Shape;520;p23"/>
            <p:cNvGrpSpPr/>
            <p:nvPr/>
          </p:nvGrpSpPr>
          <p:grpSpPr>
            <a:xfrm>
              <a:off x="7727414" y="2571841"/>
              <a:ext cx="456366" cy="1224831"/>
              <a:chOff x="5857095" y="2155899"/>
              <a:chExt cx="346967" cy="931147"/>
            </a:xfrm>
          </p:grpSpPr>
          <p:sp>
            <p:nvSpPr>
              <p:cNvPr id="521" name="Google Shape;521;p23"/>
              <p:cNvSpPr/>
              <p:nvPr/>
            </p:nvSpPr>
            <p:spPr>
              <a:xfrm>
                <a:off x="5857095" y="2228314"/>
                <a:ext cx="346967" cy="858732"/>
              </a:xfrm>
              <a:custGeom>
                <a:avLst/>
                <a:gdLst/>
                <a:ahLst/>
                <a:cxnLst/>
                <a:rect l="l" t="t" r="r" b="b"/>
                <a:pathLst>
                  <a:path w="21791" h="53932" extrusionOk="0">
                    <a:moveTo>
                      <a:pt x="740" y="8308"/>
                    </a:moveTo>
                    <a:lnTo>
                      <a:pt x="827" y="8743"/>
                    </a:lnTo>
                    <a:cubicBezTo>
                      <a:pt x="1219" y="10613"/>
                      <a:pt x="2262" y="12135"/>
                      <a:pt x="3176" y="13788"/>
                    </a:cubicBezTo>
                    <a:cubicBezTo>
                      <a:pt x="4350" y="15788"/>
                      <a:pt x="5133" y="18007"/>
                      <a:pt x="6090" y="20138"/>
                    </a:cubicBezTo>
                    <a:cubicBezTo>
                      <a:pt x="6133" y="20312"/>
                      <a:pt x="6090" y="20442"/>
                      <a:pt x="6090" y="20616"/>
                    </a:cubicBezTo>
                    <a:cubicBezTo>
                      <a:pt x="5959" y="20486"/>
                      <a:pt x="5829" y="20399"/>
                      <a:pt x="5698" y="20268"/>
                    </a:cubicBezTo>
                    <a:cubicBezTo>
                      <a:pt x="3263" y="17441"/>
                      <a:pt x="1306" y="14310"/>
                      <a:pt x="740" y="10482"/>
                    </a:cubicBezTo>
                    <a:cubicBezTo>
                      <a:pt x="653" y="9873"/>
                      <a:pt x="653" y="9264"/>
                      <a:pt x="653" y="8656"/>
                    </a:cubicBezTo>
                    <a:cubicBezTo>
                      <a:pt x="653" y="8525"/>
                      <a:pt x="697" y="8438"/>
                      <a:pt x="740" y="8308"/>
                    </a:cubicBezTo>
                    <a:close/>
                    <a:moveTo>
                      <a:pt x="12570" y="17963"/>
                    </a:moveTo>
                    <a:lnTo>
                      <a:pt x="12570" y="17963"/>
                    </a:lnTo>
                    <a:cubicBezTo>
                      <a:pt x="12744" y="18268"/>
                      <a:pt x="12875" y="18572"/>
                      <a:pt x="13005" y="18876"/>
                    </a:cubicBezTo>
                    <a:cubicBezTo>
                      <a:pt x="13092" y="19181"/>
                      <a:pt x="13397" y="19572"/>
                      <a:pt x="13484" y="19877"/>
                    </a:cubicBezTo>
                    <a:cubicBezTo>
                      <a:pt x="14223" y="21051"/>
                      <a:pt x="14701" y="22269"/>
                      <a:pt x="15484" y="23487"/>
                    </a:cubicBezTo>
                    <a:cubicBezTo>
                      <a:pt x="15528" y="23574"/>
                      <a:pt x="15571" y="23704"/>
                      <a:pt x="15571" y="23835"/>
                    </a:cubicBezTo>
                    <a:cubicBezTo>
                      <a:pt x="15484" y="23835"/>
                      <a:pt x="15354" y="23791"/>
                      <a:pt x="15267" y="23704"/>
                    </a:cubicBezTo>
                    <a:cubicBezTo>
                      <a:pt x="14353" y="22530"/>
                      <a:pt x="13397" y="21573"/>
                      <a:pt x="12831" y="19703"/>
                    </a:cubicBezTo>
                    <a:cubicBezTo>
                      <a:pt x="12701" y="19268"/>
                      <a:pt x="12701" y="18224"/>
                      <a:pt x="12570" y="17963"/>
                    </a:cubicBezTo>
                    <a:close/>
                    <a:moveTo>
                      <a:pt x="20964" y="21660"/>
                    </a:moveTo>
                    <a:cubicBezTo>
                      <a:pt x="20964" y="21834"/>
                      <a:pt x="20964" y="22008"/>
                      <a:pt x="21008" y="22312"/>
                    </a:cubicBezTo>
                    <a:cubicBezTo>
                      <a:pt x="20790" y="22965"/>
                      <a:pt x="20703" y="23878"/>
                      <a:pt x="20312" y="24487"/>
                    </a:cubicBezTo>
                    <a:cubicBezTo>
                      <a:pt x="19138" y="26227"/>
                      <a:pt x="17789" y="27880"/>
                      <a:pt x="16528" y="29576"/>
                    </a:cubicBezTo>
                    <a:cubicBezTo>
                      <a:pt x="16398" y="29663"/>
                      <a:pt x="16267" y="29750"/>
                      <a:pt x="16137" y="29837"/>
                    </a:cubicBezTo>
                    <a:cubicBezTo>
                      <a:pt x="16137" y="29663"/>
                      <a:pt x="16137" y="29489"/>
                      <a:pt x="16180" y="29358"/>
                    </a:cubicBezTo>
                    <a:cubicBezTo>
                      <a:pt x="16789" y="28141"/>
                      <a:pt x="17398" y="26923"/>
                      <a:pt x="18050" y="25792"/>
                    </a:cubicBezTo>
                    <a:cubicBezTo>
                      <a:pt x="18833" y="24531"/>
                      <a:pt x="19703" y="23313"/>
                      <a:pt x="20573" y="22051"/>
                    </a:cubicBezTo>
                    <a:cubicBezTo>
                      <a:pt x="20660" y="21921"/>
                      <a:pt x="20790" y="21791"/>
                      <a:pt x="20964" y="21660"/>
                    </a:cubicBezTo>
                    <a:close/>
                    <a:moveTo>
                      <a:pt x="7830" y="0"/>
                    </a:moveTo>
                    <a:cubicBezTo>
                      <a:pt x="7351" y="1914"/>
                      <a:pt x="7047" y="3828"/>
                      <a:pt x="6873" y="5785"/>
                    </a:cubicBezTo>
                    <a:cubicBezTo>
                      <a:pt x="6612" y="10091"/>
                      <a:pt x="6655" y="14397"/>
                      <a:pt x="6568" y="18703"/>
                    </a:cubicBezTo>
                    <a:lnTo>
                      <a:pt x="6568" y="19311"/>
                    </a:lnTo>
                    <a:cubicBezTo>
                      <a:pt x="6438" y="19137"/>
                      <a:pt x="6307" y="18920"/>
                      <a:pt x="6220" y="18746"/>
                    </a:cubicBezTo>
                    <a:cubicBezTo>
                      <a:pt x="5437" y="17093"/>
                      <a:pt x="4915" y="15310"/>
                      <a:pt x="3915" y="13831"/>
                    </a:cubicBezTo>
                    <a:cubicBezTo>
                      <a:pt x="2088" y="11222"/>
                      <a:pt x="914" y="8482"/>
                      <a:pt x="1045" y="5220"/>
                    </a:cubicBezTo>
                    <a:cubicBezTo>
                      <a:pt x="1001" y="5002"/>
                      <a:pt x="914" y="4785"/>
                      <a:pt x="827" y="4611"/>
                    </a:cubicBezTo>
                    <a:cubicBezTo>
                      <a:pt x="697" y="4828"/>
                      <a:pt x="523" y="5002"/>
                      <a:pt x="479" y="5176"/>
                    </a:cubicBezTo>
                    <a:cubicBezTo>
                      <a:pt x="305" y="6003"/>
                      <a:pt x="175" y="6872"/>
                      <a:pt x="1" y="7742"/>
                    </a:cubicBezTo>
                    <a:lnTo>
                      <a:pt x="1" y="9351"/>
                    </a:lnTo>
                    <a:cubicBezTo>
                      <a:pt x="131" y="9917"/>
                      <a:pt x="218" y="10439"/>
                      <a:pt x="305" y="11048"/>
                    </a:cubicBezTo>
                    <a:cubicBezTo>
                      <a:pt x="958" y="14310"/>
                      <a:pt x="2480" y="17311"/>
                      <a:pt x="4655" y="19790"/>
                    </a:cubicBezTo>
                    <a:cubicBezTo>
                      <a:pt x="5959" y="21312"/>
                      <a:pt x="6786" y="23095"/>
                      <a:pt x="7134" y="25053"/>
                    </a:cubicBezTo>
                    <a:cubicBezTo>
                      <a:pt x="8221" y="31272"/>
                      <a:pt x="10352" y="37187"/>
                      <a:pt x="12744" y="43015"/>
                    </a:cubicBezTo>
                    <a:cubicBezTo>
                      <a:pt x="12875" y="43363"/>
                      <a:pt x="12918" y="43755"/>
                      <a:pt x="12831" y="44146"/>
                    </a:cubicBezTo>
                    <a:cubicBezTo>
                      <a:pt x="12309" y="46451"/>
                      <a:pt x="11744" y="48713"/>
                      <a:pt x="11222" y="50974"/>
                    </a:cubicBezTo>
                    <a:cubicBezTo>
                      <a:pt x="11178" y="51192"/>
                      <a:pt x="11222" y="51453"/>
                      <a:pt x="11265" y="51670"/>
                    </a:cubicBezTo>
                    <a:cubicBezTo>
                      <a:pt x="11396" y="51496"/>
                      <a:pt x="11526" y="51279"/>
                      <a:pt x="11613" y="51061"/>
                    </a:cubicBezTo>
                    <a:cubicBezTo>
                      <a:pt x="12179" y="49104"/>
                      <a:pt x="12657" y="47104"/>
                      <a:pt x="13136" y="45146"/>
                    </a:cubicBezTo>
                    <a:cubicBezTo>
                      <a:pt x="13223" y="44972"/>
                      <a:pt x="13266" y="44798"/>
                      <a:pt x="13353" y="44624"/>
                    </a:cubicBezTo>
                    <a:cubicBezTo>
                      <a:pt x="13484" y="44711"/>
                      <a:pt x="13614" y="44885"/>
                      <a:pt x="13701" y="45016"/>
                    </a:cubicBezTo>
                    <a:cubicBezTo>
                      <a:pt x="15267" y="47843"/>
                      <a:pt x="16833" y="50713"/>
                      <a:pt x="18398" y="53541"/>
                    </a:cubicBezTo>
                    <a:cubicBezTo>
                      <a:pt x="18485" y="53671"/>
                      <a:pt x="18616" y="53801"/>
                      <a:pt x="18790" y="53932"/>
                    </a:cubicBezTo>
                    <a:cubicBezTo>
                      <a:pt x="18833" y="53715"/>
                      <a:pt x="18964" y="53454"/>
                      <a:pt x="18877" y="53323"/>
                    </a:cubicBezTo>
                    <a:cubicBezTo>
                      <a:pt x="18485" y="52410"/>
                      <a:pt x="18007" y="51540"/>
                      <a:pt x="17572" y="50670"/>
                    </a:cubicBezTo>
                    <a:cubicBezTo>
                      <a:pt x="16311" y="48408"/>
                      <a:pt x="15049" y="46147"/>
                      <a:pt x="13832" y="43842"/>
                    </a:cubicBezTo>
                    <a:cubicBezTo>
                      <a:pt x="13701" y="43537"/>
                      <a:pt x="13658" y="43233"/>
                      <a:pt x="13701" y="42885"/>
                    </a:cubicBezTo>
                    <a:cubicBezTo>
                      <a:pt x="14353" y="39318"/>
                      <a:pt x="15006" y="35708"/>
                      <a:pt x="15702" y="32098"/>
                    </a:cubicBezTo>
                    <a:cubicBezTo>
                      <a:pt x="15832" y="31403"/>
                      <a:pt x="15789" y="30663"/>
                      <a:pt x="16528" y="30098"/>
                    </a:cubicBezTo>
                    <a:cubicBezTo>
                      <a:pt x="17311" y="29532"/>
                      <a:pt x="17963" y="28836"/>
                      <a:pt x="18572" y="28097"/>
                    </a:cubicBezTo>
                    <a:cubicBezTo>
                      <a:pt x="19964" y="26314"/>
                      <a:pt x="21269" y="24531"/>
                      <a:pt x="21443" y="22138"/>
                    </a:cubicBezTo>
                    <a:cubicBezTo>
                      <a:pt x="21486" y="21225"/>
                      <a:pt x="21660" y="20312"/>
                      <a:pt x="21791" y="19442"/>
                    </a:cubicBezTo>
                    <a:lnTo>
                      <a:pt x="21791" y="19224"/>
                    </a:lnTo>
                    <a:cubicBezTo>
                      <a:pt x="21673" y="19142"/>
                      <a:pt x="21575" y="19108"/>
                      <a:pt x="21492" y="19108"/>
                    </a:cubicBezTo>
                    <a:cubicBezTo>
                      <a:pt x="21265" y="19108"/>
                      <a:pt x="21147" y="19362"/>
                      <a:pt x="21051" y="19616"/>
                    </a:cubicBezTo>
                    <a:cubicBezTo>
                      <a:pt x="20182" y="22443"/>
                      <a:pt x="18355" y="24618"/>
                      <a:pt x="16572" y="26879"/>
                    </a:cubicBezTo>
                    <a:cubicBezTo>
                      <a:pt x="16528" y="26966"/>
                      <a:pt x="16441" y="27010"/>
                      <a:pt x="16398" y="27097"/>
                    </a:cubicBezTo>
                    <a:cubicBezTo>
                      <a:pt x="16354" y="27010"/>
                      <a:pt x="16267" y="26879"/>
                      <a:pt x="16267" y="26792"/>
                    </a:cubicBezTo>
                    <a:cubicBezTo>
                      <a:pt x="16311" y="26140"/>
                      <a:pt x="16441" y="25487"/>
                      <a:pt x="16485" y="24835"/>
                    </a:cubicBezTo>
                    <a:cubicBezTo>
                      <a:pt x="16528" y="21573"/>
                      <a:pt x="16659" y="18311"/>
                      <a:pt x="16659" y="15093"/>
                    </a:cubicBezTo>
                    <a:cubicBezTo>
                      <a:pt x="16659" y="14919"/>
                      <a:pt x="16702" y="14745"/>
                      <a:pt x="16833" y="14614"/>
                    </a:cubicBezTo>
                    <a:cubicBezTo>
                      <a:pt x="16572" y="14614"/>
                      <a:pt x="16311" y="14571"/>
                      <a:pt x="16050" y="14571"/>
                    </a:cubicBezTo>
                    <a:lnTo>
                      <a:pt x="16050" y="18137"/>
                    </a:lnTo>
                    <a:cubicBezTo>
                      <a:pt x="16050" y="19398"/>
                      <a:pt x="16050" y="20660"/>
                      <a:pt x="16006" y="21921"/>
                    </a:cubicBezTo>
                    <a:cubicBezTo>
                      <a:pt x="15963" y="22182"/>
                      <a:pt x="15876" y="22399"/>
                      <a:pt x="15832" y="22617"/>
                    </a:cubicBezTo>
                    <a:cubicBezTo>
                      <a:pt x="15658" y="22443"/>
                      <a:pt x="15528" y="22269"/>
                      <a:pt x="15397" y="22095"/>
                    </a:cubicBezTo>
                    <a:cubicBezTo>
                      <a:pt x="14658" y="20747"/>
                      <a:pt x="13919" y="19355"/>
                      <a:pt x="13136" y="18007"/>
                    </a:cubicBezTo>
                    <a:cubicBezTo>
                      <a:pt x="13012" y="17800"/>
                      <a:pt x="12810" y="17438"/>
                      <a:pt x="12567" y="17438"/>
                    </a:cubicBezTo>
                    <a:cubicBezTo>
                      <a:pt x="12554" y="17438"/>
                      <a:pt x="12540" y="17439"/>
                      <a:pt x="12527" y="17441"/>
                    </a:cubicBezTo>
                    <a:cubicBezTo>
                      <a:pt x="12222" y="17485"/>
                      <a:pt x="12179" y="17920"/>
                      <a:pt x="12179" y="18181"/>
                    </a:cubicBezTo>
                    <a:cubicBezTo>
                      <a:pt x="12135" y="18616"/>
                      <a:pt x="12222" y="19050"/>
                      <a:pt x="12353" y="19485"/>
                    </a:cubicBezTo>
                    <a:cubicBezTo>
                      <a:pt x="12788" y="21182"/>
                      <a:pt x="13658" y="22704"/>
                      <a:pt x="14875" y="23965"/>
                    </a:cubicBezTo>
                    <a:cubicBezTo>
                      <a:pt x="15354" y="24444"/>
                      <a:pt x="15702" y="25053"/>
                      <a:pt x="15789" y="25705"/>
                    </a:cubicBezTo>
                    <a:cubicBezTo>
                      <a:pt x="15702" y="27793"/>
                      <a:pt x="15484" y="29880"/>
                      <a:pt x="15180" y="31924"/>
                    </a:cubicBezTo>
                    <a:cubicBezTo>
                      <a:pt x="14614" y="35186"/>
                      <a:pt x="14006" y="38448"/>
                      <a:pt x="13397" y="41710"/>
                    </a:cubicBezTo>
                    <a:cubicBezTo>
                      <a:pt x="13310" y="41884"/>
                      <a:pt x="13266" y="42058"/>
                      <a:pt x="13179" y="42189"/>
                    </a:cubicBezTo>
                    <a:cubicBezTo>
                      <a:pt x="13049" y="42058"/>
                      <a:pt x="12918" y="41884"/>
                      <a:pt x="12831" y="41710"/>
                    </a:cubicBezTo>
                    <a:cubicBezTo>
                      <a:pt x="12353" y="40406"/>
                      <a:pt x="11918" y="39101"/>
                      <a:pt x="11396" y="37796"/>
                    </a:cubicBezTo>
                    <a:cubicBezTo>
                      <a:pt x="9439" y="32446"/>
                      <a:pt x="7656" y="27053"/>
                      <a:pt x="7264" y="21356"/>
                    </a:cubicBezTo>
                    <a:cubicBezTo>
                      <a:pt x="6742" y="14440"/>
                      <a:pt x="7003" y="7525"/>
                      <a:pt x="8047" y="696"/>
                    </a:cubicBezTo>
                    <a:lnTo>
                      <a:pt x="8047" y="609"/>
                    </a:lnTo>
                    <a:cubicBezTo>
                      <a:pt x="8003" y="392"/>
                      <a:pt x="7917" y="218"/>
                      <a:pt x="78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23"/>
              <p:cNvSpPr/>
              <p:nvPr/>
            </p:nvSpPr>
            <p:spPr>
              <a:xfrm>
                <a:off x="6053085" y="2386632"/>
                <a:ext cx="132969" cy="90790"/>
              </a:xfrm>
              <a:custGeom>
                <a:avLst/>
                <a:gdLst/>
                <a:ahLst/>
                <a:cxnLst/>
                <a:rect l="l" t="t" r="r" b="b"/>
                <a:pathLst>
                  <a:path w="8351" h="5702" extrusionOk="0">
                    <a:moveTo>
                      <a:pt x="4632" y="450"/>
                    </a:moveTo>
                    <a:cubicBezTo>
                      <a:pt x="5613" y="450"/>
                      <a:pt x="5640" y="1027"/>
                      <a:pt x="5219" y="1279"/>
                    </a:cubicBezTo>
                    <a:cubicBezTo>
                      <a:pt x="4974" y="1467"/>
                      <a:pt x="4688" y="1533"/>
                      <a:pt x="4393" y="1533"/>
                    </a:cubicBezTo>
                    <a:cubicBezTo>
                      <a:pt x="4008" y="1533"/>
                      <a:pt x="3607" y="1421"/>
                      <a:pt x="3262" y="1322"/>
                    </a:cubicBezTo>
                    <a:cubicBezTo>
                      <a:pt x="3236" y="1314"/>
                      <a:pt x="3212" y="1310"/>
                      <a:pt x="3190" y="1310"/>
                    </a:cubicBezTo>
                    <a:cubicBezTo>
                      <a:pt x="3150" y="1310"/>
                      <a:pt x="3116" y="1322"/>
                      <a:pt x="3089" y="1344"/>
                    </a:cubicBezTo>
                    <a:lnTo>
                      <a:pt x="3089" y="1344"/>
                    </a:lnTo>
                    <a:cubicBezTo>
                      <a:pt x="3337" y="797"/>
                      <a:pt x="3911" y="452"/>
                      <a:pt x="4524" y="452"/>
                    </a:cubicBezTo>
                    <a:cubicBezTo>
                      <a:pt x="4561" y="451"/>
                      <a:pt x="4597" y="450"/>
                      <a:pt x="4632" y="450"/>
                    </a:cubicBezTo>
                    <a:close/>
                    <a:moveTo>
                      <a:pt x="5823" y="1484"/>
                    </a:moveTo>
                    <a:cubicBezTo>
                      <a:pt x="6286" y="1863"/>
                      <a:pt x="6710" y="2204"/>
                      <a:pt x="7133" y="2627"/>
                    </a:cubicBezTo>
                    <a:cubicBezTo>
                      <a:pt x="7598" y="3015"/>
                      <a:pt x="8098" y="4024"/>
                      <a:pt x="7247" y="4024"/>
                    </a:cubicBezTo>
                    <a:cubicBezTo>
                      <a:pt x="7143" y="4024"/>
                      <a:pt x="7019" y="4008"/>
                      <a:pt x="6872" y="3975"/>
                    </a:cubicBezTo>
                    <a:cubicBezTo>
                      <a:pt x="6655" y="3801"/>
                      <a:pt x="6481" y="3584"/>
                      <a:pt x="6350" y="3366"/>
                    </a:cubicBezTo>
                    <a:cubicBezTo>
                      <a:pt x="6141" y="3067"/>
                      <a:pt x="5972" y="2726"/>
                      <a:pt x="5845" y="2372"/>
                    </a:cubicBezTo>
                    <a:lnTo>
                      <a:pt x="5845" y="2372"/>
                    </a:lnTo>
                    <a:cubicBezTo>
                      <a:pt x="5792" y="2187"/>
                      <a:pt x="5741" y="2022"/>
                      <a:pt x="5698" y="1888"/>
                    </a:cubicBezTo>
                    <a:cubicBezTo>
                      <a:pt x="5662" y="1804"/>
                      <a:pt x="5597" y="1754"/>
                      <a:pt x="5523" y="1731"/>
                    </a:cubicBezTo>
                    <a:lnTo>
                      <a:pt x="5523" y="1731"/>
                    </a:lnTo>
                    <a:cubicBezTo>
                      <a:pt x="5617" y="1671"/>
                      <a:pt x="5731" y="1585"/>
                      <a:pt x="5823" y="1484"/>
                    </a:cubicBezTo>
                    <a:close/>
                    <a:moveTo>
                      <a:pt x="3018" y="1492"/>
                    </a:moveTo>
                    <a:cubicBezTo>
                      <a:pt x="3014" y="1580"/>
                      <a:pt x="3062" y="1676"/>
                      <a:pt x="3175" y="1714"/>
                    </a:cubicBezTo>
                    <a:lnTo>
                      <a:pt x="3175" y="1757"/>
                    </a:lnTo>
                    <a:cubicBezTo>
                      <a:pt x="3523" y="1931"/>
                      <a:pt x="3915" y="2018"/>
                      <a:pt x="4312" y="2018"/>
                    </a:cubicBezTo>
                    <a:cubicBezTo>
                      <a:pt x="4580" y="2018"/>
                      <a:pt x="4852" y="1978"/>
                      <a:pt x="5114" y="1898"/>
                    </a:cubicBezTo>
                    <a:lnTo>
                      <a:pt x="5114" y="1898"/>
                    </a:lnTo>
                    <a:cubicBezTo>
                      <a:pt x="5091" y="1945"/>
                      <a:pt x="5081" y="2000"/>
                      <a:pt x="5089" y="2062"/>
                    </a:cubicBezTo>
                    <a:cubicBezTo>
                      <a:pt x="5161" y="2287"/>
                      <a:pt x="5244" y="2537"/>
                      <a:pt x="5344" y="2789"/>
                    </a:cubicBezTo>
                    <a:lnTo>
                      <a:pt x="5344" y="2789"/>
                    </a:lnTo>
                    <a:cubicBezTo>
                      <a:pt x="5492" y="3432"/>
                      <a:pt x="5543" y="4085"/>
                      <a:pt x="5480" y="4715"/>
                    </a:cubicBezTo>
                    <a:cubicBezTo>
                      <a:pt x="5424" y="5008"/>
                      <a:pt x="5333" y="5117"/>
                      <a:pt x="5228" y="5117"/>
                    </a:cubicBezTo>
                    <a:cubicBezTo>
                      <a:pt x="4929" y="5117"/>
                      <a:pt x="4524" y="4225"/>
                      <a:pt x="4524" y="4193"/>
                    </a:cubicBezTo>
                    <a:cubicBezTo>
                      <a:pt x="4480" y="3888"/>
                      <a:pt x="4393" y="3627"/>
                      <a:pt x="4393" y="3323"/>
                    </a:cubicBezTo>
                    <a:cubicBezTo>
                      <a:pt x="4375" y="3196"/>
                      <a:pt x="4364" y="3061"/>
                      <a:pt x="4358" y="2925"/>
                    </a:cubicBezTo>
                    <a:lnTo>
                      <a:pt x="4358" y="2925"/>
                    </a:lnTo>
                    <a:cubicBezTo>
                      <a:pt x="4362" y="2715"/>
                      <a:pt x="4357" y="2524"/>
                      <a:pt x="4350" y="2366"/>
                    </a:cubicBezTo>
                    <a:cubicBezTo>
                      <a:pt x="4328" y="2192"/>
                      <a:pt x="4187" y="2105"/>
                      <a:pt x="4045" y="2105"/>
                    </a:cubicBezTo>
                    <a:cubicBezTo>
                      <a:pt x="3904" y="2105"/>
                      <a:pt x="3762" y="2192"/>
                      <a:pt x="3741" y="2366"/>
                    </a:cubicBezTo>
                    <a:cubicBezTo>
                      <a:pt x="3741" y="2499"/>
                      <a:pt x="3742" y="2676"/>
                      <a:pt x="3749" y="2879"/>
                    </a:cubicBezTo>
                    <a:lnTo>
                      <a:pt x="3749" y="2879"/>
                    </a:lnTo>
                    <a:cubicBezTo>
                      <a:pt x="3733" y="3330"/>
                      <a:pt x="3661" y="3784"/>
                      <a:pt x="3567" y="4193"/>
                    </a:cubicBezTo>
                    <a:cubicBezTo>
                      <a:pt x="3515" y="4506"/>
                      <a:pt x="3337" y="4897"/>
                      <a:pt x="3138" y="4897"/>
                    </a:cubicBezTo>
                    <a:cubicBezTo>
                      <a:pt x="3005" y="4897"/>
                      <a:pt x="2862" y="4723"/>
                      <a:pt x="2740" y="4236"/>
                    </a:cubicBezTo>
                    <a:cubicBezTo>
                      <a:pt x="2740" y="3932"/>
                      <a:pt x="2784" y="3627"/>
                      <a:pt x="2914" y="3323"/>
                    </a:cubicBezTo>
                    <a:cubicBezTo>
                      <a:pt x="3001" y="2975"/>
                      <a:pt x="3132" y="2670"/>
                      <a:pt x="3306" y="2323"/>
                    </a:cubicBezTo>
                    <a:cubicBezTo>
                      <a:pt x="3425" y="2083"/>
                      <a:pt x="3216" y="1864"/>
                      <a:pt x="3017" y="1864"/>
                    </a:cubicBezTo>
                    <a:cubicBezTo>
                      <a:pt x="2926" y="1864"/>
                      <a:pt x="2838" y="1909"/>
                      <a:pt x="2784" y="2018"/>
                    </a:cubicBezTo>
                    <a:cubicBezTo>
                      <a:pt x="2479" y="2540"/>
                      <a:pt x="2131" y="3018"/>
                      <a:pt x="1740" y="3453"/>
                    </a:cubicBezTo>
                    <a:cubicBezTo>
                      <a:pt x="1390" y="3698"/>
                      <a:pt x="1134" y="3793"/>
                      <a:pt x="956" y="3793"/>
                    </a:cubicBezTo>
                    <a:cubicBezTo>
                      <a:pt x="470" y="3793"/>
                      <a:pt x="564" y="3087"/>
                      <a:pt x="914" y="2801"/>
                    </a:cubicBezTo>
                    <a:cubicBezTo>
                      <a:pt x="1088" y="2627"/>
                      <a:pt x="1262" y="2496"/>
                      <a:pt x="1436" y="2366"/>
                    </a:cubicBezTo>
                    <a:cubicBezTo>
                      <a:pt x="1871" y="2062"/>
                      <a:pt x="2349" y="1801"/>
                      <a:pt x="2871" y="1583"/>
                    </a:cubicBezTo>
                    <a:cubicBezTo>
                      <a:pt x="2907" y="1547"/>
                      <a:pt x="2972" y="1541"/>
                      <a:pt x="3018" y="1492"/>
                    </a:cubicBezTo>
                    <a:close/>
                    <a:moveTo>
                      <a:pt x="4439" y="0"/>
                    </a:moveTo>
                    <a:cubicBezTo>
                      <a:pt x="3795" y="0"/>
                      <a:pt x="3120" y="350"/>
                      <a:pt x="2697" y="974"/>
                    </a:cubicBezTo>
                    <a:cubicBezTo>
                      <a:pt x="2131" y="1757"/>
                      <a:pt x="87" y="1975"/>
                      <a:pt x="0" y="3279"/>
                    </a:cubicBezTo>
                    <a:cubicBezTo>
                      <a:pt x="0" y="3730"/>
                      <a:pt x="425" y="4374"/>
                      <a:pt x="947" y="4374"/>
                    </a:cubicBezTo>
                    <a:cubicBezTo>
                      <a:pt x="979" y="4374"/>
                      <a:pt x="1012" y="4372"/>
                      <a:pt x="1044" y="4367"/>
                    </a:cubicBezTo>
                    <a:cubicBezTo>
                      <a:pt x="1476" y="4332"/>
                      <a:pt x="1833" y="4146"/>
                      <a:pt x="2139" y="3880"/>
                    </a:cubicBezTo>
                    <a:lnTo>
                      <a:pt x="2139" y="3880"/>
                    </a:lnTo>
                    <a:cubicBezTo>
                      <a:pt x="2017" y="4611"/>
                      <a:pt x="2137" y="5278"/>
                      <a:pt x="2914" y="5367"/>
                    </a:cubicBezTo>
                    <a:cubicBezTo>
                      <a:pt x="2968" y="5374"/>
                      <a:pt x="3020" y="5377"/>
                      <a:pt x="3070" y="5377"/>
                    </a:cubicBezTo>
                    <a:cubicBezTo>
                      <a:pt x="3528" y="5377"/>
                      <a:pt x="3827" y="5111"/>
                      <a:pt x="4021" y="4726"/>
                    </a:cubicBezTo>
                    <a:lnTo>
                      <a:pt x="4021" y="4726"/>
                    </a:lnTo>
                    <a:cubicBezTo>
                      <a:pt x="4206" y="5280"/>
                      <a:pt x="4512" y="5701"/>
                      <a:pt x="5019" y="5701"/>
                    </a:cubicBezTo>
                    <a:cubicBezTo>
                      <a:pt x="5095" y="5701"/>
                      <a:pt x="5177" y="5692"/>
                      <a:pt x="5263" y="5671"/>
                    </a:cubicBezTo>
                    <a:cubicBezTo>
                      <a:pt x="5958" y="5508"/>
                      <a:pt x="6163" y="4874"/>
                      <a:pt x="6154" y="4148"/>
                    </a:cubicBezTo>
                    <a:lnTo>
                      <a:pt x="6154" y="4148"/>
                    </a:lnTo>
                    <a:cubicBezTo>
                      <a:pt x="6434" y="4424"/>
                      <a:pt x="6774" y="4604"/>
                      <a:pt x="7193" y="4604"/>
                    </a:cubicBezTo>
                    <a:cubicBezTo>
                      <a:pt x="7272" y="4604"/>
                      <a:pt x="7353" y="4597"/>
                      <a:pt x="7438" y="4584"/>
                    </a:cubicBezTo>
                    <a:cubicBezTo>
                      <a:pt x="7960" y="4497"/>
                      <a:pt x="8351" y="3932"/>
                      <a:pt x="8220" y="3410"/>
                    </a:cubicBezTo>
                    <a:cubicBezTo>
                      <a:pt x="7916" y="2323"/>
                      <a:pt x="7003" y="1583"/>
                      <a:pt x="6089" y="1018"/>
                    </a:cubicBezTo>
                    <a:cubicBezTo>
                      <a:pt x="6053" y="1000"/>
                      <a:pt x="6016" y="992"/>
                      <a:pt x="5980" y="992"/>
                    </a:cubicBezTo>
                    <a:cubicBezTo>
                      <a:pt x="5969" y="992"/>
                      <a:pt x="5958" y="992"/>
                      <a:pt x="5948" y="994"/>
                    </a:cubicBezTo>
                    <a:lnTo>
                      <a:pt x="5948" y="994"/>
                    </a:lnTo>
                    <a:cubicBezTo>
                      <a:pt x="5627" y="310"/>
                      <a:pt x="5046" y="0"/>
                      <a:pt x="44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23"/>
              <p:cNvSpPr/>
              <p:nvPr/>
            </p:nvSpPr>
            <p:spPr>
              <a:xfrm>
                <a:off x="5909735" y="2155899"/>
                <a:ext cx="138510" cy="98751"/>
              </a:xfrm>
              <a:custGeom>
                <a:avLst/>
                <a:gdLst/>
                <a:ahLst/>
                <a:cxnLst/>
                <a:rect l="l" t="t" r="r" b="b"/>
                <a:pathLst>
                  <a:path w="8699" h="6202" extrusionOk="0">
                    <a:moveTo>
                      <a:pt x="6660" y="1954"/>
                    </a:moveTo>
                    <a:cubicBezTo>
                      <a:pt x="7072" y="2453"/>
                      <a:pt x="7407" y="2917"/>
                      <a:pt x="7742" y="3461"/>
                    </a:cubicBezTo>
                    <a:cubicBezTo>
                      <a:pt x="8133" y="3959"/>
                      <a:pt x="8408" y="4980"/>
                      <a:pt x="7759" y="4980"/>
                    </a:cubicBezTo>
                    <a:cubicBezTo>
                      <a:pt x="7614" y="4980"/>
                      <a:pt x="7423" y="4929"/>
                      <a:pt x="7177" y="4809"/>
                    </a:cubicBezTo>
                    <a:cubicBezTo>
                      <a:pt x="7003" y="4592"/>
                      <a:pt x="6829" y="4331"/>
                      <a:pt x="6742" y="4027"/>
                    </a:cubicBezTo>
                    <a:cubicBezTo>
                      <a:pt x="6578" y="3534"/>
                      <a:pt x="6491" y="3003"/>
                      <a:pt x="6445" y="2470"/>
                    </a:cubicBezTo>
                    <a:lnTo>
                      <a:pt x="6445" y="2470"/>
                    </a:lnTo>
                    <a:cubicBezTo>
                      <a:pt x="6442" y="2437"/>
                      <a:pt x="6440" y="2404"/>
                      <a:pt x="6437" y="2374"/>
                    </a:cubicBezTo>
                    <a:cubicBezTo>
                      <a:pt x="6426" y="2263"/>
                      <a:pt x="6375" y="2180"/>
                      <a:pt x="6307" y="2126"/>
                    </a:cubicBezTo>
                    <a:lnTo>
                      <a:pt x="6307" y="2126"/>
                    </a:lnTo>
                    <a:cubicBezTo>
                      <a:pt x="6416" y="2085"/>
                      <a:pt x="6547" y="2028"/>
                      <a:pt x="6660" y="1954"/>
                    </a:cubicBezTo>
                    <a:close/>
                    <a:moveTo>
                      <a:pt x="5134" y="537"/>
                    </a:moveTo>
                    <a:cubicBezTo>
                      <a:pt x="5278" y="537"/>
                      <a:pt x="5424" y="555"/>
                      <a:pt x="5567" y="591"/>
                    </a:cubicBezTo>
                    <a:cubicBezTo>
                      <a:pt x="6698" y="808"/>
                      <a:pt x="6611" y="1373"/>
                      <a:pt x="6089" y="1591"/>
                    </a:cubicBezTo>
                    <a:cubicBezTo>
                      <a:pt x="5913" y="1668"/>
                      <a:pt x="5735" y="1700"/>
                      <a:pt x="5556" y="1700"/>
                    </a:cubicBezTo>
                    <a:cubicBezTo>
                      <a:pt x="5028" y="1700"/>
                      <a:pt x="4500" y="1416"/>
                      <a:pt x="4045" y="1156"/>
                    </a:cubicBezTo>
                    <a:cubicBezTo>
                      <a:pt x="4009" y="1138"/>
                      <a:pt x="3974" y="1130"/>
                      <a:pt x="3940" y="1130"/>
                    </a:cubicBezTo>
                    <a:cubicBezTo>
                      <a:pt x="3733" y="1130"/>
                      <a:pt x="3603" y="1441"/>
                      <a:pt x="3828" y="1591"/>
                    </a:cubicBezTo>
                    <a:lnTo>
                      <a:pt x="3828" y="1634"/>
                    </a:lnTo>
                    <a:cubicBezTo>
                      <a:pt x="4310" y="2021"/>
                      <a:pt x="4936" y="2240"/>
                      <a:pt x="5563" y="2240"/>
                    </a:cubicBezTo>
                    <a:cubicBezTo>
                      <a:pt x="5642" y="2240"/>
                      <a:pt x="5721" y="2237"/>
                      <a:pt x="5799" y="2230"/>
                    </a:cubicBezTo>
                    <a:lnTo>
                      <a:pt x="5799" y="2230"/>
                    </a:lnTo>
                    <a:cubicBezTo>
                      <a:pt x="5785" y="2271"/>
                      <a:pt x="5779" y="2319"/>
                      <a:pt x="5785" y="2374"/>
                    </a:cubicBezTo>
                    <a:cubicBezTo>
                      <a:pt x="5793" y="2601"/>
                      <a:pt x="5810" y="2853"/>
                      <a:pt x="5842" y="3113"/>
                    </a:cubicBezTo>
                    <a:lnTo>
                      <a:pt x="5842" y="3113"/>
                    </a:lnTo>
                    <a:cubicBezTo>
                      <a:pt x="5857" y="3836"/>
                      <a:pt x="5751" y="4564"/>
                      <a:pt x="5524" y="5244"/>
                    </a:cubicBezTo>
                    <a:cubicBezTo>
                      <a:pt x="5413" y="5507"/>
                      <a:pt x="5306" y="5608"/>
                      <a:pt x="5209" y="5608"/>
                    </a:cubicBezTo>
                    <a:cubicBezTo>
                      <a:pt x="4885" y="5608"/>
                      <a:pt x="4654" y="4505"/>
                      <a:pt x="4654" y="4505"/>
                    </a:cubicBezTo>
                    <a:cubicBezTo>
                      <a:pt x="4654" y="4157"/>
                      <a:pt x="4697" y="3853"/>
                      <a:pt x="4741" y="3548"/>
                    </a:cubicBezTo>
                    <a:cubicBezTo>
                      <a:pt x="4768" y="3332"/>
                      <a:pt x="4795" y="3117"/>
                      <a:pt x="4832" y="2911"/>
                    </a:cubicBezTo>
                    <a:lnTo>
                      <a:pt x="4832" y="2911"/>
                    </a:lnTo>
                    <a:cubicBezTo>
                      <a:pt x="4864" y="2778"/>
                      <a:pt x="4892" y="2655"/>
                      <a:pt x="4915" y="2548"/>
                    </a:cubicBezTo>
                    <a:cubicBezTo>
                      <a:pt x="4940" y="2320"/>
                      <a:pt x="4760" y="2181"/>
                      <a:pt x="4579" y="2181"/>
                    </a:cubicBezTo>
                    <a:cubicBezTo>
                      <a:pt x="4459" y="2181"/>
                      <a:pt x="4339" y="2242"/>
                      <a:pt x="4278" y="2378"/>
                    </a:cubicBezTo>
                    <a:lnTo>
                      <a:pt x="4278" y="2378"/>
                    </a:lnTo>
                    <a:lnTo>
                      <a:pt x="4263" y="2374"/>
                    </a:lnTo>
                    <a:cubicBezTo>
                      <a:pt x="4258" y="2409"/>
                      <a:pt x="4253" y="2443"/>
                      <a:pt x="4248" y="2478"/>
                    </a:cubicBezTo>
                    <a:lnTo>
                      <a:pt x="4248" y="2478"/>
                    </a:lnTo>
                    <a:cubicBezTo>
                      <a:pt x="4210" y="2634"/>
                      <a:pt x="4163" y="2842"/>
                      <a:pt x="4119" y="3081"/>
                    </a:cubicBezTo>
                    <a:lnTo>
                      <a:pt x="4119" y="3081"/>
                    </a:lnTo>
                    <a:cubicBezTo>
                      <a:pt x="4007" y="3493"/>
                      <a:pt x="3848" y="3899"/>
                      <a:pt x="3654" y="4287"/>
                    </a:cubicBezTo>
                    <a:cubicBezTo>
                      <a:pt x="3531" y="4558"/>
                      <a:pt x="3268" y="4899"/>
                      <a:pt x="3056" y="4899"/>
                    </a:cubicBezTo>
                    <a:cubicBezTo>
                      <a:pt x="2893" y="4899"/>
                      <a:pt x="2759" y="4699"/>
                      <a:pt x="2740" y="4114"/>
                    </a:cubicBezTo>
                    <a:cubicBezTo>
                      <a:pt x="2827" y="3766"/>
                      <a:pt x="2958" y="3461"/>
                      <a:pt x="3175" y="3200"/>
                    </a:cubicBezTo>
                    <a:cubicBezTo>
                      <a:pt x="3349" y="2852"/>
                      <a:pt x="3567" y="2548"/>
                      <a:pt x="3828" y="2243"/>
                    </a:cubicBezTo>
                    <a:cubicBezTo>
                      <a:pt x="4026" y="2012"/>
                      <a:pt x="3822" y="1705"/>
                      <a:pt x="3579" y="1705"/>
                    </a:cubicBezTo>
                    <a:cubicBezTo>
                      <a:pt x="3503" y="1705"/>
                      <a:pt x="3422" y="1735"/>
                      <a:pt x="3349" y="1808"/>
                    </a:cubicBezTo>
                    <a:cubicBezTo>
                      <a:pt x="3342" y="1816"/>
                      <a:pt x="3335" y="1823"/>
                      <a:pt x="3327" y="1830"/>
                    </a:cubicBezTo>
                    <a:lnTo>
                      <a:pt x="3327" y="1830"/>
                    </a:lnTo>
                    <a:lnTo>
                      <a:pt x="3306" y="1808"/>
                    </a:lnTo>
                    <a:cubicBezTo>
                      <a:pt x="3262" y="1862"/>
                      <a:pt x="3213" y="1925"/>
                      <a:pt x="3159" y="1996"/>
                    </a:cubicBezTo>
                    <a:lnTo>
                      <a:pt x="3159" y="1996"/>
                    </a:lnTo>
                    <a:cubicBezTo>
                      <a:pt x="2776" y="2367"/>
                      <a:pt x="2361" y="2728"/>
                      <a:pt x="1914" y="3026"/>
                    </a:cubicBezTo>
                    <a:cubicBezTo>
                      <a:pt x="1591" y="3161"/>
                      <a:pt x="1346" y="3216"/>
                      <a:pt x="1166" y="3216"/>
                    </a:cubicBezTo>
                    <a:cubicBezTo>
                      <a:pt x="470" y="3216"/>
                      <a:pt x="735" y="2398"/>
                      <a:pt x="1218" y="2156"/>
                    </a:cubicBezTo>
                    <a:cubicBezTo>
                      <a:pt x="1436" y="2026"/>
                      <a:pt x="1653" y="1939"/>
                      <a:pt x="1870" y="1852"/>
                    </a:cubicBezTo>
                    <a:cubicBezTo>
                      <a:pt x="2392" y="1634"/>
                      <a:pt x="2958" y="1460"/>
                      <a:pt x="3523" y="1373"/>
                    </a:cubicBezTo>
                    <a:cubicBezTo>
                      <a:pt x="3610" y="1373"/>
                      <a:pt x="3697" y="1330"/>
                      <a:pt x="3741" y="1243"/>
                    </a:cubicBezTo>
                    <a:cubicBezTo>
                      <a:pt x="4051" y="794"/>
                      <a:pt x="4581" y="537"/>
                      <a:pt x="5134" y="537"/>
                    </a:cubicBezTo>
                    <a:close/>
                    <a:moveTo>
                      <a:pt x="5109" y="1"/>
                    </a:moveTo>
                    <a:cubicBezTo>
                      <a:pt x="4544" y="1"/>
                      <a:pt x="3949" y="217"/>
                      <a:pt x="3480" y="634"/>
                    </a:cubicBezTo>
                    <a:cubicBezTo>
                      <a:pt x="2740" y="1373"/>
                      <a:pt x="522" y="1069"/>
                      <a:pt x="174" y="2417"/>
                    </a:cubicBezTo>
                    <a:cubicBezTo>
                      <a:pt x="0" y="3026"/>
                      <a:pt x="348" y="3635"/>
                      <a:pt x="957" y="3853"/>
                    </a:cubicBezTo>
                    <a:cubicBezTo>
                      <a:pt x="1033" y="3861"/>
                      <a:pt x="1108" y="3865"/>
                      <a:pt x="1182" y="3865"/>
                    </a:cubicBezTo>
                    <a:cubicBezTo>
                      <a:pt x="1558" y="3865"/>
                      <a:pt x="1902" y="3759"/>
                      <a:pt x="2222" y="3590"/>
                    </a:cubicBezTo>
                    <a:lnTo>
                      <a:pt x="2222" y="3590"/>
                    </a:lnTo>
                    <a:cubicBezTo>
                      <a:pt x="1926" y="4341"/>
                      <a:pt x="1896" y="5086"/>
                      <a:pt x="2697" y="5375"/>
                    </a:cubicBezTo>
                    <a:cubicBezTo>
                      <a:pt x="2837" y="5426"/>
                      <a:pt x="2970" y="5450"/>
                      <a:pt x="3094" y="5450"/>
                    </a:cubicBezTo>
                    <a:cubicBezTo>
                      <a:pt x="3457" y="5450"/>
                      <a:pt x="3753" y="5249"/>
                      <a:pt x="3995" y="4946"/>
                    </a:cubicBezTo>
                    <a:lnTo>
                      <a:pt x="3995" y="4946"/>
                    </a:lnTo>
                    <a:cubicBezTo>
                      <a:pt x="4070" y="5645"/>
                      <a:pt x="4351" y="6202"/>
                      <a:pt x="5053" y="6202"/>
                    </a:cubicBezTo>
                    <a:cubicBezTo>
                      <a:pt x="5065" y="6202"/>
                      <a:pt x="5077" y="6202"/>
                      <a:pt x="5089" y="6201"/>
                    </a:cubicBezTo>
                    <a:cubicBezTo>
                      <a:pt x="5843" y="6201"/>
                      <a:pt x="6206" y="5590"/>
                      <a:pt x="6369" y="4832"/>
                    </a:cubicBezTo>
                    <a:lnTo>
                      <a:pt x="6369" y="4832"/>
                    </a:lnTo>
                    <a:cubicBezTo>
                      <a:pt x="6636" y="5259"/>
                      <a:pt x="7019" y="5559"/>
                      <a:pt x="7568" y="5592"/>
                    </a:cubicBezTo>
                    <a:cubicBezTo>
                      <a:pt x="7594" y="5594"/>
                      <a:pt x="7619" y="5595"/>
                      <a:pt x="7644" y="5595"/>
                    </a:cubicBezTo>
                    <a:cubicBezTo>
                      <a:pt x="8257" y="5595"/>
                      <a:pt x="8699" y="5090"/>
                      <a:pt x="8699" y="4505"/>
                    </a:cubicBezTo>
                    <a:cubicBezTo>
                      <a:pt x="8655" y="3331"/>
                      <a:pt x="7872" y="2330"/>
                      <a:pt x="7090" y="1547"/>
                    </a:cubicBezTo>
                    <a:cubicBezTo>
                      <a:pt x="7035" y="1502"/>
                      <a:pt x="6973" y="1479"/>
                      <a:pt x="6910" y="1474"/>
                    </a:cubicBezTo>
                    <a:lnTo>
                      <a:pt x="6910" y="1474"/>
                    </a:lnTo>
                    <a:cubicBezTo>
                      <a:pt x="6718" y="477"/>
                      <a:pt x="5947" y="1"/>
                      <a:pt x="51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24" name="Google Shape;524;p23"/>
            <p:cNvPicPr preferRelativeResize="0"/>
            <p:nvPr/>
          </p:nvPicPr>
          <p:blipFill rotWithShape="1">
            <a:blip r:embed="rId5">
              <a:alphaModFix amt="85000"/>
            </a:blip>
            <a:srcRect/>
            <a:stretch/>
          </p:blipFill>
          <p:spPr>
            <a:xfrm rot="-899999">
              <a:off x="6558611" y="3731209"/>
              <a:ext cx="1920250" cy="715835"/>
            </a:xfrm>
            <a:prstGeom prst="rect">
              <a:avLst/>
            </a:prstGeom>
            <a:noFill/>
            <a:ln>
              <a:noFill/>
            </a:ln>
          </p:spPr>
        </p:pic>
      </p:grpSp>
      <p:grpSp>
        <p:nvGrpSpPr>
          <p:cNvPr id="525" name="Google Shape;525;p23"/>
          <p:cNvGrpSpPr/>
          <p:nvPr/>
        </p:nvGrpSpPr>
        <p:grpSpPr>
          <a:xfrm>
            <a:off x="853995" y="3646899"/>
            <a:ext cx="975850" cy="1273828"/>
            <a:chOff x="1311350" y="2895763"/>
            <a:chExt cx="975850" cy="1637501"/>
          </a:xfrm>
        </p:grpSpPr>
        <p:sp>
          <p:nvSpPr>
            <p:cNvPr id="526" name="Google Shape;526;p23"/>
            <p:cNvSpPr/>
            <p:nvPr/>
          </p:nvSpPr>
          <p:spPr>
            <a:xfrm>
              <a:off x="1479250" y="2895763"/>
              <a:ext cx="640066" cy="1224787"/>
            </a:xfrm>
            <a:custGeom>
              <a:avLst/>
              <a:gdLst/>
              <a:ahLst/>
              <a:cxnLst/>
              <a:rect l="l" t="t" r="r" b="b"/>
              <a:pathLst>
                <a:path w="32347" h="61897" extrusionOk="0">
                  <a:moveTo>
                    <a:pt x="12818" y="615"/>
                  </a:moveTo>
                  <a:cubicBezTo>
                    <a:pt x="14558" y="3703"/>
                    <a:pt x="11513" y="11662"/>
                    <a:pt x="8208" y="12314"/>
                  </a:cubicBezTo>
                  <a:cubicBezTo>
                    <a:pt x="8643" y="10357"/>
                    <a:pt x="9078" y="8574"/>
                    <a:pt x="9469" y="6834"/>
                  </a:cubicBezTo>
                  <a:lnTo>
                    <a:pt x="9469" y="6834"/>
                  </a:lnTo>
                  <a:cubicBezTo>
                    <a:pt x="8730" y="6878"/>
                    <a:pt x="8469" y="7443"/>
                    <a:pt x="7686" y="12054"/>
                  </a:cubicBezTo>
                  <a:cubicBezTo>
                    <a:pt x="6164" y="10401"/>
                    <a:pt x="6338" y="8574"/>
                    <a:pt x="6947" y="6747"/>
                  </a:cubicBezTo>
                  <a:cubicBezTo>
                    <a:pt x="7860" y="3920"/>
                    <a:pt x="10035" y="1659"/>
                    <a:pt x="12818" y="615"/>
                  </a:cubicBezTo>
                  <a:close/>
                  <a:moveTo>
                    <a:pt x="2032" y="10792"/>
                  </a:moveTo>
                  <a:lnTo>
                    <a:pt x="2032" y="10792"/>
                  </a:lnTo>
                  <a:cubicBezTo>
                    <a:pt x="4815" y="12097"/>
                    <a:pt x="7903" y="17751"/>
                    <a:pt x="7903" y="20013"/>
                  </a:cubicBezTo>
                  <a:cubicBezTo>
                    <a:pt x="5990" y="19186"/>
                    <a:pt x="4337" y="16707"/>
                    <a:pt x="3163" y="13184"/>
                  </a:cubicBezTo>
                  <a:lnTo>
                    <a:pt x="3163" y="13184"/>
                  </a:lnTo>
                  <a:cubicBezTo>
                    <a:pt x="2989" y="14663"/>
                    <a:pt x="3598" y="16011"/>
                    <a:pt x="4424" y="17142"/>
                  </a:cubicBezTo>
                  <a:cubicBezTo>
                    <a:pt x="5294" y="18317"/>
                    <a:pt x="6251" y="19404"/>
                    <a:pt x="7121" y="20491"/>
                  </a:cubicBezTo>
                  <a:cubicBezTo>
                    <a:pt x="2510" y="20274"/>
                    <a:pt x="553" y="14707"/>
                    <a:pt x="2032" y="10792"/>
                  </a:cubicBezTo>
                  <a:close/>
                  <a:moveTo>
                    <a:pt x="15950" y="14315"/>
                  </a:moveTo>
                  <a:lnTo>
                    <a:pt x="15950" y="14315"/>
                  </a:lnTo>
                  <a:cubicBezTo>
                    <a:pt x="16689" y="16968"/>
                    <a:pt x="15732" y="19143"/>
                    <a:pt x="14253" y="21144"/>
                  </a:cubicBezTo>
                  <a:cubicBezTo>
                    <a:pt x="13324" y="22356"/>
                    <a:pt x="12282" y="23380"/>
                    <a:pt x="10500" y="23380"/>
                  </a:cubicBezTo>
                  <a:cubicBezTo>
                    <a:pt x="10364" y="23380"/>
                    <a:pt x="10223" y="23374"/>
                    <a:pt x="10078" y="23362"/>
                  </a:cubicBezTo>
                  <a:lnTo>
                    <a:pt x="13731" y="18186"/>
                  </a:lnTo>
                  <a:lnTo>
                    <a:pt x="13731" y="18186"/>
                  </a:lnTo>
                  <a:cubicBezTo>
                    <a:pt x="11818" y="19143"/>
                    <a:pt x="11165" y="21100"/>
                    <a:pt x="9948" y="22666"/>
                  </a:cubicBezTo>
                  <a:cubicBezTo>
                    <a:pt x="9687" y="19317"/>
                    <a:pt x="12340" y="15576"/>
                    <a:pt x="15950" y="14315"/>
                  </a:cubicBezTo>
                  <a:close/>
                  <a:moveTo>
                    <a:pt x="27301" y="16142"/>
                  </a:moveTo>
                  <a:cubicBezTo>
                    <a:pt x="28389" y="16751"/>
                    <a:pt x="29258" y="17577"/>
                    <a:pt x="29389" y="18925"/>
                  </a:cubicBezTo>
                  <a:cubicBezTo>
                    <a:pt x="29606" y="20491"/>
                    <a:pt x="29085" y="22013"/>
                    <a:pt x="28041" y="23144"/>
                  </a:cubicBezTo>
                  <a:cubicBezTo>
                    <a:pt x="27954" y="21839"/>
                    <a:pt x="27867" y="20578"/>
                    <a:pt x="27780" y="19360"/>
                  </a:cubicBezTo>
                  <a:cubicBezTo>
                    <a:pt x="27606" y="19317"/>
                    <a:pt x="27432" y="19273"/>
                    <a:pt x="27258" y="19273"/>
                  </a:cubicBezTo>
                  <a:lnTo>
                    <a:pt x="27258" y="23623"/>
                  </a:lnTo>
                  <a:cubicBezTo>
                    <a:pt x="25605" y="21361"/>
                    <a:pt x="25692" y="18795"/>
                    <a:pt x="27301" y="16142"/>
                  </a:cubicBezTo>
                  <a:close/>
                  <a:moveTo>
                    <a:pt x="20821" y="23231"/>
                  </a:moveTo>
                  <a:cubicBezTo>
                    <a:pt x="22604" y="23405"/>
                    <a:pt x="24866" y="25232"/>
                    <a:pt x="25605" y="27320"/>
                  </a:cubicBezTo>
                  <a:cubicBezTo>
                    <a:pt x="24474" y="26406"/>
                    <a:pt x="23430" y="25623"/>
                    <a:pt x="22387" y="24797"/>
                  </a:cubicBezTo>
                  <a:cubicBezTo>
                    <a:pt x="22343" y="24797"/>
                    <a:pt x="22256" y="24884"/>
                    <a:pt x="21995" y="25014"/>
                  </a:cubicBezTo>
                  <a:lnTo>
                    <a:pt x="25388" y="27798"/>
                  </a:lnTo>
                  <a:cubicBezTo>
                    <a:pt x="25367" y="27798"/>
                    <a:pt x="25347" y="27799"/>
                    <a:pt x="25327" y="27799"/>
                  </a:cubicBezTo>
                  <a:cubicBezTo>
                    <a:pt x="23302" y="27799"/>
                    <a:pt x="21208" y="25643"/>
                    <a:pt x="20821" y="23231"/>
                  </a:cubicBezTo>
                  <a:close/>
                  <a:moveTo>
                    <a:pt x="28502" y="29189"/>
                  </a:moveTo>
                  <a:cubicBezTo>
                    <a:pt x="29672" y="29189"/>
                    <a:pt x="30952" y="29745"/>
                    <a:pt x="31564" y="30756"/>
                  </a:cubicBezTo>
                  <a:cubicBezTo>
                    <a:pt x="30650" y="31038"/>
                    <a:pt x="29748" y="31245"/>
                    <a:pt x="28818" y="31245"/>
                  </a:cubicBezTo>
                  <a:cubicBezTo>
                    <a:pt x="27888" y="31245"/>
                    <a:pt x="26932" y="31038"/>
                    <a:pt x="25910" y="30495"/>
                  </a:cubicBezTo>
                  <a:lnTo>
                    <a:pt x="29476" y="30495"/>
                  </a:lnTo>
                  <a:cubicBezTo>
                    <a:pt x="29519" y="30408"/>
                    <a:pt x="29519" y="30277"/>
                    <a:pt x="29519" y="30190"/>
                  </a:cubicBezTo>
                  <a:lnTo>
                    <a:pt x="26605" y="29886"/>
                  </a:lnTo>
                  <a:cubicBezTo>
                    <a:pt x="27061" y="29413"/>
                    <a:pt x="27760" y="29189"/>
                    <a:pt x="28502" y="29189"/>
                  </a:cubicBezTo>
                  <a:close/>
                  <a:moveTo>
                    <a:pt x="2291" y="24278"/>
                  </a:moveTo>
                  <a:cubicBezTo>
                    <a:pt x="6224" y="24278"/>
                    <a:pt x="11371" y="27203"/>
                    <a:pt x="13123" y="30625"/>
                  </a:cubicBezTo>
                  <a:cubicBezTo>
                    <a:pt x="9904" y="29625"/>
                    <a:pt x="6903" y="28494"/>
                    <a:pt x="4467" y="25841"/>
                  </a:cubicBezTo>
                  <a:lnTo>
                    <a:pt x="4467" y="25841"/>
                  </a:lnTo>
                  <a:cubicBezTo>
                    <a:pt x="4859" y="27929"/>
                    <a:pt x="9382" y="30495"/>
                    <a:pt x="13166" y="31060"/>
                  </a:cubicBezTo>
                  <a:cubicBezTo>
                    <a:pt x="12521" y="31931"/>
                    <a:pt x="11253" y="32491"/>
                    <a:pt x="9984" y="32491"/>
                  </a:cubicBezTo>
                  <a:cubicBezTo>
                    <a:pt x="9543" y="32491"/>
                    <a:pt x="9101" y="32424"/>
                    <a:pt x="8686" y="32278"/>
                  </a:cubicBezTo>
                  <a:cubicBezTo>
                    <a:pt x="4815" y="31017"/>
                    <a:pt x="2641" y="28189"/>
                    <a:pt x="1510" y="24319"/>
                  </a:cubicBezTo>
                  <a:cubicBezTo>
                    <a:pt x="1764" y="24291"/>
                    <a:pt x="2024" y="24278"/>
                    <a:pt x="2291" y="24278"/>
                  </a:cubicBezTo>
                  <a:close/>
                  <a:moveTo>
                    <a:pt x="15645" y="25928"/>
                  </a:moveTo>
                  <a:cubicBezTo>
                    <a:pt x="18081" y="26232"/>
                    <a:pt x="21865" y="29494"/>
                    <a:pt x="22474" y="33713"/>
                  </a:cubicBezTo>
                  <a:lnTo>
                    <a:pt x="22213" y="33931"/>
                  </a:lnTo>
                  <a:lnTo>
                    <a:pt x="17733" y="28103"/>
                  </a:lnTo>
                  <a:lnTo>
                    <a:pt x="17733" y="28103"/>
                  </a:lnTo>
                  <a:cubicBezTo>
                    <a:pt x="18559" y="30538"/>
                    <a:pt x="20168" y="32452"/>
                    <a:pt x="21995" y="34279"/>
                  </a:cubicBezTo>
                  <a:cubicBezTo>
                    <a:pt x="18255" y="33191"/>
                    <a:pt x="15732" y="29277"/>
                    <a:pt x="15645" y="25928"/>
                  </a:cubicBezTo>
                  <a:close/>
                  <a:moveTo>
                    <a:pt x="24967" y="36049"/>
                  </a:moveTo>
                  <a:cubicBezTo>
                    <a:pt x="25539" y="36049"/>
                    <a:pt x="26129" y="36139"/>
                    <a:pt x="26736" y="36279"/>
                  </a:cubicBezTo>
                  <a:lnTo>
                    <a:pt x="25779" y="36714"/>
                  </a:lnTo>
                  <a:cubicBezTo>
                    <a:pt x="25431" y="36540"/>
                    <a:pt x="25083" y="36497"/>
                    <a:pt x="24735" y="36453"/>
                  </a:cubicBezTo>
                  <a:cubicBezTo>
                    <a:pt x="23909" y="36627"/>
                    <a:pt x="23082" y="36888"/>
                    <a:pt x="22082" y="37149"/>
                  </a:cubicBezTo>
                  <a:cubicBezTo>
                    <a:pt x="22976" y="36339"/>
                    <a:pt x="23942" y="36049"/>
                    <a:pt x="24967" y="36049"/>
                  </a:cubicBezTo>
                  <a:close/>
                  <a:moveTo>
                    <a:pt x="25779" y="36714"/>
                  </a:moveTo>
                  <a:cubicBezTo>
                    <a:pt x="25257" y="37975"/>
                    <a:pt x="24083" y="37975"/>
                    <a:pt x="23039" y="38236"/>
                  </a:cubicBezTo>
                  <a:cubicBezTo>
                    <a:pt x="22778" y="38258"/>
                    <a:pt x="22506" y="38269"/>
                    <a:pt x="22234" y="38269"/>
                  </a:cubicBezTo>
                  <a:cubicBezTo>
                    <a:pt x="21963" y="38269"/>
                    <a:pt x="21691" y="38258"/>
                    <a:pt x="21430" y="38236"/>
                  </a:cubicBezTo>
                  <a:cubicBezTo>
                    <a:pt x="22822" y="37106"/>
                    <a:pt x="24344" y="37106"/>
                    <a:pt x="25779" y="36714"/>
                  </a:cubicBezTo>
                  <a:close/>
                  <a:moveTo>
                    <a:pt x="15471" y="36366"/>
                  </a:moveTo>
                  <a:lnTo>
                    <a:pt x="15471" y="36366"/>
                  </a:lnTo>
                  <a:cubicBezTo>
                    <a:pt x="14601" y="37410"/>
                    <a:pt x="13775" y="38410"/>
                    <a:pt x="12949" y="39411"/>
                  </a:cubicBezTo>
                  <a:lnTo>
                    <a:pt x="13210" y="39628"/>
                  </a:lnTo>
                  <a:lnTo>
                    <a:pt x="15645" y="36975"/>
                  </a:lnTo>
                  <a:lnTo>
                    <a:pt x="15645" y="36975"/>
                  </a:lnTo>
                  <a:cubicBezTo>
                    <a:pt x="15558" y="38367"/>
                    <a:pt x="13862" y="40150"/>
                    <a:pt x="11861" y="40976"/>
                  </a:cubicBezTo>
                  <a:cubicBezTo>
                    <a:pt x="12383" y="38802"/>
                    <a:pt x="13166" y="37019"/>
                    <a:pt x="15471" y="36366"/>
                  </a:cubicBezTo>
                  <a:close/>
                  <a:moveTo>
                    <a:pt x="13076" y="0"/>
                  </a:moveTo>
                  <a:cubicBezTo>
                    <a:pt x="12880" y="0"/>
                    <a:pt x="12639" y="63"/>
                    <a:pt x="12340" y="180"/>
                  </a:cubicBezTo>
                  <a:cubicBezTo>
                    <a:pt x="9426" y="1311"/>
                    <a:pt x="7251" y="3703"/>
                    <a:pt x="6338" y="6660"/>
                  </a:cubicBezTo>
                  <a:cubicBezTo>
                    <a:pt x="5598" y="8835"/>
                    <a:pt x="5642" y="10966"/>
                    <a:pt x="7425" y="12749"/>
                  </a:cubicBezTo>
                  <a:cubicBezTo>
                    <a:pt x="7599" y="12923"/>
                    <a:pt x="7686" y="13184"/>
                    <a:pt x="7686" y="13445"/>
                  </a:cubicBezTo>
                  <a:cubicBezTo>
                    <a:pt x="7642" y="14446"/>
                    <a:pt x="7555" y="15359"/>
                    <a:pt x="7468" y="16533"/>
                  </a:cubicBezTo>
                  <a:cubicBezTo>
                    <a:pt x="7294" y="16142"/>
                    <a:pt x="7207" y="15924"/>
                    <a:pt x="7077" y="15750"/>
                  </a:cubicBezTo>
                  <a:cubicBezTo>
                    <a:pt x="6077" y="13576"/>
                    <a:pt x="4511" y="11749"/>
                    <a:pt x="2597" y="10357"/>
                  </a:cubicBezTo>
                  <a:cubicBezTo>
                    <a:pt x="2372" y="10200"/>
                    <a:pt x="2124" y="10031"/>
                    <a:pt x="1894" y="10031"/>
                  </a:cubicBezTo>
                  <a:cubicBezTo>
                    <a:pt x="1680" y="10031"/>
                    <a:pt x="1483" y="10178"/>
                    <a:pt x="1336" y="10618"/>
                  </a:cubicBezTo>
                  <a:cubicBezTo>
                    <a:pt x="1" y="14710"/>
                    <a:pt x="1608" y="21189"/>
                    <a:pt x="7974" y="21189"/>
                  </a:cubicBezTo>
                  <a:cubicBezTo>
                    <a:pt x="8037" y="21189"/>
                    <a:pt x="8100" y="21188"/>
                    <a:pt x="8164" y="21187"/>
                  </a:cubicBezTo>
                  <a:cubicBezTo>
                    <a:pt x="8991" y="23057"/>
                    <a:pt x="9774" y="24971"/>
                    <a:pt x="10600" y="26841"/>
                  </a:cubicBezTo>
                  <a:lnTo>
                    <a:pt x="10556" y="26841"/>
                  </a:lnTo>
                  <a:cubicBezTo>
                    <a:pt x="10426" y="26754"/>
                    <a:pt x="10252" y="26624"/>
                    <a:pt x="10122" y="26537"/>
                  </a:cubicBezTo>
                  <a:cubicBezTo>
                    <a:pt x="7807" y="24854"/>
                    <a:pt x="5330" y="23618"/>
                    <a:pt x="2415" y="23618"/>
                  </a:cubicBezTo>
                  <a:cubicBezTo>
                    <a:pt x="2317" y="23618"/>
                    <a:pt x="2218" y="23620"/>
                    <a:pt x="2119" y="23623"/>
                  </a:cubicBezTo>
                  <a:cubicBezTo>
                    <a:pt x="988" y="23623"/>
                    <a:pt x="727" y="23971"/>
                    <a:pt x="1031" y="25058"/>
                  </a:cubicBezTo>
                  <a:cubicBezTo>
                    <a:pt x="1597" y="27276"/>
                    <a:pt x="2858" y="29277"/>
                    <a:pt x="4598" y="30799"/>
                  </a:cubicBezTo>
                  <a:cubicBezTo>
                    <a:pt x="5903" y="32060"/>
                    <a:pt x="7599" y="32887"/>
                    <a:pt x="9426" y="33104"/>
                  </a:cubicBezTo>
                  <a:cubicBezTo>
                    <a:pt x="9573" y="33116"/>
                    <a:pt x="9720" y="33122"/>
                    <a:pt x="9866" y="33122"/>
                  </a:cubicBezTo>
                  <a:cubicBezTo>
                    <a:pt x="11368" y="33122"/>
                    <a:pt x="12832" y="32517"/>
                    <a:pt x="13862" y="31408"/>
                  </a:cubicBezTo>
                  <a:lnTo>
                    <a:pt x="16385" y="35670"/>
                  </a:lnTo>
                  <a:cubicBezTo>
                    <a:pt x="13557" y="36062"/>
                    <a:pt x="12253" y="37323"/>
                    <a:pt x="11557" y="40281"/>
                  </a:cubicBezTo>
                  <a:cubicBezTo>
                    <a:pt x="11470" y="40585"/>
                    <a:pt x="11470" y="41107"/>
                    <a:pt x="11600" y="41194"/>
                  </a:cubicBezTo>
                  <a:cubicBezTo>
                    <a:pt x="11774" y="41259"/>
                    <a:pt x="11948" y="41292"/>
                    <a:pt x="12117" y="41292"/>
                  </a:cubicBezTo>
                  <a:cubicBezTo>
                    <a:pt x="12285" y="41292"/>
                    <a:pt x="12448" y="41259"/>
                    <a:pt x="12601" y="41194"/>
                  </a:cubicBezTo>
                  <a:cubicBezTo>
                    <a:pt x="14645" y="40281"/>
                    <a:pt x="16167" y="38454"/>
                    <a:pt x="16732" y="36279"/>
                  </a:cubicBezTo>
                  <a:cubicBezTo>
                    <a:pt x="20864" y="44760"/>
                    <a:pt x="19603" y="53285"/>
                    <a:pt x="18211" y="61897"/>
                  </a:cubicBezTo>
                  <a:cubicBezTo>
                    <a:pt x="18429" y="61679"/>
                    <a:pt x="18559" y="61375"/>
                    <a:pt x="18646" y="61070"/>
                  </a:cubicBezTo>
                  <a:cubicBezTo>
                    <a:pt x="18951" y="59374"/>
                    <a:pt x="19299" y="57721"/>
                    <a:pt x="19473" y="56069"/>
                  </a:cubicBezTo>
                  <a:cubicBezTo>
                    <a:pt x="19734" y="53242"/>
                    <a:pt x="19907" y="50415"/>
                    <a:pt x="20038" y="47587"/>
                  </a:cubicBezTo>
                  <a:cubicBezTo>
                    <a:pt x="20125" y="45848"/>
                    <a:pt x="19951" y="44108"/>
                    <a:pt x="20125" y="42368"/>
                  </a:cubicBezTo>
                  <a:cubicBezTo>
                    <a:pt x="20212" y="41150"/>
                    <a:pt x="20516" y="39976"/>
                    <a:pt x="21082" y="38889"/>
                  </a:cubicBezTo>
                  <a:cubicBezTo>
                    <a:pt x="21169" y="38693"/>
                    <a:pt x="21528" y="38650"/>
                    <a:pt x="21963" y="38650"/>
                  </a:cubicBezTo>
                  <a:cubicBezTo>
                    <a:pt x="22310" y="38650"/>
                    <a:pt x="22707" y="38677"/>
                    <a:pt x="23052" y="38677"/>
                  </a:cubicBezTo>
                  <a:cubicBezTo>
                    <a:pt x="23139" y="38677"/>
                    <a:pt x="23222" y="38676"/>
                    <a:pt x="23300" y="38671"/>
                  </a:cubicBezTo>
                  <a:cubicBezTo>
                    <a:pt x="24822" y="38541"/>
                    <a:pt x="26823" y="37106"/>
                    <a:pt x="27258" y="35801"/>
                  </a:cubicBezTo>
                  <a:cubicBezTo>
                    <a:pt x="26656" y="35500"/>
                    <a:pt x="26065" y="35378"/>
                    <a:pt x="25476" y="35378"/>
                  </a:cubicBezTo>
                  <a:cubicBezTo>
                    <a:pt x="24447" y="35378"/>
                    <a:pt x="23422" y="35750"/>
                    <a:pt x="22343" y="36192"/>
                  </a:cubicBezTo>
                  <a:cubicBezTo>
                    <a:pt x="23474" y="34322"/>
                    <a:pt x="24474" y="32582"/>
                    <a:pt x="25518" y="30756"/>
                  </a:cubicBezTo>
                  <a:cubicBezTo>
                    <a:pt x="26589" y="31533"/>
                    <a:pt x="27671" y="31833"/>
                    <a:pt x="28767" y="31833"/>
                  </a:cubicBezTo>
                  <a:cubicBezTo>
                    <a:pt x="29941" y="31833"/>
                    <a:pt x="31132" y="31489"/>
                    <a:pt x="32346" y="31017"/>
                  </a:cubicBezTo>
                  <a:cubicBezTo>
                    <a:pt x="31999" y="29842"/>
                    <a:pt x="30998" y="28972"/>
                    <a:pt x="29780" y="28798"/>
                  </a:cubicBezTo>
                  <a:cubicBezTo>
                    <a:pt x="29382" y="28782"/>
                    <a:pt x="28984" y="28772"/>
                    <a:pt x="28586" y="28772"/>
                  </a:cubicBezTo>
                  <a:cubicBezTo>
                    <a:pt x="27897" y="28772"/>
                    <a:pt x="27208" y="28803"/>
                    <a:pt x="26518" y="28885"/>
                  </a:cubicBezTo>
                  <a:cubicBezTo>
                    <a:pt x="26866" y="27798"/>
                    <a:pt x="27171" y="26537"/>
                    <a:pt x="27606" y="25275"/>
                  </a:cubicBezTo>
                  <a:cubicBezTo>
                    <a:pt x="27867" y="24623"/>
                    <a:pt x="28171" y="24014"/>
                    <a:pt x="28563" y="23449"/>
                  </a:cubicBezTo>
                  <a:cubicBezTo>
                    <a:pt x="29041" y="22622"/>
                    <a:pt x="29519" y="21796"/>
                    <a:pt x="29867" y="20926"/>
                  </a:cubicBezTo>
                  <a:cubicBezTo>
                    <a:pt x="30520" y="18795"/>
                    <a:pt x="29606" y="16577"/>
                    <a:pt x="27780" y="15837"/>
                  </a:cubicBezTo>
                  <a:cubicBezTo>
                    <a:pt x="27668" y="15796"/>
                    <a:pt x="27552" y="15776"/>
                    <a:pt x="27437" y="15776"/>
                  </a:cubicBezTo>
                  <a:cubicBezTo>
                    <a:pt x="27194" y="15776"/>
                    <a:pt x="26957" y="15864"/>
                    <a:pt x="26779" y="16011"/>
                  </a:cubicBezTo>
                  <a:cubicBezTo>
                    <a:pt x="25257" y="18360"/>
                    <a:pt x="24909" y="21231"/>
                    <a:pt x="26692" y="23753"/>
                  </a:cubicBezTo>
                  <a:cubicBezTo>
                    <a:pt x="26910" y="24014"/>
                    <a:pt x="26997" y="24319"/>
                    <a:pt x="26997" y="24667"/>
                  </a:cubicBezTo>
                  <a:cubicBezTo>
                    <a:pt x="26866" y="25449"/>
                    <a:pt x="26649" y="26189"/>
                    <a:pt x="26388" y="27146"/>
                  </a:cubicBezTo>
                  <a:cubicBezTo>
                    <a:pt x="24953" y="24580"/>
                    <a:pt x="23126" y="22840"/>
                    <a:pt x="20125" y="22535"/>
                  </a:cubicBezTo>
                  <a:lnTo>
                    <a:pt x="20125" y="22535"/>
                  </a:lnTo>
                  <a:cubicBezTo>
                    <a:pt x="20864" y="26363"/>
                    <a:pt x="22778" y="28276"/>
                    <a:pt x="25953" y="28450"/>
                  </a:cubicBezTo>
                  <a:cubicBezTo>
                    <a:pt x="24996" y="30190"/>
                    <a:pt x="24126" y="31799"/>
                    <a:pt x="23256" y="33452"/>
                  </a:cubicBezTo>
                  <a:cubicBezTo>
                    <a:pt x="22517" y="29929"/>
                    <a:pt x="19690" y="26537"/>
                    <a:pt x="16385" y="25362"/>
                  </a:cubicBezTo>
                  <a:cubicBezTo>
                    <a:pt x="16106" y="25277"/>
                    <a:pt x="15867" y="25233"/>
                    <a:pt x="15668" y="25233"/>
                  </a:cubicBezTo>
                  <a:cubicBezTo>
                    <a:pt x="15058" y="25233"/>
                    <a:pt x="14818" y="25641"/>
                    <a:pt x="14949" y="26493"/>
                  </a:cubicBezTo>
                  <a:cubicBezTo>
                    <a:pt x="15297" y="28581"/>
                    <a:pt x="16211" y="30582"/>
                    <a:pt x="17602" y="32191"/>
                  </a:cubicBezTo>
                  <a:cubicBezTo>
                    <a:pt x="18820" y="33452"/>
                    <a:pt x="20342" y="34409"/>
                    <a:pt x="22039" y="34931"/>
                  </a:cubicBezTo>
                  <a:lnTo>
                    <a:pt x="19299" y="41803"/>
                  </a:lnTo>
                  <a:cubicBezTo>
                    <a:pt x="19038" y="40933"/>
                    <a:pt x="18733" y="39715"/>
                    <a:pt x="18298" y="38584"/>
                  </a:cubicBezTo>
                  <a:cubicBezTo>
                    <a:pt x="16863" y="34800"/>
                    <a:pt x="14645" y="31451"/>
                    <a:pt x="12383" y="28146"/>
                  </a:cubicBezTo>
                  <a:cubicBezTo>
                    <a:pt x="11513" y="26885"/>
                    <a:pt x="10817" y="25536"/>
                    <a:pt x="10035" y="24232"/>
                  </a:cubicBezTo>
                  <a:cubicBezTo>
                    <a:pt x="10904" y="24058"/>
                    <a:pt x="11774" y="23840"/>
                    <a:pt x="12557" y="23536"/>
                  </a:cubicBezTo>
                  <a:cubicBezTo>
                    <a:pt x="15297" y="22100"/>
                    <a:pt x="17341" y="17795"/>
                    <a:pt x="16776" y="14750"/>
                  </a:cubicBezTo>
                  <a:cubicBezTo>
                    <a:pt x="16651" y="14095"/>
                    <a:pt x="16437" y="13776"/>
                    <a:pt x="16005" y="13776"/>
                  </a:cubicBezTo>
                  <a:cubicBezTo>
                    <a:pt x="15835" y="13776"/>
                    <a:pt x="15630" y="13825"/>
                    <a:pt x="15384" y="13924"/>
                  </a:cubicBezTo>
                  <a:cubicBezTo>
                    <a:pt x="11774" y="15272"/>
                    <a:pt x="9991" y="18056"/>
                    <a:pt x="9252" y="21796"/>
                  </a:cubicBezTo>
                  <a:cubicBezTo>
                    <a:pt x="8251" y="18882"/>
                    <a:pt x="8208" y="15968"/>
                    <a:pt x="8425" y="13010"/>
                  </a:cubicBezTo>
                  <a:cubicBezTo>
                    <a:pt x="10556" y="12271"/>
                    <a:pt x="11774" y="10575"/>
                    <a:pt x="12644" y="8661"/>
                  </a:cubicBezTo>
                  <a:cubicBezTo>
                    <a:pt x="13775" y="6312"/>
                    <a:pt x="14471" y="3833"/>
                    <a:pt x="13905" y="1137"/>
                  </a:cubicBezTo>
                  <a:cubicBezTo>
                    <a:pt x="13753" y="344"/>
                    <a:pt x="13536" y="0"/>
                    <a:pt x="130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7" name="Google Shape;527;p23"/>
            <p:cNvPicPr preferRelativeResize="0"/>
            <p:nvPr/>
          </p:nvPicPr>
          <p:blipFill rotWithShape="1">
            <a:blip r:embed="rId3">
              <a:alphaModFix amt="85000"/>
            </a:blip>
            <a:srcRect/>
            <a:stretch/>
          </p:blipFill>
          <p:spPr>
            <a:xfrm>
              <a:off x="1311350" y="3644989"/>
              <a:ext cx="975850" cy="888275"/>
            </a:xfrm>
            <a:prstGeom prst="rect">
              <a:avLst/>
            </a:prstGeom>
            <a:noFill/>
            <a:ln>
              <a:noFill/>
            </a:ln>
          </p:spPr>
        </p:pic>
      </p:grpSp>
      <p:sp>
        <p:nvSpPr>
          <p:cNvPr id="528" name="Google Shape;528;p23"/>
          <p:cNvSpPr/>
          <p:nvPr/>
        </p:nvSpPr>
        <p:spPr>
          <a:xfrm>
            <a:off x="1341920" y="304602"/>
            <a:ext cx="769161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1" i="0" u="none" strike="noStrike" cap="none">
              <a:solidFill>
                <a:srgbClr val="0070C0"/>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None/>
            </a:pPr>
            <a:r>
              <a:rPr lang="en-US" sz="2400" b="1" i="0" u="none" strike="noStrike" cap="none">
                <a:solidFill>
                  <a:srgbClr val="0070C0"/>
                </a:solidFill>
                <a:latin typeface="Times New Roman"/>
                <a:ea typeface="Times New Roman"/>
                <a:cs typeface="Times New Roman"/>
                <a:sym typeface="Times New Roman"/>
              </a:rPr>
              <a:t>- Nguyễn Tất Thành đã lường trước được những khó khăn khi đi ra nước ngoài: Đi một mình, có nhiều nguy hiểm, nhất là khi ốm đau. </a:t>
            </a:r>
            <a:endParaRPr sz="2400" b="1" i="0" u="none" strike="noStrike" cap="none">
              <a:solidFill>
                <a:srgbClr val="0070C0"/>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None/>
            </a:pPr>
            <a:r>
              <a:rPr lang="en-US" sz="2400" b="1" i="0" u="none" strike="noStrike" cap="none">
                <a:solidFill>
                  <a:srgbClr val="0070C0"/>
                </a:solidFill>
                <a:latin typeface="Times New Roman"/>
                <a:ea typeface="Times New Roman"/>
                <a:cs typeface="Times New Roman"/>
                <a:sym typeface="Times New Roman"/>
              </a:rPr>
              <a:t>- Nguyễn Tất Thành ra đi ở bến cảng Nhà Rồng, vào ngày 5 tháng 6 năm 1911.</a:t>
            </a:r>
            <a:endParaRPr sz="2400" b="0" i="0" u="none" strike="noStrike" cap="none">
              <a:solidFill>
                <a:srgbClr val="0070C0"/>
              </a:solidFill>
              <a:latin typeface="Times New Roman"/>
              <a:ea typeface="Times New Roman"/>
              <a:cs typeface="Times New Roman"/>
              <a:sym typeface="Times New Roman"/>
            </a:endParaRPr>
          </a:p>
        </p:txBody>
      </p:sp>
      <p:pic>
        <p:nvPicPr>
          <p:cNvPr id="529" name="Google Shape;529;p23" descr="nharong3"/>
          <p:cNvPicPr preferRelativeResize="0"/>
          <p:nvPr/>
        </p:nvPicPr>
        <p:blipFill rotWithShape="1">
          <a:blip r:embed="rId6">
            <a:alphaModFix/>
          </a:blip>
          <a:srcRect r="-1379" b="10001"/>
          <a:stretch/>
        </p:blipFill>
        <p:spPr>
          <a:xfrm>
            <a:off x="3223865" y="3029137"/>
            <a:ext cx="3190900" cy="1823740"/>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9"/>
                                        </p:tgtEl>
                                        <p:attrNameLst>
                                          <p:attrName>style.visibility</p:attrName>
                                        </p:attrNameLst>
                                      </p:cBhvr>
                                      <p:to>
                                        <p:strVal val="visible"/>
                                      </p:to>
                                    </p:set>
                                    <p:animEffect transition="in" filter="fade">
                                      <p:cBhvr>
                                        <p:cTn id="7" dur="500"/>
                                        <p:tgtEl>
                                          <p:spTgt spid="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24"/>
          <p:cNvSpPr/>
          <p:nvPr/>
        </p:nvSpPr>
        <p:spPr>
          <a:xfrm>
            <a:off x="1068850" y="1061770"/>
            <a:ext cx="4923821" cy="3019959"/>
          </a:xfrm>
          <a:custGeom>
            <a:avLst/>
            <a:gdLst/>
            <a:ahLst/>
            <a:cxnLst/>
            <a:rect l="l" t="t" r="r" b="b"/>
            <a:pathLst>
              <a:path w="80186" h="49181" extrusionOk="0">
                <a:moveTo>
                  <a:pt x="2410" y="2219"/>
                </a:moveTo>
                <a:cubicBezTo>
                  <a:pt x="3316" y="2219"/>
                  <a:pt x="3769" y="3316"/>
                  <a:pt x="3125" y="3960"/>
                </a:cubicBezTo>
                <a:cubicBezTo>
                  <a:pt x="2912" y="4180"/>
                  <a:pt x="2650" y="4279"/>
                  <a:pt x="2394" y="4279"/>
                </a:cubicBezTo>
                <a:cubicBezTo>
                  <a:pt x="1876" y="4279"/>
                  <a:pt x="1384" y="3875"/>
                  <a:pt x="1384" y="3268"/>
                </a:cubicBezTo>
                <a:cubicBezTo>
                  <a:pt x="1360" y="2696"/>
                  <a:pt x="1837" y="2219"/>
                  <a:pt x="2410" y="2219"/>
                </a:cubicBezTo>
                <a:close/>
                <a:moveTo>
                  <a:pt x="2410" y="6106"/>
                </a:moveTo>
                <a:cubicBezTo>
                  <a:pt x="3316" y="6106"/>
                  <a:pt x="3769" y="7227"/>
                  <a:pt x="3125" y="7871"/>
                </a:cubicBezTo>
                <a:cubicBezTo>
                  <a:pt x="2912" y="8076"/>
                  <a:pt x="2656" y="8168"/>
                  <a:pt x="2406" y="8168"/>
                </a:cubicBezTo>
                <a:cubicBezTo>
                  <a:pt x="1872" y="8168"/>
                  <a:pt x="1368" y="7749"/>
                  <a:pt x="1384" y="7132"/>
                </a:cubicBezTo>
                <a:cubicBezTo>
                  <a:pt x="1384" y="6559"/>
                  <a:pt x="1837" y="6106"/>
                  <a:pt x="2410" y="6106"/>
                </a:cubicBezTo>
                <a:close/>
                <a:moveTo>
                  <a:pt x="2410" y="10018"/>
                </a:moveTo>
                <a:cubicBezTo>
                  <a:pt x="3316" y="10018"/>
                  <a:pt x="3769" y="11115"/>
                  <a:pt x="3125" y="11759"/>
                </a:cubicBezTo>
                <a:cubicBezTo>
                  <a:pt x="2916" y="11968"/>
                  <a:pt x="2657" y="12061"/>
                  <a:pt x="2403" y="12061"/>
                </a:cubicBezTo>
                <a:cubicBezTo>
                  <a:pt x="1874" y="12061"/>
                  <a:pt x="1368" y="11656"/>
                  <a:pt x="1384" y="11043"/>
                </a:cubicBezTo>
                <a:cubicBezTo>
                  <a:pt x="1360" y="10471"/>
                  <a:pt x="1837" y="10018"/>
                  <a:pt x="2410" y="10018"/>
                </a:cubicBezTo>
                <a:close/>
                <a:moveTo>
                  <a:pt x="2410" y="13905"/>
                </a:moveTo>
                <a:cubicBezTo>
                  <a:pt x="3316" y="13905"/>
                  <a:pt x="3769" y="15003"/>
                  <a:pt x="3125" y="15646"/>
                </a:cubicBezTo>
                <a:cubicBezTo>
                  <a:pt x="2916" y="15855"/>
                  <a:pt x="2660" y="15949"/>
                  <a:pt x="2408" y="15949"/>
                </a:cubicBezTo>
                <a:cubicBezTo>
                  <a:pt x="1885" y="15949"/>
                  <a:pt x="1384" y="15543"/>
                  <a:pt x="1384" y="14931"/>
                </a:cubicBezTo>
                <a:cubicBezTo>
                  <a:pt x="1360" y="14359"/>
                  <a:pt x="1837" y="13905"/>
                  <a:pt x="2410" y="13905"/>
                </a:cubicBezTo>
                <a:close/>
                <a:moveTo>
                  <a:pt x="2410" y="17704"/>
                </a:moveTo>
                <a:cubicBezTo>
                  <a:pt x="2922" y="17704"/>
                  <a:pt x="3435" y="18043"/>
                  <a:pt x="3435" y="18723"/>
                </a:cubicBezTo>
                <a:lnTo>
                  <a:pt x="3435" y="18771"/>
                </a:lnTo>
                <a:lnTo>
                  <a:pt x="3435" y="18819"/>
                </a:lnTo>
                <a:cubicBezTo>
                  <a:pt x="3423" y="19510"/>
                  <a:pt x="2905" y="19856"/>
                  <a:pt x="2392" y="19856"/>
                </a:cubicBezTo>
                <a:cubicBezTo>
                  <a:pt x="1879" y="19856"/>
                  <a:pt x="1372" y="19510"/>
                  <a:pt x="1384" y="18819"/>
                </a:cubicBezTo>
                <a:lnTo>
                  <a:pt x="1384" y="18771"/>
                </a:lnTo>
                <a:lnTo>
                  <a:pt x="1384" y="18723"/>
                </a:lnTo>
                <a:cubicBezTo>
                  <a:pt x="1384" y="18043"/>
                  <a:pt x="1897" y="17704"/>
                  <a:pt x="2410" y="17704"/>
                </a:cubicBezTo>
                <a:close/>
                <a:moveTo>
                  <a:pt x="2410" y="21609"/>
                </a:moveTo>
                <a:cubicBezTo>
                  <a:pt x="3316" y="21609"/>
                  <a:pt x="3769" y="22706"/>
                  <a:pt x="3125" y="23350"/>
                </a:cubicBezTo>
                <a:cubicBezTo>
                  <a:pt x="2916" y="23559"/>
                  <a:pt x="2660" y="23652"/>
                  <a:pt x="2408" y="23652"/>
                </a:cubicBezTo>
                <a:cubicBezTo>
                  <a:pt x="1885" y="23652"/>
                  <a:pt x="1384" y="23247"/>
                  <a:pt x="1384" y="22635"/>
                </a:cubicBezTo>
                <a:cubicBezTo>
                  <a:pt x="1360" y="22062"/>
                  <a:pt x="1837" y="21609"/>
                  <a:pt x="2410" y="21609"/>
                </a:cubicBezTo>
                <a:close/>
                <a:moveTo>
                  <a:pt x="2410" y="25497"/>
                </a:moveTo>
                <a:cubicBezTo>
                  <a:pt x="3316" y="25497"/>
                  <a:pt x="3769" y="26594"/>
                  <a:pt x="3125" y="27238"/>
                </a:cubicBezTo>
                <a:cubicBezTo>
                  <a:pt x="2909" y="27447"/>
                  <a:pt x="2647" y="27540"/>
                  <a:pt x="2393" y="27540"/>
                </a:cubicBezTo>
                <a:cubicBezTo>
                  <a:pt x="1864" y="27540"/>
                  <a:pt x="1368" y="27135"/>
                  <a:pt x="1384" y="26522"/>
                </a:cubicBezTo>
                <a:cubicBezTo>
                  <a:pt x="1384" y="25950"/>
                  <a:pt x="1837" y="25497"/>
                  <a:pt x="2410" y="25497"/>
                </a:cubicBezTo>
                <a:close/>
                <a:moveTo>
                  <a:pt x="2410" y="29384"/>
                </a:moveTo>
                <a:cubicBezTo>
                  <a:pt x="3316" y="29384"/>
                  <a:pt x="3769" y="30505"/>
                  <a:pt x="3125" y="31149"/>
                </a:cubicBezTo>
                <a:cubicBezTo>
                  <a:pt x="2920" y="31354"/>
                  <a:pt x="2667" y="31446"/>
                  <a:pt x="2417" y="31446"/>
                </a:cubicBezTo>
                <a:cubicBezTo>
                  <a:pt x="1883" y="31446"/>
                  <a:pt x="1368" y="31028"/>
                  <a:pt x="1384" y="30410"/>
                </a:cubicBezTo>
                <a:cubicBezTo>
                  <a:pt x="1360" y="29837"/>
                  <a:pt x="1837" y="29384"/>
                  <a:pt x="2410" y="29384"/>
                </a:cubicBezTo>
                <a:close/>
                <a:moveTo>
                  <a:pt x="2410" y="33296"/>
                </a:moveTo>
                <a:cubicBezTo>
                  <a:pt x="3316" y="33296"/>
                  <a:pt x="3769" y="34393"/>
                  <a:pt x="3125" y="35037"/>
                </a:cubicBezTo>
                <a:cubicBezTo>
                  <a:pt x="2916" y="35246"/>
                  <a:pt x="2660" y="35339"/>
                  <a:pt x="2408" y="35339"/>
                </a:cubicBezTo>
                <a:cubicBezTo>
                  <a:pt x="1885" y="35339"/>
                  <a:pt x="1384" y="34934"/>
                  <a:pt x="1384" y="34321"/>
                </a:cubicBezTo>
                <a:cubicBezTo>
                  <a:pt x="1384" y="33749"/>
                  <a:pt x="1837" y="33296"/>
                  <a:pt x="2410" y="33296"/>
                </a:cubicBezTo>
                <a:close/>
                <a:moveTo>
                  <a:pt x="2410" y="37183"/>
                </a:moveTo>
                <a:cubicBezTo>
                  <a:pt x="3316" y="37183"/>
                  <a:pt x="3769" y="38281"/>
                  <a:pt x="3125" y="38925"/>
                </a:cubicBezTo>
                <a:cubicBezTo>
                  <a:pt x="2916" y="39133"/>
                  <a:pt x="2660" y="39227"/>
                  <a:pt x="2408" y="39227"/>
                </a:cubicBezTo>
                <a:cubicBezTo>
                  <a:pt x="1885" y="39227"/>
                  <a:pt x="1384" y="38821"/>
                  <a:pt x="1384" y="38209"/>
                </a:cubicBezTo>
                <a:cubicBezTo>
                  <a:pt x="1384" y="37637"/>
                  <a:pt x="1837" y="37183"/>
                  <a:pt x="2410" y="37183"/>
                </a:cubicBezTo>
                <a:close/>
                <a:moveTo>
                  <a:pt x="2410" y="41071"/>
                </a:moveTo>
                <a:cubicBezTo>
                  <a:pt x="3316" y="41071"/>
                  <a:pt x="3769" y="42168"/>
                  <a:pt x="3125" y="42812"/>
                </a:cubicBezTo>
                <a:cubicBezTo>
                  <a:pt x="2916" y="43021"/>
                  <a:pt x="2660" y="43114"/>
                  <a:pt x="2408" y="43114"/>
                </a:cubicBezTo>
                <a:cubicBezTo>
                  <a:pt x="1885" y="43114"/>
                  <a:pt x="1384" y="42709"/>
                  <a:pt x="1384" y="42097"/>
                </a:cubicBezTo>
                <a:cubicBezTo>
                  <a:pt x="1384" y="41524"/>
                  <a:pt x="1837" y="41071"/>
                  <a:pt x="2410" y="41071"/>
                </a:cubicBezTo>
                <a:close/>
                <a:moveTo>
                  <a:pt x="2410" y="44959"/>
                </a:moveTo>
                <a:cubicBezTo>
                  <a:pt x="3316" y="44959"/>
                  <a:pt x="3769" y="46080"/>
                  <a:pt x="3125" y="46724"/>
                </a:cubicBezTo>
                <a:cubicBezTo>
                  <a:pt x="2917" y="46932"/>
                  <a:pt x="2662" y="47025"/>
                  <a:pt x="2412" y="47025"/>
                </a:cubicBezTo>
                <a:cubicBezTo>
                  <a:pt x="1887" y="47025"/>
                  <a:pt x="1384" y="46614"/>
                  <a:pt x="1384" y="45984"/>
                </a:cubicBezTo>
                <a:cubicBezTo>
                  <a:pt x="1384" y="45436"/>
                  <a:pt x="1837" y="44959"/>
                  <a:pt x="2410" y="44959"/>
                </a:cubicBezTo>
                <a:close/>
                <a:moveTo>
                  <a:pt x="1" y="1"/>
                </a:moveTo>
                <a:lnTo>
                  <a:pt x="1" y="49180"/>
                </a:lnTo>
                <a:lnTo>
                  <a:pt x="80186" y="49180"/>
                </a:lnTo>
                <a:lnTo>
                  <a:pt x="80186" y="1"/>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5" name="Google Shape;535;p24"/>
          <p:cNvPicPr preferRelativeResize="0"/>
          <p:nvPr/>
        </p:nvPicPr>
        <p:blipFill rotWithShape="1">
          <a:blip r:embed="rId3">
            <a:alphaModFix/>
          </a:blip>
          <a:srcRect/>
          <a:stretch/>
        </p:blipFill>
        <p:spPr>
          <a:xfrm>
            <a:off x="1427844" y="1162581"/>
            <a:ext cx="4367027" cy="2789271"/>
          </a:xfrm>
          <a:prstGeom prst="rect">
            <a:avLst/>
          </a:prstGeom>
          <a:noFill/>
          <a:ln>
            <a:noFill/>
          </a:ln>
        </p:spPr>
      </p:pic>
      <p:sp>
        <p:nvSpPr>
          <p:cNvPr id="536" name="Google Shape;536;p24"/>
          <p:cNvSpPr/>
          <p:nvPr/>
        </p:nvSpPr>
        <p:spPr>
          <a:xfrm>
            <a:off x="6036317" y="1727227"/>
            <a:ext cx="2978499"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dk1"/>
                </a:solidFill>
                <a:latin typeface="Times New Roman"/>
                <a:ea typeface="Times New Roman"/>
                <a:cs typeface="Times New Roman"/>
                <a:sym typeface="Times New Roman"/>
              </a:rPr>
              <a:t>Tàu Đô đốc La-tu-sơ Tờ-rê-vin, với cái tên là Văn Ba.</a:t>
            </a:r>
            <a:endParaRPr sz="2800" b="0" i="0" u="none" strike="noStrike" cap="none">
              <a:solidFill>
                <a:schemeClr val="dk1"/>
              </a:solidFill>
              <a:latin typeface="Times New Roman"/>
              <a:ea typeface="Times New Roman"/>
              <a:cs typeface="Times New Roman"/>
              <a:sym typeface="Times New Roman"/>
            </a:endParaRPr>
          </a:p>
        </p:txBody>
      </p:sp>
      <p:pic>
        <p:nvPicPr>
          <p:cNvPr id="537" name="Google Shape;537;p24"/>
          <p:cNvPicPr preferRelativeResize="0"/>
          <p:nvPr/>
        </p:nvPicPr>
        <p:blipFill rotWithShape="1">
          <a:blip r:embed="rId4">
            <a:alphaModFix amt="89000"/>
          </a:blip>
          <a:srcRect/>
          <a:stretch/>
        </p:blipFill>
        <p:spPr>
          <a:xfrm rot="2082672">
            <a:off x="620971" y="3781297"/>
            <a:ext cx="1570100" cy="341108"/>
          </a:xfrm>
          <a:prstGeom prst="rect">
            <a:avLst/>
          </a:prstGeom>
          <a:noFill/>
          <a:ln>
            <a:noFill/>
          </a:ln>
        </p:spPr>
      </p:pic>
      <p:sp>
        <p:nvSpPr>
          <p:cNvPr id="538" name="Google Shape;538;p24"/>
          <p:cNvSpPr/>
          <p:nvPr/>
        </p:nvSpPr>
        <p:spPr>
          <a:xfrm>
            <a:off x="1427844" y="289719"/>
            <a:ext cx="750976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CF4700"/>
                </a:solidFill>
                <a:latin typeface="Times New Roman"/>
                <a:ea typeface="Times New Roman"/>
                <a:cs typeface="Times New Roman"/>
                <a:sym typeface="Times New Roman"/>
              </a:rPr>
              <a:t>Nguyễn Tất Thành đã rời Tổ quốc ra đi trên con tàu nào, với cái tên gọi là gì?</a:t>
            </a:r>
            <a:endParaRPr sz="2400" b="0" i="0" u="none" strike="noStrike" cap="none">
              <a:solidFill>
                <a:srgbClr val="CF4700"/>
              </a:solidFill>
              <a:latin typeface="Times New Roman"/>
              <a:ea typeface="Times New Roman"/>
              <a:cs typeface="Times New Roman"/>
              <a:sym typeface="Times New Roman"/>
            </a:endParaRPr>
          </a:p>
        </p:txBody>
      </p:sp>
      <p:grpSp>
        <p:nvGrpSpPr>
          <p:cNvPr id="539" name="Google Shape;539;p24"/>
          <p:cNvGrpSpPr/>
          <p:nvPr/>
        </p:nvGrpSpPr>
        <p:grpSpPr>
          <a:xfrm flipH="1">
            <a:off x="7645705" y="3543109"/>
            <a:ext cx="1227475" cy="1365697"/>
            <a:chOff x="7810236" y="476541"/>
            <a:chExt cx="943125" cy="1142697"/>
          </a:xfrm>
        </p:grpSpPr>
        <p:sp>
          <p:nvSpPr>
            <p:cNvPr id="540" name="Google Shape;540;p24"/>
            <p:cNvSpPr/>
            <p:nvPr/>
          </p:nvSpPr>
          <p:spPr>
            <a:xfrm>
              <a:off x="8065032" y="476541"/>
              <a:ext cx="433522" cy="891373"/>
            </a:xfrm>
            <a:custGeom>
              <a:avLst/>
              <a:gdLst/>
              <a:ahLst/>
              <a:cxnLst/>
              <a:rect l="l" t="t" r="r" b="b"/>
              <a:pathLst>
                <a:path w="27227" h="55982" extrusionOk="0">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1" name="Google Shape;541;p24"/>
            <p:cNvPicPr preferRelativeResize="0"/>
            <p:nvPr/>
          </p:nvPicPr>
          <p:blipFill rotWithShape="1">
            <a:blip r:embed="rId5">
              <a:alphaModFix amt="82000"/>
            </a:blip>
            <a:srcRect/>
            <a:stretch/>
          </p:blipFill>
          <p:spPr>
            <a:xfrm>
              <a:off x="7810236" y="1125635"/>
              <a:ext cx="943125" cy="493603"/>
            </a:xfrm>
            <a:prstGeom prst="rect">
              <a:avLst/>
            </a:prstGeom>
            <a:noFill/>
            <a:ln>
              <a:noFill/>
            </a:ln>
          </p:spPr>
        </p:pic>
      </p:gr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8">
                                            <p:txEl>
                                              <p:pRg st="0" end="0"/>
                                            </p:txEl>
                                          </p:spTgt>
                                        </p:tgtEl>
                                        <p:attrNameLst>
                                          <p:attrName>style.visibility</p:attrName>
                                        </p:attrNameLst>
                                      </p:cBhvr>
                                      <p:to>
                                        <p:strVal val="visible"/>
                                      </p:to>
                                    </p:set>
                                    <p:animEffect transition="in" filter="fade">
                                      <p:cBhvr>
                                        <p:cTn id="7" dur="1000"/>
                                        <p:tgtEl>
                                          <p:spTgt spid="538">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35"/>
                                        </p:tgtEl>
                                        <p:attrNameLst>
                                          <p:attrName>style.visibility</p:attrName>
                                        </p:attrNameLst>
                                      </p:cBhvr>
                                      <p:to>
                                        <p:strVal val="visible"/>
                                      </p:to>
                                    </p:set>
                                    <p:animEffect transition="in" filter="fade">
                                      <p:cBhvr>
                                        <p:cTn id="11" dur="500"/>
                                        <p:tgtEl>
                                          <p:spTgt spid="53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39"/>
                                        </p:tgtEl>
                                        <p:attrNameLst>
                                          <p:attrName>style.visibility</p:attrName>
                                        </p:attrNameLst>
                                      </p:cBhvr>
                                      <p:to>
                                        <p:strVal val="visible"/>
                                      </p:to>
                                    </p:set>
                                    <p:animEffect transition="in" filter="fade">
                                      <p:cBhvr>
                                        <p:cTn id="15" dur="500"/>
                                        <p:tgtEl>
                                          <p:spTgt spid="5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36"/>
                                        </p:tgtEl>
                                        <p:attrNameLst>
                                          <p:attrName>style.visibility</p:attrName>
                                        </p:attrNameLst>
                                      </p:cBhvr>
                                      <p:to>
                                        <p:strVal val="visible"/>
                                      </p:to>
                                    </p:set>
                                    <p:animEffect transition="in" filter="fade">
                                      <p:cBhvr>
                                        <p:cTn id="20" dur="500"/>
                                        <p:tgtEl>
                                          <p:spTgt spid="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5"/>
          <p:cNvSpPr/>
          <p:nvPr/>
        </p:nvSpPr>
        <p:spPr>
          <a:xfrm flipH="1">
            <a:off x="3580949" y="532966"/>
            <a:ext cx="5089621" cy="2445536"/>
          </a:xfrm>
          <a:custGeom>
            <a:avLst/>
            <a:gdLst/>
            <a:ahLst/>
            <a:cxnLst/>
            <a:rect l="l" t="t" r="r" b="b"/>
            <a:pathLst>
              <a:path w="80186" h="49181" extrusionOk="0">
                <a:moveTo>
                  <a:pt x="2410" y="2219"/>
                </a:moveTo>
                <a:cubicBezTo>
                  <a:pt x="3316" y="2219"/>
                  <a:pt x="3769" y="3316"/>
                  <a:pt x="3125" y="3960"/>
                </a:cubicBezTo>
                <a:cubicBezTo>
                  <a:pt x="2912" y="4180"/>
                  <a:pt x="2650" y="4279"/>
                  <a:pt x="2394" y="4279"/>
                </a:cubicBezTo>
                <a:cubicBezTo>
                  <a:pt x="1876" y="4279"/>
                  <a:pt x="1384" y="3875"/>
                  <a:pt x="1384" y="3268"/>
                </a:cubicBezTo>
                <a:cubicBezTo>
                  <a:pt x="1360" y="2696"/>
                  <a:pt x="1837" y="2219"/>
                  <a:pt x="2410" y="2219"/>
                </a:cubicBezTo>
                <a:close/>
                <a:moveTo>
                  <a:pt x="2410" y="6106"/>
                </a:moveTo>
                <a:cubicBezTo>
                  <a:pt x="3316" y="6106"/>
                  <a:pt x="3769" y="7227"/>
                  <a:pt x="3125" y="7871"/>
                </a:cubicBezTo>
                <a:cubicBezTo>
                  <a:pt x="2912" y="8076"/>
                  <a:pt x="2656" y="8168"/>
                  <a:pt x="2406" y="8168"/>
                </a:cubicBezTo>
                <a:cubicBezTo>
                  <a:pt x="1872" y="8168"/>
                  <a:pt x="1368" y="7749"/>
                  <a:pt x="1384" y="7132"/>
                </a:cubicBezTo>
                <a:cubicBezTo>
                  <a:pt x="1384" y="6559"/>
                  <a:pt x="1837" y="6106"/>
                  <a:pt x="2410" y="6106"/>
                </a:cubicBezTo>
                <a:close/>
                <a:moveTo>
                  <a:pt x="2410" y="10018"/>
                </a:moveTo>
                <a:cubicBezTo>
                  <a:pt x="3316" y="10018"/>
                  <a:pt x="3769" y="11115"/>
                  <a:pt x="3125" y="11759"/>
                </a:cubicBezTo>
                <a:cubicBezTo>
                  <a:pt x="2916" y="11968"/>
                  <a:pt x="2657" y="12061"/>
                  <a:pt x="2403" y="12061"/>
                </a:cubicBezTo>
                <a:cubicBezTo>
                  <a:pt x="1874" y="12061"/>
                  <a:pt x="1368" y="11656"/>
                  <a:pt x="1384" y="11043"/>
                </a:cubicBezTo>
                <a:cubicBezTo>
                  <a:pt x="1360" y="10471"/>
                  <a:pt x="1837" y="10018"/>
                  <a:pt x="2410" y="10018"/>
                </a:cubicBezTo>
                <a:close/>
                <a:moveTo>
                  <a:pt x="2410" y="13905"/>
                </a:moveTo>
                <a:cubicBezTo>
                  <a:pt x="3316" y="13905"/>
                  <a:pt x="3769" y="15003"/>
                  <a:pt x="3125" y="15646"/>
                </a:cubicBezTo>
                <a:cubicBezTo>
                  <a:pt x="2916" y="15855"/>
                  <a:pt x="2660" y="15949"/>
                  <a:pt x="2408" y="15949"/>
                </a:cubicBezTo>
                <a:cubicBezTo>
                  <a:pt x="1885" y="15949"/>
                  <a:pt x="1384" y="15543"/>
                  <a:pt x="1384" y="14931"/>
                </a:cubicBezTo>
                <a:cubicBezTo>
                  <a:pt x="1360" y="14359"/>
                  <a:pt x="1837" y="13905"/>
                  <a:pt x="2410" y="13905"/>
                </a:cubicBezTo>
                <a:close/>
                <a:moveTo>
                  <a:pt x="2410" y="17704"/>
                </a:moveTo>
                <a:cubicBezTo>
                  <a:pt x="2922" y="17704"/>
                  <a:pt x="3435" y="18043"/>
                  <a:pt x="3435" y="18723"/>
                </a:cubicBezTo>
                <a:lnTo>
                  <a:pt x="3435" y="18771"/>
                </a:lnTo>
                <a:lnTo>
                  <a:pt x="3435" y="18819"/>
                </a:lnTo>
                <a:cubicBezTo>
                  <a:pt x="3423" y="19510"/>
                  <a:pt x="2905" y="19856"/>
                  <a:pt x="2392" y="19856"/>
                </a:cubicBezTo>
                <a:cubicBezTo>
                  <a:pt x="1879" y="19856"/>
                  <a:pt x="1372" y="19510"/>
                  <a:pt x="1384" y="18819"/>
                </a:cubicBezTo>
                <a:lnTo>
                  <a:pt x="1384" y="18771"/>
                </a:lnTo>
                <a:lnTo>
                  <a:pt x="1384" y="18723"/>
                </a:lnTo>
                <a:cubicBezTo>
                  <a:pt x="1384" y="18043"/>
                  <a:pt x="1897" y="17704"/>
                  <a:pt x="2410" y="17704"/>
                </a:cubicBezTo>
                <a:close/>
                <a:moveTo>
                  <a:pt x="2410" y="21609"/>
                </a:moveTo>
                <a:cubicBezTo>
                  <a:pt x="3316" y="21609"/>
                  <a:pt x="3769" y="22706"/>
                  <a:pt x="3125" y="23350"/>
                </a:cubicBezTo>
                <a:cubicBezTo>
                  <a:pt x="2916" y="23559"/>
                  <a:pt x="2660" y="23652"/>
                  <a:pt x="2408" y="23652"/>
                </a:cubicBezTo>
                <a:cubicBezTo>
                  <a:pt x="1885" y="23652"/>
                  <a:pt x="1384" y="23247"/>
                  <a:pt x="1384" y="22635"/>
                </a:cubicBezTo>
                <a:cubicBezTo>
                  <a:pt x="1360" y="22062"/>
                  <a:pt x="1837" y="21609"/>
                  <a:pt x="2410" y="21609"/>
                </a:cubicBezTo>
                <a:close/>
                <a:moveTo>
                  <a:pt x="2410" y="25497"/>
                </a:moveTo>
                <a:cubicBezTo>
                  <a:pt x="3316" y="25497"/>
                  <a:pt x="3769" y="26594"/>
                  <a:pt x="3125" y="27238"/>
                </a:cubicBezTo>
                <a:cubicBezTo>
                  <a:pt x="2909" y="27447"/>
                  <a:pt x="2647" y="27540"/>
                  <a:pt x="2393" y="27540"/>
                </a:cubicBezTo>
                <a:cubicBezTo>
                  <a:pt x="1864" y="27540"/>
                  <a:pt x="1368" y="27135"/>
                  <a:pt x="1384" y="26522"/>
                </a:cubicBezTo>
                <a:cubicBezTo>
                  <a:pt x="1384" y="25950"/>
                  <a:pt x="1837" y="25497"/>
                  <a:pt x="2410" y="25497"/>
                </a:cubicBezTo>
                <a:close/>
                <a:moveTo>
                  <a:pt x="2410" y="29384"/>
                </a:moveTo>
                <a:cubicBezTo>
                  <a:pt x="3316" y="29384"/>
                  <a:pt x="3769" y="30505"/>
                  <a:pt x="3125" y="31149"/>
                </a:cubicBezTo>
                <a:cubicBezTo>
                  <a:pt x="2920" y="31354"/>
                  <a:pt x="2667" y="31446"/>
                  <a:pt x="2417" y="31446"/>
                </a:cubicBezTo>
                <a:cubicBezTo>
                  <a:pt x="1883" y="31446"/>
                  <a:pt x="1368" y="31028"/>
                  <a:pt x="1384" y="30410"/>
                </a:cubicBezTo>
                <a:cubicBezTo>
                  <a:pt x="1360" y="29837"/>
                  <a:pt x="1837" y="29384"/>
                  <a:pt x="2410" y="29384"/>
                </a:cubicBezTo>
                <a:close/>
                <a:moveTo>
                  <a:pt x="2410" y="33296"/>
                </a:moveTo>
                <a:cubicBezTo>
                  <a:pt x="3316" y="33296"/>
                  <a:pt x="3769" y="34393"/>
                  <a:pt x="3125" y="35037"/>
                </a:cubicBezTo>
                <a:cubicBezTo>
                  <a:pt x="2916" y="35246"/>
                  <a:pt x="2660" y="35339"/>
                  <a:pt x="2408" y="35339"/>
                </a:cubicBezTo>
                <a:cubicBezTo>
                  <a:pt x="1885" y="35339"/>
                  <a:pt x="1384" y="34934"/>
                  <a:pt x="1384" y="34321"/>
                </a:cubicBezTo>
                <a:cubicBezTo>
                  <a:pt x="1384" y="33749"/>
                  <a:pt x="1837" y="33296"/>
                  <a:pt x="2410" y="33296"/>
                </a:cubicBezTo>
                <a:close/>
                <a:moveTo>
                  <a:pt x="2410" y="37183"/>
                </a:moveTo>
                <a:cubicBezTo>
                  <a:pt x="3316" y="37183"/>
                  <a:pt x="3769" y="38281"/>
                  <a:pt x="3125" y="38925"/>
                </a:cubicBezTo>
                <a:cubicBezTo>
                  <a:pt x="2916" y="39133"/>
                  <a:pt x="2660" y="39227"/>
                  <a:pt x="2408" y="39227"/>
                </a:cubicBezTo>
                <a:cubicBezTo>
                  <a:pt x="1885" y="39227"/>
                  <a:pt x="1384" y="38821"/>
                  <a:pt x="1384" y="38209"/>
                </a:cubicBezTo>
                <a:cubicBezTo>
                  <a:pt x="1384" y="37637"/>
                  <a:pt x="1837" y="37183"/>
                  <a:pt x="2410" y="37183"/>
                </a:cubicBezTo>
                <a:close/>
                <a:moveTo>
                  <a:pt x="2410" y="41071"/>
                </a:moveTo>
                <a:cubicBezTo>
                  <a:pt x="3316" y="41071"/>
                  <a:pt x="3769" y="42168"/>
                  <a:pt x="3125" y="42812"/>
                </a:cubicBezTo>
                <a:cubicBezTo>
                  <a:pt x="2916" y="43021"/>
                  <a:pt x="2660" y="43114"/>
                  <a:pt x="2408" y="43114"/>
                </a:cubicBezTo>
                <a:cubicBezTo>
                  <a:pt x="1885" y="43114"/>
                  <a:pt x="1384" y="42709"/>
                  <a:pt x="1384" y="42097"/>
                </a:cubicBezTo>
                <a:cubicBezTo>
                  <a:pt x="1384" y="41524"/>
                  <a:pt x="1837" y="41071"/>
                  <a:pt x="2410" y="41071"/>
                </a:cubicBezTo>
                <a:close/>
                <a:moveTo>
                  <a:pt x="2410" y="44959"/>
                </a:moveTo>
                <a:cubicBezTo>
                  <a:pt x="3316" y="44959"/>
                  <a:pt x="3769" y="46080"/>
                  <a:pt x="3125" y="46724"/>
                </a:cubicBezTo>
                <a:cubicBezTo>
                  <a:pt x="2917" y="46932"/>
                  <a:pt x="2662" y="47025"/>
                  <a:pt x="2412" y="47025"/>
                </a:cubicBezTo>
                <a:cubicBezTo>
                  <a:pt x="1887" y="47025"/>
                  <a:pt x="1384" y="46614"/>
                  <a:pt x="1384" y="45984"/>
                </a:cubicBezTo>
                <a:cubicBezTo>
                  <a:pt x="1384" y="45436"/>
                  <a:pt x="1837" y="44959"/>
                  <a:pt x="2410" y="44959"/>
                </a:cubicBezTo>
                <a:close/>
                <a:moveTo>
                  <a:pt x="1" y="1"/>
                </a:moveTo>
                <a:lnTo>
                  <a:pt x="1" y="49180"/>
                </a:lnTo>
                <a:lnTo>
                  <a:pt x="80186" y="49180"/>
                </a:lnTo>
                <a:lnTo>
                  <a:pt x="80186" y="1"/>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7" name="Google Shape;547;p25"/>
          <p:cNvPicPr preferRelativeResize="0"/>
          <p:nvPr/>
        </p:nvPicPr>
        <p:blipFill rotWithShape="1">
          <a:blip r:embed="rId3">
            <a:alphaModFix amt="82000"/>
          </a:blip>
          <a:srcRect/>
          <a:stretch/>
        </p:blipFill>
        <p:spPr>
          <a:xfrm rot="-1452911" flipH="1">
            <a:off x="7342898" y="2614558"/>
            <a:ext cx="1763955" cy="385426"/>
          </a:xfrm>
          <a:prstGeom prst="rect">
            <a:avLst/>
          </a:prstGeom>
          <a:noFill/>
          <a:ln>
            <a:noFill/>
          </a:ln>
        </p:spPr>
      </p:pic>
      <p:sp>
        <p:nvSpPr>
          <p:cNvPr id="548" name="Google Shape;548;p25"/>
          <p:cNvSpPr/>
          <p:nvPr/>
        </p:nvSpPr>
        <p:spPr>
          <a:xfrm>
            <a:off x="2008082" y="450794"/>
            <a:ext cx="1572867"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sng" strike="noStrike" cap="none">
                <a:solidFill>
                  <a:srgbClr val="CF4700"/>
                </a:solidFill>
                <a:latin typeface="Times New Roman"/>
                <a:ea typeface="Times New Roman"/>
                <a:cs typeface="Times New Roman"/>
                <a:sym typeface="Times New Roman"/>
              </a:rPr>
              <a:t>Ghi nhớ</a:t>
            </a:r>
            <a:r>
              <a:rPr lang="en-US" sz="2800" b="1" i="0" u="none" strike="noStrike" cap="none">
                <a:solidFill>
                  <a:srgbClr val="CF4700"/>
                </a:solidFill>
                <a:latin typeface="Times New Roman"/>
                <a:ea typeface="Times New Roman"/>
                <a:cs typeface="Times New Roman"/>
                <a:sym typeface="Times New Roman"/>
              </a:rPr>
              <a:t>:</a:t>
            </a:r>
            <a:endParaRPr/>
          </a:p>
        </p:txBody>
      </p:sp>
      <p:sp>
        <p:nvSpPr>
          <p:cNvPr id="549" name="Google Shape;549;p25"/>
          <p:cNvSpPr txBox="1"/>
          <p:nvPr/>
        </p:nvSpPr>
        <p:spPr>
          <a:xfrm>
            <a:off x="4018673" y="604235"/>
            <a:ext cx="4285562" cy="22467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a:solidFill>
                  <a:schemeClr val="dk1"/>
                </a:solidFill>
                <a:latin typeface="Times New Roman"/>
                <a:ea typeface="Times New Roman"/>
                <a:cs typeface="Times New Roman"/>
                <a:sym typeface="Times New Roman"/>
              </a:rPr>
              <a:t> Năm 1911, với lòng yêu nước thương dân, Nguyễn Tất Thành đã từ cảng Nhà Rồng quyết chí ra đi tìm đường cứu nước.</a:t>
            </a:r>
            <a:endParaRPr sz="2800" b="0" i="0" u="none" strike="noStrike" cap="none">
              <a:solidFill>
                <a:schemeClr val="dk1"/>
              </a:solidFill>
              <a:latin typeface="Arial"/>
              <a:ea typeface="Arial"/>
              <a:cs typeface="Arial"/>
              <a:sym typeface="Arial"/>
            </a:endParaRPr>
          </a:p>
        </p:txBody>
      </p:sp>
      <p:pic>
        <p:nvPicPr>
          <p:cNvPr id="550" name="Google Shape;550;p25" descr="nharong3"/>
          <p:cNvPicPr preferRelativeResize="0"/>
          <p:nvPr/>
        </p:nvPicPr>
        <p:blipFill rotWithShape="1">
          <a:blip r:embed="rId4">
            <a:alphaModFix/>
          </a:blip>
          <a:srcRect r="-1379" b="10001"/>
          <a:stretch/>
        </p:blipFill>
        <p:spPr>
          <a:xfrm>
            <a:off x="893715" y="2589268"/>
            <a:ext cx="3190900" cy="2247503"/>
          </a:xfrm>
          <a:prstGeom prst="rect">
            <a:avLst/>
          </a:prstGeom>
          <a:noFill/>
          <a:ln>
            <a:noFill/>
          </a:ln>
        </p:spPr>
      </p:pic>
      <p:sp>
        <p:nvSpPr>
          <p:cNvPr id="551" name="Google Shape;551;p25"/>
          <p:cNvSpPr txBox="1"/>
          <p:nvPr/>
        </p:nvSpPr>
        <p:spPr>
          <a:xfrm>
            <a:off x="4326113" y="3713020"/>
            <a:ext cx="409077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1" u="none" strike="noStrike" cap="none">
                <a:solidFill>
                  <a:schemeClr val="dk1"/>
                </a:solidFill>
                <a:latin typeface="Times New Roman"/>
                <a:ea typeface="Times New Roman"/>
                <a:cs typeface="Times New Roman"/>
                <a:sym typeface="Times New Roman"/>
              </a:rPr>
              <a:t>Bến cảng Nhà Rồng đầu thế kỉ XX </a:t>
            </a:r>
            <a:endParaRPr/>
          </a:p>
        </p:txBody>
      </p:sp>
      <p:grpSp>
        <p:nvGrpSpPr>
          <p:cNvPr id="552" name="Google Shape;552;p25"/>
          <p:cNvGrpSpPr/>
          <p:nvPr/>
        </p:nvGrpSpPr>
        <p:grpSpPr>
          <a:xfrm flipH="1">
            <a:off x="2880922" y="1381419"/>
            <a:ext cx="1019886" cy="1469584"/>
            <a:chOff x="7775560" y="377110"/>
            <a:chExt cx="1019886" cy="1469584"/>
          </a:xfrm>
        </p:grpSpPr>
        <p:sp>
          <p:nvSpPr>
            <p:cNvPr id="553" name="Google Shape;553;p25"/>
            <p:cNvSpPr/>
            <p:nvPr/>
          </p:nvSpPr>
          <p:spPr>
            <a:xfrm flipH="1">
              <a:off x="8132474" y="377110"/>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4" name="Google Shape;554;p25"/>
            <p:cNvPicPr preferRelativeResize="0"/>
            <p:nvPr/>
          </p:nvPicPr>
          <p:blipFill rotWithShape="1">
            <a:blip r:embed="rId5">
              <a:alphaModFix/>
            </a:blip>
            <a:srcRect/>
            <a:stretch/>
          </p:blipFill>
          <p:spPr>
            <a:xfrm rot="-804813" flipH="1">
              <a:off x="7840478" y="1088164"/>
              <a:ext cx="890050" cy="664356"/>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8">
                                            <p:txEl>
                                              <p:pRg st="0" end="0"/>
                                            </p:txEl>
                                          </p:spTgt>
                                        </p:tgtEl>
                                        <p:attrNameLst>
                                          <p:attrName>style.visibility</p:attrName>
                                        </p:attrNameLst>
                                      </p:cBhvr>
                                      <p:to>
                                        <p:strVal val="visible"/>
                                      </p:to>
                                    </p:set>
                                    <p:animEffect transition="in" filter="fade">
                                      <p:cBhvr>
                                        <p:cTn id="7" dur="500"/>
                                        <p:tgtEl>
                                          <p:spTgt spid="5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9"/>
                                        </p:tgtEl>
                                        <p:attrNameLst>
                                          <p:attrName>style.visibility</p:attrName>
                                        </p:attrNameLst>
                                      </p:cBhvr>
                                      <p:to>
                                        <p:strVal val="visible"/>
                                      </p:to>
                                    </p:set>
                                    <p:animEffect transition="in" filter="fade">
                                      <p:cBhvr>
                                        <p:cTn id="12" dur="500"/>
                                        <p:tgtEl>
                                          <p:spTgt spid="54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50"/>
                                        </p:tgtEl>
                                        <p:attrNameLst>
                                          <p:attrName>style.visibility</p:attrName>
                                        </p:attrNameLst>
                                      </p:cBhvr>
                                      <p:to>
                                        <p:strVal val="visible"/>
                                      </p:to>
                                    </p:set>
                                    <p:animEffect transition="in" filter="fade">
                                      <p:cBhvr>
                                        <p:cTn id="16" dur="500"/>
                                        <p:tgtEl>
                                          <p:spTgt spid="5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51"/>
                                        </p:tgtEl>
                                        <p:attrNameLst>
                                          <p:attrName>style.visibility</p:attrName>
                                        </p:attrNameLst>
                                      </p:cBhvr>
                                      <p:to>
                                        <p:strVal val="visible"/>
                                      </p:to>
                                    </p:set>
                                    <p:animEffect transition="in" filter="fade">
                                      <p:cBhvr>
                                        <p:cTn id="21" dur="500"/>
                                        <p:tgtEl>
                                          <p:spTgt spid="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26"/>
          <p:cNvSpPr/>
          <p:nvPr/>
        </p:nvSpPr>
        <p:spPr>
          <a:xfrm rot="-5400000">
            <a:off x="3489191" y="-448492"/>
            <a:ext cx="3248887" cy="6106583"/>
          </a:xfrm>
          <a:custGeom>
            <a:avLst/>
            <a:gdLst/>
            <a:ahLst/>
            <a:cxnLst/>
            <a:rect l="l" t="t" r="r" b="b"/>
            <a:pathLst>
              <a:path w="61916" h="99672" extrusionOk="0">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0" name="Google Shape;560;p26"/>
          <p:cNvPicPr preferRelativeResize="0"/>
          <p:nvPr/>
        </p:nvPicPr>
        <p:blipFill rotWithShape="1">
          <a:blip r:embed="rId3">
            <a:alphaModFix amt="58999"/>
          </a:blip>
          <a:srcRect/>
          <a:stretch/>
        </p:blipFill>
        <p:spPr>
          <a:xfrm rot="-309437">
            <a:off x="1656807" y="674243"/>
            <a:ext cx="1570100" cy="407800"/>
          </a:xfrm>
          <a:prstGeom prst="rect">
            <a:avLst/>
          </a:prstGeom>
          <a:noFill/>
          <a:ln>
            <a:noFill/>
          </a:ln>
        </p:spPr>
      </p:pic>
      <p:sp>
        <p:nvSpPr>
          <p:cNvPr id="561" name="Google Shape;561;p26"/>
          <p:cNvSpPr txBox="1">
            <a:spLocks noGrp="1"/>
          </p:cNvSpPr>
          <p:nvPr>
            <p:ph type="subTitle" idx="1"/>
          </p:nvPr>
        </p:nvSpPr>
        <p:spPr>
          <a:xfrm>
            <a:off x="2897436" y="2015275"/>
            <a:ext cx="4432399" cy="1390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en-US" sz="7200">
                <a:latin typeface="Arial"/>
                <a:ea typeface="Arial"/>
                <a:cs typeface="Arial"/>
                <a:sym typeface="Arial"/>
              </a:rPr>
              <a:t>Quyết chí ra đi tìm đường cứu nước</a:t>
            </a:r>
            <a:endParaRPr sz="7200">
              <a:latin typeface="Arial"/>
              <a:ea typeface="Arial"/>
              <a:cs typeface="Arial"/>
              <a:sym typeface="Arial"/>
            </a:endParaRPr>
          </a:p>
        </p:txBody>
      </p:sp>
      <p:sp>
        <p:nvSpPr>
          <p:cNvPr id="562" name="Google Shape;562;p26"/>
          <p:cNvSpPr txBox="1">
            <a:spLocks noGrp="1"/>
          </p:cNvSpPr>
          <p:nvPr>
            <p:ph type="title"/>
          </p:nvPr>
        </p:nvSpPr>
        <p:spPr>
          <a:xfrm>
            <a:off x="3211754" y="1223360"/>
            <a:ext cx="4195200" cy="472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a:latin typeface="Arial"/>
                <a:ea typeface="Arial"/>
                <a:cs typeface="Arial"/>
                <a:sym typeface="Arial"/>
              </a:rPr>
              <a:t>Bài 6:</a:t>
            </a:r>
            <a:endParaRPr>
              <a:latin typeface="Arial"/>
              <a:ea typeface="Arial"/>
              <a:cs typeface="Arial"/>
              <a:sym typeface="Arial"/>
            </a:endParaRPr>
          </a:p>
        </p:txBody>
      </p:sp>
      <p:grpSp>
        <p:nvGrpSpPr>
          <p:cNvPr id="563" name="Google Shape;563;p26"/>
          <p:cNvGrpSpPr/>
          <p:nvPr/>
        </p:nvGrpSpPr>
        <p:grpSpPr>
          <a:xfrm>
            <a:off x="880532" y="1725457"/>
            <a:ext cx="1057967" cy="1709385"/>
            <a:chOff x="1693026" y="1752924"/>
            <a:chExt cx="1057967" cy="1709385"/>
          </a:xfrm>
        </p:grpSpPr>
        <p:sp>
          <p:nvSpPr>
            <p:cNvPr id="564" name="Google Shape;564;p26"/>
            <p:cNvSpPr/>
            <p:nvPr/>
          </p:nvSpPr>
          <p:spPr>
            <a:xfrm>
              <a:off x="1989861" y="1752924"/>
              <a:ext cx="464290" cy="1488789"/>
            </a:xfrm>
            <a:custGeom>
              <a:avLst/>
              <a:gdLst/>
              <a:ahLst/>
              <a:cxnLst/>
              <a:rect l="l" t="t" r="r" b="b"/>
              <a:pathLst>
                <a:path w="25662" h="82299" extrusionOk="0">
                  <a:moveTo>
                    <a:pt x="18232" y="952"/>
                  </a:moveTo>
                  <a:cubicBezTo>
                    <a:pt x="18757" y="952"/>
                    <a:pt x="18334" y="4099"/>
                    <a:pt x="18181" y="4750"/>
                  </a:cubicBezTo>
                  <a:cubicBezTo>
                    <a:pt x="18181" y="4750"/>
                    <a:pt x="17050" y="2271"/>
                    <a:pt x="17963" y="1140"/>
                  </a:cubicBezTo>
                  <a:cubicBezTo>
                    <a:pt x="18072" y="1010"/>
                    <a:pt x="18161" y="952"/>
                    <a:pt x="18232" y="952"/>
                  </a:cubicBezTo>
                  <a:close/>
                  <a:moveTo>
                    <a:pt x="15868" y="2007"/>
                  </a:moveTo>
                  <a:cubicBezTo>
                    <a:pt x="16363" y="2007"/>
                    <a:pt x="17381" y="4777"/>
                    <a:pt x="17528" y="5402"/>
                  </a:cubicBezTo>
                  <a:cubicBezTo>
                    <a:pt x="17528" y="5402"/>
                    <a:pt x="15354" y="3706"/>
                    <a:pt x="15658" y="2314"/>
                  </a:cubicBezTo>
                  <a:cubicBezTo>
                    <a:pt x="15705" y="2099"/>
                    <a:pt x="15778" y="2007"/>
                    <a:pt x="15868" y="2007"/>
                  </a:cubicBezTo>
                  <a:close/>
                  <a:moveTo>
                    <a:pt x="20679" y="1907"/>
                  </a:moveTo>
                  <a:cubicBezTo>
                    <a:pt x="20799" y="1907"/>
                    <a:pt x="20885" y="2029"/>
                    <a:pt x="20921" y="2314"/>
                  </a:cubicBezTo>
                  <a:cubicBezTo>
                    <a:pt x="21095" y="4010"/>
                    <a:pt x="18311" y="5794"/>
                    <a:pt x="18311" y="5794"/>
                  </a:cubicBezTo>
                  <a:cubicBezTo>
                    <a:pt x="18566" y="5066"/>
                    <a:pt x="20066" y="1907"/>
                    <a:pt x="20679" y="1907"/>
                  </a:cubicBezTo>
                  <a:close/>
                  <a:moveTo>
                    <a:pt x="14438" y="3724"/>
                  </a:moveTo>
                  <a:cubicBezTo>
                    <a:pt x="15010" y="3724"/>
                    <a:pt x="16970" y="5556"/>
                    <a:pt x="17354" y="6011"/>
                  </a:cubicBezTo>
                  <a:cubicBezTo>
                    <a:pt x="17354" y="6011"/>
                    <a:pt x="14658" y="5489"/>
                    <a:pt x="14310" y="4097"/>
                  </a:cubicBezTo>
                  <a:cubicBezTo>
                    <a:pt x="14241" y="3833"/>
                    <a:pt x="14299" y="3724"/>
                    <a:pt x="14438" y="3724"/>
                  </a:cubicBezTo>
                  <a:close/>
                  <a:moveTo>
                    <a:pt x="23530" y="8186"/>
                  </a:moveTo>
                  <a:cubicBezTo>
                    <a:pt x="23401" y="10075"/>
                    <a:pt x="22001" y="11244"/>
                    <a:pt x="21170" y="12696"/>
                  </a:cubicBezTo>
                  <a:lnTo>
                    <a:pt x="21170" y="12696"/>
                  </a:lnTo>
                  <a:cubicBezTo>
                    <a:pt x="20813" y="10880"/>
                    <a:pt x="21894" y="8702"/>
                    <a:pt x="23530" y="8186"/>
                  </a:cubicBezTo>
                  <a:close/>
                  <a:moveTo>
                    <a:pt x="16423" y="14303"/>
                  </a:moveTo>
                  <a:cubicBezTo>
                    <a:pt x="17244" y="14303"/>
                    <a:pt x="19703" y="17271"/>
                    <a:pt x="19703" y="18885"/>
                  </a:cubicBezTo>
                  <a:lnTo>
                    <a:pt x="19877" y="18885"/>
                  </a:lnTo>
                  <a:lnTo>
                    <a:pt x="19703" y="18929"/>
                  </a:lnTo>
                  <a:lnTo>
                    <a:pt x="19703" y="18885"/>
                  </a:lnTo>
                  <a:cubicBezTo>
                    <a:pt x="18746" y="17798"/>
                    <a:pt x="17789" y="16710"/>
                    <a:pt x="16876" y="15580"/>
                  </a:cubicBezTo>
                  <a:cubicBezTo>
                    <a:pt x="16615" y="15232"/>
                    <a:pt x="15919" y="14797"/>
                    <a:pt x="16223" y="14405"/>
                  </a:cubicBezTo>
                  <a:cubicBezTo>
                    <a:pt x="16269" y="14335"/>
                    <a:pt x="16337" y="14303"/>
                    <a:pt x="16423" y="14303"/>
                  </a:cubicBezTo>
                  <a:close/>
                  <a:moveTo>
                    <a:pt x="7024" y="19689"/>
                  </a:moveTo>
                  <a:lnTo>
                    <a:pt x="7046" y="19711"/>
                  </a:lnTo>
                  <a:lnTo>
                    <a:pt x="7003" y="19711"/>
                  </a:lnTo>
                  <a:cubicBezTo>
                    <a:pt x="7010" y="19704"/>
                    <a:pt x="7017" y="19696"/>
                    <a:pt x="7024" y="19689"/>
                  </a:cubicBezTo>
                  <a:close/>
                  <a:moveTo>
                    <a:pt x="7177" y="17841"/>
                  </a:moveTo>
                  <a:lnTo>
                    <a:pt x="7177" y="17885"/>
                  </a:lnTo>
                  <a:cubicBezTo>
                    <a:pt x="7871" y="17885"/>
                    <a:pt x="7397" y="19399"/>
                    <a:pt x="5669" y="20140"/>
                  </a:cubicBezTo>
                  <a:lnTo>
                    <a:pt x="5669" y="20140"/>
                  </a:lnTo>
                  <a:cubicBezTo>
                    <a:pt x="5777" y="19800"/>
                    <a:pt x="6495" y="17841"/>
                    <a:pt x="7177" y="17841"/>
                  </a:cubicBezTo>
                  <a:close/>
                  <a:moveTo>
                    <a:pt x="4673" y="16878"/>
                  </a:moveTo>
                  <a:cubicBezTo>
                    <a:pt x="5261" y="16878"/>
                    <a:pt x="5922" y="18455"/>
                    <a:pt x="5176" y="20320"/>
                  </a:cubicBezTo>
                  <a:lnTo>
                    <a:pt x="5220" y="20407"/>
                  </a:lnTo>
                  <a:cubicBezTo>
                    <a:pt x="5176" y="20320"/>
                    <a:pt x="3784" y="17624"/>
                    <a:pt x="4393" y="16971"/>
                  </a:cubicBezTo>
                  <a:lnTo>
                    <a:pt x="4393" y="16971"/>
                  </a:lnTo>
                  <a:lnTo>
                    <a:pt x="4393" y="17015"/>
                  </a:lnTo>
                  <a:cubicBezTo>
                    <a:pt x="4480" y="16922"/>
                    <a:pt x="4576" y="16878"/>
                    <a:pt x="4673" y="16878"/>
                  </a:cubicBezTo>
                  <a:close/>
                  <a:moveTo>
                    <a:pt x="2509" y="18350"/>
                  </a:moveTo>
                  <a:cubicBezTo>
                    <a:pt x="3103" y="18350"/>
                    <a:pt x="4203" y="19319"/>
                    <a:pt x="4566" y="21052"/>
                  </a:cubicBezTo>
                  <a:lnTo>
                    <a:pt x="4566" y="21052"/>
                  </a:lnTo>
                  <a:cubicBezTo>
                    <a:pt x="4101" y="20774"/>
                    <a:pt x="2014" y="19454"/>
                    <a:pt x="2132" y="18668"/>
                  </a:cubicBezTo>
                  <a:cubicBezTo>
                    <a:pt x="2174" y="18454"/>
                    <a:pt x="2315" y="18350"/>
                    <a:pt x="2509" y="18350"/>
                  </a:cubicBezTo>
                  <a:close/>
                  <a:moveTo>
                    <a:pt x="7900" y="20029"/>
                  </a:moveTo>
                  <a:cubicBezTo>
                    <a:pt x="8066" y="20029"/>
                    <a:pt x="8206" y="20064"/>
                    <a:pt x="8308" y="20146"/>
                  </a:cubicBezTo>
                  <a:cubicBezTo>
                    <a:pt x="8909" y="20571"/>
                    <a:pt x="7898" y="21427"/>
                    <a:pt x="6283" y="21427"/>
                  </a:cubicBezTo>
                  <a:cubicBezTo>
                    <a:pt x="5913" y="21427"/>
                    <a:pt x="5511" y="21383"/>
                    <a:pt x="5089" y="21277"/>
                  </a:cubicBezTo>
                  <a:lnTo>
                    <a:pt x="5002" y="21277"/>
                  </a:lnTo>
                  <a:cubicBezTo>
                    <a:pt x="5076" y="21240"/>
                    <a:pt x="6928" y="20029"/>
                    <a:pt x="7900" y="20029"/>
                  </a:cubicBezTo>
                  <a:close/>
                  <a:moveTo>
                    <a:pt x="20355" y="25061"/>
                  </a:moveTo>
                  <a:lnTo>
                    <a:pt x="20312" y="25105"/>
                  </a:lnTo>
                  <a:lnTo>
                    <a:pt x="20312" y="25061"/>
                  </a:lnTo>
                  <a:close/>
                  <a:moveTo>
                    <a:pt x="24241" y="21367"/>
                  </a:moveTo>
                  <a:cubicBezTo>
                    <a:pt x="24339" y="21367"/>
                    <a:pt x="24424" y="21405"/>
                    <a:pt x="24487" y="21495"/>
                  </a:cubicBezTo>
                  <a:cubicBezTo>
                    <a:pt x="25096" y="22364"/>
                    <a:pt x="22356" y="24148"/>
                    <a:pt x="21138" y="25322"/>
                  </a:cubicBezTo>
                  <a:lnTo>
                    <a:pt x="21138" y="25279"/>
                  </a:lnTo>
                  <a:cubicBezTo>
                    <a:pt x="21790" y="24278"/>
                    <a:pt x="22356" y="23191"/>
                    <a:pt x="23095" y="22234"/>
                  </a:cubicBezTo>
                  <a:cubicBezTo>
                    <a:pt x="23302" y="21924"/>
                    <a:pt x="23865" y="21367"/>
                    <a:pt x="24241" y="21367"/>
                  </a:cubicBezTo>
                  <a:close/>
                  <a:moveTo>
                    <a:pt x="8188" y="24107"/>
                  </a:moveTo>
                  <a:cubicBezTo>
                    <a:pt x="8280" y="24107"/>
                    <a:pt x="8364" y="24147"/>
                    <a:pt x="8438" y="24235"/>
                  </a:cubicBezTo>
                  <a:cubicBezTo>
                    <a:pt x="9004" y="24887"/>
                    <a:pt x="7177" y="27018"/>
                    <a:pt x="6133" y="28149"/>
                  </a:cubicBezTo>
                  <a:lnTo>
                    <a:pt x="6133" y="28193"/>
                  </a:lnTo>
                  <a:lnTo>
                    <a:pt x="6003" y="28193"/>
                  </a:lnTo>
                  <a:lnTo>
                    <a:pt x="6133" y="28149"/>
                  </a:lnTo>
                  <a:cubicBezTo>
                    <a:pt x="6133" y="26944"/>
                    <a:pt x="7418" y="24107"/>
                    <a:pt x="8188" y="24107"/>
                  </a:cubicBezTo>
                  <a:close/>
                  <a:moveTo>
                    <a:pt x="15635" y="28088"/>
                  </a:moveTo>
                  <a:cubicBezTo>
                    <a:pt x="17475" y="28088"/>
                    <a:pt x="16299" y="31609"/>
                    <a:pt x="16006" y="33281"/>
                  </a:cubicBezTo>
                  <a:cubicBezTo>
                    <a:pt x="15658" y="31629"/>
                    <a:pt x="14179" y="28280"/>
                    <a:pt x="15397" y="28106"/>
                  </a:cubicBezTo>
                  <a:cubicBezTo>
                    <a:pt x="15481" y="28094"/>
                    <a:pt x="15560" y="28088"/>
                    <a:pt x="15635" y="28088"/>
                  </a:cubicBezTo>
                  <a:close/>
                  <a:moveTo>
                    <a:pt x="1191" y="31250"/>
                  </a:moveTo>
                  <a:cubicBezTo>
                    <a:pt x="2039" y="31250"/>
                    <a:pt x="4365" y="32987"/>
                    <a:pt x="5611" y="34934"/>
                  </a:cubicBezTo>
                  <a:cubicBezTo>
                    <a:pt x="3697" y="34412"/>
                    <a:pt x="0" y="32281"/>
                    <a:pt x="957" y="31324"/>
                  </a:cubicBezTo>
                  <a:cubicBezTo>
                    <a:pt x="1012" y="31274"/>
                    <a:pt x="1091" y="31250"/>
                    <a:pt x="1191" y="31250"/>
                  </a:cubicBezTo>
                  <a:close/>
                  <a:moveTo>
                    <a:pt x="15136" y="38066"/>
                  </a:moveTo>
                  <a:cubicBezTo>
                    <a:pt x="15136" y="38109"/>
                    <a:pt x="15136" y="38109"/>
                    <a:pt x="15093" y="38152"/>
                  </a:cubicBezTo>
                  <a:cubicBezTo>
                    <a:pt x="15093" y="38152"/>
                    <a:pt x="15093" y="38196"/>
                    <a:pt x="15049" y="38196"/>
                  </a:cubicBezTo>
                  <a:lnTo>
                    <a:pt x="15093" y="38109"/>
                  </a:lnTo>
                  <a:lnTo>
                    <a:pt x="15136" y="38066"/>
                  </a:lnTo>
                  <a:close/>
                  <a:moveTo>
                    <a:pt x="10917" y="33629"/>
                  </a:moveTo>
                  <a:cubicBezTo>
                    <a:pt x="12439" y="33629"/>
                    <a:pt x="9830" y="37631"/>
                    <a:pt x="9134" y="38413"/>
                  </a:cubicBezTo>
                  <a:cubicBezTo>
                    <a:pt x="9221" y="37805"/>
                    <a:pt x="10134" y="33629"/>
                    <a:pt x="10917" y="33629"/>
                  </a:cubicBezTo>
                  <a:close/>
                  <a:moveTo>
                    <a:pt x="19625" y="35589"/>
                  </a:moveTo>
                  <a:cubicBezTo>
                    <a:pt x="19730" y="35589"/>
                    <a:pt x="19802" y="35629"/>
                    <a:pt x="19833" y="35717"/>
                  </a:cubicBezTo>
                  <a:cubicBezTo>
                    <a:pt x="20225" y="36761"/>
                    <a:pt x="16963" y="38457"/>
                    <a:pt x="15049" y="39196"/>
                  </a:cubicBezTo>
                  <a:lnTo>
                    <a:pt x="15049" y="39153"/>
                  </a:lnTo>
                  <a:cubicBezTo>
                    <a:pt x="16199" y="37811"/>
                    <a:pt x="18838" y="35589"/>
                    <a:pt x="19625" y="35589"/>
                  </a:cubicBezTo>
                  <a:close/>
                  <a:moveTo>
                    <a:pt x="12263" y="37756"/>
                  </a:moveTo>
                  <a:cubicBezTo>
                    <a:pt x="12896" y="37756"/>
                    <a:pt x="12708" y="41823"/>
                    <a:pt x="12135" y="42806"/>
                  </a:cubicBezTo>
                  <a:cubicBezTo>
                    <a:pt x="12135" y="42806"/>
                    <a:pt x="11352" y="38370"/>
                    <a:pt x="12135" y="37805"/>
                  </a:cubicBezTo>
                  <a:cubicBezTo>
                    <a:pt x="12181" y="37772"/>
                    <a:pt x="12223" y="37756"/>
                    <a:pt x="12263" y="37756"/>
                  </a:cubicBezTo>
                  <a:close/>
                  <a:moveTo>
                    <a:pt x="14818" y="45718"/>
                  </a:moveTo>
                  <a:cubicBezTo>
                    <a:pt x="15011" y="45718"/>
                    <a:pt x="15204" y="45811"/>
                    <a:pt x="15397" y="46025"/>
                  </a:cubicBezTo>
                  <a:lnTo>
                    <a:pt x="15397" y="46068"/>
                  </a:lnTo>
                  <a:cubicBezTo>
                    <a:pt x="15745" y="46416"/>
                    <a:pt x="13614" y="48678"/>
                    <a:pt x="12266" y="49722"/>
                  </a:cubicBezTo>
                  <a:cubicBezTo>
                    <a:pt x="12815" y="48367"/>
                    <a:pt x="13795" y="45718"/>
                    <a:pt x="14818" y="45718"/>
                  </a:cubicBezTo>
                  <a:close/>
                  <a:moveTo>
                    <a:pt x="6234" y="50239"/>
                  </a:moveTo>
                  <a:cubicBezTo>
                    <a:pt x="7103" y="50239"/>
                    <a:pt x="7390" y="53108"/>
                    <a:pt x="7177" y="54810"/>
                  </a:cubicBezTo>
                  <a:lnTo>
                    <a:pt x="7133" y="54810"/>
                  </a:lnTo>
                  <a:cubicBezTo>
                    <a:pt x="6350" y="53332"/>
                    <a:pt x="5089" y="50374"/>
                    <a:pt x="6176" y="50244"/>
                  </a:cubicBezTo>
                  <a:cubicBezTo>
                    <a:pt x="6196" y="50241"/>
                    <a:pt x="6215" y="50239"/>
                    <a:pt x="6234" y="50239"/>
                  </a:cubicBezTo>
                  <a:close/>
                  <a:moveTo>
                    <a:pt x="10917" y="47591"/>
                  </a:moveTo>
                  <a:lnTo>
                    <a:pt x="10917" y="47591"/>
                  </a:lnTo>
                  <a:cubicBezTo>
                    <a:pt x="11483" y="53549"/>
                    <a:pt x="8960" y="58986"/>
                    <a:pt x="7786" y="64640"/>
                  </a:cubicBezTo>
                  <a:lnTo>
                    <a:pt x="7786" y="64683"/>
                  </a:lnTo>
                  <a:cubicBezTo>
                    <a:pt x="7351" y="58681"/>
                    <a:pt x="8786" y="53071"/>
                    <a:pt x="10917" y="47591"/>
                  </a:cubicBezTo>
                  <a:close/>
                  <a:moveTo>
                    <a:pt x="18031" y="1"/>
                  </a:moveTo>
                  <a:cubicBezTo>
                    <a:pt x="17982" y="1"/>
                    <a:pt x="17930" y="3"/>
                    <a:pt x="17876" y="9"/>
                  </a:cubicBezTo>
                  <a:cubicBezTo>
                    <a:pt x="16528" y="183"/>
                    <a:pt x="17006" y="2184"/>
                    <a:pt x="17267" y="3227"/>
                  </a:cubicBezTo>
                  <a:cubicBezTo>
                    <a:pt x="16765" y="2653"/>
                    <a:pt x="16351" y="1130"/>
                    <a:pt x="15708" y="1130"/>
                  </a:cubicBezTo>
                  <a:cubicBezTo>
                    <a:pt x="15572" y="1130"/>
                    <a:pt x="15426" y="1198"/>
                    <a:pt x="15267" y="1357"/>
                  </a:cubicBezTo>
                  <a:cubicBezTo>
                    <a:pt x="14962" y="1662"/>
                    <a:pt x="15049" y="2097"/>
                    <a:pt x="15093" y="2488"/>
                  </a:cubicBezTo>
                  <a:cubicBezTo>
                    <a:pt x="15180" y="2923"/>
                    <a:pt x="15354" y="3358"/>
                    <a:pt x="15614" y="3706"/>
                  </a:cubicBezTo>
                  <a:cubicBezTo>
                    <a:pt x="15175" y="3506"/>
                    <a:pt x="14736" y="3087"/>
                    <a:pt x="14263" y="3087"/>
                  </a:cubicBezTo>
                  <a:cubicBezTo>
                    <a:pt x="14221" y="3087"/>
                    <a:pt x="14178" y="3090"/>
                    <a:pt x="14136" y="3097"/>
                  </a:cubicBezTo>
                  <a:cubicBezTo>
                    <a:pt x="14005" y="3141"/>
                    <a:pt x="13918" y="3227"/>
                    <a:pt x="13875" y="3358"/>
                  </a:cubicBezTo>
                  <a:cubicBezTo>
                    <a:pt x="13831" y="3749"/>
                    <a:pt x="13918" y="4141"/>
                    <a:pt x="14092" y="4445"/>
                  </a:cubicBezTo>
                  <a:cubicBezTo>
                    <a:pt x="14919" y="5968"/>
                    <a:pt x="16354" y="6316"/>
                    <a:pt x="17789" y="6446"/>
                  </a:cubicBezTo>
                  <a:cubicBezTo>
                    <a:pt x="20094" y="10143"/>
                    <a:pt x="20399" y="14144"/>
                    <a:pt x="20399" y="18189"/>
                  </a:cubicBezTo>
                  <a:cubicBezTo>
                    <a:pt x="20094" y="17711"/>
                    <a:pt x="19920" y="17102"/>
                    <a:pt x="19616" y="16710"/>
                  </a:cubicBezTo>
                  <a:cubicBezTo>
                    <a:pt x="18833" y="15710"/>
                    <a:pt x="18007" y="14797"/>
                    <a:pt x="17137" y="13927"/>
                  </a:cubicBezTo>
                  <a:cubicBezTo>
                    <a:pt x="16932" y="13738"/>
                    <a:pt x="16664" y="13640"/>
                    <a:pt x="16412" y="13640"/>
                  </a:cubicBezTo>
                  <a:cubicBezTo>
                    <a:pt x="15969" y="13640"/>
                    <a:pt x="15575" y="13942"/>
                    <a:pt x="15658" y="14579"/>
                  </a:cubicBezTo>
                  <a:cubicBezTo>
                    <a:pt x="15701" y="15101"/>
                    <a:pt x="16223" y="15667"/>
                    <a:pt x="16658" y="16188"/>
                  </a:cubicBezTo>
                  <a:cubicBezTo>
                    <a:pt x="17746" y="17493"/>
                    <a:pt x="18920" y="18668"/>
                    <a:pt x="19964" y="19972"/>
                  </a:cubicBezTo>
                  <a:cubicBezTo>
                    <a:pt x="20268" y="20364"/>
                    <a:pt x="20442" y="20842"/>
                    <a:pt x="20399" y="21364"/>
                  </a:cubicBezTo>
                  <a:cubicBezTo>
                    <a:pt x="19659" y="24278"/>
                    <a:pt x="18833" y="27192"/>
                    <a:pt x="18050" y="30063"/>
                  </a:cubicBezTo>
                  <a:cubicBezTo>
                    <a:pt x="17920" y="30541"/>
                    <a:pt x="17746" y="30976"/>
                    <a:pt x="17528" y="31368"/>
                  </a:cubicBezTo>
                  <a:cubicBezTo>
                    <a:pt x="17311" y="31802"/>
                    <a:pt x="17093" y="32194"/>
                    <a:pt x="16919" y="32629"/>
                  </a:cubicBezTo>
                  <a:cubicBezTo>
                    <a:pt x="17050" y="30715"/>
                    <a:pt x="17659" y="27584"/>
                    <a:pt x="15484" y="27540"/>
                  </a:cubicBezTo>
                  <a:cubicBezTo>
                    <a:pt x="14310" y="27540"/>
                    <a:pt x="14397" y="29106"/>
                    <a:pt x="14571" y="29976"/>
                  </a:cubicBezTo>
                  <a:cubicBezTo>
                    <a:pt x="14832" y="31237"/>
                    <a:pt x="15310" y="32455"/>
                    <a:pt x="15527" y="33716"/>
                  </a:cubicBezTo>
                  <a:cubicBezTo>
                    <a:pt x="15658" y="34456"/>
                    <a:pt x="15614" y="35151"/>
                    <a:pt x="15397" y="35847"/>
                  </a:cubicBezTo>
                  <a:cubicBezTo>
                    <a:pt x="14832" y="37326"/>
                    <a:pt x="14092" y="38674"/>
                    <a:pt x="13396" y="40110"/>
                  </a:cubicBezTo>
                  <a:cubicBezTo>
                    <a:pt x="13353" y="40284"/>
                    <a:pt x="13266" y="40414"/>
                    <a:pt x="13179" y="40545"/>
                  </a:cubicBezTo>
                  <a:cubicBezTo>
                    <a:pt x="13092" y="40675"/>
                    <a:pt x="13048" y="40762"/>
                    <a:pt x="12918" y="40849"/>
                  </a:cubicBezTo>
                  <a:cubicBezTo>
                    <a:pt x="12918" y="39588"/>
                    <a:pt x="13744" y="38066"/>
                    <a:pt x="12918" y="37239"/>
                  </a:cubicBezTo>
                  <a:cubicBezTo>
                    <a:pt x="12740" y="37041"/>
                    <a:pt x="12555" y="36956"/>
                    <a:pt x="12376" y="36956"/>
                  </a:cubicBezTo>
                  <a:cubicBezTo>
                    <a:pt x="11767" y="36956"/>
                    <a:pt x="11222" y="37941"/>
                    <a:pt x="11222" y="38848"/>
                  </a:cubicBezTo>
                  <a:cubicBezTo>
                    <a:pt x="11222" y="40371"/>
                    <a:pt x="11439" y="41893"/>
                    <a:pt x="11526" y="43415"/>
                  </a:cubicBezTo>
                  <a:cubicBezTo>
                    <a:pt x="11526" y="43807"/>
                    <a:pt x="11483" y="44198"/>
                    <a:pt x="11439" y="44589"/>
                  </a:cubicBezTo>
                  <a:lnTo>
                    <a:pt x="11309" y="44589"/>
                  </a:lnTo>
                  <a:lnTo>
                    <a:pt x="9482" y="39588"/>
                  </a:lnTo>
                  <a:cubicBezTo>
                    <a:pt x="9743" y="37457"/>
                    <a:pt x="13570" y="34282"/>
                    <a:pt x="11396" y="33064"/>
                  </a:cubicBezTo>
                  <a:cubicBezTo>
                    <a:pt x="11185" y="32942"/>
                    <a:pt x="11001" y="32888"/>
                    <a:pt x="10839" y="32888"/>
                  </a:cubicBezTo>
                  <a:cubicBezTo>
                    <a:pt x="9963" y="32888"/>
                    <a:pt x="9725" y="34447"/>
                    <a:pt x="9395" y="35108"/>
                  </a:cubicBezTo>
                  <a:cubicBezTo>
                    <a:pt x="9047" y="36108"/>
                    <a:pt x="8786" y="37152"/>
                    <a:pt x="8612" y="38152"/>
                  </a:cubicBezTo>
                  <a:cubicBezTo>
                    <a:pt x="8482" y="37979"/>
                    <a:pt x="8395" y="37892"/>
                    <a:pt x="8351" y="37761"/>
                  </a:cubicBezTo>
                  <a:cubicBezTo>
                    <a:pt x="7090" y="35586"/>
                    <a:pt x="6263" y="33238"/>
                    <a:pt x="5785" y="30802"/>
                  </a:cubicBezTo>
                  <a:cubicBezTo>
                    <a:pt x="5568" y="30063"/>
                    <a:pt x="5785" y="29280"/>
                    <a:pt x="6307" y="28758"/>
                  </a:cubicBezTo>
                  <a:cubicBezTo>
                    <a:pt x="6872" y="28193"/>
                    <a:pt x="7351" y="27627"/>
                    <a:pt x="7829" y="26975"/>
                  </a:cubicBezTo>
                  <a:cubicBezTo>
                    <a:pt x="8569" y="26018"/>
                    <a:pt x="9960" y="24539"/>
                    <a:pt x="8786" y="23582"/>
                  </a:cubicBezTo>
                  <a:cubicBezTo>
                    <a:pt x="8593" y="23436"/>
                    <a:pt x="8413" y="23373"/>
                    <a:pt x="8243" y="23373"/>
                  </a:cubicBezTo>
                  <a:cubicBezTo>
                    <a:pt x="7459" y="23373"/>
                    <a:pt x="6918" y="24729"/>
                    <a:pt x="6524" y="25409"/>
                  </a:cubicBezTo>
                  <a:cubicBezTo>
                    <a:pt x="6046" y="26409"/>
                    <a:pt x="5611" y="27410"/>
                    <a:pt x="5220" y="28410"/>
                  </a:cubicBezTo>
                  <a:cubicBezTo>
                    <a:pt x="5133" y="27149"/>
                    <a:pt x="5046" y="26018"/>
                    <a:pt x="5046" y="24887"/>
                  </a:cubicBezTo>
                  <a:cubicBezTo>
                    <a:pt x="5046" y="23756"/>
                    <a:pt x="5133" y="23017"/>
                    <a:pt x="5176" y="21930"/>
                  </a:cubicBezTo>
                  <a:cubicBezTo>
                    <a:pt x="6655" y="21712"/>
                    <a:pt x="9177" y="22147"/>
                    <a:pt x="9091" y="20190"/>
                  </a:cubicBezTo>
                  <a:cubicBezTo>
                    <a:pt x="9134" y="19885"/>
                    <a:pt x="8960" y="19537"/>
                    <a:pt x="8699" y="19363"/>
                  </a:cubicBezTo>
                  <a:cubicBezTo>
                    <a:pt x="8589" y="19318"/>
                    <a:pt x="8478" y="19299"/>
                    <a:pt x="8364" y="19299"/>
                  </a:cubicBezTo>
                  <a:cubicBezTo>
                    <a:pt x="7953" y="19299"/>
                    <a:pt x="7516" y="19546"/>
                    <a:pt x="7054" y="19656"/>
                  </a:cubicBezTo>
                  <a:lnTo>
                    <a:pt x="7054" y="19656"/>
                  </a:lnTo>
                  <a:cubicBezTo>
                    <a:pt x="8363" y="18253"/>
                    <a:pt x="8816" y="17356"/>
                    <a:pt x="7786" y="16841"/>
                  </a:cubicBezTo>
                  <a:cubicBezTo>
                    <a:pt x="7643" y="16767"/>
                    <a:pt x="7515" y="16734"/>
                    <a:pt x="7398" y="16734"/>
                  </a:cubicBezTo>
                  <a:cubicBezTo>
                    <a:pt x="6693" y="16734"/>
                    <a:pt x="6394" y="17928"/>
                    <a:pt x="5872" y="18450"/>
                  </a:cubicBezTo>
                  <a:cubicBezTo>
                    <a:pt x="5872" y="18450"/>
                    <a:pt x="5872" y="18494"/>
                    <a:pt x="5872" y="18494"/>
                  </a:cubicBezTo>
                  <a:lnTo>
                    <a:pt x="5829" y="18537"/>
                  </a:lnTo>
                  <a:cubicBezTo>
                    <a:pt x="5829" y="18494"/>
                    <a:pt x="5829" y="18494"/>
                    <a:pt x="5829" y="18494"/>
                  </a:cubicBezTo>
                  <a:cubicBezTo>
                    <a:pt x="5698" y="17841"/>
                    <a:pt x="5611" y="17189"/>
                    <a:pt x="5437" y="16493"/>
                  </a:cubicBezTo>
                  <a:cubicBezTo>
                    <a:pt x="5315" y="16248"/>
                    <a:pt x="5096" y="16017"/>
                    <a:pt x="4804" y="16017"/>
                  </a:cubicBezTo>
                  <a:cubicBezTo>
                    <a:pt x="4577" y="16017"/>
                    <a:pt x="4306" y="16156"/>
                    <a:pt x="4002" y="16536"/>
                  </a:cubicBezTo>
                  <a:cubicBezTo>
                    <a:pt x="3480" y="17189"/>
                    <a:pt x="4176" y="18102"/>
                    <a:pt x="4002" y="18711"/>
                  </a:cubicBezTo>
                  <a:cubicBezTo>
                    <a:pt x="3556" y="18468"/>
                    <a:pt x="3073" y="17697"/>
                    <a:pt x="2447" y="17697"/>
                  </a:cubicBezTo>
                  <a:cubicBezTo>
                    <a:pt x="2401" y="17697"/>
                    <a:pt x="2354" y="17702"/>
                    <a:pt x="2306" y="17711"/>
                  </a:cubicBezTo>
                  <a:cubicBezTo>
                    <a:pt x="2045" y="17754"/>
                    <a:pt x="1871" y="17928"/>
                    <a:pt x="1740" y="18146"/>
                  </a:cubicBezTo>
                  <a:cubicBezTo>
                    <a:pt x="957" y="19929"/>
                    <a:pt x="3349" y="20842"/>
                    <a:pt x="4611" y="21930"/>
                  </a:cubicBezTo>
                  <a:cubicBezTo>
                    <a:pt x="3871" y="26148"/>
                    <a:pt x="5002" y="30150"/>
                    <a:pt x="5916" y="33890"/>
                  </a:cubicBezTo>
                  <a:cubicBezTo>
                    <a:pt x="4828" y="33020"/>
                    <a:pt x="3610" y="31976"/>
                    <a:pt x="2306" y="31063"/>
                  </a:cubicBezTo>
                  <a:cubicBezTo>
                    <a:pt x="2029" y="30846"/>
                    <a:pt x="1511" y="30683"/>
                    <a:pt x="1061" y="30683"/>
                  </a:cubicBezTo>
                  <a:cubicBezTo>
                    <a:pt x="517" y="30683"/>
                    <a:pt x="71" y="30920"/>
                    <a:pt x="261" y="31585"/>
                  </a:cubicBezTo>
                  <a:cubicBezTo>
                    <a:pt x="1827" y="34195"/>
                    <a:pt x="4698" y="34977"/>
                    <a:pt x="6916" y="36500"/>
                  </a:cubicBezTo>
                  <a:cubicBezTo>
                    <a:pt x="7220" y="37022"/>
                    <a:pt x="7481" y="37500"/>
                    <a:pt x="7742" y="37979"/>
                  </a:cubicBezTo>
                  <a:cubicBezTo>
                    <a:pt x="9047" y="40153"/>
                    <a:pt x="10178" y="42371"/>
                    <a:pt x="10656" y="44894"/>
                  </a:cubicBezTo>
                  <a:cubicBezTo>
                    <a:pt x="10787" y="45329"/>
                    <a:pt x="10787" y="45807"/>
                    <a:pt x="10700" y="46242"/>
                  </a:cubicBezTo>
                  <a:cubicBezTo>
                    <a:pt x="9786" y="48939"/>
                    <a:pt x="8830" y="51679"/>
                    <a:pt x="8003" y="54027"/>
                  </a:cubicBezTo>
                  <a:cubicBezTo>
                    <a:pt x="7829" y="53071"/>
                    <a:pt x="7612" y="51766"/>
                    <a:pt x="7264" y="50461"/>
                  </a:cubicBezTo>
                  <a:cubicBezTo>
                    <a:pt x="7138" y="49989"/>
                    <a:pt x="6716" y="49358"/>
                    <a:pt x="6245" y="49358"/>
                  </a:cubicBezTo>
                  <a:cubicBezTo>
                    <a:pt x="6065" y="49358"/>
                    <a:pt x="5878" y="49450"/>
                    <a:pt x="5698" y="49678"/>
                  </a:cubicBezTo>
                  <a:cubicBezTo>
                    <a:pt x="5481" y="50026"/>
                    <a:pt x="5394" y="50461"/>
                    <a:pt x="5437" y="50896"/>
                  </a:cubicBezTo>
                  <a:cubicBezTo>
                    <a:pt x="5394" y="52766"/>
                    <a:pt x="6220" y="54375"/>
                    <a:pt x="7177" y="55898"/>
                  </a:cubicBezTo>
                  <a:cubicBezTo>
                    <a:pt x="7438" y="56289"/>
                    <a:pt x="7525" y="56724"/>
                    <a:pt x="7481" y="57159"/>
                  </a:cubicBezTo>
                  <a:cubicBezTo>
                    <a:pt x="6959" y="60508"/>
                    <a:pt x="6872" y="63900"/>
                    <a:pt x="7307" y="67293"/>
                  </a:cubicBezTo>
                  <a:cubicBezTo>
                    <a:pt x="7916" y="72338"/>
                    <a:pt x="10047" y="76861"/>
                    <a:pt x="12744" y="81124"/>
                  </a:cubicBezTo>
                  <a:cubicBezTo>
                    <a:pt x="13092" y="81559"/>
                    <a:pt x="13440" y="81950"/>
                    <a:pt x="13875" y="82298"/>
                  </a:cubicBezTo>
                  <a:lnTo>
                    <a:pt x="14092" y="82081"/>
                  </a:lnTo>
                  <a:cubicBezTo>
                    <a:pt x="13701" y="81602"/>
                    <a:pt x="13309" y="81124"/>
                    <a:pt x="13005" y="80558"/>
                  </a:cubicBezTo>
                  <a:cubicBezTo>
                    <a:pt x="11613" y="77775"/>
                    <a:pt x="10134" y="75035"/>
                    <a:pt x="9047" y="72164"/>
                  </a:cubicBezTo>
                  <a:cubicBezTo>
                    <a:pt x="7873" y="69424"/>
                    <a:pt x="7699" y="66380"/>
                    <a:pt x="8569" y="63509"/>
                  </a:cubicBezTo>
                  <a:cubicBezTo>
                    <a:pt x="9656" y="60117"/>
                    <a:pt x="10526" y="56681"/>
                    <a:pt x="11265" y="53201"/>
                  </a:cubicBezTo>
                  <a:cubicBezTo>
                    <a:pt x="11483" y="51635"/>
                    <a:pt x="12352" y="50287"/>
                    <a:pt x="13614" y="49374"/>
                  </a:cubicBezTo>
                  <a:cubicBezTo>
                    <a:pt x="14701" y="48547"/>
                    <a:pt x="16006" y="47112"/>
                    <a:pt x="16136" y="45851"/>
                  </a:cubicBezTo>
                  <a:cubicBezTo>
                    <a:pt x="16093" y="45503"/>
                    <a:pt x="15832" y="45242"/>
                    <a:pt x="15484" y="45155"/>
                  </a:cubicBezTo>
                  <a:cubicBezTo>
                    <a:pt x="15316" y="45107"/>
                    <a:pt x="15157" y="45085"/>
                    <a:pt x="15007" y="45085"/>
                  </a:cubicBezTo>
                  <a:cubicBezTo>
                    <a:pt x="13377" y="45085"/>
                    <a:pt x="12779" y="47726"/>
                    <a:pt x="11744" y="49200"/>
                  </a:cubicBezTo>
                  <a:cubicBezTo>
                    <a:pt x="11744" y="47764"/>
                    <a:pt x="11526" y="46503"/>
                    <a:pt x="11787" y="45329"/>
                  </a:cubicBezTo>
                  <a:cubicBezTo>
                    <a:pt x="12092" y="44068"/>
                    <a:pt x="12874" y="42850"/>
                    <a:pt x="13353" y="41588"/>
                  </a:cubicBezTo>
                  <a:cubicBezTo>
                    <a:pt x="13701" y="40806"/>
                    <a:pt x="14266" y="40197"/>
                    <a:pt x="15049" y="39849"/>
                  </a:cubicBezTo>
                  <a:cubicBezTo>
                    <a:pt x="16702" y="38892"/>
                    <a:pt x="17833" y="38761"/>
                    <a:pt x="19224" y="37457"/>
                  </a:cubicBezTo>
                  <a:cubicBezTo>
                    <a:pt x="19833" y="36848"/>
                    <a:pt x="20660" y="36065"/>
                    <a:pt x="20573" y="35543"/>
                  </a:cubicBezTo>
                  <a:lnTo>
                    <a:pt x="20355" y="35151"/>
                  </a:lnTo>
                  <a:cubicBezTo>
                    <a:pt x="20094" y="35082"/>
                    <a:pt x="19833" y="35047"/>
                    <a:pt x="19578" y="35047"/>
                  </a:cubicBezTo>
                  <a:cubicBezTo>
                    <a:pt x="19195" y="35047"/>
                    <a:pt x="18824" y="35125"/>
                    <a:pt x="18485" y="35282"/>
                  </a:cubicBezTo>
                  <a:cubicBezTo>
                    <a:pt x="17224" y="36065"/>
                    <a:pt x="16093" y="36978"/>
                    <a:pt x="15136" y="38066"/>
                  </a:cubicBezTo>
                  <a:cubicBezTo>
                    <a:pt x="15223" y="37805"/>
                    <a:pt x="15310" y="37544"/>
                    <a:pt x="15440" y="37326"/>
                  </a:cubicBezTo>
                  <a:cubicBezTo>
                    <a:pt x="16745" y="34369"/>
                    <a:pt x="18094" y="31455"/>
                    <a:pt x="19311" y="28454"/>
                  </a:cubicBezTo>
                  <a:cubicBezTo>
                    <a:pt x="19746" y="27323"/>
                    <a:pt x="20486" y="26322"/>
                    <a:pt x="21486" y="25626"/>
                  </a:cubicBezTo>
                  <a:cubicBezTo>
                    <a:pt x="22573" y="24844"/>
                    <a:pt x="23574" y="23974"/>
                    <a:pt x="24487" y="23017"/>
                  </a:cubicBezTo>
                  <a:cubicBezTo>
                    <a:pt x="24922" y="22625"/>
                    <a:pt x="25661" y="21973"/>
                    <a:pt x="25357" y="21277"/>
                  </a:cubicBezTo>
                  <a:cubicBezTo>
                    <a:pt x="25228" y="20942"/>
                    <a:pt x="24931" y="20851"/>
                    <a:pt x="24656" y="20851"/>
                  </a:cubicBezTo>
                  <a:cubicBezTo>
                    <a:pt x="24467" y="20851"/>
                    <a:pt x="24289" y="20894"/>
                    <a:pt x="24183" y="20929"/>
                  </a:cubicBezTo>
                  <a:cubicBezTo>
                    <a:pt x="22312" y="21495"/>
                    <a:pt x="21617" y="23278"/>
                    <a:pt x="20442" y="24844"/>
                  </a:cubicBezTo>
                  <a:cubicBezTo>
                    <a:pt x="20442" y="24496"/>
                    <a:pt x="20442" y="24365"/>
                    <a:pt x="20486" y="24191"/>
                  </a:cubicBezTo>
                  <a:cubicBezTo>
                    <a:pt x="20703" y="22147"/>
                    <a:pt x="21182" y="20103"/>
                    <a:pt x="21095" y="18102"/>
                  </a:cubicBezTo>
                  <a:cubicBezTo>
                    <a:pt x="20921" y="15406"/>
                    <a:pt x="21051" y="13579"/>
                    <a:pt x="23095" y="11491"/>
                  </a:cubicBezTo>
                  <a:cubicBezTo>
                    <a:pt x="23791" y="10795"/>
                    <a:pt x="24965" y="8664"/>
                    <a:pt x="24226" y="7751"/>
                  </a:cubicBezTo>
                  <a:cubicBezTo>
                    <a:pt x="24047" y="7534"/>
                    <a:pt x="23827" y="7433"/>
                    <a:pt x="23582" y="7433"/>
                  </a:cubicBezTo>
                  <a:cubicBezTo>
                    <a:pt x="22994" y="7433"/>
                    <a:pt x="22262" y="8016"/>
                    <a:pt x="21617" y="8969"/>
                  </a:cubicBezTo>
                  <a:cubicBezTo>
                    <a:pt x="21182" y="9708"/>
                    <a:pt x="20834" y="10491"/>
                    <a:pt x="20573" y="11274"/>
                  </a:cubicBezTo>
                  <a:cubicBezTo>
                    <a:pt x="19964" y="9751"/>
                    <a:pt x="19268" y="8012"/>
                    <a:pt x="18529" y="6142"/>
                  </a:cubicBezTo>
                  <a:cubicBezTo>
                    <a:pt x="20051" y="5228"/>
                    <a:pt x="21356" y="4097"/>
                    <a:pt x="21660" y="2097"/>
                  </a:cubicBezTo>
                  <a:cubicBezTo>
                    <a:pt x="21703" y="1836"/>
                    <a:pt x="21530" y="1531"/>
                    <a:pt x="21269" y="1401"/>
                  </a:cubicBezTo>
                  <a:cubicBezTo>
                    <a:pt x="21030" y="1231"/>
                    <a:pt x="20823" y="1159"/>
                    <a:pt x="20639" y="1159"/>
                  </a:cubicBezTo>
                  <a:cubicBezTo>
                    <a:pt x="19786" y="1159"/>
                    <a:pt x="19449" y="2729"/>
                    <a:pt x="18876" y="3445"/>
                  </a:cubicBezTo>
                  <a:cubicBezTo>
                    <a:pt x="19129" y="2435"/>
                    <a:pt x="19503" y="1"/>
                    <a:pt x="180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5" name="Google Shape;565;p26"/>
            <p:cNvPicPr preferRelativeResize="0"/>
            <p:nvPr/>
          </p:nvPicPr>
          <p:blipFill rotWithShape="1">
            <a:blip r:embed="rId4">
              <a:alphaModFix amt="91000"/>
            </a:blip>
            <a:srcRect/>
            <a:stretch/>
          </p:blipFill>
          <p:spPr>
            <a:xfrm>
              <a:off x="1693026" y="2900264"/>
              <a:ext cx="1057967" cy="562045"/>
            </a:xfrm>
            <a:prstGeom prst="rect">
              <a:avLst/>
            </a:prstGeom>
            <a:noFill/>
            <a:ln>
              <a:noFill/>
            </a:ln>
          </p:spPr>
        </p:pic>
      </p:grpSp>
      <p:pic>
        <p:nvPicPr>
          <p:cNvPr id="566" name="Google Shape;566;p26"/>
          <p:cNvPicPr preferRelativeResize="0"/>
          <p:nvPr/>
        </p:nvPicPr>
        <p:blipFill rotWithShape="1">
          <a:blip r:embed="rId5">
            <a:alphaModFix amt="80000"/>
          </a:blip>
          <a:srcRect/>
          <a:stretch/>
        </p:blipFill>
        <p:spPr>
          <a:xfrm rot="-596163">
            <a:off x="7004649" y="3955100"/>
            <a:ext cx="1312050" cy="376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9"/>
                                        </p:tgtEl>
                                        <p:attrNameLst>
                                          <p:attrName>style.visibility</p:attrName>
                                        </p:attrNameLst>
                                      </p:cBhvr>
                                      <p:to>
                                        <p:strVal val="visible"/>
                                      </p:to>
                                    </p:set>
                                    <p:anim calcmode="lin" valueType="num">
                                      <p:cBhvr additive="base">
                                        <p:cTn id="7" dur="500"/>
                                        <p:tgtEl>
                                          <p:spTgt spid="559"/>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2"/>
                                        </p:tgtEl>
                                        <p:attrNameLst>
                                          <p:attrName>style.visibility</p:attrName>
                                        </p:attrNameLst>
                                      </p:cBhvr>
                                      <p:to>
                                        <p:strVal val="visible"/>
                                      </p:to>
                                    </p:set>
                                    <p:animEffect transition="in" filter="fade">
                                      <p:cBhvr>
                                        <p:cTn id="11" dur="500"/>
                                        <p:tgtEl>
                                          <p:spTgt spid="56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61">
                                            <p:txEl>
                                              <p:pRg st="0" end="0"/>
                                            </p:txEl>
                                          </p:spTgt>
                                        </p:tgtEl>
                                        <p:attrNameLst>
                                          <p:attrName>style.visibility</p:attrName>
                                        </p:attrNameLst>
                                      </p:cBhvr>
                                      <p:to>
                                        <p:strVal val="visible"/>
                                      </p:to>
                                    </p:set>
                                    <p:animEffect transition="in" filter="fade">
                                      <p:cBhvr>
                                        <p:cTn id="15" dur="1000"/>
                                        <p:tgtEl>
                                          <p:spTgt spid="561">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66"/>
                                        </p:tgtEl>
                                        <p:attrNameLst>
                                          <p:attrName>style.visibility</p:attrName>
                                        </p:attrNameLst>
                                      </p:cBhvr>
                                      <p:to>
                                        <p:strVal val="visible"/>
                                      </p:to>
                                    </p:set>
                                    <p:animEffect transition="in" filter="fade">
                                      <p:cBhvr>
                                        <p:cTn id="19" dur="500"/>
                                        <p:tgtEl>
                                          <p:spTgt spid="566"/>
                                        </p:tgtEl>
                                      </p:cBhvr>
                                    </p:animEffect>
                                  </p:childTnLst>
                                </p:cTn>
                              </p:par>
                              <p:par>
                                <p:cTn id="20" presetID="10" presetClass="entr" presetSubtype="0" fill="hold" nodeType="withEffect">
                                  <p:stCondLst>
                                    <p:cond delay="0"/>
                                  </p:stCondLst>
                                  <p:childTnLst>
                                    <p:set>
                                      <p:cBhvr>
                                        <p:cTn id="21" dur="1" fill="hold">
                                          <p:stCondLst>
                                            <p:cond delay="0"/>
                                          </p:stCondLst>
                                        </p:cTn>
                                        <p:tgtEl>
                                          <p:spTgt spid="560"/>
                                        </p:tgtEl>
                                        <p:attrNameLst>
                                          <p:attrName>style.visibility</p:attrName>
                                        </p:attrNameLst>
                                      </p:cBhvr>
                                      <p:to>
                                        <p:strVal val="visible"/>
                                      </p:to>
                                    </p:set>
                                    <p:animEffect transition="in" filter="fade">
                                      <p:cBhvr>
                                        <p:cTn id="22" dur="500"/>
                                        <p:tgtEl>
                                          <p:spTgt spid="560"/>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563"/>
                                        </p:tgtEl>
                                        <p:attrNameLst>
                                          <p:attrName>style.visibility</p:attrName>
                                        </p:attrNameLst>
                                      </p:cBhvr>
                                      <p:to>
                                        <p:strVal val="visible"/>
                                      </p:to>
                                    </p:set>
                                    <p:animEffect transition="in" filter="fade">
                                      <p:cBhvr>
                                        <p:cTn id="26" dur="5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27"/>
          <p:cNvSpPr txBox="1">
            <a:spLocks noGrp="1"/>
          </p:cNvSpPr>
          <p:nvPr>
            <p:ph type="subTitle" idx="1"/>
          </p:nvPr>
        </p:nvSpPr>
        <p:spPr>
          <a:xfrm>
            <a:off x="2346592" y="1728836"/>
            <a:ext cx="5368833" cy="1390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en-US" sz="7200">
                <a:latin typeface="Arial"/>
                <a:ea typeface="Arial"/>
                <a:cs typeface="Arial"/>
                <a:sym typeface="Arial"/>
              </a:rPr>
              <a:t>Chúc các em học tốt</a:t>
            </a:r>
            <a:endParaRPr sz="7200">
              <a:latin typeface="Arial"/>
              <a:ea typeface="Arial"/>
              <a:cs typeface="Arial"/>
              <a:sym typeface="Arial"/>
            </a:endParaRPr>
          </a:p>
        </p:txBody>
      </p:sp>
      <p:sp>
        <p:nvSpPr>
          <p:cNvPr id="572" name="Google Shape;572;p27"/>
          <p:cNvSpPr/>
          <p:nvPr/>
        </p:nvSpPr>
        <p:spPr>
          <a:xfrm flipH="1">
            <a:off x="2490280" y="1249063"/>
            <a:ext cx="5089621" cy="2445536"/>
          </a:xfrm>
          <a:custGeom>
            <a:avLst/>
            <a:gdLst/>
            <a:ahLst/>
            <a:cxnLst/>
            <a:rect l="l" t="t" r="r" b="b"/>
            <a:pathLst>
              <a:path w="80186" h="49181" extrusionOk="0">
                <a:moveTo>
                  <a:pt x="2410" y="2219"/>
                </a:moveTo>
                <a:cubicBezTo>
                  <a:pt x="3316" y="2219"/>
                  <a:pt x="3769" y="3316"/>
                  <a:pt x="3125" y="3960"/>
                </a:cubicBezTo>
                <a:cubicBezTo>
                  <a:pt x="2912" y="4180"/>
                  <a:pt x="2650" y="4279"/>
                  <a:pt x="2394" y="4279"/>
                </a:cubicBezTo>
                <a:cubicBezTo>
                  <a:pt x="1876" y="4279"/>
                  <a:pt x="1384" y="3875"/>
                  <a:pt x="1384" y="3268"/>
                </a:cubicBezTo>
                <a:cubicBezTo>
                  <a:pt x="1360" y="2696"/>
                  <a:pt x="1837" y="2219"/>
                  <a:pt x="2410" y="2219"/>
                </a:cubicBezTo>
                <a:close/>
                <a:moveTo>
                  <a:pt x="2410" y="6106"/>
                </a:moveTo>
                <a:cubicBezTo>
                  <a:pt x="3316" y="6106"/>
                  <a:pt x="3769" y="7227"/>
                  <a:pt x="3125" y="7871"/>
                </a:cubicBezTo>
                <a:cubicBezTo>
                  <a:pt x="2912" y="8076"/>
                  <a:pt x="2656" y="8168"/>
                  <a:pt x="2406" y="8168"/>
                </a:cubicBezTo>
                <a:cubicBezTo>
                  <a:pt x="1872" y="8168"/>
                  <a:pt x="1368" y="7749"/>
                  <a:pt x="1384" y="7132"/>
                </a:cubicBezTo>
                <a:cubicBezTo>
                  <a:pt x="1384" y="6559"/>
                  <a:pt x="1837" y="6106"/>
                  <a:pt x="2410" y="6106"/>
                </a:cubicBezTo>
                <a:close/>
                <a:moveTo>
                  <a:pt x="2410" y="10018"/>
                </a:moveTo>
                <a:cubicBezTo>
                  <a:pt x="3316" y="10018"/>
                  <a:pt x="3769" y="11115"/>
                  <a:pt x="3125" y="11759"/>
                </a:cubicBezTo>
                <a:cubicBezTo>
                  <a:pt x="2916" y="11968"/>
                  <a:pt x="2657" y="12061"/>
                  <a:pt x="2403" y="12061"/>
                </a:cubicBezTo>
                <a:cubicBezTo>
                  <a:pt x="1874" y="12061"/>
                  <a:pt x="1368" y="11656"/>
                  <a:pt x="1384" y="11043"/>
                </a:cubicBezTo>
                <a:cubicBezTo>
                  <a:pt x="1360" y="10471"/>
                  <a:pt x="1837" y="10018"/>
                  <a:pt x="2410" y="10018"/>
                </a:cubicBezTo>
                <a:close/>
                <a:moveTo>
                  <a:pt x="2410" y="13905"/>
                </a:moveTo>
                <a:cubicBezTo>
                  <a:pt x="3316" y="13905"/>
                  <a:pt x="3769" y="15003"/>
                  <a:pt x="3125" y="15646"/>
                </a:cubicBezTo>
                <a:cubicBezTo>
                  <a:pt x="2916" y="15855"/>
                  <a:pt x="2660" y="15949"/>
                  <a:pt x="2408" y="15949"/>
                </a:cubicBezTo>
                <a:cubicBezTo>
                  <a:pt x="1885" y="15949"/>
                  <a:pt x="1384" y="15543"/>
                  <a:pt x="1384" y="14931"/>
                </a:cubicBezTo>
                <a:cubicBezTo>
                  <a:pt x="1360" y="14359"/>
                  <a:pt x="1837" y="13905"/>
                  <a:pt x="2410" y="13905"/>
                </a:cubicBezTo>
                <a:close/>
                <a:moveTo>
                  <a:pt x="2410" y="17704"/>
                </a:moveTo>
                <a:cubicBezTo>
                  <a:pt x="2922" y="17704"/>
                  <a:pt x="3435" y="18043"/>
                  <a:pt x="3435" y="18723"/>
                </a:cubicBezTo>
                <a:lnTo>
                  <a:pt x="3435" y="18771"/>
                </a:lnTo>
                <a:lnTo>
                  <a:pt x="3435" y="18819"/>
                </a:lnTo>
                <a:cubicBezTo>
                  <a:pt x="3423" y="19510"/>
                  <a:pt x="2905" y="19856"/>
                  <a:pt x="2392" y="19856"/>
                </a:cubicBezTo>
                <a:cubicBezTo>
                  <a:pt x="1879" y="19856"/>
                  <a:pt x="1372" y="19510"/>
                  <a:pt x="1384" y="18819"/>
                </a:cubicBezTo>
                <a:lnTo>
                  <a:pt x="1384" y="18771"/>
                </a:lnTo>
                <a:lnTo>
                  <a:pt x="1384" y="18723"/>
                </a:lnTo>
                <a:cubicBezTo>
                  <a:pt x="1384" y="18043"/>
                  <a:pt x="1897" y="17704"/>
                  <a:pt x="2410" y="17704"/>
                </a:cubicBezTo>
                <a:close/>
                <a:moveTo>
                  <a:pt x="2410" y="21609"/>
                </a:moveTo>
                <a:cubicBezTo>
                  <a:pt x="3316" y="21609"/>
                  <a:pt x="3769" y="22706"/>
                  <a:pt x="3125" y="23350"/>
                </a:cubicBezTo>
                <a:cubicBezTo>
                  <a:pt x="2916" y="23559"/>
                  <a:pt x="2660" y="23652"/>
                  <a:pt x="2408" y="23652"/>
                </a:cubicBezTo>
                <a:cubicBezTo>
                  <a:pt x="1885" y="23652"/>
                  <a:pt x="1384" y="23247"/>
                  <a:pt x="1384" y="22635"/>
                </a:cubicBezTo>
                <a:cubicBezTo>
                  <a:pt x="1360" y="22062"/>
                  <a:pt x="1837" y="21609"/>
                  <a:pt x="2410" y="21609"/>
                </a:cubicBezTo>
                <a:close/>
                <a:moveTo>
                  <a:pt x="2410" y="25497"/>
                </a:moveTo>
                <a:cubicBezTo>
                  <a:pt x="3316" y="25497"/>
                  <a:pt x="3769" y="26594"/>
                  <a:pt x="3125" y="27238"/>
                </a:cubicBezTo>
                <a:cubicBezTo>
                  <a:pt x="2909" y="27447"/>
                  <a:pt x="2647" y="27540"/>
                  <a:pt x="2393" y="27540"/>
                </a:cubicBezTo>
                <a:cubicBezTo>
                  <a:pt x="1864" y="27540"/>
                  <a:pt x="1368" y="27135"/>
                  <a:pt x="1384" y="26522"/>
                </a:cubicBezTo>
                <a:cubicBezTo>
                  <a:pt x="1384" y="25950"/>
                  <a:pt x="1837" y="25497"/>
                  <a:pt x="2410" y="25497"/>
                </a:cubicBezTo>
                <a:close/>
                <a:moveTo>
                  <a:pt x="2410" y="29384"/>
                </a:moveTo>
                <a:cubicBezTo>
                  <a:pt x="3316" y="29384"/>
                  <a:pt x="3769" y="30505"/>
                  <a:pt x="3125" y="31149"/>
                </a:cubicBezTo>
                <a:cubicBezTo>
                  <a:pt x="2920" y="31354"/>
                  <a:pt x="2667" y="31446"/>
                  <a:pt x="2417" y="31446"/>
                </a:cubicBezTo>
                <a:cubicBezTo>
                  <a:pt x="1883" y="31446"/>
                  <a:pt x="1368" y="31028"/>
                  <a:pt x="1384" y="30410"/>
                </a:cubicBezTo>
                <a:cubicBezTo>
                  <a:pt x="1360" y="29837"/>
                  <a:pt x="1837" y="29384"/>
                  <a:pt x="2410" y="29384"/>
                </a:cubicBezTo>
                <a:close/>
                <a:moveTo>
                  <a:pt x="2410" y="33296"/>
                </a:moveTo>
                <a:cubicBezTo>
                  <a:pt x="3316" y="33296"/>
                  <a:pt x="3769" y="34393"/>
                  <a:pt x="3125" y="35037"/>
                </a:cubicBezTo>
                <a:cubicBezTo>
                  <a:pt x="2916" y="35246"/>
                  <a:pt x="2660" y="35339"/>
                  <a:pt x="2408" y="35339"/>
                </a:cubicBezTo>
                <a:cubicBezTo>
                  <a:pt x="1885" y="35339"/>
                  <a:pt x="1384" y="34934"/>
                  <a:pt x="1384" y="34321"/>
                </a:cubicBezTo>
                <a:cubicBezTo>
                  <a:pt x="1384" y="33749"/>
                  <a:pt x="1837" y="33296"/>
                  <a:pt x="2410" y="33296"/>
                </a:cubicBezTo>
                <a:close/>
                <a:moveTo>
                  <a:pt x="2410" y="37183"/>
                </a:moveTo>
                <a:cubicBezTo>
                  <a:pt x="3316" y="37183"/>
                  <a:pt x="3769" y="38281"/>
                  <a:pt x="3125" y="38925"/>
                </a:cubicBezTo>
                <a:cubicBezTo>
                  <a:pt x="2916" y="39133"/>
                  <a:pt x="2660" y="39227"/>
                  <a:pt x="2408" y="39227"/>
                </a:cubicBezTo>
                <a:cubicBezTo>
                  <a:pt x="1885" y="39227"/>
                  <a:pt x="1384" y="38821"/>
                  <a:pt x="1384" y="38209"/>
                </a:cubicBezTo>
                <a:cubicBezTo>
                  <a:pt x="1384" y="37637"/>
                  <a:pt x="1837" y="37183"/>
                  <a:pt x="2410" y="37183"/>
                </a:cubicBezTo>
                <a:close/>
                <a:moveTo>
                  <a:pt x="2410" y="41071"/>
                </a:moveTo>
                <a:cubicBezTo>
                  <a:pt x="3316" y="41071"/>
                  <a:pt x="3769" y="42168"/>
                  <a:pt x="3125" y="42812"/>
                </a:cubicBezTo>
                <a:cubicBezTo>
                  <a:pt x="2916" y="43021"/>
                  <a:pt x="2660" y="43114"/>
                  <a:pt x="2408" y="43114"/>
                </a:cubicBezTo>
                <a:cubicBezTo>
                  <a:pt x="1885" y="43114"/>
                  <a:pt x="1384" y="42709"/>
                  <a:pt x="1384" y="42097"/>
                </a:cubicBezTo>
                <a:cubicBezTo>
                  <a:pt x="1384" y="41524"/>
                  <a:pt x="1837" y="41071"/>
                  <a:pt x="2410" y="41071"/>
                </a:cubicBezTo>
                <a:close/>
                <a:moveTo>
                  <a:pt x="2410" y="44959"/>
                </a:moveTo>
                <a:cubicBezTo>
                  <a:pt x="3316" y="44959"/>
                  <a:pt x="3769" y="46080"/>
                  <a:pt x="3125" y="46724"/>
                </a:cubicBezTo>
                <a:cubicBezTo>
                  <a:pt x="2917" y="46932"/>
                  <a:pt x="2662" y="47025"/>
                  <a:pt x="2412" y="47025"/>
                </a:cubicBezTo>
                <a:cubicBezTo>
                  <a:pt x="1887" y="47025"/>
                  <a:pt x="1384" y="46614"/>
                  <a:pt x="1384" y="45984"/>
                </a:cubicBezTo>
                <a:cubicBezTo>
                  <a:pt x="1384" y="45436"/>
                  <a:pt x="1837" y="44959"/>
                  <a:pt x="2410" y="44959"/>
                </a:cubicBezTo>
                <a:close/>
                <a:moveTo>
                  <a:pt x="1" y="1"/>
                </a:moveTo>
                <a:lnTo>
                  <a:pt x="1" y="49180"/>
                </a:lnTo>
                <a:lnTo>
                  <a:pt x="80186" y="49180"/>
                </a:lnTo>
                <a:lnTo>
                  <a:pt x="80186" y="1"/>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3" name="Google Shape;573;p27"/>
          <p:cNvPicPr preferRelativeResize="0"/>
          <p:nvPr/>
        </p:nvPicPr>
        <p:blipFill rotWithShape="1">
          <a:blip r:embed="rId3">
            <a:alphaModFix amt="82000"/>
          </a:blip>
          <a:srcRect/>
          <a:stretch/>
        </p:blipFill>
        <p:spPr>
          <a:xfrm rot="-1452911" flipH="1">
            <a:off x="6252229" y="3330655"/>
            <a:ext cx="1763955" cy="385426"/>
          </a:xfrm>
          <a:prstGeom prst="rect">
            <a:avLst/>
          </a:prstGeom>
          <a:noFill/>
          <a:ln>
            <a:noFill/>
          </a:ln>
        </p:spPr>
      </p:pic>
      <p:grpSp>
        <p:nvGrpSpPr>
          <p:cNvPr id="574" name="Google Shape;574;p27"/>
          <p:cNvGrpSpPr/>
          <p:nvPr/>
        </p:nvGrpSpPr>
        <p:grpSpPr>
          <a:xfrm flipH="1">
            <a:off x="1790253" y="2097516"/>
            <a:ext cx="1019886" cy="1469584"/>
            <a:chOff x="7775560" y="377110"/>
            <a:chExt cx="1019886" cy="1469584"/>
          </a:xfrm>
        </p:grpSpPr>
        <p:sp>
          <p:nvSpPr>
            <p:cNvPr id="575" name="Google Shape;575;p27"/>
            <p:cNvSpPr/>
            <p:nvPr/>
          </p:nvSpPr>
          <p:spPr>
            <a:xfrm flipH="1">
              <a:off x="8132474" y="377110"/>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6" name="Google Shape;576;p27"/>
            <p:cNvPicPr preferRelativeResize="0"/>
            <p:nvPr/>
          </p:nvPicPr>
          <p:blipFill rotWithShape="1">
            <a:blip r:embed="rId4">
              <a:alphaModFix/>
            </a:blip>
            <a:srcRect/>
            <a:stretch/>
          </p:blipFill>
          <p:spPr>
            <a:xfrm rot="-804813" flipH="1">
              <a:off x="7840478" y="1088164"/>
              <a:ext cx="890050" cy="664356"/>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1">
                                            <p:txEl>
                                              <p:pRg st="0" end="0"/>
                                            </p:txEl>
                                          </p:spTgt>
                                        </p:tgtEl>
                                        <p:attrNameLst>
                                          <p:attrName>style.visibility</p:attrName>
                                        </p:attrNameLst>
                                      </p:cBhvr>
                                      <p:to>
                                        <p:strVal val="visible"/>
                                      </p:to>
                                    </p:set>
                                    <p:animEffect transition="in" filter="fade">
                                      <p:cBhvr>
                                        <p:cTn id="7" dur="1000"/>
                                        <p:tgtEl>
                                          <p:spTgt spid="57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72"/>
                                        </p:tgtEl>
                                        <p:attrNameLst>
                                          <p:attrName>style.visibility</p:attrName>
                                        </p:attrNameLst>
                                      </p:cBhvr>
                                      <p:to>
                                        <p:strVal val="visible"/>
                                      </p:to>
                                    </p:set>
                                    <p:animEffect transition="in" filter="fade">
                                      <p:cBhvr>
                                        <p:cTn id="11" dur="1000"/>
                                        <p:tgtEl>
                                          <p:spTgt spid="57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74"/>
                                        </p:tgtEl>
                                        <p:attrNameLst>
                                          <p:attrName>style.visibility</p:attrName>
                                        </p:attrNameLst>
                                      </p:cBhvr>
                                      <p:to>
                                        <p:strVal val="visible"/>
                                      </p:to>
                                    </p:set>
                                    <p:animEffect transition="in" filter="fade">
                                      <p:cBhvr>
                                        <p:cTn id="15" dur="500"/>
                                        <p:tgtEl>
                                          <p:spTgt spid="574"/>
                                        </p:tgtEl>
                                      </p:cBhvr>
                                    </p:animEffect>
                                  </p:childTnLst>
                                </p:cTn>
                              </p:par>
                              <p:par>
                                <p:cTn id="16" presetID="10" presetClass="entr" presetSubtype="0" fill="hold" nodeType="withEffect">
                                  <p:stCondLst>
                                    <p:cond delay="0"/>
                                  </p:stCondLst>
                                  <p:childTnLst>
                                    <p:set>
                                      <p:cBhvr>
                                        <p:cTn id="17" dur="1" fill="hold">
                                          <p:stCondLst>
                                            <p:cond delay="0"/>
                                          </p:stCondLst>
                                        </p:cTn>
                                        <p:tgtEl>
                                          <p:spTgt spid="573"/>
                                        </p:tgtEl>
                                        <p:attrNameLst>
                                          <p:attrName>style.visibility</p:attrName>
                                        </p:attrNameLst>
                                      </p:cBhvr>
                                      <p:to>
                                        <p:strVal val="visible"/>
                                      </p:to>
                                    </p:set>
                                    <p:animEffect transition="in" filter="fade">
                                      <p:cBhvr>
                                        <p:cTn id="18" dur="5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graphicFrame>
        <p:nvGraphicFramePr>
          <p:cNvPr id="257" name="Google Shape;257;p3"/>
          <p:cNvGraphicFramePr/>
          <p:nvPr/>
        </p:nvGraphicFramePr>
        <p:xfrm>
          <a:off x="1625051" y="1622019"/>
          <a:ext cx="3000000" cy="3000000"/>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tblGrid>
              <a:tr h="535475">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G</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Ệ</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A</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58" name="Google Shape;258;p3"/>
          <p:cNvGraphicFramePr/>
          <p:nvPr/>
        </p:nvGraphicFramePr>
        <p:xfrm>
          <a:off x="1626849" y="1107769"/>
          <a:ext cx="3000000" cy="3000000"/>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gridCol w="535475">
                  <a:extLst>
                    <a:ext uri="{9D8B030D-6E8A-4147-A177-3AD203B41FA5}">
                      <a16:colId xmlns:a16="http://schemas.microsoft.com/office/drawing/2014/main" val="20006"/>
                    </a:ext>
                  </a:extLst>
                </a:gridCol>
                <a:gridCol w="535475">
                  <a:extLst>
                    <a:ext uri="{9D8B030D-6E8A-4147-A177-3AD203B41FA5}">
                      <a16:colId xmlns:a16="http://schemas.microsoft.com/office/drawing/2014/main" val="20007"/>
                    </a:ext>
                  </a:extLst>
                </a:gridCol>
                <a:gridCol w="535475">
                  <a:extLst>
                    <a:ext uri="{9D8B030D-6E8A-4147-A177-3AD203B41FA5}">
                      <a16:colId xmlns:a16="http://schemas.microsoft.com/office/drawing/2014/main" val="20008"/>
                    </a:ext>
                  </a:extLst>
                </a:gridCol>
                <a:gridCol w="535475">
                  <a:extLst>
                    <a:ext uri="{9D8B030D-6E8A-4147-A177-3AD203B41FA5}">
                      <a16:colId xmlns:a16="http://schemas.microsoft.com/office/drawing/2014/main" val="20009"/>
                    </a:ext>
                  </a:extLst>
                </a:gridCol>
                <a:gridCol w="535475">
                  <a:extLst>
                    <a:ext uri="{9D8B030D-6E8A-4147-A177-3AD203B41FA5}">
                      <a16:colId xmlns:a16="http://schemas.microsoft.com/office/drawing/2014/main" val="20010"/>
                    </a:ext>
                  </a:extLst>
                </a:gridCol>
              </a:tblGrid>
              <a:tr h="535475">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P</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A</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 </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B</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Ộ</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I</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C</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Â</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U</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59" name="Google Shape;259;p3"/>
          <p:cNvGraphicFramePr/>
          <p:nvPr/>
        </p:nvGraphicFramePr>
        <p:xfrm>
          <a:off x="1625051" y="1622019"/>
          <a:ext cx="3000000" cy="3000000"/>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tblGrid>
              <a:tr h="535475">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60" name="Google Shape;260;p3"/>
          <p:cNvGraphicFramePr/>
          <p:nvPr/>
        </p:nvGraphicFramePr>
        <p:xfrm>
          <a:off x="1626849" y="1107769"/>
          <a:ext cx="3000000" cy="3000000"/>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gridCol w="535475">
                  <a:extLst>
                    <a:ext uri="{9D8B030D-6E8A-4147-A177-3AD203B41FA5}">
                      <a16:colId xmlns:a16="http://schemas.microsoft.com/office/drawing/2014/main" val="20006"/>
                    </a:ext>
                  </a:extLst>
                </a:gridCol>
                <a:gridCol w="535475">
                  <a:extLst>
                    <a:ext uri="{9D8B030D-6E8A-4147-A177-3AD203B41FA5}">
                      <a16:colId xmlns:a16="http://schemas.microsoft.com/office/drawing/2014/main" val="20007"/>
                    </a:ext>
                  </a:extLst>
                </a:gridCol>
                <a:gridCol w="535475">
                  <a:extLst>
                    <a:ext uri="{9D8B030D-6E8A-4147-A177-3AD203B41FA5}">
                      <a16:colId xmlns:a16="http://schemas.microsoft.com/office/drawing/2014/main" val="20008"/>
                    </a:ext>
                  </a:extLst>
                </a:gridCol>
                <a:gridCol w="535475">
                  <a:extLst>
                    <a:ext uri="{9D8B030D-6E8A-4147-A177-3AD203B41FA5}">
                      <a16:colId xmlns:a16="http://schemas.microsoft.com/office/drawing/2014/main" val="20009"/>
                    </a:ext>
                  </a:extLst>
                </a:gridCol>
                <a:gridCol w="535475">
                  <a:extLst>
                    <a:ext uri="{9D8B030D-6E8A-4147-A177-3AD203B41FA5}">
                      <a16:colId xmlns:a16="http://schemas.microsoft.com/office/drawing/2014/main" val="20010"/>
                    </a:ext>
                  </a:extLst>
                </a:gridCol>
              </a:tblGrid>
              <a:tr h="535475">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61" name="Google Shape;261;p3"/>
          <p:cNvGraphicFramePr/>
          <p:nvPr/>
        </p:nvGraphicFramePr>
        <p:xfrm>
          <a:off x="3758967" y="2157501"/>
          <a:ext cx="3000000" cy="3000000"/>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gridCol w="535475">
                  <a:extLst>
                    <a:ext uri="{9D8B030D-6E8A-4147-A177-3AD203B41FA5}">
                      <a16:colId xmlns:a16="http://schemas.microsoft.com/office/drawing/2014/main" val="20006"/>
                    </a:ext>
                  </a:extLst>
                </a:gridCol>
                <a:gridCol w="535475">
                  <a:extLst>
                    <a:ext uri="{9D8B030D-6E8A-4147-A177-3AD203B41FA5}">
                      <a16:colId xmlns:a16="http://schemas.microsoft.com/office/drawing/2014/main" val="20007"/>
                    </a:ext>
                  </a:extLst>
                </a:gridCol>
              </a:tblGrid>
              <a:tr h="535475">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C</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Ô</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G</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Â</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62" name="Google Shape;262;p3"/>
          <p:cNvGraphicFramePr/>
          <p:nvPr/>
        </p:nvGraphicFramePr>
        <p:xfrm>
          <a:off x="3758967" y="2671751"/>
          <a:ext cx="3000000" cy="3000000"/>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gridCol w="535475">
                  <a:extLst>
                    <a:ext uri="{9D8B030D-6E8A-4147-A177-3AD203B41FA5}">
                      <a16:colId xmlns:a16="http://schemas.microsoft.com/office/drawing/2014/main" val="20006"/>
                    </a:ext>
                  </a:extLst>
                </a:gridCol>
              </a:tblGrid>
              <a:tr h="535475">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À</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M</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G</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I</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63" name="Google Shape;263;p3"/>
          <p:cNvGraphicFramePr/>
          <p:nvPr/>
        </p:nvGraphicFramePr>
        <p:xfrm>
          <a:off x="1625051" y="3217998"/>
          <a:ext cx="3000000" cy="3000000"/>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gridCol w="535475">
                  <a:extLst>
                    <a:ext uri="{9D8B030D-6E8A-4147-A177-3AD203B41FA5}">
                      <a16:colId xmlns:a16="http://schemas.microsoft.com/office/drawing/2014/main" val="20006"/>
                    </a:ext>
                  </a:extLst>
                </a:gridCol>
              </a:tblGrid>
              <a:tr h="535475">
                <a:tc>
                  <a:txBody>
                    <a:bodyPr/>
                    <a:lstStyle/>
                    <a:p>
                      <a:pPr marL="0" marR="0" lvl="0" indent="0" algn="ctr" rtl="0">
                        <a:lnSpc>
                          <a:spcPct val="100000"/>
                        </a:lnSpc>
                        <a:spcBef>
                          <a:spcPts val="0"/>
                        </a:spcBef>
                        <a:spcAft>
                          <a:spcPts val="0"/>
                        </a:spcAft>
                        <a:buNone/>
                      </a:pPr>
                      <a:r>
                        <a:rPr lang="en-US" sz="2800" u="none" strike="noStrike" cap="none">
                          <a:solidFill>
                            <a:srgbClr val="153740"/>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À</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R</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Ồ</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G</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64" name="Google Shape;264;p3"/>
          <p:cNvGraphicFramePr/>
          <p:nvPr/>
        </p:nvGraphicFramePr>
        <p:xfrm>
          <a:off x="3758967" y="2157501"/>
          <a:ext cx="3000000" cy="3000000"/>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gridCol w="535475">
                  <a:extLst>
                    <a:ext uri="{9D8B030D-6E8A-4147-A177-3AD203B41FA5}">
                      <a16:colId xmlns:a16="http://schemas.microsoft.com/office/drawing/2014/main" val="20006"/>
                    </a:ext>
                  </a:extLst>
                </a:gridCol>
                <a:gridCol w="535475">
                  <a:extLst>
                    <a:ext uri="{9D8B030D-6E8A-4147-A177-3AD203B41FA5}">
                      <a16:colId xmlns:a16="http://schemas.microsoft.com/office/drawing/2014/main" val="20007"/>
                    </a:ext>
                  </a:extLst>
                </a:gridCol>
              </a:tblGrid>
              <a:tr h="535475">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65" name="Google Shape;265;p3"/>
          <p:cNvGraphicFramePr/>
          <p:nvPr/>
        </p:nvGraphicFramePr>
        <p:xfrm>
          <a:off x="3758967" y="2671751"/>
          <a:ext cx="3000000" cy="3000000"/>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gridCol w="535475">
                  <a:extLst>
                    <a:ext uri="{9D8B030D-6E8A-4147-A177-3AD203B41FA5}">
                      <a16:colId xmlns:a16="http://schemas.microsoft.com/office/drawing/2014/main" val="20006"/>
                    </a:ext>
                  </a:extLst>
                </a:gridCol>
              </a:tblGrid>
              <a:tr h="535475">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66" name="Google Shape;266;p3"/>
          <p:cNvGraphicFramePr/>
          <p:nvPr/>
        </p:nvGraphicFramePr>
        <p:xfrm>
          <a:off x="1625051" y="3217998"/>
          <a:ext cx="3000000" cy="3000000"/>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gridCol w="535475">
                  <a:extLst>
                    <a:ext uri="{9D8B030D-6E8A-4147-A177-3AD203B41FA5}">
                      <a16:colId xmlns:a16="http://schemas.microsoft.com/office/drawing/2014/main" val="20006"/>
                    </a:ext>
                  </a:extLst>
                </a:gridCol>
              </a:tblGrid>
              <a:tr h="535475">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sp>
        <p:nvSpPr>
          <p:cNvPr id="267" name="Google Shape;267;p3"/>
          <p:cNvSpPr/>
          <p:nvPr/>
        </p:nvSpPr>
        <p:spPr>
          <a:xfrm>
            <a:off x="845820" y="3954780"/>
            <a:ext cx="8077200" cy="982980"/>
          </a:xfrm>
          <a:prstGeom prst="roundRect">
            <a:avLst>
              <a:gd name="adj" fmla="val 22869"/>
            </a:avLst>
          </a:prstGeom>
          <a:solidFill>
            <a:srgbClr val="1634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8" name="Google Shape;268;p3"/>
          <p:cNvSpPr txBox="1"/>
          <p:nvPr/>
        </p:nvSpPr>
        <p:spPr>
          <a:xfrm>
            <a:off x="2352675" y="269134"/>
            <a:ext cx="443865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Ô CHỮ BÍ MẬT</a:t>
            </a:r>
            <a:endParaRPr/>
          </a:p>
        </p:txBody>
      </p:sp>
      <p:sp>
        <p:nvSpPr>
          <p:cNvPr id="269" name="Google Shape;269;p3"/>
          <p:cNvSpPr/>
          <p:nvPr/>
        </p:nvSpPr>
        <p:spPr>
          <a:xfrm>
            <a:off x="199768" y="1081561"/>
            <a:ext cx="722252" cy="561690"/>
          </a:xfrm>
          <a:prstGeom prst="star5">
            <a:avLst>
              <a:gd name="adj" fmla="val 24161"/>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1</a:t>
            </a:r>
            <a:endParaRPr/>
          </a:p>
        </p:txBody>
      </p:sp>
      <p:sp>
        <p:nvSpPr>
          <p:cNvPr id="270" name="Google Shape;270;p3"/>
          <p:cNvSpPr/>
          <p:nvPr/>
        </p:nvSpPr>
        <p:spPr>
          <a:xfrm>
            <a:off x="199768" y="1622019"/>
            <a:ext cx="722252" cy="561690"/>
          </a:xfrm>
          <a:prstGeom prst="star5">
            <a:avLst>
              <a:gd name="adj" fmla="val 26318"/>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2</a:t>
            </a:r>
            <a:endParaRPr/>
          </a:p>
        </p:txBody>
      </p:sp>
      <p:sp>
        <p:nvSpPr>
          <p:cNvPr id="271" name="Google Shape;271;p3"/>
          <p:cNvSpPr/>
          <p:nvPr/>
        </p:nvSpPr>
        <p:spPr>
          <a:xfrm>
            <a:off x="199768" y="2157501"/>
            <a:ext cx="722252" cy="561690"/>
          </a:xfrm>
          <a:prstGeom prst="star5">
            <a:avLst>
              <a:gd name="adj" fmla="val 25322"/>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3</a:t>
            </a:r>
            <a:endParaRPr/>
          </a:p>
        </p:txBody>
      </p:sp>
      <p:sp>
        <p:nvSpPr>
          <p:cNvPr id="272" name="Google Shape;272;p3"/>
          <p:cNvSpPr/>
          <p:nvPr/>
        </p:nvSpPr>
        <p:spPr>
          <a:xfrm>
            <a:off x="199768" y="2671751"/>
            <a:ext cx="722252" cy="561690"/>
          </a:xfrm>
          <a:prstGeom prst="star5">
            <a:avLst>
              <a:gd name="adj" fmla="val 25322"/>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4</a:t>
            </a:r>
            <a:endParaRPr/>
          </a:p>
        </p:txBody>
      </p:sp>
      <p:sp>
        <p:nvSpPr>
          <p:cNvPr id="273" name="Google Shape;273;p3"/>
          <p:cNvSpPr/>
          <p:nvPr/>
        </p:nvSpPr>
        <p:spPr>
          <a:xfrm>
            <a:off x="199768" y="3217998"/>
            <a:ext cx="722252" cy="561690"/>
          </a:xfrm>
          <a:prstGeom prst="star5">
            <a:avLst>
              <a:gd name="adj" fmla="val 24284"/>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5</a:t>
            </a:r>
            <a:endParaRPr/>
          </a:p>
        </p:txBody>
      </p:sp>
      <p:sp>
        <p:nvSpPr>
          <p:cNvPr id="274" name="Google Shape;274;p3"/>
          <p:cNvSpPr txBox="1"/>
          <p:nvPr/>
        </p:nvSpPr>
        <p:spPr>
          <a:xfrm>
            <a:off x="830580" y="4181961"/>
            <a:ext cx="8100060" cy="523220"/>
          </a:xfrm>
          <a:prstGeom prst="rect">
            <a:avLst/>
          </a:prstGeom>
          <a:noFill/>
          <a:ln>
            <a:noFill/>
          </a:ln>
        </p:spPr>
        <p:txBody>
          <a:bodyPr spcFirstLastPara="1" wrap="square" lIns="91425" tIns="45700" rIns="91425" bIns="45700" anchor="t" anchorCtr="0">
            <a:spAutoFit/>
          </a:bodyPr>
          <a:lstStyle/>
          <a:p>
            <a:pPr marL="228600" marR="0" lvl="0" indent="-228600" algn="ctr" rtl="0">
              <a:lnSpc>
                <a:spcPct val="100000"/>
              </a:lnSpc>
              <a:spcBef>
                <a:spcPts val="0"/>
              </a:spcBef>
              <a:spcAft>
                <a:spcPts val="0"/>
              </a:spcAft>
              <a:buNone/>
            </a:pPr>
            <a:r>
              <a:rPr lang="en-US" sz="2800" b="1" i="0" u="none" strike="noStrike" cap="none">
                <a:solidFill>
                  <a:schemeClr val="lt1"/>
                </a:solidFill>
                <a:latin typeface="Times New Roman"/>
                <a:ea typeface="Times New Roman"/>
                <a:cs typeface="Times New Roman"/>
                <a:sym typeface="Times New Roman"/>
              </a:rPr>
              <a:t>1. Phong trào Đông Du do ai cổ động và tổ chức?</a:t>
            </a:r>
            <a:endParaRPr/>
          </a:p>
        </p:txBody>
      </p:sp>
      <p:sp>
        <p:nvSpPr>
          <p:cNvPr id="275" name="Google Shape;275;p3"/>
          <p:cNvSpPr txBox="1"/>
          <p:nvPr/>
        </p:nvSpPr>
        <p:spPr>
          <a:xfrm>
            <a:off x="853440" y="4181961"/>
            <a:ext cx="8077200" cy="518925"/>
          </a:xfrm>
          <a:prstGeom prst="rect">
            <a:avLst/>
          </a:prstGeom>
          <a:noFill/>
          <a:ln>
            <a:noFill/>
          </a:ln>
        </p:spPr>
        <p:txBody>
          <a:bodyPr spcFirstLastPara="1" wrap="square" lIns="91425" tIns="45700" rIns="91425" bIns="45700" anchor="t" anchorCtr="0">
            <a:spAutoFit/>
          </a:bodyPr>
          <a:lstStyle/>
          <a:p>
            <a:pPr marL="228600" marR="0" lvl="0" indent="-228600" algn="ctr" rtl="0">
              <a:lnSpc>
                <a:spcPct val="99000"/>
              </a:lnSpc>
              <a:spcBef>
                <a:spcPts val="0"/>
              </a:spcBef>
              <a:spcAft>
                <a:spcPts val="0"/>
              </a:spcAft>
              <a:buNone/>
            </a:pPr>
            <a:r>
              <a:rPr lang="en-US" sz="2800" b="1" i="0" u="none" strike="noStrike" cap="none">
                <a:solidFill>
                  <a:schemeClr val="lt1"/>
                </a:solidFill>
                <a:latin typeface="Times New Roman"/>
                <a:ea typeface="Times New Roman"/>
                <a:cs typeface="Times New Roman"/>
                <a:sym typeface="Times New Roman"/>
              </a:rPr>
              <a:t>2. Quê hương của Chủ tịch Hồ Chí Minh ở tỉnh nào?</a:t>
            </a:r>
            <a:endParaRPr/>
          </a:p>
        </p:txBody>
      </p:sp>
      <p:sp>
        <p:nvSpPr>
          <p:cNvPr id="276" name="Google Shape;276;p3"/>
          <p:cNvSpPr txBox="1"/>
          <p:nvPr/>
        </p:nvSpPr>
        <p:spPr>
          <a:xfrm>
            <a:off x="830580" y="4067471"/>
            <a:ext cx="8168640" cy="793166"/>
          </a:xfrm>
          <a:prstGeom prst="rect">
            <a:avLst/>
          </a:prstGeom>
          <a:noFill/>
          <a:ln>
            <a:noFill/>
          </a:ln>
        </p:spPr>
        <p:txBody>
          <a:bodyPr spcFirstLastPara="1" wrap="square" lIns="91425" tIns="45700" rIns="91425" bIns="45700" anchor="t" anchorCtr="0">
            <a:spAutoFit/>
          </a:bodyPr>
          <a:lstStyle/>
          <a:p>
            <a:pPr marL="228600" marR="0" lvl="0" indent="-228600" algn="l" rtl="0">
              <a:lnSpc>
                <a:spcPct val="99000"/>
              </a:lnSpc>
              <a:spcBef>
                <a:spcPts val="0"/>
              </a:spcBef>
              <a:spcAft>
                <a:spcPts val="0"/>
              </a:spcAft>
              <a:buNone/>
            </a:pPr>
            <a:r>
              <a:rPr lang="en-US" sz="2300" b="1" i="0" u="none" strike="noStrike" cap="none">
                <a:solidFill>
                  <a:schemeClr val="lt1"/>
                </a:solidFill>
                <a:latin typeface="Times New Roman"/>
                <a:ea typeface="Times New Roman"/>
                <a:cs typeface="Times New Roman"/>
                <a:sym typeface="Times New Roman"/>
              </a:rPr>
              <a:t>3. Giai cấp mới xuất hiện trong xã hội Việt Nam cuối thế kỉ XIX? (Gợi ý: giai cấp này làm việc tại các xí nghiệp, nhà máy, đồn điền, …)</a:t>
            </a:r>
            <a:endParaRPr/>
          </a:p>
        </p:txBody>
      </p:sp>
      <p:sp>
        <p:nvSpPr>
          <p:cNvPr id="277" name="Google Shape;277;p3"/>
          <p:cNvSpPr txBox="1"/>
          <p:nvPr/>
        </p:nvSpPr>
        <p:spPr>
          <a:xfrm>
            <a:off x="537210" y="4197934"/>
            <a:ext cx="8069580" cy="518925"/>
          </a:xfrm>
          <a:prstGeom prst="rect">
            <a:avLst/>
          </a:prstGeom>
          <a:noFill/>
          <a:ln>
            <a:noFill/>
          </a:ln>
        </p:spPr>
        <p:txBody>
          <a:bodyPr spcFirstLastPara="1" wrap="square" lIns="91425" tIns="45700" rIns="91425" bIns="45700" anchor="t" anchorCtr="0">
            <a:spAutoFit/>
          </a:bodyPr>
          <a:lstStyle/>
          <a:p>
            <a:pPr marL="228600" marR="0" lvl="0" indent="-228600" algn="ctr" rtl="0">
              <a:lnSpc>
                <a:spcPct val="99000"/>
              </a:lnSpc>
              <a:spcBef>
                <a:spcPts val="0"/>
              </a:spcBef>
              <a:spcAft>
                <a:spcPts val="0"/>
              </a:spcAft>
              <a:buNone/>
            </a:pPr>
            <a:r>
              <a:rPr lang="en-US" sz="2800" b="1" i="0" u="none" strike="noStrike" cap="none">
                <a:solidFill>
                  <a:schemeClr val="lt1"/>
                </a:solidFill>
                <a:latin typeface="Times New Roman"/>
                <a:ea typeface="Times New Roman"/>
                <a:cs typeface="Times New Roman"/>
                <a:sym typeface="Times New Roman"/>
              </a:rPr>
              <a:t>4. Tôn Thất Thuyết đã đưa ai lên làm vua?</a:t>
            </a:r>
            <a:endParaRPr/>
          </a:p>
        </p:txBody>
      </p:sp>
      <p:sp>
        <p:nvSpPr>
          <p:cNvPr id="278" name="Google Shape;278;p3"/>
          <p:cNvSpPr txBox="1"/>
          <p:nvPr/>
        </p:nvSpPr>
        <p:spPr>
          <a:xfrm>
            <a:off x="1173480" y="3984638"/>
            <a:ext cx="7421880" cy="945515"/>
          </a:xfrm>
          <a:prstGeom prst="rect">
            <a:avLst/>
          </a:prstGeom>
          <a:noFill/>
          <a:ln>
            <a:noFill/>
          </a:ln>
        </p:spPr>
        <p:txBody>
          <a:bodyPr spcFirstLastPara="1" wrap="square" lIns="91425" tIns="45700" rIns="91425" bIns="45700" anchor="t" anchorCtr="0">
            <a:spAutoFit/>
          </a:bodyPr>
          <a:lstStyle/>
          <a:p>
            <a:pPr marL="228600" marR="0" lvl="0" indent="-228600" algn="ctr" rtl="0">
              <a:lnSpc>
                <a:spcPct val="99000"/>
              </a:lnSpc>
              <a:spcBef>
                <a:spcPts val="0"/>
              </a:spcBef>
              <a:spcAft>
                <a:spcPts val="0"/>
              </a:spcAft>
              <a:buNone/>
            </a:pPr>
            <a:r>
              <a:rPr lang="en-US" sz="2800" b="1" i="0" u="none" strike="noStrike" cap="none">
                <a:solidFill>
                  <a:schemeClr val="lt1"/>
                </a:solidFill>
                <a:latin typeface="Times New Roman"/>
                <a:ea typeface="Times New Roman"/>
                <a:cs typeface="Times New Roman"/>
                <a:sym typeface="Times New Roman"/>
              </a:rPr>
              <a:t>5. Nguyễn Tất Thành ra đi tìm đường cứu nước tại cảng nào?</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500"/>
                                        <p:tgtEl>
                                          <p:spTgt spid="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60"/>
                                        </p:tgtEl>
                                      </p:cBhvr>
                                    </p:animEffect>
                                    <p:set>
                                      <p:cBhvr>
                                        <p:cTn id="12" dur="1" fill="hold">
                                          <p:stCondLst>
                                            <p:cond delay="1000"/>
                                          </p:stCondLst>
                                        </p:cTn>
                                        <p:tgtEl>
                                          <p:spTgt spid="26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74"/>
                                        </p:tgtEl>
                                      </p:cBhvr>
                                    </p:animEffect>
                                    <p:set>
                                      <p:cBhvr>
                                        <p:cTn id="17" dur="1" fill="hold">
                                          <p:stCondLst>
                                            <p:cond delay="500"/>
                                          </p:stCondLst>
                                        </p:cTn>
                                        <p:tgtEl>
                                          <p:spTgt spid="27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269"/>
                                        </p:tgtEl>
                                      </p:cBhvr>
                                    </p:animEffect>
                                    <p:set>
                                      <p:cBhvr>
                                        <p:cTn id="20" dur="1" fill="hold">
                                          <p:stCondLst>
                                            <p:cond delay="500"/>
                                          </p:stCondLst>
                                        </p:cTn>
                                        <p:tgtEl>
                                          <p:spTgt spid="26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5"/>
                                        </p:tgtEl>
                                        <p:attrNameLst>
                                          <p:attrName>style.visibility</p:attrName>
                                        </p:attrNameLst>
                                      </p:cBhvr>
                                      <p:to>
                                        <p:strVal val="visible"/>
                                      </p:to>
                                    </p:set>
                                    <p:animEffect transition="in" filter="fade">
                                      <p:cBhvr>
                                        <p:cTn id="25" dur="500"/>
                                        <p:tgtEl>
                                          <p:spTgt spid="27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1000"/>
                                        <p:tgtEl>
                                          <p:spTgt spid="259"/>
                                        </p:tgtEl>
                                      </p:cBhvr>
                                    </p:animEffect>
                                    <p:set>
                                      <p:cBhvr>
                                        <p:cTn id="30" dur="1" fill="hold">
                                          <p:stCondLst>
                                            <p:cond delay="1000"/>
                                          </p:stCondLst>
                                        </p:cTn>
                                        <p:tgtEl>
                                          <p:spTgt spid="25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75"/>
                                        </p:tgtEl>
                                      </p:cBhvr>
                                    </p:animEffect>
                                    <p:set>
                                      <p:cBhvr>
                                        <p:cTn id="35" dur="1" fill="hold">
                                          <p:stCondLst>
                                            <p:cond delay="500"/>
                                          </p:stCondLst>
                                        </p:cTn>
                                        <p:tgtEl>
                                          <p:spTgt spid="27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70"/>
                                        </p:tgtEl>
                                      </p:cBhvr>
                                    </p:animEffect>
                                    <p:set>
                                      <p:cBhvr>
                                        <p:cTn id="38" dur="1" fill="hold">
                                          <p:stCondLst>
                                            <p:cond delay="500"/>
                                          </p:stCondLst>
                                        </p:cTn>
                                        <p:tgtEl>
                                          <p:spTgt spid="27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76"/>
                                        </p:tgtEl>
                                        <p:attrNameLst>
                                          <p:attrName>style.visibility</p:attrName>
                                        </p:attrNameLst>
                                      </p:cBhvr>
                                      <p:to>
                                        <p:strVal val="visible"/>
                                      </p:to>
                                    </p:set>
                                    <p:animEffect transition="in" filter="fade">
                                      <p:cBhvr>
                                        <p:cTn id="43" dur="500"/>
                                        <p:tgtEl>
                                          <p:spTgt spid="27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264"/>
                                        </p:tgtEl>
                                      </p:cBhvr>
                                    </p:animEffect>
                                    <p:set>
                                      <p:cBhvr>
                                        <p:cTn id="48" dur="1" fill="hold">
                                          <p:stCondLst>
                                            <p:cond delay="500"/>
                                          </p:stCondLst>
                                        </p:cTn>
                                        <p:tgtEl>
                                          <p:spTgt spid="26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76"/>
                                        </p:tgtEl>
                                      </p:cBhvr>
                                    </p:animEffect>
                                    <p:set>
                                      <p:cBhvr>
                                        <p:cTn id="53" dur="1" fill="hold">
                                          <p:stCondLst>
                                            <p:cond delay="500"/>
                                          </p:stCondLst>
                                        </p:cTn>
                                        <p:tgtEl>
                                          <p:spTgt spid="27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71"/>
                                        </p:tgtEl>
                                      </p:cBhvr>
                                    </p:animEffect>
                                    <p:set>
                                      <p:cBhvr>
                                        <p:cTn id="56" dur="1" fill="hold">
                                          <p:stCondLst>
                                            <p:cond delay="500"/>
                                          </p:stCondLst>
                                        </p:cTn>
                                        <p:tgtEl>
                                          <p:spTgt spid="27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77"/>
                                        </p:tgtEl>
                                        <p:attrNameLst>
                                          <p:attrName>style.visibility</p:attrName>
                                        </p:attrNameLst>
                                      </p:cBhvr>
                                      <p:to>
                                        <p:strVal val="visible"/>
                                      </p:to>
                                    </p:set>
                                    <p:animEffect transition="in" filter="fade">
                                      <p:cBhvr>
                                        <p:cTn id="61" dur="500"/>
                                        <p:tgtEl>
                                          <p:spTgt spid="27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65"/>
                                        </p:tgtEl>
                                      </p:cBhvr>
                                    </p:animEffect>
                                    <p:set>
                                      <p:cBhvr>
                                        <p:cTn id="66" dur="1" fill="hold">
                                          <p:stCondLst>
                                            <p:cond delay="500"/>
                                          </p:stCondLst>
                                        </p:cTn>
                                        <p:tgtEl>
                                          <p:spTgt spid="26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277"/>
                                        </p:tgtEl>
                                      </p:cBhvr>
                                    </p:animEffect>
                                    <p:set>
                                      <p:cBhvr>
                                        <p:cTn id="71" dur="1" fill="hold">
                                          <p:stCondLst>
                                            <p:cond delay="500"/>
                                          </p:stCondLst>
                                        </p:cTn>
                                        <p:tgtEl>
                                          <p:spTgt spid="277"/>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72"/>
                                        </p:tgtEl>
                                      </p:cBhvr>
                                    </p:animEffect>
                                    <p:set>
                                      <p:cBhvr>
                                        <p:cTn id="74" dur="1" fill="hold">
                                          <p:stCondLst>
                                            <p:cond delay="500"/>
                                          </p:stCondLst>
                                        </p:cTn>
                                        <p:tgtEl>
                                          <p:spTgt spid="27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78"/>
                                        </p:tgtEl>
                                        <p:attrNameLst>
                                          <p:attrName>style.visibility</p:attrName>
                                        </p:attrNameLst>
                                      </p:cBhvr>
                                      <p:to>
                                        <p:strVal val="visible"/>
                                      </p:to>
                                    </p:set>
                                    <p:animEffect transition="in" filter="fade">
                                      <p:cBhvr>
                                        <p:cTn id="79" dur="500"/>
                                        <p:tgtEl>
                                          <p:spTgt spid="27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266"/>
                                        </p:tgtEl>
                                      </p:cBhvr>
                                    </p:animEffect>
                                    <p:set>
                                      <p:cBhvr>
                                        <p:cTn id="84" dur="1" fill="hold">
                                          <p:stCondLst>
                                            <p:cond delay="500"/>
                                          </p:stCondLst>
                                        </p:cTn>
                                        <p:tgtEl>
                                          <p:spTgt spid="26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278"/>
                                        </p:tgtEl>
                                      </p:cBhvr>
                                    </p:animEffect>
                                    <p:set>
                                      <p:cBhvr>
                                        <p:cTn id="89" dur="1" fill="hold">
                                          <p:stCondLst>
                                            <p:cond delay="500"/>
                                          </p:stCondLst>
                                        </p:cTn>
                                        <p:tgtEl>
                                          <p:spTgt spid="278"/>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273"/>
                                        </p:tgtEl>
                                      </p:cBhvr>
                                    </p:animEffect>
                                    <p:set>
                                      <p:cBhvr>
                                        <p:cTn id="92" dur="1" fill="hold">
                                          <p:stCondLst>
                                            <p:cond delay="500"/>
                                          </p:stCondLst>
                                        </p:cTn>
                                        <p:tgtEl>
                                          <p:spTgt spid="2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
          <p:cNvSpPr/>
          <p:nvPr/>
        </p:nvSpPr>
        <p:spPr>
          <a:xfrm rot="-5400000">
            <a:off x="3489191" y="-448492"/>
            <a:ext cx="3248887" cy="6106583"/>
          </a:xfrm>
          <a:custGeom>
            <a:avLst/>
            <a:gdLst/>
            <a:ahLst/>
            <a:cxnLst/>
            <a:rect l="l" t="t" r="r" b="b"/>
            <a:pathLst>
              <a:path w="61916" h="99672" extrusionOk="0">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4" name="Google Shape;284;p4"/>
          <p:cNvPicPr preferRelativeResize="0"/>
          <p:nvPr/>
        </p:nvPicPr>
        <p:blipFill rotWithShape="1">
          <a:blip r:embed="rId3">
            <a:alphaModFix amt="58999"/>
          </a:blip>
          <a:srcRect/>
          <a:stretch/>
        </p:blipFill>
        <p:spPr>
          <a:xfrm rot="-309437">
            <a:off x="1656807" y="674243"/>
            <a:ext cx="1570100" cy="407800"/>
          </a:xfrm>
          <a:prstGeom prst="rect">
            <a:avLst/>
          </a:prstGeom>
          <a:noFill/>
          <a:ln>
            <a:noFill/>
          </a:ln>
        </p:spPr>
      </p:pic>
      <p:sp>
        <p:nvSpPr>
          <p:cNvPr id="285" name="Google Shape;285;p4"/>
          <p:cNvSpPr txBox="1">
            <a:spLocks noGrp="1"/>
          </p:cNvSpPr>
          <p:nvPr>
            <p:ph type="subTitle" idx="1"/>
          </p:nvPr>
        </p:nvSpPr>
        <p:spPr>
          <a:xfrm>
            <a:off x="2897436" y="2015275"/>
            <a:ext cx="4432399" cy="1390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en-US" sz="7200">
                <a:latin typeface="Arial"/>
                <a:ea typeface="Arial"/>
                <a:cs typeface="Arial"/>
                <a:sym typeface="Arial"/>
              </a:rPr>
              <a:t>Quyết chí ra đi tìm đường cứu nước</a:t>
            </a:r>
            <a:endParaRPr sz="7200">
              <a:latin typeface="Arial"/>
              <a:ea typeface="Arial"/>
              <a:cs typeface="Arial"/>
              <a:sym typeface="Arial"/>
            </a:endParaRPr>
          </a:p>
        </p:txBody>
      </p:sp>
      <p:sp>
        <p:nvSpPr>
          <p:cNvPr id="286" name="Google Shape;286;p4"/>
          <p:cNvSpPr txBox="1">
            <a:spLocks noGrp="1"/>
          </p:cNvSpPr>
          <p:nvPr>
            <p:ph type="title"/>
          </p:nvPr>
        </p:nvSpPr>
        <p:spPr>
          <a:xfrm>
            <a:off x="3211754" y="1223360"/>
            <a:ext cx="4195200" cy="472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a:latin typeface="Arial"/>
                <a:ea typeface="Arial"/>
                <a:cs typeface="Arial"/>
                <a:sym typeface="Arial"/>
              </a:rPr>
              <a:t>Bài 6:</a:t>
            </a:r>
            <a:endParaRPr>
              <a:latin typeface="Arial"/>
              <a:ea typeface="Arial"/>
              <a:cs typeface="Arial"/>
              <a:sym typeface="Arial"/>
            </a:endParaRPr>
          </a:p>
        </p:txBody>
      </p:sp>
      <p:grpSp>
        <p:nvGrpSpPr>
          <p:cNvPr id="287" name="Google Shape;287;p4"/>
          <p:cNvGrpSpPr/>
          <p:nvPr/>
        </p:nvGrpSpPr>
        <p:grpSpPr>
          <a:xfrm>
            <a:off x="880532" y="1725457"/>
            <a:ext cx="1057967" cy="1709385"/>
            <a:chOff x="1693026" y="1752924"/>
            <a:chExt cx="1057967" cy="1709385"/>
          </a:xfrm>
        </p:grpSpPr>
        <p:sp>
          <p:nvSpPr>
            <p:cNvPr id="288" name="Google Shape;288;p4"/>
            <p:cNvSpPr/>
            <p:nvPr/>
          </p:nvSpPr>
          <p:spPr>
            <a:xfrm>
              <a:off x="1989861" y="1752924"/>
              <a:ext cx="464290" cy="1488789"/>
            </a:xfrm>
            <a:custGeom>
              <a:avLst/>
              <a:gdLst/>
              <a:ahLst/>
              <a:cxnLst/>
              <a:rect l="l" t="t" r="r" b="b"/>
              <a:pathLst>
                <a:path w="25662" h="82299" extrusionOk="0">
                  <a:moveTo>
                    <a:pt x="18232" y="952"/>
                  </a:moveTo>
                  <a:cubicBezTo>
                    <a:pt x="18757" y="952"/>
                    <a:pt x="18334" y="4099"/>
                    <a:pt x="18181" y="4750"/>
                  </a:cubicBezTo>
                  <a:cubicBezTo>
                    <a:pt x="18181" y="4750"/>
                    <a:pt x="17050" y="2271"/>
                    <a:pt x="17963" y="1140"/>
                  </a:cubicBezTo>
                  <a:cubicBezTo>
                    <a:pt x="18072" y="1010"/>
                    <a:pt x="18161" y="952"/>
                    <a:pt x="18232" y="952"/>
                  </a:cubicBezTo>
                  <a:close/>
                  <a:moveTo>
                    <a:pt x="15868" y="2007"/>
                  </a:moveTo>
                  <a:cubicBezTo>
                    <a:pt x="16363" y="2007"/>
                    <a:pt x="17381" y="4777"/>
                    <a:pt x="17528" y="5402"/>
                  </a:cubicBezTo>
                  <a:cubicBezTo>
                    <a:pt x="17528" y="5402"/>
                    <a:pt x="15354" y="3706"/>
                    <a:pt x="15658" y="2314"/>
                  </a:cubicBezTo>
                  <a:cubicBezTo>
                    <a:pt x="15705" y="2099"/>
                    <a:pt x="15778" y="2007"/>
                    <a:pt x="15868" y="2007"/>
                  </a:cubicBezTo>
                  <a:close/>
                  <a:moveTo>
                    <a:pt x="20679" y="1907"/>
                  </a:moveTo>
                  <a:cubicBezTo>
                    <a:pt x="20799" y="1907"/>
                    <a:pt x="20885" y="2029"/>
                    <a:pt x="20921" y="2314"/>
                  </a:cubicBezTo>
                  <a:cubicBezTo>
                    <a:pt x="21095" y="4010"/>
                    <a:pt x="18311" y="5794"/>
                    <a:pt x="18311" y="5794"/>
                  </a:cubicBezTo>
                  <a:cubicBezTo>
                    <a:pt x="18566" y="5066"/>
                    <a:pt x="20066" y="1907"/>
                    <a:pt x="20679" y="1907"/>
                  </a:cubicBezTo>
                  <a:close/>
                  <a:moveTo>
                    <a:pt x="14438" y="3724"/>
                  </a:moveTo>
                  <a:cubicBezTo>
                    <a:pt x="15010" y="3724"/>
                    <a:pt x="16970" y="5556"/>
                    <a:pt x="17354" y="6011"/>
                  </a:cubicBezTo>
                  <a:cubicBezTo>
                    <a:pt x="17354" y="6011"/>
                    <a:pt x="14658" y="5489"/>
                    <a:pt x="14310" y="4097"/>
                  </a:cubicBezTo>
                  <a:cubicBezTo>
                    <a:pt x="14241" y="3833"/>
                    <a:pt x="14299" y="3724"/>
                    <a:pt x="14438" y="3724"/>
                  </a:cubicBezTo>
                  <a:close/>
                  <a:moveTo>
                    <a:pt x="23530" y="8186"/>
                  </a:moveTo>
                  <a:cubicBezTo>
                    <a:pt x="23401" y="10075"/>
                    <a:pt x="22001" y="11244"/>
                    <a:pt x="21170" y="12696"/>
                  </a:cubicBezTo>
                  <a:lnTo>
                    <a:pt x="21170" y="12696"/>
                  </a:lnTo>
                  <a:cubicBezTo>
                    <a:pt x="20813" y="10880"/>
                    <a:pt x="21894" y="8702"/>
                    <a:pt x="23530" y="8186"/>
                  </a:cubicBezTo>
                  <a:close/>
                  <a:moveTo>
                    <a:pt x="16423" y="14303"/>
                  </a:moveTo>
                  <a:cubicBezTo>
                    <a:pt x="17244" y="14303"/>
                    <a:pt x="19703" y="17271"/>
                    <a:pt x="19703" y="18885"/>
                  </a:cubicBezTo>
                  <a:lnTo>
                    <a:pt x="19877" y="18885"/>
                  </a:lnTo>
                  <a:lnTo>
                    <a:pt x="19703" y="18929"/>
                  </a:lnTo>
                  <a:lnTo>
                    <a:pt x="19703" y="18885"/>
                  </a:lnTo>
                  <a:cubicBezTo>
                    <a:pt x="18746" y="17798"/>
                    <a:pt x="17789" y="16710"/>
                    <a:pt x="16876" y="15580"/>
                  </a:cubicBezTo>
                  <a:cubicBezTo>
                    <a:pt x="16615" y="15232"/>
                    <a:pt x="15919" y="14797"/>
                    <a:pt x="16223" y="14405"/>
                  </a:cubicBezTo>
                  <a:cubicBezTo>
                    <a:pt x="16269" y="14335"/>
                    <a:pt x="16337" y="14303"/>
                    <a:pt x="16423" y="14303"/>
                  </a:cubicBezTo>
                  <a:close/>
                  <a:moveTo>
                    <a:pt x="7024" y="19689"/>
                  </a:moveTo>
                  <a:lnTo>
                    <a:pt x="7046" y="19711"/>
                  </a:lnTo>
                  <a:lnTo>
                    <a:pt x="7003" y="19711"/>
                  </a:lnTo>
                  <a:cubicBezTo>
                    <a:pt x="7010" y="19704"/>
                    <a:pt x="7017" y="19696"/>
                    <a:pt x="7024" y="19689"/>
                  </a:cubicBezTo>
                  <a:close/>
                  <a:moveTo>
                    <a:pt x="7177" y="17841"/>
                  </a:moveTo>
                  <a:lnTo>
                    <a:pt x="7177" y="17885"/>
                  </a:lnTo>
                  <a:cubicBezTo>
                    <a:pt x="7871" y="17885"/>
                    <a:pt x="7397" y="19399"/>
                    <a:pt x="5669" y="20140"/>
                  </a:cubicBezTo>
                  <a:lnTo>
                    <a:pt x="5669" y="20140"/>
                  </a:lnTo>
                  <a:cubicBezTo>
                    <a:pt x="5777" y="19800"/>
                    <a:pt x="6495" y="17841"/>
                    <a:pt x="7177" y="17841"/>
                  </a:cubicBezTo>
                  <a:close/>
                  <a:moveTo>
                    <a:pt x="4673" y="16878"/>
                  </a:moveTo>
                  <a:cubicBezTo>
                    <a:pt x="5261" y="16878"/>
                    <a:pt x="5922" y="18455"/>
                    <a:pt x="5176" y="20320"/>
                  </a:cubicBezTo>
                  <a:lnTo>
                    <a:pt x="5220" y="20407"/>
                  </a:lnTo>
                  <a:cubicBezTo>
                    <a:pt x="5176" y="20320"/>
                    <a:pt x="3784" y="17624"/>
                    <a:pt x="4393" y="16971"/>
                  </a:cubicBezTo>
                  <a:lnTo>
                    <a:pt x="4393" y="16971"/>
                  </a:lnTo>
                  <a:lnTo>
                    <a:pt x="4393" y="17015"/>
                  </a:lnTo>
                  <a:cubicBezTo>
                    <a:pt x="4480" y="16922"/>
                    <a:pt x="4576" y="16878"/>
                    <a:pt x="4673" y="16878"/>
                  </a:cubicBezTo>
                  <a:close/>
                  <a:moveTo>
                    <a:pt x="2509" y="18350"/>
                  </a:moveTo>
                  <a:cubicBezTo>
                    <a:pt x="3103" y="18350"/>
                    <a:pt x="4203" y="19319"/>
                    <a:pt x="4566" y="21052"/>
                  </a:cubicBezTo>
                  <a:lnTo>
                    <a:pt x="4566" y="21052"/>
                  </a:lnTo>
                  <a:cubicBezTo>
                    <a:pt x="4101" y="20774"/>
                    <a:pt x="2014" y="19454"/>
                    <a:pt x="2132" y="18668"/>
                  </a:cubicBezTo>
                  <a:cubicBezTo>
                    <a:pt x="2174" y="18454"/>
                    <a:pt x="2315" y="18350"/>
                    <a:pt x="2509" y="18350"/>
                  </a:cubicBezTo>
                  <a:close/>
                  <a:moveTo>
                    <a:pt x="7900" y="20029"/>
                  </a:moveTo>
                  <a:cubicBezTo>
                    <a:pt x="8066" y="20029"/>
                    <a:pt x="8206" y="20064"/>
                    <a:pt x="8308" y="20146"/>
                  </a:cubicBezTo>
                  <a:cubicBezTo>
                    <a:pt x="8909" y="20571"/>
                    <a:pt x="7898" y="21427"/>
                    <a:pt x="6283" y="21427"/>
                  </a:cubicBezTo>
                  <a:cubicBezTo>
                    <a:pt x="5913" y="21427"/>
                    <a:pt x="5511" y="21383"/>
                    <a:pt x="5089" y="21277"/>
                  </a:cubicBezTo>
                  <a:lnTo>
                    <a:pt x="5002" y="21277"/>
                  </a:lnTo>
                  <a:cubicBezTo>
                    <a:pt x="5076" y="21240"/>
                    <a:pt x="6928" y="20029"/>
                    <a:pt x="7900" y="20029"/>
                  </a:cubicBezTo>
                  <a:close/>
                  <a:moveTo>
                    <a:pt x="20355" y="25061"/>
                  </a:moveTo>
                  <a:lnTo>
                    <a:pt x="20312" y="25105"/>
                  </a:lnTo>
                  <a:lnTo>
                    <a:pt x="20312" y="25061"/>
                  </a:lnTo>
                  <a:close/>
                  <a:moveTo>
                    <a:pt x="24241" y="21367"/>
                  </a:moveTo>
                  <a:cubicBezTo>
                    <a:pt x="24339" y="21367"/>
                    <a:pt x="24424" y="21405"/>
                    <a:pt x="24487" y="21495"/>
                  </a:cubicBezTo>
                  <a:cubicBezTo>
                    <a:pt x="25096" y="22364"/>
                    <a:pt x="22356" y="24148"/>
                    <a:pt x="21138" y="25322"/>
                  </a:cubicBezTo>
                  <a:lnTo>
                    <a:pt x="21138" y="25279"/>
                  </a:lnTo>
                  <a:cubicBezTo>
                    <a:pt x="21790" y="24278"/>
                    <a:pt x="22356" y="23191"/>
                    <a:pt x="23095" y="22234"/>
                  </a:cubicBezTo>
                  <a:cubicBezTo>
                    <a:pt x="23302" y="21924"/>
                    <a:pt x="23865" y="21367"/>
                    <a:pt x="24241" y="21367"/>
                  </a:cubicBezTo>
                  <a:close/>
                  <a:moveTo>
                    <a:pt x="8188" y="24107"/>
                  </a:moveTo>
                  <a:cubicBezTo>
                    <a:pt x="8280" y="24107"/>
                    <a:pt x="8364" y="24147"/>
                    <a:pt x="8438" y="24235"/>
                  </a:cubicBezTo>
                  <a:cubicBezTo>
                    <a:pt x="9004" y="24887"/>
                    <a:pt x="7177" y="27018"/>
                    <a:pt x="6133" y="28149"/>
                  </a:cubicBezTo>
                  <a:lnTo>
                    <a:pt x="6133" y="28193"/>
                  </a:lnTo>
                  <a:lnTo>
                    <a:pt x="6003" y="28193"/>
                  </a:lnTo>
                  <a:lnTo>
                    <a:pt x="6133" y="28149"/>
                  </a:lnTo>
                  <a:cubicBezTo>
                    <a:pt x="6133" y="26944"/>
                    <a:pt x="7418" y="24107"/>
                    <a:pt x="8188" y="24107"/>
                  </a:cubicBezTo>
                  <a:close/>
                  <a:moveTo>
                    <a:pt x="15635" y="28088"/>
                  </a:moveTo>
                  <a:cubicBezTo>
                    <a:pt x="17475" y="28088"/>
                    <a:pt x="16299" y="31609"/>
                    <a:pt x="16006" y="33281"/>
                  </a:cubicBezTo>
                  <a:cubicBezTo>
                    <a:pt x="15658" y="31629"/>
                    <a:pt x="14179" y="28280"/>
                    <a:pt x="15397" y="28106"/>
                  </a:cubicBezTo>
                  <a:cubicBezTo>
                    <a:pt x="15481" y="28094"/>
                    <a:pt x="15560" y="28088"/>
                    <a:pt x="15635" y="28088"/>
                  </a:cubicBezTo>
                  <a:close/>
                  <a:moveTo>
                    <a:pt x="1191" y="31250"/>
                  </a:moveTo>
                  <a:cubicBezTo>
                    <a:pt x="2039" y="31250"/>
                    <a:pt x="4365" y="32987"/>
                    <a:pt x="5611" y="34934"/>
                  </a:cubicBezTo>
                  <a:cubicBezTo>
                    <a:pt x="3697" y="34412"/>
                    <a:pt x="0" y="32281"/>
                    <a:pt x="957" y="31324"/>
                  </a:cubicBezTo>
                  <a:cubicBezTo>
                    <a:pt x="1012" y="31274"/>
                    <a:pt x="1091" y="31250"/>
                    <a:pt x="1191" y="31250"/>
                  </a:cubicBezTo>
                  <a:close/>
                  <a:moveTo>
                    <a:pt x="15136" y="38066"/>
                  </a:moveTo>
                  <a:cubicBezTo>
                    <a:pt x="15136" y="38109"/>
                    <a:pt x="15136" y="38109"/>
                    <a:pt x="15093" y="38152"/>
                  </a:cubicBezTo>
                  <a:cubicBezTo>
                    <a:pt x="15093" y="38152"/>
                    <a:pt x="15093" y="38196"/>
                    <a:pt x="15049" y="38196"/>
                  </a:cubicBezTo>
                  <a:lnTo>
                    <a:pt x="15093" y="38109"/>
                  </a:lnTo>
                  <a:lnTo>
                    <a:pt x="15136" y="38066"/>
                  </a:lnTo>
                  <a:close/>
                  <a:moveTo>
                    <a:pt x="10917" y="33629"/>
                  </a:moveTo>
                  <a:cubicBezTo>
                    <a:pt x="12439" y="33629"/>
                    <a:pt x="9830" y="37631"/>
                    <a:pt x="9134" y="38413"/>
                  </a:cubicBezTo>
                  <a:cubicBezTo>
                    <a:pt x="9221" y="37805"/>
                    <a:pt x="10134" y="33629"/>
                    <a:pt x="10917" y="33629"/>
                  </a:cubicBezTo>
                  <a:close/>
                  <a:moveTo>
                    <a:pt x="19625" y="35589"/>
                  </a:moveTo>
                  <a:cubicBezTo>
                    <a:pt x="19730" y="35589"/>
                    <a:pt x="19802" y="35629"/>
                    <a:pt x="19833" y="35717"/>
                  </a:cubicBezTo>
                  <a:cubicBezTo>
                    <a:pt x="20225" y="36761"/>
                    <a:pt x="16963" y="38457"/>
                    <a:pt x="15049" y="39196"/>
                  </a:cubicBezTo>
                  <a:lnTo>
                    <a:pt x="15049" y="39153"/>
                  </a:lnTo>
                  <a:cubicBezTo>
                    <a:pt x="16199" y="37811"/>
                    <a:pt x="18838" y="35589"/>
                    <a:pt x="19625" y="35589"/>
                  </a:cubicBezTo>
                  <a:close/>
                  <a:moveTo>
                    <a:pt x="12263" y="37756"/>
                  </a:moveTo>
                  <a:cubicBezTo>
                    <a:pt x="12896" y="37756"/>
                    <a:pt x="12708" y="41823"/>
                    <a:pt x="12135" y="42806"/>
                  </a:cubicBezTo>
                  <a:cubicBezTo>
                    <a:pt x="12135" y="42806"/>
                    <a:pt x="11352" y="38370"/>
                    <a:pt x="12135" y="37805"/>
                  </a:cubicBezTo>
                  <a:cubicBezTo>
                    <a:pt x="12181" y="37772"/>
                    <a:pt x="12223" y="37756"/>
                    <a:pt x="12263" y="37756"/>
                  </a:cubicBezTo>
                  <a:close/>
                  <a:moveTo>
                    <a:pt x="14818" y="45718"/>
                  </a:moveTo>
                  <a:cubicBezTo>
                    <a:pt x="15011" y="45718"/>
                    <a:pt x="15204" y="45811"/>
                    <a:pt x="15397" y="46025"/>
                  </a:cubicBezTo>
                  <a:lnTo>
                    <a:pt x="15397" y="46068"/>
                  </a:lnTo>
                  <a:cubicBezTo>
                    <a:pt x="15745" y="46416"/>
                    <a:pt x="13614" y="48678"/>
                    <a:pt x="12266" y="49722"/>
                  </a:cubicBezTo>
                  <a:cubicBezTo>
                    <a:pt x="12815" y="48367"/>
                    <a:pt x="13795" y="45718"/>
                    <a:pt x="14818" y="45718"/>
                  </a:cubicBezTo>
                  <a:close/>
                  <a:moveTo>
                    <a:pt x="6234" y="50239"/>
                  </a:moveTo>
                  <a:cubicBezTo>
                    <a:pt x="7103" y="50239"/>
                    <a:pt x="7390" y="53108"/>
                    <a:pt x="7177" y="54810"/>
                  </a:cubicBezTo>
                  <a:lnTo>
                    <a:pt x="7133" y="54810"/>
                  </a:lnTo>
                  <a:cubicBezTo>
                    <a:pt x="6350" y="53332"/>
                    <a:pt x="5089" y="50374"/>
                    <a:pt x="6176" y="50244"/>
                  </a:cubicBezTo>
                  <a:cubicBezTo>
                    <a:pt x="6196" y="50241"/>
                    <a:pt x="6215" y="50239"/>
                    <a:pt x="6234" y="50239"/>
                  </a:cubicBezTo>
                  <a:close/>
                  <a:moveTo>
                    <a:pt x="10917" y="47591"/>
                  </a:moveTo>
                  <a:lnTo>
                    <a:pt x="10917" y="47591"/>
                  </a:lnTo>
                  <a:cubicBezTo>
                    <a:pt x="11483" y="53549"/>
                    <a:pt x="8960" y="58986"/>
                    <a:pt x="7786" y="64640"/>
                  </a:cubicBezTo>
                  <a:lnTo>
                    <a:pt x="7786" y="64683"/>
                  </a:lnTo>
                  <a:cubicBezTo>
                    <a:pt x="7351" y="58681"/>
                    <a:pt x="8786" y="53071"/>
                    <a:pt x="10917" y="47591"/>
                  </a:cubicBezTo>
                  <a:close/>
                  <a:moveTo>
                    <a:pt x="18031" y="1"/>
                  </a:moveTo>
                  <a:cubicBezTo>
                    <a:pt x="17982" y="1"/>
                    <a:pt x="17930" y="3"/>
                    <a:pt x="17876" y="9"/>
                  </a:cubicBezTo>
                  <a:cubicBezTo>
                    <a:pt x="16528" y="183"/>
                    <a:pt x="17006" y="2184"/>
                    <a:pt x="17267" y="3227"/>
                  </a:cubicBezTo>
                  <a:cubicBezTo>
                    <a:pt x="16765" y="2653"/>
                    <a:pt x="16351" y="1130"/>
                    <a:pt x="15708" y="1130"/>
                  </a:cubicBezTo>
                  <a:cubicBezTo>
                    <a:pt x="15572" y="1130"/>
                    <a:pt x="15426" y="1198"/>
                    <a:pt x="15267" y="1357"/>
                  </a:cubicBezTo>
                  <a:cubicBezTo>
                    <a:pt x="14962" y="1662"/>
                    <a:pt x="15049" y="2097"/>
                    <a:pt x="15093" y="2488"/>
                  </a:cubicBezTo>
                  <a:cubicBezTo>
                    <a:pt x="15180" y="2923"/>
                    <a:pt x="15354" y="3358"/>
                    <a:pt x="15614" y="3706"/>
                  </a:cubicBezTo>
                  <a:cubicBezTo>
                    <a:pt x="15175" y="3506"/>
                    <a:pt x="14736" y="3087"/>
                    <a:pt x="14263" y="3087"/>
                  </a:cubicBezTo>
                  <a:cubicBezTo>
                    <a:pt x="14221" y="3087"/>
                    <a:pt x="14178" y="3090"/>
                    <a:pt x="14136" y="3097"/>
                  </a:cubicBezTo>
                  <a:cubicBezTo>
                    <a:pt x="14005" y="3141"/>
                    <a:pt x="13918" y="3227"/>
                    <a:pt x="13875" y="3358"/>
                  </a:cubicBezTo>
                  <a:cubicBezTo>
                    <a:pt x="13831" y="3749"/>
                    <a:pt x="13918" y="4141"/>
                    <a:pt x="14092" y="4445"/>
                  </a:cubicBezTo>
                  <a:cubicBezTo>
                    <a:pt x="14919" y="5968"/>
                    <a:pt x="16354" y="6316"/>
                    <a:pt x="17789" y="6446"/>
                  </a:cubicBezTo>
                  <a:cubicBezTo>
                    <a:pt x="20094" y="10143"/>
                    <a:pt x="20399" y="14144"/>
                    <a:pt x="20399" y="18189"/>
                  </a:cubicBezTo>
                  <a:cubicBezTo>
                    <a:pt x="20094" y="17711"/>
                    <a:pt x="19920" y="17102"/>
                    <a:pt x="19616" y="16710"/>
                  </a:cubicBezTo>
                  <a:cubicBezTo>
                    <a:pt x="18833" y="15710"/>
                    <a:pt x="18007" y="14797"/>
                    <a:pt x="17137" y="13927"/>
                  </a:cubicBezTo>
                  <a:cubicBezTo>
                    <a:pt x="16932" y="13738"/>
                    <a:pt x="16664" y="13640"/>
                    <a:pt x="16412" y="13640"/>
                  </a:cubicBezTo>
                  <a:cubicBezTo>
                    <a:pt x="15969" y="13640"/>
                    <a:pt x="15575" y="13942"/>
                    <a:pt x="15658" y="14579"/>
                  </a:cubicBezTo>
                  <a:cubicBezTo>
                    <a:pt x="15701" y="15101"/>
                    <a:pt x="16223" y="15667"/>
                    <a:pt x="16658" y="16188"/>
                  </a:cubicBezTo>
                  <a:cubicBezTo>
                    <a:pt x="17746" y="17493"/>
                    <a:pt x="18920" y="18668"/>
                    <a:pt x="19964" y="19972"/>
                  </a:cubicBezTo>
                  <a:cubicBezTo>
                    <a:pt x="20268" y="20364"/>
                    <a:pt x="20442" y="20842"/>
                    <a:pt x="20399" y="21364"/>
                  </a:cubicBezTo>
                  <a:cubicBezTo>
                    <a:pt x="19659" y="24278"/>
                    <a:pt x="18833" y="27192"/>
                    <a:pt x="18050" y="30063"/>
                  </a:cubicBezTo>
                  <a:cubicBezTo>
                    <a:pt x="17920" y="30541"/>
                    <a:pt x="17746" y="30976"/>
                    <a:pt x="17528" y="31368"/>
                  </a:cubicBezTo>
                  <a:cubicBezTo>
                    <a:pt x="17311" y="31802"/>
                    <a:pt x="17093" y="32194"/>
                    <a:pt x="16919" y="32629"/>
                  </a:cubicBezTo>
                  <a:cubicBezTo>
                    <a:pt x="17050" y="30715"/>
                    <a:pt x="17659" y="27584"/>
                    <a:pt x="15484" y="27540"/>
                  </a:cubicBezTo>
                  <a:cubicBezTo>
                    <a:pt x="14310" y="27540"/>
                    <a:pt x="14397" y="29106"/>
                    <a:pt x="14571" y="29976"/>
                  </a:cubicBezTo>
                  <a:cubicBezTo>
                    <a:pt x="14832" y="31237"/>
                    <a:pt x="15310" y="32455"/>
                    <a:pt x="15527" y="33716"/>
                  </a:cubicBezTo>
                  <a:cubicBezTo>
                    <a:pt x="15658" y="34456"/>
                    <a:pt x="15614" y="35151"/>
                    <a:pt x="15397" y="35847"/>
                  </a:cubicBezTo>
                  <a:cubicBezTo>
                    <a:pt x="14832" y="37326"/>
                    <a:pt x="14092" y="38674"/>
                    <a:pt x="13396" y="40110"/>
                  </a:cubicBezTo>
                  <a:cubicBezTo>
                    <a:pt x="13353" y="40284"/>
                    <a:pt x="13266" y="40414"/>
                    <a:pt x="13179" y="40545"/>
                  </a:cubicBezTo>
                  <a:cubicBezTo>
                    <a:pt x="13092" y="40675"/>
                    <a:pt x="13048" y="40762"/>
                    <a:pt x="12918" y="40849"/>
                  </a:cubicBezTo>
                  <a:cubicBezTo>
                    <a:pt x="12918" y="39588"/>
                    <a:pt x="13744" y="38066"/>
                    <a:pt x="12918" y="37239"/>
                  </a:cubicBezTo>
                  <a:cubicBezTo>
                    <a:pt x="12740" y="37041"/>
                    <a:pt x="12555" y="36956"/>
                    <a:pt x="12376" y="36956"/>
                  </a:cubicBezTo>
                  <a:cubicBezTo>
                    <a:pt x="11767" y="36956"/>
                    <a:pt x="11222" y="37941"/>
                    <a:pt x="11222" y="38848"/>
                  </a:cubicBezTo>
                  <a:cubicBezTo>
                    <a:pt x="11222" y="40371"/>
                    <a:pt x="11439" y="41893"/>
                    <a:pt x="11526" y="43415"/>
                  </a:cubicBezTo>
                  <a:cubicBezTo>
                    <a:pt x="11526" y="43807"/>
                    <a:pt x="11483" y="44198"/>
                    <a:pt x="11439" y="44589"/>
                  </a:cubicBezTo>
                  <a:lnTo>
                    <a:pt x="11309" y="44589"/>
                  </a:lnTo>
                  <a:lnTo>
                    <a:pt x="9482" y="39588"/>
                  </a:lnTo>
                  <a:cubicBezTo>
                    <a:pt x="9743" y="37457"/>
                    <a:pt x="13570" y="34282"/>
                    <a:pt x="11396" y="33064"/>
                  </a:cubicBezTo>
                  <a:cubicBezTo>
                    <a:pt x="11185" y="32942"/>
                    <a:pt x="11001" y="32888"/>
                    <a:pt x="10839" y="32888"/>
                  </a:cubicBezTo>
                  <a:cubicBezTo>
                    <a:pt x="9963" y="32888"/>
                    <a:pt x="9725" y="34447"/>
                    <a:pt x="9395" y="35108"/>
                  </a:cubicBezTo>
                  <a:cubicBezTo>
                    <a:pt x="9047" y="36108"/>
                    <a:pt x="8786" y="37152"/>
                    <a:pt x="8612" y="38152"/>
                  </a:cubicBezTo>
                  <a:cubicBezTo>
                    <a:pt x="8482" y="37979"/>
                    <a:pt x="8395" y="37892"/>
                    <a:pt x="8351" y="37761"/>
                  </a:cubicBezTo>
                  <a:cubicBezTo>
                    <a:pt x="7090" y="35586"/>
                    <a:pt x="6263" y="33238"/>
                    <a:pt x="5785" y="30802"/>
                  </a:cubicBezTo>
                  <a:cubicBezTo>
                    <a:pt x="5568" y="30063"/>
                    <a:pt x="5785" y="29280"/>
                    <a:pt x="6307" y="28758"/>
                  </a:cubicBezTo>
                  <a:cubicBezTo>
                    <a:pt x="6872" y="28193"/>
                    <a:pt x="7351" y="27627"/>
                    <a:pt x="7829" y="26975"/>
                  </a:cubicBezTo>
                  <a:cubicBezTo>
                    <a:pt x="8569" y="26018"/>
                    <a:pt x="9960" y="24539"/>
                    <a:pt x="8786" y="23582"/>
                  </a:cubicBezTo>
                  <a:cubicBezTo>
                    <a:pt x="8593" y="23436"/>
                    <a:pt x="8413" y="23373"/>
                    <a:pt x="8243" y="23373"/>
                  </a:cubicBezTo>
                  <a:cubicBezTo>
                    <a:pt x="7459" y="23373"/>
                    <a:pt x="6918" y="24729"/>
                    <a:pt x="6524" y="25409"/>
                  </a:cubicBezTo>
                  <a:cubicBezTo>
                    <a:pt x="6046" y="26409"/>
                    <a:pt x="5611" y="27410"/>
                    <a:pt x="5220" y="28410"/>
                  </a:cubicBezTo>
                  <a:cubicBezTo>
                    <a:pt x="5133" y="27149"/>
                    <a:pt x="5046" y="26018"/>
                    <a:pt x="5046" y="24887"/>
                  </a:cubicBezTo>
                  <a:cubicBezTo>
                    <a:pt x="5046" y="23756"/>
                    <a:pt x="5133" y="23017"/>
                    <a:pt x="5176" y="21930"/>
                  </a:cubicBezTo>
                  <a:cubicBezTo>
                    <a:pt x="6655" y="21712"/>
                    <a:pt x="9177" y="22147"/>
                    <a:pt x="9091" y="20190"/>
                  </a:cubicBezTo>
                  <a:cubicBezTo>
                    <a:pt x="9134" y="19885"/>
                    <a:pt x="8960" y="19537"/>
                    <a:pt x="8699" y="19363"/>
                  </a:cubicBezTo>
                  <a:cubicBezTo>
                    <a:pt x="8589" y="19318"/>
                    <a:pt x="8478" y="19299"/>
                    <a:pt x="8364" y="19299"/>
                  </a:cubicBezTo>
                  <a:cubicBezTo>
                    <a:pt x="7953" y="19299"/>
                    <a:pt x="7516" y="19546"/>
                    <a:pt x="7054" y="19656"/>
                  </a:cubicBezTo>
                  <a:lnTo>
                    <a:pt x="7054" y="19656"/>
                  </a:lnTo>
                  <a:cubicBezTo>
                    <a:pt x="8363" y="18253"/>
                    <a:pt x="8816" y="17356"/>
                    <a:pt x="7786" y="16841"/>
                  </a:cubicBezTo>
                  <a:cubicBezTo>
                    <a:pt x="7643" y="16767"/>
                    <a:pt x="7515" y="16734"/>
                    <a:pt x="7398" y="16734"/>
                  </a:cubicBezTo>
                  <a:cubicBezTo>
                    <a:pt x="6693" y="16734"/>
                    <a:pt x="6394" y="17928"/>
                    <a:pt x="5872" y="18450"/>
                  </a:cubicBezTo>
                  <a:cubicBezTo>
                    <a:pt x="5872" y="18450"/>
                    <a:pt x="5872" y="18494"/>
                    <a:pt x="5872" y="18494"/>
                  </a:cubicBezTo>
                  <a:lnTo>
                    <a:pt x="5829" y="18537"/>
                  </a:lnTo>
                  <a:cubicBezTo>
                    <a:pt x="5829" y="18494"/>
                    <a:pt x="5829" y="18494"/>
                    <a:pt x="5829" y="18494"/>
                  </a:cubicBezTo>
                  <a:cubicBezTo>
                    <a:pt x="5698" y="17841"/>
                    <a:pt x="5611" y="17189"/>
                    <a:pt x="5437" y="16493"/>
                  </a:cubicBezTo>
                  <a:cubicBezTo>
                    <a:pt x="5315" y="16248"/>
                    <a:pt x="5096" y="16017"/>
                    <a:pt x="4804" y="16017"/>
                  </a:cubicBezTo>
                  <a:cubicBezTo>
                    <a:pt x="4577" y="16017"/>
                    <a:pt x="4306" y="16156"/>
                    <a:pt x="4002" y="16536"/>
                  </a:cubicBezTo>
                  <a:cubicBezTo>
                    <a:pt x="3480" y="17189"/>
                    <a:pt x="4176" y="18102"/>
                    <a:pt x="4002" y="18711"/>
                  </a:cubicBezTo>
                  <a:cubicBezTo>
                    <a:pt x="3556" y="18468"/>
                    <a:pt x="3073" y="17697"/>
                    <a:pt x="2447" y="17697"/>
                  </a:cubicBezTo>
                  <a:cubicBezTo>
                    <a:pt x="2401" y="17697"/>
                    <a:pt x="2354" y="17702"/>
                    <a:pt x="2306" y="17711"/>
                  </a:cubicBezTo>
                  <a:cubicBezTo>
                    <a:pt x="2045" y="17754"/>
                    <a:pt x="1871" y="17928"/>
                    <a:pt x="1740" y="18146"/>
                  </a:cubicBezTo>
                  <a:cubicBezTo>
                    <a:pt x="957" y="19929"/>
                    <a:pt x="3349" y="20842"/>
                    <a:pt x="4611" y="21930"/>
                  </a:cubicBezTo>
                  <a:cubicBezTo>
                    <a:pt x="3871" y="26148"/>
                    <a:pt x="5002" y="30150"/>
                    <a:pt x="5916" y="33890"/>
                  </a:cubicBezTo>
                  <a:cubicBezTo>
                    <a:pt x="4828" y="33020"/>
                    <a:pt x="3610" y="31976"/>
                    <a:pt x="2306" y="31063"/>
                  </a:cubicBezTo>
                  <a:cubicBezTo>
                    <a:pt x="2029" y="30846"/>
                    <a:pt x="1511" y="30683"/>
                    <a:pt x="1061" y="30683"/>
                  </a:cubicBezTo>
                  <a:cubicBezTo>
                    <a:pt x="517" y="30683"/>
                    <a:pt x="71" y="30920"/>
                    <a:pt x="261" y="31585"/>
                  </a:cubicBezTo>
                  <a:cubicBezTo>
                    <a:pt x="1827" y="34195"/>
                    <a:pt x="4698" y="34977"/>
                    <a:pt x="6916" y="36500"/>
                  </a:cubicBezTo>
                  <a:cubicBezTo>
                    <a:pt x="7220" y="37022"/>
                    <a:pt x="7481" y="37500"/>
                    <a:pt x="7742" y="37979"/>
                  </a:cubicBezTo>
                  <a:cubicBezTo>
                    <a:pt x="9047" y="40153"/>
                    <a:pt x="10178" y="42371"/>
                    <a:pt x="10656" y="44894"/>
                  </a:cubicBezTo>
                  <a:cubicBezTo>
                    <a:pt x="10787" y="45329"/>
                    <a:pt x="10787" y="45807"/>
                    <a:pt x="10700" y="46242"/>
                  </a:cubicBezTo>
                  <a:cubicBezTo>
                    <a:pt x="9786" y="48939"/>
                    <a:pt x="8830" y="51679"/>
                    <a:pt x="8003" y="54027"/>
                  </a:cubicBezTo>
                  <a:cubicBezTo>
                    <a:pt x="7829" y="53071"/>
                    <a:pt x="7612" y="51766"/>
                    <a:pt x="7264" y="50461"/>
                  </a:cubicBezTo>
                  <a:cubicBezTo>
                    <a:pt x="7138" y="49989"/>
                    <a:pt x="6716" y="49358"/>
                    <a:pt x="6245" y="49358"/>
                  </a:cubicBezTo>
                  <a:cubicBezTo>
                    <a:pt x="6065" y="49358"/>
                    <a:pt x="5878" y="49450"/>
                    <a:pt x="5698" y="49678"/>
                  </a:cubicBezTo>
                  <a:cubicBezTo>
                    <a:pt x="5481" y="50026"/>
                    <a:pt x="5394" y="50461"/>
                    <a:pt x="5437" y="50896"/>
                  </a:cubicBezTo>
                  <a:cubicBezTo>
                    <a:pt x="5394" y="52766"/>
                    <a:pt x="6220" y="54375"/>
                    <a:pt x="7177" y="55898"/>
                  </a:cubicBezTo>
                  <a:cubicBezTo>
                    <a:pt x="7438" y="56289"/>
                    <a:pt x="7525" y="56724"/>
                    <a:pt x="7481" y="57159"/>
                  </a:cubicBezTo>
                  <a:cubicBezTo>
                    <a:pt x="6959" y="60508"/>
                    <a:pt x="6872" y="63900"/>
                    <a:pt x="7307" y="67293"/>
                  </a:cubicBezTo>
                  <a:cubicBezTo>
                    <a:pt x="7916" y="72338"/>
                    <a:pt x="10047" y="76861"/>
                    <a:pt x="12744" y="81124"/>
                  </a:cubicBezTo>
                  <a:cubicBezTo>
                    <a:pt x="13092" y="81559"/>
                    <a:pt x="13440" y="81950"/>
                    <a:pt x="13875" y="82298"/>
                  </a:cubicBezTo>
                  <a:lnTo>
                    <a:pt x="14092" y="82081"/>
                  </a:lnTo>
                  <a:cubicBezTo>
                    <a:pt x="13701" y="81602"/>
                    <a:pt x="13309" y="81124"/>
                    <a:pt x="13005" y="80558"/>
                  </a:cubicBezTo>
                  <a:cubicBezTo>
                    <a:pt x="11613" y="77775"/>
                    <a:pt x="10134" y="75035"/>
                    <a:pt x="9047" y="72164"/>
                  </a:cubicBezTo>
                  <a:cubicBezTo>
                    <a:pt x="7873" y="69424"/>
                    <a:pt x="7699" y="66380"/>
                    <a:pt x="8569" y="63509"/>
                  </a:cubicBezTo>
                  <a:cubicBezTo>
                    <a:pt x="9656" y="60117"/>
                    <a:pt x="10526" y="56681"/>
                    <a:pt x="11265" y="53201"/>
                  </a:cubicBezTo>
                  <a:cubicBezTo>
                    <a:pt x="11483" y="51635"/>
                    <a:pt x="12352" y="50287"/>
                    <a:pt x="13614" y="49374"/>
                  </a:cubicBezTo>
                  <a:cubicBezTo>
                    <a:pt x="14701" y="48547"/>
                    <a:pt x="16006" y="47112"/>
                    <a:pt x="16136" y="45851"/>
                  </a:cubicBezTo>
                  <a:cubicBezTo>
                    <a:pt x="16093" y="45503"/>
                    <a:pt x="15832" y="45242"/>
                    <a:pt x="15484" y="45155"/>
                  </a:cubicBezTo>
                  <a:cubicBezTo>
                    <a:pt x="15316" y="45107"/>
                    <a:pt x="15157" y="45085"/>
                    <a:pt x="15007" y="45085"/>
                  </a:cubicBezTo>
                  <a:cubicBezTo>
                    <a:pt x="13377" y="45085"/>
                    <a:pt x="12779" y="47726"/>
                    <a:pt x="11744" y="49200"/>
                  </a:cubicBezTo>
                  <a:cubicBezTo>
                    <a:pt x="11744" y="47764"/>
                    <a:pt x="11526" y="46503"/>
                    <a:pt x="11787" y="45329"/>
                  </a:cubicBezTo>
                  <a:cubicBezTo>
                    <a:pt x="12092" y="44068"/>
                    <a:pt x="12874" y="42850"/>
                    <a:pt x="13353" y="41588"/>
                  </a:cubicBezTo>
                  <a:cubicBezTo>
                    <a:pt x="13701" y="40806"/>
                    <a:pt x="14266" y="40197"/>
                    <a:pt x="15049" y="39849"/>
                  </a:cubicBezTo>
                  <a:cubicBezTo>
                    <a:pt x="16702" y="38892"/>
                    <a:pt x="17833" y="38761"/>
                    <a:pt x="19224" y="37457"/>
                  </a:cubicBezTo>
                  <a:cubicBezTo>
                    <a:pt x="19833" y="36848"/>
                    <a:pt x="20660" y="36065"/>
                    <a:pt x="20573" y="35543"/>
                  </a:cubicBezTo>
                  <a:lnTo>
                    <a:pt x="20355" y="35151"/>
                  </a:lnTo>
                  <a:cubicBezTo>
                    <a:pt x="20094" y="35082"/>
                    <a:pt x="19833" y="35047"/>
                    <a:pt x="19578" y="35047"/>
                  </a:cubicBezTo>
                  <a:cubicBezTo>
                    <a:pt x="19195" y="35047"/>
                    <a:pt x="18824" y="35125"/>
                    <a:pt x="18485" y="35282"/>
                  </a:cubicBezTo>
                  <a:cubicBezTo>
                    <a:pt x="17224" y="36065"/>
                    <a:pt x="16093" y="36978"/>
                    <a:pt x="15136" y="38066"/>
                  </a:cubicBezTo>
                  <a:cubicBezTo>
                    <a:pt x="15223" y="37805"/>
                    <a:pt x="15310" y="37544"/>
                    <a:pt x="15440" y="37326"/>
                  </a:cubicBezTo>
                  <a:cubicBezTo>
                    <a:pt x="16745" y="34369"/>
                    <a:pt x="18094" y="31455"/>
                    <a:pt x="19311" y="28454"/>
                  </a:cubicBezTo>
                  <a:cubicBezTo>
                    <a:pt x="19746" y="27323"/>
                    <a:pt x="20486" y="26322"/>
                    <a:pt x="21486" y="25626"/>
                  </a:cubicBezTo>
                  <a:cubicBezTo>
                    <a:pt x="22573" y="24844"/>
                    <a:pt x="23574" y="23974"/>
                    <a:pt x="24487" y="23017"/>
                  </a:cubicBezTo>
                  <a:cubicBezTo>
                    <a:pt x="24922" y="22625"/>
                    <a:pt x="25661" y="21973"/>
                    <a:pt x="25357" y="21277"/>
                  </a:cubicBezTo>
                  <a:cubicBezTo>
                    <a:pt x="25228" y="20942"/>
                    <a:pt x="24931" y="20851"/>
                    <a:pt x="24656" y="20851"/>
                  </a:cubicBezTo>
                  <a:cubicBezTo>
                    <a:pt x="24467" y="20851"/>
                    <a:pt x="24289" y="20894"/>
                    <a:pt x="24183" y="20929"/>
                  </a:cubicBezTo>
                  <a:cubicBezTo>
                    <a:pt x="22312" y="21495"/>
                    <a:pt x="21617" y="23278"/>
                    <a:pt x="20442" y="24844"/>
                  </a:cubicBezTo>
                  <a:cubicBezTo>
                    <a:pt x="20442" y="24496"/>
                    <a:pt x="20442" y="24365"/>
                    <a:pt x="20486" y="24191"/>
                  </a:cubicBezTo>
                  <a:cubicBezTo>
                    <a:pt x="20703" y="22147"/>
                    <a:pt x="21182" y="20103"/>
                    <a:pt x="21095" y="18102"/>
                  </a:cubicBezTo>
                  <a:cubicBezTo>
                    <a:pt x="20921" y="15406"/>
                    <a:pt x="21051" y="13579"/>
                    <a:pt x="23095" y="11491"/>
                  </a:cubicBezTo>
                  <a:cubicBezTo>
                    <a:pt x="23791" y="10795"/>
                    <a:pt x="24965" y="8664"/>
                    <a:pt x="24226" y="7751"/>
                  </a:cubicBezTo>
                  <a:cubicBezTo>
                    <a:pt x="24047" y="7534"/>
                    <a:pt x="23827" y="7433"/>
                    <a:pt x="23582" y="7433"/>
                  </a:cubicBezTo>
                  <a:cubicBezTo>
                    <a:pt x="22994" y="7433"/>
                    <a:pt x="22262" y="8016"/>
                    <a:pt x="21617" y="8969"/>
                  </a:cubicBezTo>
                  <a:cubicBezTo>
                    <a:pt x="21182" y="9708"/>
                    <a:pt x="20834" y="10491"/>
                    <a:pt x="20573" y="11274"/>
                  </a:cubicBezTo>
                  <a:cubicBezTo>
                    <a:pt x="19964" y="9751"/>
                    <a:pt x="19268" y="8012"/>
                    <a:pt x="18529" y="6142"/>
                  </a:cubicBezTo>
                  <a:cubicBezTo>
                    <a:pt x="20051" y="5228"/>
                    <a:pt x="21356" y="4097"/>
                    <a:pt x="21660" y="2097"/>
                  </a:cubicBezTo>
                  <a:cubicBezTo>
                    <a:pt x="21703" y="1836"/>
                    <a:pt x="21530" y="1531"/>
                    <a:pt x="21269" y="1401"/>
                  </a:cubicBezTo>
                  <a:cubicBezTo>
                    <a:pt x="21030" y="1231"/>
                    <a:pt x="20823" y="1159"/>
                    <a:pt x="20639" y="1159"/>
                  </a:cubicBezTo>
                  <a:cubicBezTo>
                    <a:pt x="19786" y="1159"/>
                    <a:pt x="19449" y="2729"/>
                    <a:pt x="18876" y="3445"/>
                  </a:cubicBezTo>
                  <a:cubicBezTo>
                    <a:pt x="19129" y="2435"/>
                    <a:pt x="19503" y="1"/>
                    <a:pt x="180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9" name="Google Shape;289;p4"/>
            <p:cNvPicPr preferRelativeResize="0"/>
            <p:nvPr/>
          </p:nvPicPr>
          <p:blipFill rotWithShape="1">
            <a:blip r:embed="rId4">
              <a:alphaModFix amt="91000"/>
            </a:blip>
            <a:srcRect/>
            <a:stretch/>
          </p:blipFill>
          <p:spPr>
            <a:xfrm>
              <a:off x="1693026" y="2900264"/>
              <a:ext cx="1057967" cy="562045"/>
            </a:xfrm>
            <a:prstGeom prst="rect">
              <a:avLst/>
            </a:prstGeom>
            <a:noFill/>
            <a:ln>
              <a:noFill/>
            </a:ln>
          </p:spPr>
        </p:pic>
      </p:grpSp>
      <p:pic>
        <p:nvPicPr>
          <p:cNvPr id="290" name="Google Shape;290;p4"/>
          <p:cNvPicPr preferRelativeResize="0"/>
          <p:nvPr/>
        </p:nvPicPr>
        <p:blipFill rotWithShape="1">
          <a:blip r:embed="rId5">
            <a:alphaModFix amt="80000"/>
          </a:blip>
          <a:srcRect/>
          <a:stretch/>
        </p:blipFill>
        <p:spPr>
          <a:xfrm rot="-596163">
            <a:off x="7004649" y="3955100"/>
            <a:ext cx="1312050" cy="376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 calcmode="lin" valueType="num">
                                      <p:cBhvr additive="base">
                                        <p:cTn id="7" dur="500"/>
                                        <p:tgtEl>
                                          <p:spTgt spid="283"/>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6"/>
                                        </p:tgtEl>
                                        <p:attrNameLst>
                                          <p:attrName>style.visibility</p:attrName>
                                        </p:attrNameLst>
                                      </p:cBhvr>
                                      <p:to>
                                        <p:strVal val="visible"/>
                                      </p:to>
                                    </p:set>
                                    <p:animEffect transition="in" filter="fade">
                                      <p:cBhvr>
                                        <p:cTn id="11" dur="500"/>
                                        <p:tgtEl>
                                          <p:spTgt spid="28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5">
                                            <p:txEl>
                                              <p:pRg st="0" end="0"/>
                                            </p:txEl>
                                          </p:spTgt>
                                        </p:tgtEl>
                                        <p:attrNameLst>
                                          <p:attrName>style.visibility</p:attrName>
                                        </p:attrNameLst>
                                      </p:cBhvr>
                                      <p:to>
                                        <p:strVal val="visible"/>
                                      </p:to>
                                    </p:set>
                                    <p:animEffect transition="in" filter="fade">
                                      <p:cBhvr>
                                        <p:cTn id="15" dur="1000"/>
                                        <p:tgtEl>
                                          <p:spTgt spid="285">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90"/>
                                        </p:tgtEl>
                                        <p:attrNameLst>
                                          <p:attrName>style.visibility</p:attrName>
                                        </p:attrNameLst>
                                      </p:cBhvr>
                                      <p:to>
                                        <p:strVal val="visible"/>
                                      </p:to>
                                    </p:set>
                                    <p:animEffect transition="in" filter="fade">
                                      <p:cBhvr>
                                        <p:cTn id="19" dur="500"/>
                                        <p:tgtEl>
                                          <p:spTgt spid="290"/>
                                        </p:tgtEl>
                                      </p:cBhvr>
                                    </p:animEffect>
                                  </p:childTnLst>
                                </p:cTn>
                              </p:par>
                              <p:par>
                                <p:cTn id="20" presetID="10" presetClass="entr" presetSubtype="0" fill="hold" nodeType="withEffect">
                                  <p:stCondLst>
                                    <p:cond delay="0"/>
                                  </p:stCondLst>
                                  <p:childTnLst>
                                    <p:set>
                                      <p:cBhvr>
                                        <p:cTn id="21" dur="1" fill="hold">
                                          <p:stCondLst>
                                            <p:cond delay="0"/>
                                          </p:stCondLst>
                                        </p:cTn>
                                        <p:tgtEl>
                                          <p:spTgt spid="284"/>
                                        </p:tgtEl>
                                        <p:attrNameLst>
                                          <p:attrName>style.visibility</p:attrName>
                                        </p:attrNameLst>
                                      </p:cBhvr>
                                      <p:to>
                                        <p:strVal val="visible"/>
                                      </p:to>
                                    </p:set>
                                    <p:animEffect transition="in" filter="fade">
                                      <p:cBhvr>
                                        <p:cTn id="22" dur="500"/>
                                        <p:tgtEl>
                                          <p:spTgt spid="284"/>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287"/>
                                        </p:tgtEl>
                                        <p:attrNameLst>
                                          <p:attrName>style.visibility</p:attrName>
                                        </p:attrNameLst>
                                      </p:cBhvr>
                                      <p:to>
                                        <p:strVal val="visible"/>
                                      </p:to>
                                    </p:set>
                                    <p:animEffect transition="in" filter="fade">
                                      <p:cBhvr>
                                        <p:cTn id="26" dur="5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
          <p:cNvSpPr/>
          <p:nvPr/>
        </p:nvSpPr>
        <p:spPr>
          <a:xfrm>
            <a:off x="1068900" y="1267056"/>
            <a:ext cx="7502100" cy="3225900"/>
          </a:xfrm>
          <a:prstGeom prst="roundRect">
            <a:avLst>
              <a:gd name="adj" fmla="val 0"/>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6" name="Google Shape;296;p5"/>
          <p:cNvPicPr preferRelativeResize="0"/>
          <p:nvPr/>
        </p:nvPicPr>
        <p:blipFill rotWithShape="1">
          <a:blip r:embed="rId3">
            <a:alphaModFix amt="80000"/>
          </a:blip>
          <a:srcRect/>
          <a:stretch/>
        </p:blipFill>
        <p:spPr>
          <a:xfrm>
            <a:off x="1065243" y="3589967"/>
            <a:ext cx="1042975" cy="949378"/>
          </a:xfrm>
          <a:prstGeom prst="rect">
            <a:avLst/>
          </a:prstGeom>
          <a:noFill/>
          <a:ln>
            <a:noFill/>
          </a:ln>
        </p:spPr>
      </p:pic>
      <p:pic>
        <p:nvPicPr>
          <p:cNvPr id="297" name="Google Shape;297;p5"/>
          <p:cNvPicPr preferRelativeResize="0"/>
          <p:nvPr/>
        </p:nvPicPr>
        <p:blipFill rotWithShape="1">
          <a:blip r:embed="rId3">
            <a:alphaModFix amt="80000"/>
          </a:blip>
          <a:srcRect/>
          <a:stretch/>
        </p:blipFill>
        <p:spPr>
          <a:xfrm>
            <a:off x="1149620" y="2392504"/>
            <a:ext cx="1042975" cy="949378"/>
          </a:xfrm>
          <a:prstGeom prst="rect">
            <a:avLst/>
          </a:prstGeom>
          <a:noFill/>
          <a:ln>
            <a:noFill/>
          </a:ln>
        </p:spPr>
      </p:pic>
      <p:pic>
        <p:nvPicPr>
          <p:cNvPr id="298" name="Google Shape;298;p5"/>
          <p:cNvPicPr preferRelativeResize="0"/>
          <p:nvPr/>
        </p:nvPicPr>
        <p:blipFill rotWithShape="1">
          <a:blip r:embed="rId4">
            <a:alphaModFix amt="87000"/>
          </a:blip>
          <a:srcRect/>
          <a:stretch/>
        </p:blipFill>
        <p:spPr>
          <a:xfrm>
            <a:off x="1224363" y="1278562"/>
            <a:ext cx="1042975" cy="949378"/>
          </a:xfrm>
          <a:prstGeom prst="rect">
            <a:avLst/>
          </a:prstGeom>
          <a:noFill/>
          <a:ln>
            <a:noFill/>
          </a:ln>
        </p:spPr>
      </p:pic>
      <p:sp>
        <p:nvSpPr>
          <p:cNvPr id="299" name="Google Shape;299;p5"/>
          <p:cNvSpPr txBox="1">
            <a:spLocks noGrp="1"/>
          </p:cNvSpPr>
          <p:nvPr>
            <p:ph type="title" idx="9"/>
          </p:nvPr>
        </p:nvSpPr>
        <p:spPr>
          <a:xfrm>
            <a:off x="3699470" y="415604"/>
            <a:ext cx="2761368" cy="59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4800">
                <a:solidFill>
                  <a:srgbClr val="C00000"/>
                </a:solidFill>
                <a:latin typeface="Arial"/>
                <a:ea typeface="Arial"/>
                <a:cs typeface="Arial"/>
                <a:sym typeface="Arial"/>
              </a:rPr>
              <a:t>Nội dung</a:t>
            </a:r>
            <a:endParaRPr sz="4800">
              <a:solidFill>
                <a:srgbClr val="C00000"/>
              </a:solidFill>
              <a:latin typeface="Arial"/>
              <a:ea typeface="Arial"/>
              <a:cs typeface="Arial"/>
              <a:sym typeface="Arial"/>
            </a:endParaRPr>
          </a:p>
        </p:txBody>
      </p:sp>
      <p:sp>
        <p:nvSpPr>
          <p:cNvPr id="300" name="Google Shape;300;p5"/>
          <p:cNvSpPr txBox="1">
            <a:spLocks noGrp="1"/>
          </p:cNvSpPr>
          <p:nvPr>
            <p:ph type="title"/>
          </p:nvPr>
        </p:nvSpPr>
        <p:spPr>
          <a:xfrm>
            <a:off x="1360567" y="1563929"/>
            <a:ext cx="768000" cy="52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a:t>01</a:t>
            </a:r>
            <a:endParaRPr/>
          </a:p>
        </p:txBody>
      </p:sp>
      <p:sp>
        <p:nvSpPr>
          <p:cNvPr id="301" name="Google Shape;301;p5"/>
          <p:cNvSpPr txBox="1">
            <a:spLocks noGrp="1"/>
          </p:cNvSpPr>
          <p:nvPr>
            <p:ph type="title" idx="3"/>
          </p:nvPr>
        </p:nvSpPr>
        <p:spPr>
          <a:xfrm>
            <a:off x="1287107" y="2637244"/>
            <a:ext cx="768000" cy="52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a:t>02</a:t>
            </a:r>
            <a:endParaRPr/>
          </a:p>
        </p:txBody>
      </p:sp>
      <p:sp>
        <p:nvSpPr>
          <p:cNvPr id="302" name="Google Shape;302;p5"/>
          <p:cNvSpPr txBox="1">
            <a:spLocks noGrp="1"/>
          </p:cNvSpPr>
          <p:nvPr>
            <p:ph type="title" idx="6"/>
          </p:nvPr>
        </p:nvSpPr>
        <p:spPr>
          <a:xfrm>
            <a:off x="1202731" y="3825086"/>
            <a:ext cx="768000" cy="52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a:t>03</a:t>
            </a:r>
            <a:endParaRPr/>
          </a:p>
        </p:txBody>
      </p:sp>
      <p:sp>
        <p:nvSpPr>
          <p:cNvPr id="303" name="Google Shape;303;p5"/>
          <p:cNvSpPr txBox="1">
            <a:spLocks noGrp="1"/>
          </p:cNvSpPr>
          <p:nvPr>
            <p:ph type="subTitle" idx="8"/>
          </p:nvPr>
        </p:nvSpPr>
        <p:spPr>
          <a:xfrm>
            <a:off x="2143090" y="2630137"/>
            <a:ext cx="5923605" cy="699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800" b="1">
                <a:solidFill>
                  <a:srgbClr val="172F35"/>
                </a:solidFill>
                <a:latin typeface="Arial"/>
                <a:ea typeface="Arial"/>
                <a:cs typeface="Arial"/>
                <a:sym typeface="Arial"/>
              </a:rPr>
              <a:t>Mục đích ra </a:t>
            </a:r>
            <a:r>
              <a:rPr lang="en-US" sz="2800" b="1">
                <a:solidFill>
                  <a:srgbClr val="172F35"/>
                </a:solidFill>
                <a:latin typeface="Times New Roman"/>
                <a:ea typeface="Times New Roman"/>
                <a:cs typeface="Times New Roman"/>
                <a:sym typeface="Times New Roman"/>
              </a:rPr>
              <a:t>đi tìm đường cứu nước </a:t>
            </a:r>
            <a:r>
              <a:rPr lang="en-US" sz="2800" b="1">
                <a:solidFill>
                  <a:srgbClr val="172F35"/>
                </a:solidFill>
                <a:latin typeface="Arial"/>
                <a:ea typeface="Arial"/>
                <a:cs typeface="Arial"/>
                <a:sym typeface="Arial"/>
              </a:rPr>
              <a:t>của Nguyễn Tất Thành</a:t>
            </a:r>
            <a:endParaRPr sz="2800">
              <a:solidFill>
                <a:srgbClr val="172F35"/>
              </a:solidFill>
              <a:latin typeface="Arial"/>
              <a:ea typeface="Arial"/>
              <a:cs typeface="Arial"/>
              <a:sym typeface="Arial"/>
            </a:endParaRPr>
          </a:p>
        </p:txBody>
      </p:sp>
      <p:sp>
        <p:nvSpPr>
          <p:cNvPr id="304" name="Google Shape;304;p5"/>
          <p:cNvSpPr txBox="1">
            <a:spLocks noGrp="1"/>
          </p:cNvSpPr>
          <p:nvPr>
            <p:ph type="subTitle" idx="15"/>
          </p:nvPr>
        </p:nvSpPr>
        <p:spPr>
          <a:xfrm>
            <a:off x="2128567" y="3557807"/>
            <a:ext cx="5796733" cy="699300"/>
          </a:xfrm>
          <a:prstGeom prst="rect">
            <a:avLst/>
          </a:prstGeom>
          <a:noFill/>
          <a:ln>
            <a:noFill/>
          </a:ln>
        </p:spPr>
        <p:txBody>
          <a:bodyPr spcFirstLastPara="1" wrap="square" lIns="91425" tIns="91425" rIns="91425" bIns="91425" anchor="ctr" anchorCtr="0">
            <a:noAutofit/>
          </a:bodyPr>
          <a:lstStyle/>
          <a:p>
            <a:pPr marL="55563" lvl="0" indent="0" algn="just" rtl="0">
              <a:lnSpc>
                <a:spcPct val="100000"/>
              </a:lnSpc>
              <a:spcBef>
                <a:spcPts val="1400"/>
              </a:spcBef>
              <a:spcAft>
                <a:spcPts val="0"/>
              </a:spcAft>
              <a:buSzPts val="1600"/>
              <a:buNone/>
            </a:pPr>
            <a:r>
              <a:rPr lang="en-US" sz="2800" b="1">
                <a:solidFill>
                  <a:srgbClr val="172F35"/>
                </a:solidFill>
                <a:latin typeface="Times New Roman"/>
                <a:ea typeface="Times New Roman"/>
                <a:cs typeface="Times New Roman"/>
                <a:sym typeface="Times New Roman"/>
              </a:rPr>
              <a:t>Ý chí quyết tâm ra đi tìm đường cứu nước của Nguyễn Tất Thành</a:t>
            </a:r>
            <a:endParaRPr sz="2800" b="1">
              <a:solidFill>
                <a:srgbClr val="172F35"/>
              </a:solidFill>
              <a:latin typeface="Times New Roman"/>
              <a:ea typeface="Times New Roman"/>
              <a:cs typeface="Times New Roman"/>
              <a:sym typeface="Times New Roman"/>
            </a:endParaRPr>
          </a:p>
        </p:txBody>
      </p:sp>
      <p:grpSp>
        <p:nvGrpSpPr>
          <p:cNvPr id="305" name="Google Shape;305;p5"/>
          <p:cNvGrpSpPr/>
          <p:nvPr/>
        </p:nvGrpSpPr>
        <p:grpSpPr>
          <a:xfrm>
            <a:off x="7925300" y="387597"/>
            <a:ext cx="840250" cy="1302178"/>
            <a:chOff x="7782900" y="353947"/>
            <a:chExt cx="840250" cy="1302178"/>
          </a:xfrm>
        </p:grpSpPr>
        <p:sp>
          <p:nvSpPr>
            <p:cNvPr id="306" name="Google Shape;306;p5"/>
            <p:cNvSpPr/>
            <p:nvPr/>
          </p:nvSpPr>
          <p:spPr>
            <a:xfrm>
              <a:off x="7973800" y="353947"/>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7" name="Google Shape;307;p5"/>
            <p:cNvPicPr preferRelativeResize="0"/>
            <p:nvPr/>
          </p:nvPicPr>
          <p:blipFill rotWithShape="1">
            <a:blip r:embed="rId5">
              <a:alphaModFix amt="86000"/>
            </a:blip>
            <a:srcRect/>
            <a:stretch/>
          </p:blipFill>
          <p:spPr>
            <a:xfrm>
              <a:off x="7782900" y="1216375"/>
              <a:ext cx="840250" cy="439750"/>
            </a:xfrm>
            <a:prstGeom prst="rect">
              <a:avLst/>
            </a:prstGeom>
            <a:noFill/>
            <a:ln>
              <a:noFill/>
            </a:ln>
          </p:spPr>
        </p:pic>
      </p:grpSp>
      <p:sp>
        <p:nvSpPr>
          <p:cNvPr id="308" name="Google Shape;308;p5"/>
          <p:cNvSpPr txBox="1">
            <a:spLocks noGrp="1"/>
          </p:cNvSpPr>
          <p:nvPr>
            <p:ph type="subTitle" idx="2"/>
          </p:nvPr>
        </p:nvSpPr>
        <p:spPr>
          <a:xfrm>
            <a:off x="2192595" y="1504689"/>
            <a:ext cx="5732705" cy="699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800" b="1">
                <a:solidFill>
                  <a:srgbClr val="172F35"/>
                </a:solidFill>
                <a:latin typeface="Times New Roman"/>
                <a:ea typeface="Times New Roman"/>
                <a:cs typeface="Times New Roman"/>
                <a:sym typeface="Times New Roman"/>
              </a:rPr>
              <a:t>Tìm hiểu về gia đình, quê hương của Nguyễn Tất Thành</a:t>
            </a:r>
            <a:endParaRPr sz="2800">
              <a:solidFill>
                <a:srgbClr val="172F35"/>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1822"/>
                                        <p:tgtEl>
                                          <p:spTgt spid="2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5"/>
                                        </p:tgtEl>
                                        <p:attrNameLst>
                                          <p:attrName>style.visibility</p:attrName>
                                        </p:attrNameLst>
                                      </p:cBhvr>
                                      <p:to>
                                        <p:strVal val="visible"/>
                                      </p:to>
                                    </p:set>
                                    <p:animEffect transition="in" filter="fade">
                                      <p:cBhvr>
                                        <p:cTn id="12" dur="1000"/>
                                        <p:tgtEl>
                                          <p:spTgt spid="29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98"/>
                                        </p:tgtEl>
                                        <p:attrNameLst>
                                          <p:attrName>style.visibility</p:attrName>
                                        </p:attrNameLst>
                                      </p:cBhvr>
                                      <p:to>
                                        <p:strVal val="visible"/>
                                      </p:to>
                                    </p:set>
                                    <p:anim calcmode="lin" valueType="num">
                                      <p:cBhvr additive="base">
                                        <p:cTn id="17" dur="500"/>
                                        <p:tgtEl>
                                          <p:spTgt spid="298"/>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300"/>
                                        </p:tgtEl>
                                        <p:attrNameLst>
                                          <p:attrName>style.visibility</p:attrName>
                                        </p:attrNameLst>
                                      </p:cBhvr>
                                      <p:to>
                                        <p:strVal val="visible"/>
                                      </p:to>
                                    </p:set>
                                    <p:anim calcmode="lin" valueType="num">
                                      <p:cBhvr additive="base">
                                        <p:cTn id="20" dur="500"/>
                                        <p:tgtEl>
                                          <p:spTgt spid="300"/>
                                        </p:tgtEl>
                                        <p:attrNameLst>
                                          <p:attrName>ppt_x</p:attrName>
                                        </p:attrNameLst>
                                      </p:cBhvr>
                                      <p:tavLst>
                                        <p:tav tm="0">
                                          <p:val>
                                            <p:strVal val="#ppt_x-1"/>
                                          </p:val>
                                        </p:tav>
                                        <p:tav tm="100000">
                                          <p:val>
                                            <p:strVal val="#ppt_x"/>
                                          </p:val>
                                        </p:tav>
                                      </p:tavLst>
                                    </p:anim>
                                  </p:childTnLst>
                                </p:cTn>
                              </p:par>
                            </p:childTnLst>
                          </p:cTn>
                        </p:par>
                        <p:par>
                          <p:cTn id="21" fill="hold">
                            <p:stCondLst>
                              <p:cond delay="500"/>
                            </p:stCondLst>
                            <p:childTnLst>
                              <p:par>
                                <p:cTn id="22" presetID="2" presetClass="entr" presetSubtype="2" fill="hold" nodeType="afterEffect">
                                  <p:stCondLst>
                                    <p:cond delay="0"/>
                                  </p:stCondLst>
                                  <p:childTnLst>
                                    <p:set>
                                      <p:cBhvr>
                                        <p:cTn id="23" dur="1" fill="hold">
                                          <p:stCondLst>
                                            <p:cond delay="0"/>
                                          </p:stCondLst>
                                        </p:cTn>
                                        <p:tgtEl>
                                          <p:spTgt spid="308">
                                            <p:txEl>
                                              <p:pRg st="0" end="0"/>
                                            </p:txEl>
                                          </p:spTgt>
                                        </p:tgtEl>
                                        <p:attrNameLst>
                                          <p:attrName>style.visibility</p:attrName>
                                        </p:attrNameLst>
                                      </p:cBhvr>
                                      <p:to>
                                        <p:strVal val="visible"/>
                                      </p:to>
                                    </p:set>
                                    <p:anim calcmode="lin" valueType="num">
                                      <p:cBhvr additive="base">
                                        <p:cTn id="24" dur="500"/>
                                        <p:tgtEl>
                                          <p:spTgt spid="30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97"/>
                                        </p:tgtEl>
                                        <p:attrNameLst>
                                          <p:attrName>style.visibility</p:attrName>
                                        </p:attrNameLst>
                                      </p:cBhvr>
                                      <p:to>
                                        <p:strVal val="visible"/>
                                      </p:to>
                                    </p:set>
                                    <p:anim calcmode="lin" valueType="num">
                                      <p:cBhvr additive="base">
                                        <p:cTn id="29" dur="500"/>
                                        <p:tgtEl>
                                          <p:spTgt spid="297"/>
                                        </p:tgtEl>
                                        <p:attrNameLst>
                                          <p:attrName>ppt_x</p:attrName>
                                        </p:attrNameLst>
                                      </p:cBhvr>
                                      <p:tavLst>
                                        <p:tav tm="0">
                                          <p:val>
                                            <p:strVal val="#ppt_x-1"/>
                                          </p:val>
                                        </p:tav>
                                        <p:tav tm="100000">
                                          <p:val>
                                            <p:strVal val="#ppt_x"/>
                                          </p:val>
                                        </p:tav>
                                      </p:tavLst>
                                    </p:anim>
                                  </p:childTnLst>
                                </p:cTn>
                              </p:par>
                              <p:par>
                                <p:cTn id="30" presetID="2" presetClass="entr" presetSubtype="8" fill="hold" nodeType="withEffect">
                                  <p:stCondLst>
                                    <p:cond delay="0"/>
                                  </p:stCondLst>
                                  <p:childTnLst>
                                    <p:set>
                                      <p:cBhvr>
                                        <p:cTn id="31" dur="1" fill="hold">
                                          <p:stCondLst>
                                            <p:cond delay="0"/>
                                          </p:stCondLst>
                                        </p:cTn>
                                        <p:tgtEl>
                                          <p:spTgt spid="301"/>
                                        </p:tgtEl>
                                        <p:attrNameLst>
                                          <p:attrName>style.visibility</p:attrName>
                                        </p:attrNameLst>
                                      </p:cBhvr>
                                      <p:to>
                                        <p:strVal val="visible"/>
                                      </p:to>
                                    </p:set>
                                    <p:anim calcmode="lin" valueType="num">
                                      <p:cBhvr additive="base">
                                        <p:cTn id="32" dur="500"/>
                                        <p:tgtEl>
                                          <p:spTgt spid="301"/>
                                        </p:tgtEl>
                                        <p:attrNameLst>
                                          <p:attrName>ppt_x</p:attrName>
                                        </p:attrNameLst>
                                      </p:cBhvr>
                                      <p:tavLst>
                                        <p:tav tm="0">
                                          <p:val>
                                            <p:strVal val="#ppt_x-1"/>
                                          </p:val>
                                        </p:tav>
                                        <p:tav tm="100000">
                                          <p:val>
                                            <p:strVal val="#ppt_x"/>
                                          </p:val>
                                        </p:tav>
                                      </p:tavLst>
                                    </p:anim>
                                  </p:childTnLst>
                                </p:cTn>
                              </p:par>
                            </p:childTnLst>
                          </p:cTn>
                        </p:par>
                        <p:par>
                          <p:cTn id="33" fill="hold">
                            <p:stCondLst>
                              <p:cond delay="500"/>
                            </p:stCondLst>
                            <p:childTnLst>
                              <p:par>
                                <p:cTn id="34" presetID="2" presetClass="entr" presetSubtype="2" fill="hold" nodeType="afterEffect">
                                  <p:stCondLst>
                                    <p:cond delay="0"/>
                                  </p:stCondLst>
                                  <p:childTnLst>
                                    <p:set>
                                      <p:cBhvr>
                                        <p:cTn id="35" dur="1" fill="hold">
                                          <p:stCondLst>
                                            <p:cond delay="0"/>
                                          </p:stCondLst>
                                        </p:cTn>
                                        <p:tgtEl>
                                          <p:spTgt spid="303">
                                            <p:txEl>
                                              <p:pRg st="0" end="0"/>
                                            </p:txEl>
                                          </p:spTgt>
                                        </p:tgtEl>
                                        <p:attrNameLst>
                                          <p:attrName>style.visibility</p:attrName>
                                        </p:attrNameLst>
                                      </p:cBhvr>
                                      <p:to>
                                        <p:strVal val="visible"/>
                                      </p:to>
                                    </p:set>
                                    <p:anim calcmode="lin" valueType="num">
                                      <p:cBhvr additive="base">
                                        <p:cTn id="36" dur="500"/>
                                        <p:tgtEl>
                                          <p:spTgt spid="30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96"/>
                                        </p:tgtEl>
                                        <p:attrNameLst>
                                          <p:attrName>style.visibility</p:attrName>
                                        </p:attrNameLst>
                                      </p:cBhvr>
                                      <p:to>
                                        <p:strVal val="visible"/>
                                      </p:to>
                                    </p:set>
                                    <p:anim calcmode="lin" valueType="num">
                                      <p:cBhvr additive="base">
                                        <p:cTn id="41" dur="500"/>
                                        <p:tgtEl>
                                          <p:spTgt spid="296"/>
                                        </p:tgtEl>
                                        <p:attrNameLst>
                                          <p:attrName>ppt_x</p:attrName>
                                        </p:attrNameLst>
                                      </p:cBhvr>
                                      <p:tavLst>
                                        <p:tav tm="0">
                                          <p:val>
                                            <p:strVal val="#ppt_x-1"/>
                                          </p:val>
                                        </p:tav>
                                        <p:tav tm="100000">
                                          <p:val>
                                            <p:strVal val="#ppt_x"/>
                                          </p:val>
                                        </p:tav>
                                      </p:tavLst>
                                    </p:anim>
                                  </p:childTnLst>
                                </p:cTn>
                              </p:par>
                              <p:par>
                                <p:cTn id="42" presetID="2" presetClass="entr" presetSubtype="8" fill="hold" nodeType="withEffect">
                                  <p:stCondLst>
                                    <p:cond delay="0"/>
                                  </p:stCondLst>
                                  <p:childTnLst>
                                    <p:set>
                                      <p:cBhvr>
                                        <p:cTn id="43" dur="1" fill="hold">
                                          <p:stCondLst>
                                            <p:cond delay="0"/>
                                          </p:stCondLst>
                                        </p:cTn>
                                        <p:tgtEl>
                                          <p:spTgt spid="302"/>
                                        </p:tgtEl>
                                        <p:attrNameLst>
                                          <p:attrName>style.visibility</p:attrName>
                                        </p:attrNameLst>
                                      </p:cBhvr>
                                      <p:to>
                                        <p:strVal val="visible"/>
                                      </p:to>
                                    </p:set>
                                    <p:anim calcmode="lin" valueType="num">
                                      <p:cBhvr additive="base">
                                        <p:cTn id="44" dur="500"/>
                                        <p:tgtEl>
                                          <p:spTgt spid="302"/>
                                        </p:tgtEl>
                                        <p:attrNameLst>
                                          <p:attrName>ppt_x</p:attrName>
                                        </p:attrNameLst>
                                      </p:cBhvr>
                                      <p:tavLst>
                                        <p:tav tm="0">
                                          <p:val>
                                            <p:strVal val="#ppt_x-1"/>
                                          </p:val>
                                        </p:tav>
                                        <p:tav tm="100000">
                                          <p:val>
                                            <p:strVal val="#ppt_x"/>
                                          </p:val>
                                        </p:tav>
                                      </p:tavLst>
                                    </p:anim>
                                  </p:childTnLst>
                                </p:cTn>
                              </p:par>
                            </p:childTnLst>
                          </p:cTn>
                        </p:par>
                        <p:par>
                          <p:cTn id="45" fill="hold">
                            <p:stCondLst>
                              <p:cond delay="500"/>
                            </p:stCondLst>
                            <p:childTnLst>
                              <p:par>
                                <p:cTn id="46" presetID="2" presetClass="entr" presetSubtype="2" fill="hold" nodeType="afterEffect">
                                  <p:stCondLst>
                                    <p:cond delay="0"/>
                                  </p:stCondLst>
                                  <p:childTnLst>
                                    <p:set>
                                      <p:cBhvr>
                                        <p:cTn id="47" dur="1" fill="hold">
                                          <p:stCondLst>
                                            <p:cond delay="0"/>
                                          </p:stCondLst>
                                        </p:cTn>
                                        <p:tgtEl>
                                          <p:spTgt spid="304">
                                            <p:txEl>
                                              <p:pRg st="0" end="0"/>
                                            </p:txEl>
                                          </p:spTgt>
                                        </p:tgtEl>
                                        <p:attrNameLst>
                                          <p:attrName>style.visibility</p:attrName>
                                        </p:attrNameLst>
                                      </p:cBhvr>
                                      <p:to>
                                        <p:strVal val="visible"/>
                                      </p:to>
                                    </p:set>
                                    <p:anim calcmode="lin" valueType="num">
                                      <p:cBhvr additive="base">
                                        <p:cTn id="48" dur="500"/>
                                        <p:tgtEl>
                                          <p:spTgt spid="304">
                                            <p:txEl>
                                              <p:pRg st="0" end="0"/>
                                            </p:txEl>
                                          </p:spTgt>
                                        </p:tgtEl>
                                        <p:attrNameLst>
                                          <p:attrName>ppt_x</p:attrName>
                                        </p:attrNameLst>
                                      </p:cBhvr>
                                      <p:tavLst>
                                        <p:tav tm="0">
                                          <p:val>
                                            <p:strVal val="#ppt_x+1"/>
                                          </p:val>
                                        </p:tav>
                                        <p:tav tm="100000">
                                          <p:val>
                                            <p:strVal val="#ppt_x"/>
                                          </p:val>
                                        </p:tav>
                                      </p:tavLst>
                                    </p:anim>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305"/>
                                        </p:tgtEl>
                                        <p:attrNameLst>
                                          <p:attrName>style.visibility</p:attrName>
                                        </p:attrNameLst>
                                      </p:cBhvr>
                                      <p:to>
                                        <p:strVal val="visible"/>
                                      </p:to>
                                    </p:set>
                                    <p:animEffect transition="in" filter="fade">
                                      <p:cBhvr>
                                        <p:cTn id="52"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6"/>
          <p:cNvSpPr/>
          <p:nvPr/>
        </p:nvSpPr>
        <p:spPr>
          <a:xfrm>
            <a:off x="1297400" y="640181"/>
            <a:ext cx="5334754" cy="3863138"/>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4" name="Google Shape;314;p6"/>
          <p:cNvPicPr preferRelativeResize="0"/>
          <p:nvPr/>
        </p:nvPicPr>
        <p:blipFill rotWithShape="1">
          <a:blip r:embed="rId3">
            <a:alphaModFix amt="74000"/>
          </a:blip>
          <a:srcRect/>
          <a:stretch/>
        </p:blipFill>
        <p:spPr>
          <a:xfrm>
            <a:off x="3304454" y="835002"/>
            <a:ext cx="1394375" cy="1269250"/>
          </a:xfrm>
          <a:prstGeom prst="rect">
            <a:avLst/>
          </a:prstGeom>
          <a:noFill/>
          <a:ln>
            <a:noFill/>
          </a:ln>
        </p:spPr>
      </p:pic>
      <p:sp>
        <p:nvSpPr>
          <p:cNvPr id="315" name="Google Shape;315;p6"/>
          <p:cNvSpPr txBox="1">
            <a:spLocks noGrp="1"/>
          </p:cNvSpPr>
          <p:nvPr>
            <p:ph type="title" idx="2"/>
          </p:nvPr>
        </p:nvSpPr>
        <p:spPr>
          <a:xfrm>
            <a:off x="3262170" y="1114938"/>
            <a:ext cx="1313100" cy="926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000"/>
              <a:buNone/>
            </a:pPr>
            <a:r>
              <a:rPr lang="en-US"/>
              <a:t>01</a:t>
            </a:r>
            <a:endParaRPr/>
          </a:p>
        </p:txBody>
      </p:sp>
      <p:grpSp>
        <p:nvGrpSpPr>
          <p:cNvPr id="316" name="Google Shape;316;p6"/>
          <p:cNvGrpSpPr/>
          <p:nvPr/>
        </p:nvGrpSpPr>
        <p:grpSpPr>
          <a:xfrm>
            <a:off x="960203" y="3356771"/>
            <a:ext cx="943125" cy="1385588"/>
            <a:chOff x="4100438" y="429436"/>
            <a:chExt cx="943125" cy="1385588"/>
          </a:xfrm>
        </p:grpSpPr>
        <p:sp>
          <p:nvSpPr>
            <p:cNvPr id="317" name="Google Shape;317;p6"/>
            <p:cNvSpPr/>
            <p:nvPr/>
          </p:nvSpPr>
          <p:spPr>
            <a:xfrm>
              <a:off x="4266572" y="429436"/>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8" name="Google Shape;318;p6"/>
            <p:cNvPicPr preferRelativeResize="0"/>
            <p:nvPr/>
          </p:nvPicPr>
          <p:blipFill rotWithShape="1">
            <a:blip r:embed="rId4">
              <a:alphaModFix amt="86000"/>
            </a:blip>
            <a:srcRect/>
            <a:stretch/>
          </p:blipFill>
          <p:spPr>
            <a:xfrm>
              <a:off x="4100438" y="1321421"/>
              <a:ext cx="943125" cy="493603"/>
            </a:xfrm>
            <a:prstGeom prst="rect">
              <a:avLst/>
            </a:prstGeom>
            <a:noFill/>
            <a:ln>
              <a:noFill/>
            </a:ln>
          </p:spPr>
        </p:pic>
      </p:grpSp>
      <p:sp>
        <p:nvSpPr>
          <p:cNvPr id="319" name="Google Shape;319;p6"/>
          <p:cNvSpPr txBox="1"/>
          <p:nvPr/>
        </p:nvSpPr>
        <p:spPr>
          <a:xfrm>
            <a:off x="1297400" y="2299072"/>
            <a:ext cx="5004248" cy="69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2"/>
              </a:buClr>
              <a:buSzPts val="5000"/>
              <a:buFont typeface="Vibur"/>
              <a:buNone/>
            </a:pPr>
            <a:r>
              <a:rPr lang="en-US" sz="2800" b="1" i="0" u="none" strike="noStrike" cap="none">
                <a:solidFill>
                  <a:srgbClr val="CF4700"/>
                </a:solidFill>
                <a:latin typeface="Times New Roman"/>
                <a:ea typeface="Times New Roman"/>
                <a:cs typeface="Times New Roman"/>
                <a:sym typeface="Times New Roman"/>
              </a:rPr>
              <a:t>Tìm hiểu về gia đình, quê hương của Nguyễn Tất Thành</a:t>
            </a:r>
            <a:endParaRPr sz="2800" b="0" i="0" u="none" strike="noStrike" cap="none">
              <a:solidFill>
                <a:srgbClr val="CF4700"/>
              </a:solidFill>
              <a:latin typeface="Times New Roman"/>
              <a:ea typeface="Times New Roman"/>
              <a:cs typeface="Times New Roman"/>
              <a:sym typeface="Times New Roman"/>
            </a:endParaRPr>
          </a:p>
        </p:txBody>
      </p:sp>
      <p:grpSp>
        <p:nvGrpSpPr>
          <p:cNvPr id="320" name="Google Shape;320;p6"/>
          <p:cNvGrpSpPr/>
          <p:nvPr/>
        </p:nvGrpSpPr>
        <p:grpSpPr>
          <a:xfrm>
            <a:off x="6096882" y="983631"/>
            <a:ext cx="3047118" cy="3125357"/>
            <a:chOff x="6113139" y="1021120"/>
            <a:chExt cx="3047118" cy="3125357"/>
          </a:xfrm>
        </p:grpSpPr>
        <p:pic>
          <p:nvPicPr>
            <p:cNvPr id="321" name="Google Shape;321;p6"/>
            <p:cNvPicPr preferRelativeResize="0"/>
            <p:nvPr/>
          </p:nvPicPr>
          <p:blipFill rotWithShape="1">
            <a:blip r:embed="rId5">
              <a:alphaModFix/>
            </a:blip>
            <a:srcRect l="27941" t="1280" r="8698" b="117"/>
            <a:stretch/>
          </p:blipFill>
          <p:spPr>
            <a:xfrm rot="-484308">
              <a:off x="6313720" y="1221813"/>
              <a:ext cx="2602304" cy="2699873"/>
            </a:xfrm>
            <a:prstGeom prst="rect">
              <a:avLst/>
            </a:prstGeom>
            <a:noFill/>
            <a:ln w="114300" cap="flat" cmpd="sng">
              <a:solidFill>
                <a:schemeClr val="dk2"/>
              </a:solidFill>
              <a:prstDash val="solid"/>
              <a:round/>
              <a:headEnd type="none" w="sm" len="sm"/>
              <a:tailEnd type="none" w="sm" len="sm"/>
            </a:ln>
          </p:spPr>
        </p:pic>
        <p:pic>
          <p:nvPicPr>
            <p:cNvPr id="322" name="Google Shape;322;p6"/>
            <p:cNvPicPr preferRelativeResize="0"/>
            <p:nvPr/>
          </p:nvPicPr>
          <p:blipFill rotWithShape="1">
            <a:blip r:embed="rId6">
              <a:alphaModFix/>
            </a:blip>
            <a:srcRect/>
            <a:stretch/>
          </p:blipFill>
          <p:spPr>
            <a:xfrm rot="-506985">
              <a:off x="6301647" y="1202299"/>
              <a:ext cx="2670101" cy="2762999"/>
            </a:xfrm>
            <a:prstGeom prst="rect">
              <a:avLst/>
            </a:prstGeom>
            <a:noFill/>
            <a:ln>
              <a:noFill/>
            </a:ln>
          </p:spPr>
        </p:pic>
      </p:gr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500"/>
                                        <p:tgtEl>
                                          <p:spTgt spid="31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15"/>
                                        </p:tgtEl>
                                        <p:attrNameLst>
                                          <p:attrName>style.visibility</p:attrName>
                                        </p:attrNameLst>
                                      </p:cBhvr>
                                      <p:to>
                                        <p:strVal val="visible"/>
                                      </p:to>
                                    </p:set>
                                    <p:anim calcmode="lin" valueType="num">
                                      <p:cBhvr additive="base">
                                        <p:cTn id="11" dur="500"/>
                                        <p:tgtEl>
                                          <p:spTgt spid="315"/>
                                        </p:tgtEl>
                                        <p:attrNameLst>
                                          <p:attrName>ppt_x</p:attrName>
                                        </p:attrNameLst>
                                      </p:cBhvr>
                                      <p:tavLst>
                                        <p:tav tm="0">
                                          <p:val>
                                            <p:strVal val="#ppt_x-1"/>
                                          </p:val>
                                        </p:tav>
                                        <p:tav tm="100000">
                                          <p:val>
                                            <p:strVal val="#ppt_x"/>
                                          </p:val>
                                        </p:tav>
                                      </p:tavLst>
                                    </p:anim>
                                  </p:childTnLst>
                                </p:cTn>
                              </p:par>
                              <p:par>
                                <p:cTn id="12" presetID="2" presetClass="entr" presetSubtype="8" fill="hold" nodeType="withEffect">
                                  <p:stCondLst>
                                    <p:cond delay="0"/>
                                  </p:stCondLst>
                                  <p:childTnLst>
                                    <p:set>
                                      <p:cBhvr>
                                        <p:cTn id="13" dur="1" fill="hold">
                                          <p:stCondLst>
                                            <p:cond delay="0"/>
                                          </p:stCondLst>
                                        </p:cTn>
                                        <p:tgtEl>
                                          <p:spTgt spid="314"/>
                                        </p:tgtEl>
                                        <p:attrNameLst>
                                          <p:attrName>style.visibility</p:attrName>
                                        </p:attrNameLst>
                                      </p:cBhvr>
                                      <p:to>
                                        <p:strVal val="visible"/>
                                      </p:to>
                                    </p:set>
                                    <p:anim calcmode="lin" valueType="num">
                                      <p:cBhvr additive="base">
                                        <p:cTn id="14" dur="500"/>
                                        <p:tgtEl>
                                          <p:spTgt spid="314"/>
                                        </p:tgtEl>
                                        <p:attrNameLst>
                                          <p:attrName>ppt_x</p:attrName>
                                        </p:attrNameLst>
                                      </p:cBhvr>
                                      <p:tavLst>
                                        <p:tav tm="0">
                                          <p:val>
                                            <p:strVal val="#ppt_x-1"/>
                                          </p:val>
                                        </p:tav>
                                        <p:tav tm="100000">
                                          <p:val>
                                            <p:strVal val="#ppt_x"/>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20"/>
                                        </p:tgtEl>
                                        <p:attrNameLst>
                                          <p:attrName>style.visibility</p:attrName>
                                        </p:attrNameLst>
                                      </p:cBhvr>
                                      <p:to>
                                        <p:strVal val="visible"/>
                                      </p:to>
                                    </p:set>
                                    <p:animEffect transition="in" filter="fade">
                                      <p:cBhvr>
                                        <p:cTn id="18" dur="1000"/>
                                        <p:tgtEl>
                                          <p:spTgt spid="320"/>
                                        </p:tgtEl>
                                      </p:cBhvr>
                                    </p:animEffect>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319">
                                            <p:txEl>
                                              <p:pRg st="0" end="0"/>
                                            </p:txEl>
                                          </p:spTgt>
                                        </p:tgtEl>
                                        <p:attrNameLst>
                                          <p:attrName>style.visibility</p:attrName>
                                        </p:attrNameLst>
                                      </p:cBhvr>
                                      <p:to>
                                        <p:strVal val="visible"/>
                                      </p:to>
                                    </p:set>
                                    <p:anim calcmode="lin" valueType="num">
                                      <p:cBhvr additive="base">
                                        <p:cTn id="22" dur="1000"/>
                                        <p:tgtEl>
                                          <p:spTgt spid="319">
                                            <p:txEl>
                                              <p:pRg st="0" end="0"/>
                                            </p:txEl>
                                          </p:spTgt>
                                        </p:tgtEl>
                                        <p:attrNameLst>
                                          <p:attrName>ppt_x</p:attrName>
                                        </p:attrNameLst>
                                      </p:cBhvr>
                                      <p:tavLst>
                                        <p:tav tm="0">
                                          <p:val>
                                            <p:strVal val="#ppt_x+1"/>
                                          </p:val>
                                        </p:tav>
                                        <p:tav tm="100000">
                                          <p:val>
                                            <p:strVal val="#ppt_x"/>
                                          </p:val>
                                        </p:tav>
                                      </p:tavLst>
                                    </p:anim>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316"/>
                                        </p:tgtEl>
                                        <p:attrNameLst>
                                          <p:attrName>style.visibility</p:attrName>
                                        </p:attrNameLst>
                                      </p:cBhvr>
                                      <p:to>
                                        <p:strVal val="visible"/>
                                      </p:to>
                                    </p:set>
                                    <p:animEffect transition="in" filter="fade">
                                      <p:cBhvr>
                                        <p:cTn id="26" dur="5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grpSp>
        <p:nvGrpSpPr>
          <p:cNvPr id="338" name="Google Shape;338;p8"/>
          <p:cNvGrpSpPr/>
          <p:nvPr/>
        </p:nvGrpSpPr>
        <p:grpSpPr>
          <a:xfrm>
            <a:off x="8089599" y="277728"/>
            <a:ext cx="890500" cy="1153248"/>
            <a:chOff x="7976377" y="539502"/>
            <a:chExt cx="890500" cy="1153248"/>
          </a:xfrm>
        </p:grpSpPr>
        <p:sp>
          <p:nvSpPr>
            <p:cNvPr id="339" name="Google Shape;339;p8"/>
            <p:cNvSpPr/>
            <p:nvPr/>
          </p:nvSpPr>
          <p:spPr>
            <a:xfrm>
              <a:off x="8237179" y="539502"/>
              <a:ext cx="368892" cy="844211"/>
            </a:xfrm>
            <a:custGeom>
              <a:avLst/>
              <a:gdLst/>
              <a:ahLst/>
              <a:cxnLst/>
              <a:rect l="l" t="t" r="r" b="b"/>
              <a:pathLst>
                <a:path w="23168" h="53020" extrusionOk="0">
                  <a:moveTo>
                    <a:pt x="15252" y="1"/>
                  </a:moveTo>
                  <a:cubicBezTo>
                    <a:pt x="14252" y="784"/>
                    <a:pt x="14034" y="1480"/>
                    <a:pt x="14382" y="2437"/>
                  </a:cubicBezTo>
                  <a:cubicBezTo>
                    <a:pt x="14512" y="2915"/>
                    <a:pt x="14556" y="3350"/>
                    <a:pt x="14425" y="3828"/>
                  </a:cubicBezTo>
                  <a:cubicBezTo>
                    <a:pt x="13773" y="7003"/>
                    <a:pt x="12990" y="10178"/>
                    <a:pt x="12381" y="13353"/>
                  </a:cubicBezTo>
                  <a:cubicBezTo>
                    <a:pt x="11946" y="15571"/>
                    <a:pt x="11772" y="17833"/>
                    <a:pt x="11468" y="20095"/>
                  </a:cubicBezTo>
                  <a:cubicBezTo>
                    <a:pt x="9598" y="19225"/>
                    <a:pt x="8162" y="17703"/>
                    <a:pt x="7380" y="15832"/>
                  </a:cubicBezTo>
                  <a:cubicBezTo>
                    <a:pt x="8032" y="15006"/>
                    <a:pt x="8684" y="14267"/>
                    <a:pt x="9206" y="13440"/>
                  </a:cubicBezTo>
                  <a:cubicBezTo>
                    <a:pt x="9598" y="12831"/>
                    <a:pt x="9946" y="12179"/>
                    <a:pt x="10207" y="11527"/>
                  </a:cubicBezTo>
                  <a:cubicBezTo>
                    <a:pt x="10816" y="11048"/>
                    <a:pt x="10685" y="10091"/>
                    <a:pt x="9989" y="9787"/>
                  </a:cubicBezTo>
                  <a:cubicBezTo>
                    <a:pt x="9838" y="9711"/>
                    <a:pt x="9682" y="9677"/>
                    <a:pt x="9531" y="9677"/>
                  </a:cubicBezTo>
                  <a:cubicBezTo>
                    <a:pt x="8989" y="9677"/>
                    <a:pt x="8510" y="10122"/>
                    <a:pt x="8510" y="10700"/>
                  </a:cubicBezTo>
                  <a:cubicBezTo>
                    <a:pt x="8510" y="11135"/>
                    <a:pt x="8728" y="11483"/>
                    <a:pt x="9119" y="11657"/>
                  </a:cubicBezTo>
                  <a:cubicBezTo>
                    <a:pt x="9032" y="13049"/>
                    <a:pt x="8249" y="14310"/>
                    <a:pt x="7075" y="15006"/>
                  </a:cubicBezTo>
                  <a:cubicBezTo>
                    <a:pt x="6292" y="13179"/>
                    <a:pt x="6292" y="11309"/>
                    <a:pt x="6423" y="9439"/>
                  </a:cubicBezTo>
                  <a:cubicBezTo>
                    <a:pt x="7815" y="9047"/>
                    <a:pt x="8293" y="8569"/>
                    <a:pt x="8293" y="7525"/>
                  </a:cubicBezTo>
                  <a:cubicBezTo>
                    <a:pt x="8252" y="6576"/>
                    <a:pt x="7584" y="5471"/>
                    <a:pt x="6811" y="5471"/>
                  </a:cubicBezTo>
                  <a:cubicBezTo>
                    <a:pt x="6769" y="5471"/>
                    <a:pt x="6726" y="5474"/>
                    <a:pt x="6684" y="5481"/>
                  </a:cubicBezTo>
                  <a:cubicBezTo>
                    <a:pt x="6031" y="5568"/>
                    <a:pt x="5161" y="5785"/>
                    <a:pt x="4770" y="6351"/>
                  </a:cubicBezTo>
                  <a:cubicBezTo>
                    <a:pt x="4118" y="7308"/>
                    <a:pt x="4466" y="8221"/>
                    <a:pt x="5683" y="9265"/>
                  </a:cubicBezTo>
                  <a:lnTo>
                    <a:pt x="5683" y="13614"/>
                  </a:lnTo>
                  <a:cubicBezTo>
                    <a:pt x="4292" y="13136"/>
                    <a:pt x="2856" y="12788"/>
                    <a:pt x="2247" y="11179"/>
                  </a:cubicBezTo>
                  <a:cubicBezTo>
                    <a:pt x="2160" y="10918"/>
                    <a:pt x="2160" y="10657"/>
                    <a:pt x="2247" y="10396"/>
                  </a:cubicBezTo>
                  <a:cubicBezTo>
                    <a:pt x="2552" y="9830"/>
                    <a:pt x="2682" y="9308"/>
                    <a:pt x="2117" y="8830"/>
                  </a:cubicBezTo>
                  <a:cubicBezTo>
                    <a:pt x="1974" y="8723"/>
                    <a:pt x="1772" y="8645"/>
                    <a:pt x="1583" y="8645"/>
                  </a:cubicBezTo>
                  <a:cubicBezTo>
                    <a:pt x="1543" y="8645"/>
                    <a:pt x="1503" y="8648"/>
                    <a:pt x="1465" y="8656"/>
                  </a:cubicBezTo>
                  <a:lnTo>
                    <a:pt x="1421" y="8656"/>
                  </a:lnTo>
                  <a:cubicBezTo>
                    <a:pt x="1407" y="8656"/>
                    <a:pt x="1393" y="8655"/>
                    <a:pt x="1378" y="8655"/>
                  </a:cubicBezTo>
                  <a:cubicBezTo>
                    <a:pt x="114" y="8655"/>
                    <a:pt x="1" y="10571"/>
                    <a:pt x="1334" y="10700"/>
                  </a:cubicBezTo>
                  <a:cubicBezTo>
                    <a:pt x="1334" y="10744"/>
                    <a:pt x="1334" y="10744"/>
                    <a:pt x="1378" y="10787"/>
                  </a:cubicBezTo>
                  <a:cubicBezTo>
                    <a:pt x="1986" y="12831"/>
                    <a:pt x="3596" y="13614"/>
                    <a:pt x="5466" y="14180"/>
                  </a:cubicBezTo>
                  <a:cubicBezTo>
                    <a:pt x="5814" y="14310"/>
                    <a:pt x="6075" y="14615"/>
                    <a:pt x="6205" y="14919"/>
                  </a:cubicBezTo>
                  <a:cubicBezTo>
                    <a:pt x="7249" y="17572"/>
                    <a:pt x="8771" y="19703"/>
                    <a:pt x="11381" y="20747"/>
                  </a:cubicBezTo>
                  <a:lnTo>
                    <a:pt x="11381" y="34839"/>
                  </a:lnTo>
                  <a:cubicBezTo>
                    <a:pt x="9554" y="34013"/>
                    <a:pt x="8075" y="32577"/>
                    <a:pt x="7119" y="30794"/>
                  </a:cubicBezTo>
                  <a:cubicBezTo>
                    <a:pt x="7684" y="30098"/>
                    <a:pt x="8162" y="29359"/>
                    <a:pt x="8597" y="28576"/>
                  </a:cubicBezTo>
                  <a:cubicBezTo>
                    <a:pt x="8815" y="27923"/>
                    <a:pt x="8989" y="27315"/>
                    <a:pt x="8989" y="26662"/>
                  </a:cubicBezTo>
                  <a:cubicBezTo>
                    <a:pt x="9206" y="26445"/>
                    <a:pt x="9337" y="26184"/>
                    <a:pt x="9337" y="25923"/>
                  </a:cubicBezTo>
                  <a:cubicBezTo>
                    <a:pt x="9337" y="25227"/>
                    <a:pt x="8815" y="24879"/>
                    <a:pt x="8293" y="24879"/>
                  </a:cubicBezTo>
                  <a:cubicBezTo>
                    <a:pt x="7771" y="24879"/>
                    <a:pt x="7249" y="25227"/>
                    <a:pt x="7249" y="25923"/>
                  </a:cubicBezTo>
                  <a:cubicBezTo>
                    <a:pt x="7249" y="26314"/>
                    <a:pt x="7510" y="26706"/>
                    <a:pt x="7945" y="26880"/>
                  </a:cubicBezTo>
                  <a:cubicBezTo>
                    <a:pt x="8423" y="28054"/>
                    <a:pt x="8032" y="29228"/>
                    <a:pt x="6640" y="30011"/>
                  </a:cubicBezTo>
                  <a:cubicBezTo>
                    <a:pt x="6336" y="27880"/>
                    <a:pt x="5031" y="25923"/>
                    <a:pt x="6336" y="23792"/>
                  </a:cubicBezTo>
                  <a:cubicBezTo>
                    <a:pt x="6901" y="23270"/>
                    <a:pt x="6771" y="22356"/>
                    <a:pt x="6075" y="22052"/>
                  </a:cubicBezTo>
                  <a:cubicBezTo>
                    <a:pt x="5930" y="21989"/>
                    <a:pt x="5782" y="21959"/>
                    <a:pt x="5638" y="21959"/>
                  </a:cubicBezTo>
                  <a:cubicBezTo>
                    <a:pt x="5088" y="21959"/>
                    <a:pt x="4596" y="22388"/>
                    <a:pt x="4596" y="23009"/>
                  </a:cubicBezTo>
                  <a:cubicBezTo>
                    <a:pt x="4640" y="23400"/>
                    <a:pt x="4857" y="23792"/>
                    <a:pt x="5248" y="23966"/>
                  </a:cubicBezTo>
                  <a:cubicBezTo>
                    <a:pt x="5292" y="24053"/>
                    <a:pt x="5292" y="24140"/>
                    <a:pt x="5292" y="24227"/>
                  </a:cubicBezTo>
                  <a:cubicBezTo>
                    <a:pt x="5422" y="25705"/>
                    <a:pt x="5292" y="27271"/>
                    <a:pt x="5640" y="28663"/>
                  </a:cubicBezTo>
                  <a:cubicBezTo>
                    <a:pt x="6466" y="31838"/>
                    <a:pt x="8249" y="34274"/>
                    <a:pt x="11511" y="35404"/>
                  </a:cubicBezTo>
                  <a:cubicBezTo>
                    <a:pt x="12077" y="41406"/>
                    <a:pt x="12903" y="47408"/>
                    <a:pt x="15469" y="53019"/>
                  </a:cubicBezTo>
                  <a:cubicBezTo>
                    <a:pt x="15600" y="52845"/>
                    <a:pt x="15687" y="52715"/>
                    <a:pt x="15643" y="52584"/>
                  </a:cubicBezTo>
                  <a:cubicBezTo>
                    <a:pt x="14121" y="48626"/>
                    <a:pt x="13164" y="44494"/>
                    <a:pt x="12686" y="40276"/>
                  </a:cubicBezTo>
                  <a:cubicBezTo>
                    <a:pt x="12294" y="36927"/>
                    <a:pt x="12164" y="33534"/>
                    <a:pt x="11990" y="30142"/>
                  </a:cubicBezTo>
                  <a:cubicBezTo>
                    <a:pt x="11990" y="29881"/>
                    <a:pt x="12120" y="29663"/>
                    <a:pt x="12338" y="29533"/>
                  </a:cubicBezTo>
                  <a:cubicBezTo>
                    <a:pt x="14425" y="28837"/>
                    <a:pt x="15904" y="27315"/>
                    <a:pt x="17340" y="25749"/>
                  </a:cubicBezTo>
                  <a:cubicBezTo>
                    <a:pt x="17585" y="25399"/>
                    <a:pt x="17999" y="25189"/>
                    <a:pt x="18401" y="25189"/>
                  </a:cubicBezTo>
                  <a:cubicBezTo>
                    <a:pt x="18498" y="25189"/>
                    <a:pt x="18595" y="25202"/>
                    <a:pt x="18688" y="25227"/>
                  </a:cubicBezTo>
                  <a:cubicBezTo>
                    <a:pt x="18830" y="25245"/>
                    <a:pt x="18970" y="25253"/>
                    <a:pt x="19109" y="25253"/>
                  </a:cubicBezTo>
                  <a:cubicBezTo>
                    <a:pt x="19648" y="25253"/>
                    <a:pt x="20160" y="25121"/>
                    <a:pt x="20645" y="24879"/>
                  </a:cubicBezTo>
                  <a:cubicBezTo>
                    <a:pt x="20906" y="24748"/>
                    <a:pt x="21167" y="24618"/>
                    <a:pt x="21428" y="24401"/>
                  </a:cubicBezTo>
                  <a:cubicBezTo>
                    <a:pt x="21613" y="24520"/>
                    <a:pt x="21815" y="24574"/>
                    <a:pt x="22010" y="24574"/>
                  </a:cubicBezTo>
                  <a:cubicBezTo>
                    <a:pt x="22457" y="24574"/>
                    <a:pt x="22873" y="24289"/>
                    <a:pt x="22994" y="23835"/>
                  </a:cubicBezTo>
                  <a:cubicBezTo>
                    <a:pt x="23168" y="23139"/>
                    <a:pt x="22689" y="22487"/>
                    <a:pt x="21993" y="22487"/>
                  </a:cubicBezTo>
                  <a:lnTo>
                    <a:pt x="21950" y="22530"/>
                  </a:lnTo>
                  <a:cubicBezTo>
                    <a:pt x="21471" y="22530"/>
                    <a:pt x="21036" y="22878"/>
                    <a:pt x="20949" y="23400"/>
                  </a:cubicBezTo>
                  <a:cubicBezTo>
                    <a:pt x="20463" y="24405"/>
                    <a:pt x="20195" y="24709"/>
                    <a:pt x="19352" y="24709"/>
                  </a:cubicBezTo>
                  <a:cubicBezTo>
                    <a:pt x="19063" y="24709"/>
                    <a:pt x="18708" y="24673"/>
                    <a:pt x="18253" y="24618"/>
                  </a:cubicBezTo>
                  <a:cubicBezTo>
                    <a:pt x="18818" y="23879"/>
                    <a:pt x="19340" y="23183"/>
                    <a:pt x="19862" y="22530"/>
                  </a:cubicBezTo>
                  <a:cubicBezTo>
                    <a:pt x="20993" y="22530"/>
                    <a:pt x="21341" y="20965"/>
                    <a:pt x="20297" y="20530"/>
                  </a:cubicBezTo>
                  <a:cubicBezTo>
                    <a:pt x="20139" y="20457"/>
                    <a:pt x="19984" y="20425"/>
                    <a:pt x="19837" y="20425"/>
                  </a:cubicBezTo>
                  <a:cubicBezTo>
                    <a:pt x="19014" y="20425"/>
                    <a:pt x="18452" y="21444"/>
                    <a:pt x="19079" y="22182"/>
                  </a:cubicBezTo>
                  <a:cubicBezTo>
                    <a:pt x="18557" y="23531"/>
                    <a:pt x="17426" y="24575"/>
                    <a:pt x="16426" y="25879"/>
                  </a:cubicBezTo>
                  <a:cubicBezTo>
                    <a:pt x="16165" y="25314"/>
                    <a:pt x="15991" y="24705"/>
                    <a:pt x="15861" y="24140"/>
                  </a:cubicBezTo>
                  <a:cubicBezTo>
                    <a:pt x="15774" y="23139"/>
                    <a:pt x="15643" y="22139"/>
                    <a:pt x="16557" y="21487"/>
                  </a:cubicBezTo>
                  <a:lnTo>
                    <a:pt x="16600" y="21487"/>
                  </a:lnTo>
                  <a:cubicBezTo>
                    <a:pt x="17557" y="21487"/>
                    <a:pt x="17992" y="20356"/>
                    <a:pt x="17340" y="19703"/>
                  </a:cubicBezTo>
                  <a:cubicBezTo>
                    <a:pt x="17126" y="19489"/>
                    <a:pt x="16860" y="19392"/>
                    <a:pt x="16600" y="19392"/>
                  </a:cubicBezTo>
                  <a:cubicBezTo>
                    <a:pt x="16067" y="19392"/>
                    <a:pt x="15556" y="19800"/>
                    <a:pt x="15556" y="20443"/>
                  </a:cubicBezTo>
                  <a:cubicBezTo>
                    <a:pt x="15556" y="20617"/>
                    <a:pt x="15600" y="20791"/>
                    <a:pt x="15687" y="20921"/>
                  </a:cubicBezTo>
                  <a:cubicBezTo>
                    <a:pt x="15165" y="22704"/>
                    <a:pt x="14599" y="24488"/>
                    <a:pt x="16122" y="26140"/>
                  </a:cubicBezTo>
                  <a:cubicBezTo>
                    <a:pt x="14947" y="27489"/>
                    <a:pt x="13469" y="28532"/>
                    <a:pt x="11816" y="29141"/>
                  </a:cubicBezTo>
                  <a:cubicBezTo>
                    <a:pt x="11946" y="25401"/>
                    <a:pt x="12077" y="21921"/>
                    <a:pt x="12207" y="18355"/>
                  </a:cubicBezTo>
                  <a:cubicBezTo>
                    <a:pt x="15121" y="18355"/>
                    <a:pt x="16905" y="16833"/>
                    <a:pt x="18427" y="14832"/>
                  </a:cubicBezTo>
                  <a:cubicBezTo>
                    <a:pt x="18862" y="14310"/>
                    <a:pt x="19297" y="13745"/>
                    <a:pt x="19688" y="13136"/>
                  </a:cubicBezTo>
                  <a:cubicBezTo>
                    <a:pt x="20123" y="13005"/>
                    <a:pt x="20384" y="12614"/>
                    <a:pt x="20384" y="12179"/>
                  </a:cubicBezTo>
                  <a:cubicBezTo>
                    <a:pt x="20384" y="11574"/>
                    <a:pt x="19890" y="11150"/>
                    <a:pt x="19344" y="11150"/>
                  </a:cubicBezTo>
                  <a:cubicBezTo>
                    <a:pt x="19184" y="11150"/>
                    <a:pt x="19020" y="11187"/>
                    <a:pt x="18862" y="11266"/>
                  </a:cubicBezTo>
                  <a:cubicBezTo>
                    <a:pt x="18166" y="11657"/>
                    <a:pt x="18122" y="12614"/>
                    <a:pt x="18775" y="13049"/>
                  </a:cubicBezTo>
                  <a:cubicBezTo>
                    <a:pt x="18775" y="13092"/>
                    <a:pt x="18775" y="13179"/>
                    <a:pt x="18731" y="13223"/>
                  </a:cubicBezTo>
                  <a:cubicBezTo>
                    <a:pt x="17992" y="14267"/>
                    <a:pt x="17209" y="15267"/>
                    <a:pt x="16383" y="16398"/>
                  </a:cubicBezTo>
                  <a:cubicBezTo>
                    <a:pt x="15687" y="14963"/>
                    <a:pt x="15730" y="13745"/>
                    <a:pt x="16383" y="12788"/>
                  </a:cubicBezTo>
                  <a:cubicBezTo>
                    <a:pt x="17513" y="12788"/>
                    <a:pt x="17818" y="11266"/>
                    <a:pt x="16818" y="10787"/>
                  </a:cubicBezTo>
                  <a:cubicBezTo>
                    <a:pt x="16675" y="10728"/>
                    <a:pt x="16534" y="10701"/>
                    <a:pt x="16400" y="10701"/>
                  </a:cubicBezTo>
                  <a:cubicBezTo>
                    <a:pt x="15555" y="10701"/>
                    <a:pt x="14968" y="11770"/>
                    <a:pt x="15643" y="12483"/>
                  </a:cubicBezTo>
                  <a:cubicBezTo>
                    <a:pt x="15643" y="12570"/>
                    <a:pt x="15643" y="12657"/>
                    <a:pt x="15643" y="12744"/>
                  </a:cubicBezTo>
                  <a:cubicBezTo>
                    <a:pt x="15252" y="14136"/>
                    <a:pt x="15339" y="15571"/>
                    <a:pt x="15861" y="16876"/>
                  </a:cubicBezTo>
                  <a:lnTo>
                    <a:pt x="12512" y="18094"/>
                  </a:lnTo>
                  <a:lnTo>
                    <a:pt x="12294" y="17790"/>
                  </a:lnTo>
                  <a:cubicBezTo>
                    <a:pt x="12729" y="14963"/>
                    <a:pt x="13164" y="12135"/>
                    <a:pt x="13599" y="9352"/>
                  </a:cubicBezTo>
                  <a:cubicBezTo>
                    <a:pt x="15600" y="9134"/>
                    <a:pt x="17209" y="8613"/>
                    <a:pt x="18514" y="7177"/>
                  </a:cubicBezTo>
                  <a:cubicBezTo>
                    <a:pt x="18731" y="6960"/>
                    <a:pt x="19036" y="6829"/>
                    <a:pt x="19384" y="6829"/>
                  </a:cubicBezTo>
                  <a:cubicBezTo>
                    <a:pt x="20428" y="6699"/>
                    <a:pt x="20949" y="6090"/>
                    <a:pt x="20775" y="5090"/>
                  </a:cubicBezTo>
                  <a:cubicBezTo>
                    <a:pt x="20619" y="4348"/>
                    <a:pt x="19938" y="3852"/>
                    <a:pt x="19203" y="3852"/>
                  </a:cubicBezTo>
                  <a:cubicBezTo>
                    <a:pt x="19119" y="3852"/>
                    <a:pt x="19034" y="3858"/>
                    <a:pt x="18949" y="3872"/>
                  </a:cubicBezTo>
                  <a:cubicBezTo>
                    <a:pt x="18122" y="4002"/>
                    <a:pt x="17731" y="4785"/>
                    <a:pt x="17948" y="5785"/>
                  </a:cubicBezTo>
                  <a:cubicBezTo>
                    <a:pt x="18079" y="6090"/>
                    <a:pt x="18035" y="6438"/>
                    <a:pt x="17905" y="6699"/>
                  </a:cubicBezTo>
                  <a:cubicBezTo>
                    <a:pt x="16905" y="8004"/>
                    <a:pt x="15469" y="8526"/>
                    <a:pt x="13773" y="8700"/>
                  </a:cubicBezTo>
                  <a:cubicBezTo>
                    <a:pt x="14295" y="6742"/>
                    <a:pt x="14773" y="4959"/>
                    <a:pt x="15252" y="3219"/>
                  </a:cubicBezTo>
                  <a:cubicBezTo>
                    <a:pt x="15312" y="3221"/>
                    <a:pt x="15371" y="3222"/>
                    <a:pt x="15428" y="3222"/>
                  </a:cubicBezTo>
                  <a:cubicBezTo>
                    <a:pt x="16642" y="3222"/>
                    <a:pt x="17082" y="2775"/>
                    <a:pt x="17166" y="1654"/>
                  </a:cubicBezTo>
                  <a:cubicBezTo>
                    <a:pt x="17209" y="784"/>
                    <a:pt x="16731" y="392"/>
                    <a:pt x="160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0" name="Google Shape;340;p8"/>
            <p:cNvPicPr preferRelativeResize="0"/>
            <p:nvPr/>
          </p:nvPicPr>
          <p:blipFill rotWithShape="1">
            <a:blip r:embed="rId3">
              <a:alphaModFix amt="73000"/>
            </a:blip>
            <a:srcRect/>
            <a:stretch/>
          </p:blipFill>
          <p:spPr>
            <a:xfrm flipH="1">
              <a:off x="7976377" y="1028050"/>
              <a:ext cx="890500" cy="664700"/>
            </a:xfrm>
            <a:prstGeom prst="rect">
              <a:avLst/>
            </a:prstGeom>
            <a:noFill/>
            <a:ln>
              <a:noFill/>
            </a:ln>
          </p:spPr>
        </p:pic>
      </p:grpSp>
      <p:grpSp>
        <p:nvGrpSpPr>
          <p:cNvPr id="341" name="Google Shape;341;p8"/>
          <p:cNvGrpSpPr/>
          <p:nvPr/>
        </p:nvGrpSpPr>
        <p:grpSpPr>
          <a:xfrm>
            <a:off x="1135941" y="1485661"/>
            <a:ext cx="2229848" cy="2729005"/>
            <a:chOff x="3788653" y="1000919"/>
            <a:chExt cx="2229848" cy="2729005"/>
          </a:xfrm>
        </p:grpSpPr>
        <p:pic>
          <p:nvPicPr>
            <p:cNvPr id="342" name="Google Shape;342;p8"/>
            <p:cNvPicPr preferRelativeResize="0"/>
            <p:nvPr/>
          </p:nvPicPr>
          <p:blipFill rotWithShape="1">
            <a:blip r:embed="rId4">
              <a:alphaModFix/>
            </a:blip>
            <a:srcRect l="20640" t="479" r="23071" b="-338"/>
            <a:stretch/>
          </p:blipFill>
          <p:spPr>
            <a:xfrm rot="-400947">
              <a:off x="4001534" y="1173626"/>
              <a:ext cx="1829657" cy="2376056"/>
            </a:xfrm>
            <a:prstGeom prst="rect">
              <a:avLst/>
            </a:prstGeom>
            <a:noFill/>
            <a:ln w="114300" cap="flat" cmpd="sng">
              <a:solidFill>
                <a:schemeClr val="dk2"/>
              </a:solidFill>
              <a:prstDash val="solid"/>
              <a:round/>
              <a:headEnd type="none" w="sm" len="sm"/>
              <a:tailEnd type="none" w="sm" len="sm"/>
            </a:ln>
          </p:spPr>
        </p:pic>
        <p:pic>
          <p:nvPicPr>
            <p:cNvPr id="343" name="Google Shape;343;p8"/>
            <p:cNvPicPr preferRelativeResize="0"/>
            <p:nvPr/>
          </p:nvPicPr>
          <p:blipFill rotWithShape="1">
            <a:blip r:embed="rId5">
              <a:alphaModFix/>
            </a:blip>
            <a:srcRect/>
            <a:stretch/>
          </p:blipFill>
          <p:spPr>
            <a:xfrm rot="-426392">
              <a:off x="3936422" y="1110933"/>
              <a:ext cx="1934310" cy="2508977"/>
            </a:xfrm>
            <a:prstGeom prst="rect">
              <a:avLst/>
            </a:prstGeom>
            <a:noFill/>
            <a:ln>
              <a:noFill/>
            </a:ln>
          </p:spPr>
        </p:pic>
      </p:grpSp>
      <p:pic>
        <p:nvPicPr>
          <p:cNvPr id="344" name="Google Shape;344;p8"/>
          <p:cNvPicPr preferRelativeResize="0"/>
          <p:nvPr/>
        </p:nvPicPr>
        <p:blipFill rotWithShape="1">
          <a:blip r:embed="rId6">
            <a:alphaModFix amt="78000"/>
          </a:blip>
          <a:srcRect/>
          <a:stretch/>
        </p:blipFill>
        <p:spPr>
          <a:xfrm rot="-401998">
            <a:off x="1724964" y="3954447"/>
            <a:ext cx="1570099" cy="356722"/>
          </a:xfrm>
          <a:prstGeom prst="rect">
            <a:avLst/>
          </a:prstGeom>
          <a:noFill/>
          <a:ln>
            <a:noFill/>
          </a:ln>
        </p:spPr>
      </p:pic>
      <p:sp>
        <p:nvSpPr>
          <p:cNvPr id="345" name="Google Shape;345;p8"/>
          <p:cNvSpPr txBox="1"/>
          <p:nvPr/>
        </p:nvSpPr>
        <p:spPr>
          <a:xfrm>
            <a:off x="3668616" y="1360463"/>
            <a:ext cx="4770303"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chemeClr val="dk1"/>
                </a:solidFill>
                <a:latin typeface="Times New Roman"/>
                <a:ea typeface="Times New Roman"/>
                <a:cs typeface="Times New Roman"/>
                <a:sym typeface="Times New Roman"/>
              </a:rPr>
              <a:t>- Nguyễn Tất Thành sinh ngày 19 tháng 5 năm 1890 trong một gia đình nhà nho yêu nước ở xã Kim Liên, huyện Nam Đàn, tỉnh Nghệ An.</a:t>
            </a:r>
            <a:endParaRPr/>
          </a:p>
        </p:txBody>
      </p:sp>
      <p:sp>
        <p:nvSpPr>
          <p:cNvPr id="346" name="Google Shape;346;p8"/>
          <p:cNvSpPr txBox="1"/>
          <p:nvPr/>
        </p:nvSpPr>
        <p:spPr>
          <a:xfrm>
            <a:off x="1075375" y="399326"/>
            <a:ext cx="6883823" cy="6993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chemeClr val="lt2"/>
              </a:buClr>
              <a:buSzPts val="5000"/>
              <a:buFont typeface="Vibur"/>
              <a:buNone/>
            </a:pPr>
            <a:r>
              <a:rPr lang="en-US" sz="2800" b="1" i="0" u="none" strike="noStrike" cap="none">
                <a:solidFill>
                  <a:srgbClr val="CF4700"/>
                </a:solidFill>
                <a:latin typeface="Times New Roman"/>
                <a:ea typeface="Times New Roman"/>
                <a:cs typeface="Times New Roman"/>
                <a:sym typeface="Times New Roman"/>
              </a:rPr>
              <a:t>1. Tìm hiểu về gia đình, quê hương của Nguyễn Tất Thành</a:t>
            </a:r>
            <a:endParaRPr sz="2800" b="0" i="0" u="none" strike="noStrike" cap="none">
              <a:solidFill>
                <a:srgbClr val="CF4700"/>
              </a:solidFill>
              <a:latin typeface="Times New Roman"/>
              <a:ea typeface="Times New Roman"/>
              <a:cs typeface="Times New Roman"/>
              <a:sym typeface="Times New Roman"/>
            </a:endParaRPr>
          </a:p>
        </p:txBody>
      </p:sp>
      <p:sp>
        <p:nvSpPr>
          <p:cNvPr id="347" name="Google Shape;347;p8"/>
          <p:cNvSpPr txBox="1"/>
          <p:nvPr/>
        </p:nvSpPr>
        <p:spPr>
          <a:xfrm>
            <a:off x="3668616" y="3263908"/>
            <a:ext cx="4770303"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chemeClr val="dk1"/>
                </a:solidFill>
                <a:latin typeface="Times New Roman"/>
                <a:ea typeface="Times New Roman"/>
                <a:cs typeface="Times New Roman"/>
                <a:sym typeface="Times New Roman"/>
              </a:rPr>
              <a:t>- Nguyễn Tất Thành lúc nhỏ tên là Nguyễn Sinh Cung, sau này lấy tên là Nguyễn Ái Quốc – Hồ Chí Minh.</a:t>
            </a:r>
            <a:endParaRPr/>
          </a:p>
        </p:txBody>
      </p:sp>
      <p:sp>
        <p:nvSpPr>
          <p:cNvPr id="348" name="Google Shape;348;p8"/>
          <p:cNvSpPr txBox="1"/>
          <p:nvPr/>
        </p:nvSpPr>
        <p:spPr>
          <a:xfrm>
            <a:off x="3668616" y="1485660"/>
            <a:ext cx="5148626" cy="13849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en-US" sz="2800" b="1" i="0" u="none" strike="noStrike" cap="none">
                <a:solidFill>
                  <a:srgbClr val="172F35"/>
                </a:solidFill>
                <a:latin typeface="Times New Roman"/>
                <a:ea typeface="Times New Roman"/>
                <a:cs typeface="Times New Roman"/>
                <a:sym typeface="Times New Roman"/>
              </a:rPr>
              <a:t>Em biết gì về quê hương và thời niên thiếu của Nguyễn Tất Thành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anim calcmode="lin" valueType="num">
                                      <p:cBhvr additive="base">
                                        <p:cTn id="7" dur="500"/>
                                        <p:tgtEl>
                                          <p:spTgt spid="34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1"/>
                                        </p:tgtEl>
                                        <p:attrNameLst>
                                          <p:attrName>style.visibility</p:attrName>
                                        </p:attrNameLst>
                                      </p:cBhvr>
                                      <p:to>
                                        <p:strVal val="visible"/>
                                      </p:to>
                                    </p:set>
                                    <p:animEffect transition="in" filter="fade">
                                      <p:cBhvr>
                                        <p:cTn id="12" dur="500"/>
                                        <p:tgtEl>
                                          <p:spTgt spid="341"/>
                                        </p:tgtEl>
                                      </p:cBhvr>
                                    </p:animEffect>
                                  </p:childTnLst>
                                </p:cTn>
                              </p:par>
                              <p:par>
                                <p:cTn id="13" presetID="10" presetClass="entr" presetSubtype="0" fill="hold" nodeType="withEffect">
                                  <p:stCondLst>
                                    <p:cond delay="0"/>
                                  </p:stCondLst>
                                  <p:childTnLst>
                                    <p:set>
                                      <p:cBhvr>
                                        <p:cTn id="14" dur="1" fill="hold">
                                          <p:stCondLst>
                                            <p:cond delay="0"/>
                                          </p:stCondLst>
                                        </p:cTn>
                                        <p:tgtEl>
                                          <p:spTgt spid="344"/>
                                        </p:tgtEl>
                                        <p:attrNameLst>
                                          <p:attrName>style.visibility</p:attrName>
                                        </p:attrNameLst>
                                      </p:cBhvr>
                                      <p:to>
                                        <p:strVal val="visible"/>
                                      </p:to>
                                    </p:set>
                                    <p:animEffect transition="in" filter="fade">
                                      <p:cBhvr>
                                        <p:cTn id="15" dur="500"/>
                                        <p:tgtEl>
                                          <p:spTgt spid="344"/>
                                        </p:tgtEl>
                                      </p:cBhvr>
                                    </p:animEffect>
                                  </p:childTnLst>
                                </p:cTn>
                              </p:par>
                              <p:par>
                                <p:cTn id="16" presetID="10" presetClass="entr" presetSubtype="0" fill="hold" nodeType="withEffect">
                                  <p:stCondLst>
                                    <p:cond delay="0"/>
                                  </p:stCondLst>
                                  <p:childTnLst>
                                    <p:set>
                                      <p:cBhvr>
                                        <p:cTn id="17" dur="1" fill="hold">
                                          <p:stCondLst>
                                            <p:cond delay="0"/>
                                          </p:stCondLst>
                                        </p:cTn>
                                        <p:tgtEl>
                                          <p:spTgt spid="338"/>
                                        </p:tgtEl>
                                        <p:attrNameLst>
                                          <p:attrName>style.visibility</p:attrName>
                                        </p:attrNameLst>
                                      </p:cBhvr>
                                      <p:to>
                                        <p:strVal val="visible"/>
                                      </p:to>
                                    </p:set>
                                    <p:animEffect transition="in" filter="fade">
                                      <p:cBhvr>
                                        <p:cTn id="18" dur="500"/>
                                        <p:tgtEl>
                                          <p:spTgt spid="3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8"/>
                                        </p:tgtEl>
                                        <p:attrNameLst>
                                          <p:attrName>style.visibility</p:attrName>
                                        </p:attrNameLst>
                                      </p:cBhvr>
                                      <p:to>
                                        <p:strVal val="visible"/>
                                      </p:to>
                                    </p:set>
                                    <p:animEffect transition="in" filter="fade">
                                      <p:cBhvr>
                                        <p:cTn id="23" dur="500"/>
                                        <p:tgtEl>
                                          <p:spTgt spid="34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45"/>
                                        </p:tgtEl>
                                        <p:attrNameLst>
                                          <p:attrName>style.visibility</p:attrName>
                                        </p:attrNameLst>
                                      </p:cBhvr>
                                      <p:to>
                                        <p:strVal val="visible"/>
                                      </p:to>
                                    </p:set>
                                    <p:animEffect transition="in" filter="fade">
                                      <p:cBhvr>
                                        <p:cTn id="28" dur="500"/>
                                        <p:tgtEl>
                                          <p:spTgt spid="345"/>
                                        </p:tgtEl>
                                      </p:cBhvr>
                                    </p:animEffect>
                                  </p:childTnLst>
                                </p:cTn>
                              </p:par>
                              <p:par>
                                <p:cTn id="29" presetID="10" presetClass="exit" presetSubtype="0" fill="hold" nodeType="withEffect">
                                  <p:stCondLst>
                                    <p:cond delay="0"/>
                                  </p:stCondLst>
                                  <p:childTnLst>
                                    <p:animEffect transition="out" filter="fade">
                                      <p:cBhvr>
                                        <p:cTn id="30" dur="500"/>
                                        <p:tgtEl>
                                          <p:spTgt spid="348"/>
                                        </p:tgtEl>
                                      </p:cBhvr>
                                    </p:animEffect>
                                    <p:set>
                                      <p:cBhvr>
                                        <p:cTn id="31" dur="1" fill="hold">
                                          <p:stCondLst>
                                            <p:cond delay="500"/>
                                          </p:stCondLst>
                                        </p:cTn>
                                        <p:tgtEl>
                                          <p:spTgt spid="34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7"/>
                                        </p:tgtEl>
                                        <p:attrNameLst>
                                          <p:attrName>style.visibility</p:attrName>
                                        </p:attrNameLst>
                                      </p:cBhvr>
                                      <p:to>
                                        <p:strVal val="visible"/>
                                      </p:to>
                                    </p:set>
                                    <p:animEffect transition="in" filter="fade">
                                      <p:cBhvr>
                                        <p:cTn id="36"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9"/>
          <p:cNvSpPr txBox="1">
            <a:spLocks noGrp="1"/>
          </p:cNvSpPr>
          <p:nvPr>
            <p:ph type="subTitle" idx="4294967295"/>
          </p:nvPr>
        </p:nvSpPr>
        <p:spPr>
          <a:xfrm>
            <a:off x="373367" y="4014587"/>
            <a:ext cx="2424113" cy="8874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1600"/>
              <a:buFont typeface="Open Sans"/>
              <a:buNone/>
            </a:pPr>
            <a:r>
              <a:rPr lang="en-US" sz="2000" b="1" i="0" u="none" strike="noStrike" cap="none">
                <a:solidFill>
                  <a:schemeClr val="dk1"/>
                </a:solidFill>
                <a:latin typeface="Times New Roman"/>
                <a:ea typeface="Times New Roman"/>
                <a:cs typeface="Times New Roman"/>
                <a:sym typeface="Times New Roman"/>
              </a:rPr>
              <a:t>Cụ Nguyễn Sinh Sắc (1863-1929)</a:t>
            </a:r>
            <a:endParaRPr sz="2000" b="1" i="0" u="none" strike="noStrike" cap="none">
              <a:solidFill>
                <a:schemeClr val="dk1"/>
              </a:solidFill>
              <a:latin typeface="Times New Roman"/>
              <a:ea typeface="Times New Roman"/>
              <a:cs typeface="Times New Roman"/>
              <a:sym typeface="Times New Roman"/>
            </a:endParaRPr>
          </a:p>
        </p:txBody>
      </p:sp>
      <p:sp>
        <p:nvSpPr>
          <p:cNvPr id="354" name="Google Shape;354;p9"/>
          <p:cNvSpPr txBox="1">
            <a:spLocks noGrp="1"/>
          </p:cNvSpPr>
          <p:nvPr>
            <p:ph type="subTitle" idx="4294967295"/>
          </p:nvPr>
        </p:nvSpPr>
        <p:spPr>
          <a:xfrm>
            <a:off x="6408275" y="4099511"/>
            <a:ext cx="2605087" cy="8874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1600"/>
              <a:buFont typeface="Open Sans"/>
              <a:buNone/>
            </a:pPr>
            <a:r>
              <a:rPr lang="en-US" sz="2000" b="1" i="0" u="none" strike="noStrike" cap="none">
                <a:solidFill>
                  <a:schemeClr val="dk1"/>
                </a:solidFill>
                <a:latin typeface="Times New Roman"/>
                <a:ea typeface="Times New Roman"/>
                <a:cs typeface="Times New Roman"/>
                <a:sym typeface="Times New Roman"/>
              </a:rPr>
              <a:t>Cụ Hoàng Thị Loan (1868-1900)</a:t>
            </a:r>
            <a:endParaRPr sz="2000" b="1" i="0" u="none" strike="noStrike" cap="none">
              <a:solidFill>
                <a:schemeClr val="dk1"/>
              </a:solidFill>
              <a:latin typeface="Times New Roman"/>
              <a:ea typeface="Times New Roman"/>
              <a:cs typeface="Times New Roman"/>
              <a:sym typeface="Times New Roman"/>
            </a:endParaRPr>
          </a:p>
        </p:txBody>
      </p:sp>
      <p:grpSp>
        <p:nvGrpSpPr>
          <p:cNvPr id="355" name="Google Shape;355;p9"/>
          <p:cNvGrpSpPr/>
          <p:nvPr/>
        </p:nvGrpSpPr>
        <p:grpSpPr>
          <a:xfrm>
            <a:off x="440080" y="745135"/>
            <a:ext cx="2357400" cy="3225900"/>
            <a:chOff x="1158715" y="693361"/>
            <a:chExt cx="2357400" cy="3225900"/>
          </a:xfrm>
        </p:grpSpPr>
        <p:sp>
          <p:nvSpPr>
            <p:cNvPr id="356" name="Google Shape;356;p9"/>
            <p:cNvSpPr/>
            <p:nvPr/>
          </p:nvSpPr>
          <p:spPr>
            <a:xfrm>
              <a:off x="1158715" y="693361"/>
              <a:ext cx="2357400" cy="322590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7" name="Google Shape;357;p9"/>
            <p:cNvPicPr preferRelativeResize="0"/>
            <p:nvPr/>
          </p:nvPicPr>
          <p:blipFill rotWithShape="1">
            <a:blip r:embed="rId3">
              <a:alphaModFix/>
            </a:blip>
            <a:srcRect/>
            <a:stretch/>
          </p:blipFill>
          <p:spPr>
            <a:xfrm>
              <a:off x="1293747" y="801930"/>
              <a:ext cx="2116439" cy="2983096"/>
            </a:xfrm>
            <a:prstGeom prst="rect">
              <a:avLst/>
            </a:prstGeom>
            <a:noFill/>
            <a:ln>
              <a:noFill/>
            </a:ln>
          </p:spPr>
        </p:pic>
      </p:grpSp>
      <p:grpSp>
        <p:nvGrpSpPr>
          <p:cNvPr id="358" name="Google Shape;358;p9"/>
          <p:cNvGrpSpPr/>
          <p:nvPr/>
        </p:nvGrpSpPr>
        <p:grpSpPr>
          <a:xfrm>
            <a:off x="6538913" y="853704"/>
            <a:ext cx="2357400" cy="3225900"/>
            <a:chOff x="6237377" y="693361"/>
            <a:chExt cx="2357400" cy="3225900"/>
          </a:xfrm>
        </p:grpSpPr>
        <p:sp>
          <p:nvSpPr>
            <p:cNvPr id="359" name="Google Shape;359;p9"/>
            <p:cNvSpPr/>
            <p:nvPr/>
          </p:nvSpPr>
          <p:spPr>
            <a:xfrm>
              <a:off x="6237377" y="693361"/>
              <a:ext cx="2357400" cy="322590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0" name="Google Shape;360;p9"/>
            <p:cNvPicPr preferRelativeResize="0"/>
            <p:nvPr/>
          </p:nvPicPr>
          <p:blipFill rotWithShape="1">
            <a:blip r:embed="rId4">
              <a:alphaModFix/>
            </a:blip>
            <a:srcRect/>
            <a:stretch/>
          </p:blipFill>
          <p:spPr>
            <a:xfrm>
              <a:off x="6341125" y="787023"/>
              <a:ext cx="2136316" cy="2998003"/>
            </a:xfrm>
            <a:prstGeom prst="rect">
              <a:avLst/>
            </a:prstGeom>
            <a:noFill/>
            <a:ln>
              <a:noFill/>
            </a:ln>
          </p:spPr>
        </p:pic>
      </p:grpSp>
      <p:sp>
        <p:nvSpPr>
          <p:cNvPr id="361" name="Google Shape;361;p9"/>
          <p:cNvSpPr txBox="1"/>
          <p:nvPr/>
        </p:nvSpPr>
        <p:spPr>
          <a:xfrm>
            <a:off x="3071152" y="831903"/>
            <a:ext cx="3220074" cy="3016210"/>
          </a:xfrm>
          <a:prstGeom prst="rect">
            <a:avLst/>
          </a:prstGeom>
          <a:noFill/>
          <a:ln>
            <a:noFill/>
          </a:ln>
        </p:spPr>
        <p:txBody>
          <a:bodyPr spcFirstLastPara="1" wrap="square" lIns="91425" tIns="45700" rIns="91425" bIns="45700" anchor="t" anchorCtr="0">
            <a:spAutoFit/>
          </a:bodyPr>
          <a:lstStyle/>
          <a:p>
            <a:pPr marL="0" marR="0" lvl="0" indent="-127000" algn="just" rtl="0">
              <a:lnSpc>
                <a:spcPct val="100000"/>
              </a:lnSpc>
              <a:spcBef>
                <a:spcPts val="0"/>
              </a:spcBef>
              <a:spcAft>
                <a:spcPts val="0"/>
              </a:spcAft>
              <a:buClr>
                <a:srgbClr val="000000"/>
              </a:buClr>
              <a:buSzPts val="2000"/>
              <a:buFont typeface="Arial"/>
              <a:buChar char="-"/>
            </a:pPr>
            <a:r>
              <a:rPr lang="en-US" sz="2000" b="1" i="0" u="none" strike="noStrike" cap="none">
                <a:solidFill>
                  <a:srgbClr val="172F35"/>
                </a:solidFill>
                <a:latin typeface="Times New Roman"/>
                <a:ea typeface="Times New Roman"/>
                <a:cs typeface="Times New Roman"/>
                <a:sym typeface="Times New Roman"/>
              </a:rPr>
              <a:t> Cha là cụ Nguyễn Sinh Sắc một nhà nho  yêu nước. Ông đỗ Phó Bảng làm quan sau chuyển sang nghề thầy thuốc. </a:t>
            </a:r>
            <a:endParaRPr sz="2000" b="1" i="0" u="none" strike="noStrike" cap="none">
              <a:solidFill>
                <a:srgbClr val="172F35"/>
              </a:solidFill>
              <a:latin typeface="Times New Roman"/>
              <a:ea typeface="Times New Roman"/>
              <a:cs typeface="Times New Roman"/>
              <a:sym typeface="Times New Roman"/>
            </a:endParaRPr>
          </a:p>
          <a:p>
            <a:pPr marL="0" marR="0" lvl="0" indent="-127000" algn="just" rtl="0">
              <a:lnSpc>
                <a:spcPct val="100000"/>
              </a:lnSpc>
              <a:spcBef>
                <a:spcPts val="1000"/>
              </a:spcBef>
              <a:spcAft>
                <a:spcPts val="0"/>
              </a:spcAft>
              <a:buClr>
                <a:srgbClr val="000000"/>
              </a:buClr>
              <a:buSzPts val="2000"/>
              <a:buFont typeface="Arial"/>
              <a:buChar char="-"/>
            </a:pPr>
            <a:r>
              <a:rPr lang="en-US" sz="2000" b="1" i="0" u="none" strike="noStrike" cap="none">
                <a:solidFill>
                  <a:srgbClr val="172F35"/>
                </a:solidFill>
                <a:latin typeface="Times New Roman"/>
                <a:ea typeface="Times New Roman"/>
                <a:cs typeface="Times New Roman"/>
                <a:sym typeface="Times New Roman"/>
              </a:rPr>
              <a:t> Mẹ là cụ Hoàng Thị Loan, một phụ nữ đảm đang, chăm lo cho chồng con hết mực. </a:t>
            </a:r>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500"/>
                                        <p:tgtEl>
                                          <p:spTgt spid="3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3">
                                            <p:txEl>
                                              <p:pRg st="0" end="0"/>
                                            </p:txEl>
                                          </p:spTgt>
                                        </p:tgtEl>
                                        <p:attrNameLst>
                                          <p:attrName>style.visibility</p:attrName>
                                        </p:attrNameLst>
                                      </p:cBhvr>
                                      <p:to>
                                        <p:strVal val="visible"/>
                                      </p:to>
                                    </p:set>
                                    <p:animEffect transition="in" filter="fade">
                                      <p:cBhvr>
                                        <p:cTn id="11" dur="500"/>
                                        <p:tgtEl>
                                          <p:spTgt spid="35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58"/>
                                        </p:tgtEl>
                                        <p:attrNameLst>
                                          <p:attrName>style.visibility</p:attrName>
                                        </p:attrNameLst>
                                      </p:cBhvr>
                                      <p:to>
                                        <p:strVal val="visible"/>
                                      </p:to>
                                    </p:set>
                                    <p:animEffect transition="in" filter="fade">
                                      <p:cBhvr>
                                        <p:cTn id="16" dur="500"/>
                                        <p:tgtEl>
                                          <p:spTgt spid="35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54">
                                            <p:txEl>
                                              <p:pRg st="0" end="0"/>
                                            </p:txEl>
                                          </p:spTgt>
                                        </p:tgtEl>
                                        <p:attrNameLst>
                                          <p:attrName>style.visibility</p:attrName>
                                        </p:attrNameLst>
                                      </p:cBhvr>
                                      <p:to>
                                        <p:strVal val="visible"/>
                                      </p:to>
                                    </p:set>
                                    <p:animEffect transition="in" filter="fade">
                                      <p:cBhvr>
                                        <p:cTn id="20" dur="500"/>
                                        <p:tgtEl>
                                          <p:spTgt spid="35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61"/>
                                        </p:tgtEl>
                                        <p:attrNameLst>
                                          <p:attrName>style.visibility</p:attrName>
                                        </p:attrNameLst>
                                      </p:cBhvr>
                                      <p:to>
                                        <p:strVal val="visible"/>
                                      </p:to>
                                    </p:set>
                                    <p:animEffect transition="in" filter="fade">
                                      <p:cBhvr>
                                        <p:cTn id="25" dur="1250"/>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0"/>
          <p:cNvSpPr/>
          <p:nvPr/>
        </p:nvSpPr>
        <p:spPr>
          <a:xfrm flipH="1">
            <a:off x="4910705" y="836425"/>
            <a:ext cx="3424500" cy="364860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0"/>
          <p:cNvSpPr/>
          <p:nvPr/>
        </p:nvSpPr>
        <p:spPr>
          <a:xfrm flipH="1">
            <a:off x="1303600" y="836425"/>
            <a:ext cx="3424500" cy="364860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8" name="Google Shape;368;p10"/>
          <p:cNvPicPr preferRelativeResize="0"/>
          <p:nvPr/>
        </p:nvPicPr>
        <p:blipFill rotWithShape="1">
          <a:blip r:embed="rId3">
            <a:alphaModFix amt="94000"/>
          </a:blip>
          <a:srcRect/>
          <a:stretch/>
        </p:blipFill>
        <p:spPr>
          <a:xfrm>
            <a:off x="7756781" y="4071745"/>
            <a:ext cx="793399" cy="592200"/>
          </a:xfrm>
          <a:prstGeom prst="rect">
            <a:avLst/>
          </a:prstGeom>
          <a:noFill/>
          <a:ln>
            <a:noFill/>
          </a:ln>
        </p:spPr>
      </p:pic>
      <p:grpSp>
        <p:nvGrpSpPr>
          <p:cNvPr id="369" name="Google Shape;369;p10"/>
          <p:cNvGrpSpPr/>
          <p:nvPr/>
        </p:nvGrpSpPr>
        <p:grpSpPr>
          <a:xfrm>
            <a:off x="860988" y="3439880"/>
            <a:ext cx="793399" cy="1263729"/>
            <a:chOff x="995866" y="3400216"/>
            <a:chExt cx="793399" cy="1263729"/>
          </a:xfrm>
        </p:grpSpPr>
        <p:sp>
          <p:nvSpPr>
            <p:cNvPr id="370" name="Google Shape;370;p10"/>
            <p:cNvSpPr/>
            <p:nvPr/>
          </p:nvSpPr>
          <p:spPr>
            <a:xfrm>
              <a:off x="1229347" y="3400216"/>
              <a:ext cx="381315" cy="1084801"/>
            </a:xfrm>
            <a:custGeom>
              <a:avLst/>
              <a:gdLst/>
              <a:ahLst/>
              <a:cxnLst/>
              <a:rect l="l" t="t" r="r" b="b"/>
              <a:pathLst>
                <a:path w="18877" h="53703" extrusionOk="0">
                  <a:moveTo>
                    <a:pt x="10961" y="34522"/>
                  </a:moveTo>
                  <a:cubicBezTo>
                    <a:pt x="12831" y="39089"/>
                    <a:pt x="12918" y="43786"/>
                    <a:pt x="12222" y="48570"/>
                  </a:cubicBezTo>
                  <a:cubicBezTo>
                    <a:pt x="11004" y="44004"/>
                    <a:pt x="10569" y="39263"/>
                    <a:pt x="10961" y="34522"/>
                  </a:cubicBezTo>
                  <a:close/>
                  <a:moveTo>
                    <a:pt x="7230" y="0"/>
                  </a:moveTo>
                  <a:cubicBezTo>
                    <a:pt x="7161" y="0"/>
                    <a:pt x="7086" y="24"/>
                    <a:pt x="7003" y="76"/>
                  </a:cubicBezTo>
                  <a:cubicBezTo>
                    <a:pt x="6133" y="641"/>
                    <a:pt x="6742" y="2033"/>
                    <a:pt x="7177" y="2946"/>
                  </a:cubicBezTo>
                  <a:cubicBezTo>
                    <a:pt x="7612" y="3816"/>
                    <a:pt x="7960" y="4773"/>
                    <a:pt x="8394" y="5817"/>
                  </a:cubicBezTo>
                  <a:cubicBezTo>
                    <a:pt x="7833" y="5661"/>
                    <a:pt x="7182" y="4900"/>
                    <a:pt x="6746" y="4900"/>
                  </a:cubicBezTo>
                  <a:cubicBezTo>
                    <a:pt x="6575" y="4900"/>
                    <a:pt x="6436" y="5019"/>
                    <a:pt x="6350" y="5338"/>
                  </a:cubicBezTo>
                  <a:cubicBezTo>
                    <a:pt x="6046" y="6730"/>
                    <a:pt x="7786" y="7513"/>
                    <a:pt x="9003" y="8078"/>
                  </a:cubicBezTo>
                  <a:cubicBezTo>
                    <a:pt x="9308" y="9296"/>
                    <a:pt x="9612" y="10514"/>
                    <a:pt x="9960" y="11949"/>
                  </a:cubicBezTo>
                  <a:cubicBezTo>
                    <a:pt x="8903" y="11019"/>
                    <a:pt x="8421" y="9554"/>
                    <a:pt x="6956" y="9554"/>
                  </a:cubicBezTo>
                  <a:cubicBezTo>
                    <a:pt x="6914" y="9554"/>
                    <a:pt x="6872" y="9555"/>
                    <a:pt x="6829" y="9557"/>
                  </a:cubicBezTo>
                  <a:cubicBezTo>
                    <a:pt x="6002" y="9601"/>
                    <a:pt x="6394" y="11297"/>
                    <a:pt x="6568" y="11471"/>
                  </a:cubicBezTo>
                  <a:cubicBezTo>
                    <a:pt x="7612" y="12558"/>
                    <a:pt x="9308" y="13776"/>
                    <a:pt x="10395" y="13950"/>
                  </a:cubicBezTo>
                  <a:cubicBezTo>
                    <a:pt x="10569" y="15037"/>
                    <a:pt x="10743" y="16386"/>
                    <a:pt x="10961" y="17951"/>
                  </a:cubicBezTo>
                  <a:cubicBezTo>
                    <a:pt x="10569" y="17560"/>
                    <a:pt x="10308" y="17299"/>
                    <a:pt x="10091" y="17038"/>
                  </a:cubicBezTo>
                  <a:cubicBezTo>
                    <a:pt x="9090" y="16038"/>
                    <a:pt x="8090" y="15037"/>
                    <a:pt x="7090" y="14080"/>
                  </a:cubicBezTo>
                  <a:cubicBezTo>
                    <a:pt x="6841" y="13856"/>
                    <a:pt x="6407" y="13590"/>
                    <a:pt x="6057" y="13590"/>
                  </a:cubicBezTo>
                  <a:cubicBezTo>
                    <a:pt x="5795" y="13590"/>
                    <a:pt x="5580" y="13739"/>
                    <a:pt x="5524" y="14167"/>
                  </a:cubicBezTo>
                  <a:cubicBezTo>
                    <a:pt x="5219" y="16516"/>
                    <a:pt x="8438" y="18169"/>
                    <a:pt x="10874" y="19126"/>
                  </a:cubicBezTo>
                  <a:lnTo>
                    <a:pt x="10874" y="24040"/>
                  </a:lnTo>
                  <a:cubicBezTo>
                    <a:pt x="9595" y="22308"/>
                    <a:pt x="9138" y="18658"/>
                    <a:pt x="7275" y="18658"/>
                  </a:cubicBezTo>
                  <a:cubicBezTo>
                    <a:pt x="7174" y="18658"/>
                    <a:pt x="7069" y="18668"/>
                    <a:pt x="6959" y="18691"/>
                  </a:cubicBezTo>
                  <a:cubicBezTo>
                    <a:pt x="6089" y="18865"/>
                    <a:pt x="5959" y="20082"/>
                    <a:pt x="6350" y="20996"/>
                  </a:cubicBezTo>
                  <a:cubicBezTo>
                    <a:pt x="7220" y="23083"/>
                    <a:pt x="8829" y="24519"/>
                    <a:pt x="10700" y="25693"/>
                  </a:cubicBezTo>
                  <a:cubicBezTo>
                    <a:pt x="10569" y="27650"/>
                    <a:pt x="10439" y="29607"/>
                    <a:pt x="10265" y="31739"/>
                  </a:cubicBezTo>
                  <a:lnTo>
                    <a:pt x="8568" y="29259"/>
                  </a:lnTo>
                  <a:cubicBezTo>
                    <a:pt x="8438" y="27563"/>
                    <a:pt x="8394" y="26171"/>
                    <a:pt x="8220" y="24780"/>
                  </a:cubicBezTo>
                  <a:cubicBezTo>
                    <a:pt x="8158" y="24371"/>
                    <a:pt x="7799" y="23780"/>
                    <a:pt x="7392" y="23780"/>
                  </a:cubicBezTo>
                  <a:cubicBezTo>
                    <a:pt x="7236" y="23780"/>
                    <a:pt x="7072" y="23867"/>
                    <a:pt x="6916" y="24084"/>
                  </a:cubicBezTo>
                  <a:cubicBezTo>
                    <a:pt x="6394" y="24867"/>
                    <a:pt x="6916" y="26084"/>
                    <a:pt x="6916" y="27346"/>
                  </a:cubicBezTo>
                  <a:lnTo>
                    <a:pt x="5176" y="24954"/>
                  </a:lnTo>
                  <a:cubicBezTo>
                    <a:pt x="5393" y="23518"/>
                    <a:pt x="7307" y="21344"/>
                    <a:pt x="5611" y="20735"/>
                  </a:cubicBezTo>
                  <a:cubicBezTo>
                    <a:pt x="5469" y="20683"/>
                    <a:pt x="5345" y="20659"/>
                    <a:pt x="5239" y="20659"/>
                  </a:cubicBezTo>
                  <a:cubicBezTo>
                    <a:pt x="4271" y="20659"/>
                    <a:pt x="4667" y="22635"/>
                    <a:pt x="4393" y="23692"/>
                  </a:cubicBezTo>
                  <a:lnTo>
                    <a:pt x="3349" y="21257"/>
                  </a:lnTo>
                  <a:cubicBezTo>
                    <a:pt x="3958" y="20039"/>
                    <a:pt x="5393" y="18734"/>
                    <a:pt x="4480" y="17690"/>
                  </a:cubicBezTo>
                  <a:cubicBezTo>
                    <a:pt x="4402" y="17574"/>
                    <a:pt x="4117" y="17423"/>
                    <a:pt x="3963" y="17423"/>
                  </a:cubicBezTo>
                  <a:cubicBezTo>
                    <a:pt x="3945" y="17423"/>
                    <a:pt x="3929" y="17425"/>
                    <a:pt x="3915" y="17429"/>
                  </a:cubicBezTo>
                  <a:cubicBezTo>
                    <a:pt x="3306" y="17603"/>
                    <a:pt x="2871" y="18082"/>
                    <a:pt x="2653" y="19430"/>
                  </a:cubicBezTo>
                  <a:cubicBezTo>
                    <a:pt x="2523" y="18778"/>
                    <a:pt x="2610" y="18212"/>
                    <a:pt x="2523" y="17734"/>
                  </a:cubicBezTo>
                  <a:cubicBezTo>
                    <a:pt x="2566" y="17734"/>
                    <a:pt x="2827" y="16690"/>
                    <a:pt x="2871" y="16690"/>
                  </a:cubicBezTo>
                  <a:cubicBezTo>
                    <a:pt x="3088" y="15603"/>
                    <a:pt x="3219" y="14646"/>
                    <a:pt x="2392" y="14515"/>
                  </a:cubicBezTo>
                  <a:cubicBezTo>
                    <a:pt x="2384" y="14515"/>
                    <a:pt x="2375" y="14515"/>
                    <a:pt x="2367" y="14515"/>
                  </a:cubicBezTo>
                  <a:cubicBezTo>
                    <a:pt x="1360" y="14515"/>
                    <a:pt x="2044" y="17044"/>
                    <a:pt x="2044" y="17734"/>
                  </a:cubicBezTo>
                  <a:cubicBezTo>
                    <a:pt x="2044" y="18256"/>
                    <a:pt x="2088" y="18821"/>
                    <a:pt x="2175" y="19387"/>
                  </a:cubicBezTo>
                  <a:lnTo>
                    <a:pt x="2088" y="19387"/>
                  </a:lnTo>
                  <a:cubicBezTo>
                    <a:pt x="1914" y="18821"/>
                    <a:pt x="1610" y="18299"/>
                    <a:pt x="1218" y="17864"/>
                  </a:cubicBezTo>
                  <a:cubicBezTo>
                    <a:pt x="1019" y="17776"/>
                    <a:pt x="808" y="17619"/>
                    <a:pt x="598" y="17619"/>
                  </a:cubicBezTo>
                  <a:cubicBezTo>
                    <a:pt x="395" y="17619"/>
                    <a:pt x="192" y="17765"/>
                    <a:pt x="0" y="18256"/>
                  </a:cubicBezTo>
                  <a:cubicBezTo>
                    <a:pt x="0" y="20343"/>
                    <a:pt x="1610" y="20778"/>
                    <a:pt x="2827" y="21561"/>
                  </a:cubicBezTo>
                  <a:cubicBezTo>
                    <a:pt x="3041" y="22203"/>
                    <a:pt x="3298" y="22804"/>
                    <a:pt x="3555" y="23445"/>
                  </a:cubicBezTo>
                  <a:lnTo>
                    <a:pt x="3555" y="23445"/>
                  </a:lnTo>
                  <a:cubicBezTo>
                    <a:pt x="3043" y="23145"/>
                    <a:pt x="2419" y="22207"/>
                    <a:pt x="1957" y="22040"/>
                  </a:cubicBezTo>
                  <a:cubicBezTo>
                    <a:pt x="1760" y="21941"/>
                    <a:pt x="1544" y="21869"/>
                    <a:pt x="1335" y="21869"/>
                  </a:cubicBezTo>
                  <a:cubicBezTo>
                    <a:pt x="1084" y="21869"/>
                    <a:pt x="842" y="21972"/>
                    <a:pt x="653" y="22257"/>
                  </a:cubicBezTo>
                  <a:cubicBezTo>
                    <a:pt x="261" y="23823"/>
                    <a:pt x="2218" y="25258"/>
                    <a:pt x="4828" y="25563"/>
                  </a:cubicBezTo>
                  <a:lnTo>
                    <a:pt x="6176" y="27433"/>
                  </a:lnTo>
                  <a:cubicBezTo>
                    <a:pt x="5211" y="27252"/>
                    <a:pt x="4016" y="26443"/>
                    <a:pt x="3127" y="26443"/>
                  </a:cubicBezTo>
                  <a:cubicBezTo>
                    <a:pt x="2735" y="26443"/>
                    <a:pt x="2402" y="26601"/>
                    <a:pt x="2175" y="27041"/>
                  </a:cubicBezTo>
                  <a:cubicBezTo>
                    <a:pt x="1392" y="28433"/>
                    <a:pt x="2914" y="28955"/>
                    <a:pt x="7829" y="29346"/>
                  </a:cubicBezTo>
                  <a:cubicBezTo>
                    <a:pt x="8960" y="31173"/>
                    <a:pt x="10526" y="32652"/>
                    <a:pt x="10308" y="35218"/>
                  </a:cubicBezTo>
                  <a:cubicBezTo>
                    <a:pt x="10091" y="38871"/>
                    <a:pt x="10308" y="42525"/>
                    <a:pt x="11048" y="46091"/>
                  </a:cubicBezTo>
                  <a:cubicBezTo>
                    <a:pt x="11439" y="48092"/>
                    <a:pt x="12483" y="50049"/>
                    <a:pt x="11482" y="52137"/>
                  </a:cubicBezTo>
                  <a:cubicBezTo>
                    <a:pt x="11482" y="52180"/>
                    <a:pt x="11569" y="52224"/>
                    <a:pt x="11700" y="52354"/>
                  </a:cubicBezTo>
                  <a:lnTo>
                    <a:pt x="12222" y="51224"/>
                  </a:lnTo>
                  <a:cubicBezTo>
                    <a:pt x="12613" y="52093"/>
                    <a:pt x="13005" y="52876"/>
                    <a:pt x="13353" y="53703"/>
                  </a:cubicBezTo>
                  <a:lnTo>
                    <a:pt x="13614" y="53616"/>
                  </a:lnTo>
                  <a:cubicBezTo>
                    <a:pt x="13570" y="53355"/>
                    <a:pt x="13440" y="53094"/>
                    <a:pt x="13396" y="52876"/>
                  </a:cubicBezTo>
                  <a:cubicBezTo>
                    <a:pt x="13135" y="51702"/>
                    <a:pt x="12439" y="50441"/>
                    <a:pt x="12657" y="49353"/>
                  </a:cubicBezTo>
                  <a:cubicBezTo>
                    <a:pt x="13135" y="46831"/>
                    <a:pt x="13309" y="44265"/>
                    <a:pt x="13179" y="41699"/>
                  </a:cubicBezTo>
                  <a:cubicBezTo>
                    <a:pt x="13005" y="38784"/>
                    <a:pt x="12613" y="35870"/>
                    <a:pt x="11135" y="33261"/>
                  </a:cubicBezTo>
                  <a:cubicBezTo>
                    <a:pt x="11004" y="32956"/>
                    <a:pt x="10917" y="32608"/>
                    <a:pt x="10961" y="32261"/>
                  </a:cubicBezTo>
                  <a:cubicBezTo>
                    <a:pt x="11048" y="30216"/>
                    <a:pt x="11178" y="28172"/>
                    <a:pt x="11395" y="26128"/>
                  </a:cubicBezTo>
                  <a:cubicBezTo>
                    <a:pt x="11482" y="25693"/>
                    <a:pt x="11787" y="25302"/>
                    <a:pt x="12178" y="25084"/>
                  </a:cubicBezTo>
                  <a:cubicBezTo>
                    <a:pt x="14657" y="23736"/>
                    <a:pt x="16789" y="21779"/>
                    <a:pt x="18354" y="19387"/>
                  </a:cubicBezTo>
                  <a:cubicBezTo>
                    <a:pt x="18354" y="19169"/>
                    <a:pt x="18354" y="18995"/>
                    <a:pt x="18354" y="18778"/>
                  </a:cubicBezTo>
                  <a:cubicBezTo>
                    <a:pt x="18212" y="18403"/>
                    <a:pt x="17967" y="18270"/>
                    <a:pt x="17683" y="18270"/>
                  </a:cubicBezTo>
                  <a:cubicBezTo>
                    <a:pt x="17273" y="18270"/>
                    <a:pt x="16782" y="18547"/>
                    <a:pt x="16397" y="18778"/>
                  </a:cubicBezTo>
                  <a:cubicBezTo>
                    <a:pt x="14657" y="19908"/>
                    <a:pt x="13222" y="21474"/>
                    <a:pt x="12222" y="23344"/>
                  </a:cubicBezTo>
                  <a:cubicBezTo>
                    <a:pt x="12048" y="23605"/>
                    <a:pt x="11917" y="23910"/>
                    <a:pt x="11656" y="24388"/>
                  </a:cubicBezTo>
                  <a:lnTo>
                    <a:pt x="11656" y="18517"/>
                  </a:lnTo>
                  <a:cubicBezTo>
                    <a:pt x="13788" y="16951"/>
                    <a:pt x="18876" y="14515"/>
                    <a:pt x="16310" y="12297"/>
                  </a:cubicBezTo>
                  <a:cubicBezTo>
                    <a:pt x="15942" y="11980"/>
                    <a:pt x="15597" y="11842"/>
                    <a:pt x="15272" y="11842"/>
                  </a:cubicBezTo>
                  <a:cubicBezTo>
                    <a:pt x="13638" y="11842"/>
                    <a:pt x="12513" y="15333"/>
                    <a:pt x="11569" y="17038"/>
                  </a:cubicBezTo>
                  <a:cubicBezTo>
                    <a:pt x="11352" y="15690"/>
                    <a:pt x="11178" y="14428"/>
                    <a:pt x="10961" y="13167"/>
                  </a:cubicBezTo>
                  <a:cubicBezTo>
                    <a:pt x="12657" y="11601"/>
                    <a:pt x="15179" y="8513"/>
                    <a:pt x="13179" y="7382"/>
                  </a:cubicBezTo>
                  <a:cubicBezTo>
                    <a:pt x="13052" y="7335"/>
                    <a:pt x="12932" y="7313"/>
                    <a:pt x="12820" y="7313"/>
                  </a:cubicBezTo>
                  <a:cubicBezTo>
                    <a:pt x="12317" y="7313"/>
                    <a:pt x="11965" y="7746"/>
                    <a:pt x="11787" y="8209"/>
                  </a:cubicBezTo>
                  <a:cubicBezTo>
                    <a:pt x="11395" y="9253"/>
                    <a:pt x="11048" y="10340"/>
                    <a:pt x="10613" y="11558"/>
                  </a:cubicBezTo>
                  <a:cubicBezTo>
                    <a:pt x="10308" y="10383"/>
                    <a:pt x="9960" y="9296"/>
                    <a:pt x="9743" y="8209"/>
                  </a:cubicBezTo>
                  <a:cubicBezTo>
                    <a:pt x="9656" y="7774"/>
                    <a:pt x="10178" y="7339"/>
                    <a:pt x="10265" y="6861"/>
                  </a:cubicBezTo>
                  <a:cubicBezTo>
                    <a:pt x="10439" y="6252"/>
                    <a:pt x="10613" y="5643"/>
                    <a:pt x="10700" y="4990"/>
                  </a:cubicBezTo>
                  <a:cubicBezTo>
                    <a:pt x="10700" y="4729"/>
                    <a:pt x="10482" y="4033"/>
                    <a:pt x="10178" y="3903"/>
                  </a:cubicBezTo>
                  <a:cubicBezTo>
                    <a:pt x="10064" y="3858"/>
                    <a:pt x="9966" y="3837"/>
                    <a:pt x="9880" y="3837"/>
                  </a:cubicBezTo>
                  <a:cubicBezTo>
                    <a:pt x="9139" y="3837"/>
                    <a:pt x="9320" y="5372"/>
                    <a:pt x="9047" y="6034"/>
                  </a:cubicBezTo>
                  <a:cubicBezTo>
                    <a:pt x="8699" y="4642"/>
                    <a:pt x="8394" y="3207"/>
                    <a:pt x="8047" y="1772"/>
                  </a:cubicBezTo>
                  <a:cubicBezTo>
                    <a:pt x="7893" y="1274"/>
                    <a:pt x="7740" y="0"/>
                    <a:pt x="72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1" name="Google Shape;371;p10"/>
            <p:cNvPicPr preferRelativeResize="0"/>
            <p:nvPr/>
          </p:nvPicPr>
          <p:blipFill rotWithShape="1">
            <a:blip r:embed="rId4">
              <a:alphaModFix amt="89000"/>
            </a:blip>
            <a:srcRect/>
            <a:stretch/>
          </p:blipFill>
          <p:spPr>
            <a:xfrm flipH="1">
              <a:off x="995866" y="4071745"/>
              <a:ext cx="793399" cy="592200"/>
            </a:xfrm>
            <a:prstGeom prst="rect">
              <a:avLst/>
            </a:prstGeom>
            <a:noFill/>
            <a:ln>
              <a:noFill/>
            </a:ln>
          </p:spPr>
        </p:pic>
      </p:grpSp>
      <p:pic>
        <p:nvPicPr>
          <p:cNvPr id="372" name="Google Shape;372;p10"/>
          <p:cNvPicPr preferRelativeResize="0"/>
          <p:nvPr/>
        </p:nvPicPr>
        <p:blipFill rotWithShape="1">
          <a:blip r:embed="rId5">
            <a:alphaModFix/>
          </a:blip>
          <a:srcRect b="10289"/>
          <a:stretch/>
        </p:blipFill>
        <p:spPr>
          <a:xfrm>
            <a:off x="5653909" y="922944"/>
            <a:ext cx="1989463" cy="2677144"/>
          </a:xfrm>
          <a:prstGeom prst="rect">
            <a:avLst/>
          </a:prstGeom>
          <a:noFill/>
          <a:ln>
            <a:noFill/>
          </a:ln>
        </p:spPr>
      </p:pic>
      <p:sp>
        <p:nvSpPr>
          <p:cNvPr id="373" name="Google Shape;373;p10"/>
          <p:cNvSpPr txBox="1"/>
          <p:nvPr/>
        </p:nvSpPr>
        <p:spPr>
          <a:xfrm>
            <a:off x="4941398" y="3778013"/>
            <a:ext cx="341448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Anh trai: Nguyễn Sinh Khiêm</a:t>
            </a:r>
            <a:endParaRPr/>
          </a:p>
          <a:p>
            <a:pPr marL="0" marR="0" lvl="0" indent="0" algn="ctr"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(1888-1950)</a:t>
            </a:r>
            <a:endParaRPr sz="2000" b="0" i="0" u="none" strike="noStrike" cap="none">
              <a:solidFill>
                <a:srgbClr val="000000"/>
              </a:solidFill>
              <a:latin typeface="Times New Roman"/>
              <a:ea typeface="Times New Roman"/>
              <a:cs typeface="Times New Roman"/>
              <a:sym typeface="Times New Roman"/>
            </a:endParaRPr>
          </a:p>
        </p:txBody>
      </p:sp>
      <p:pic>
        <p:nvPicPr>
          <p:cNvPr id="374" name="Google Shape;374;p10"/>
          <p:cNvPicPr preferRelativeResize="0"/>
          <p:nvPr/>
        </p:nvPicPr>
        <p:blipFill rotWithShape="1">
          <a:blip r:embed="rId6">
            <a:alphaModFix/>
          </a:blip>
          <a:srcRect l="58429" r="5319"/>
          <a:stretch/>
        </p:blipFill>
        <p:spPr>
          <a:xfrm>
            <a:off x="2048266" y="969807"/>
            <a:ext cx="2017167" cy="2768562"/>
          </a:xfrm>
          <a:prstGeom prst="rect">
            <a:avLst/>
          </a:prstGeom>
          <a:noFill/>
          <a:ln>
            <a:noFill/>
          </a:ln>
        </p:spPr>
      </p:pic>
      <p:sp>
        <p:nvSpPr>
          <p:cNvPr id="375" name="Google Shape;375;p10"/>
          <p:cNvSpPr txBox="1"/>
          <p:nvPr/>
        </p:nvSpPr>
        <p:spPr>
          <a:xfrm>
            <a:off x="1430124" y="3778025"/>
            <a:ext cx="340546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Chị gái: Nguyễn Thị Thanh</a:t>
            </a:r>
            <a:endParaRPr/>
          </a:p>
          <a:p>
            <a:pPr marL="0" marR="0" lvl="0" indent="0" algn="ctr"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(1884-1954)</a:t>
            </a:r>
            <a:endParaRPr sz="2000" b="0"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500"/>
                                        <p:tgtEl>
                                          <p:spTgt spid="374"/>
                                        </p:tgtEl>
                                      </p:cBhvr>
                                    </p:animEffect>
                                  </p:childTnLst>
                                </p:cTn>
                              </p:par>
                              <p:par>
                                <p:cTn id="8" presetID="10" presetClass="entr" presetSubtype="0" fill="hold" nodeType="withEffect">
                                  <p:stCondLst>
                                    <p:cond delay="0"/>
                                  </p:stCondLst>
                                  <p:childTnLst>
                                    <p:set>
                                      <p:cBhvr>
                                        <p:cTn id="9" dur="1" fill="hold">
                                          <p:stCondLst>
                                            <p:cond delay="0"/>
                                          </p:stCondLst>
                                        </p:cTn>
                                        <p:tgtEl>
                                          <p:spTgt spid="375"/>
                                        </p:tgtEl>
                                        <p:attrNameLst>
                                          <p:attrName>style.visibility</p:attrName>
                                        </p:attrNameLst>
                                      </p:cBhvr>
                                      <p:to>
                                        <p:strVal val="visible"/>
                                      </p:to>
                                    </p:set>
                                    <p:animEffect transition="in" filter="fade">
                                      <p:cBhvr>
                                        <p:cTn id="10" dur="500"/>
                                        <p:tgtEl>
                                          <p:spTgt spid="37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2"/>
                                        </p:tgtEl>
                                        <p:attrNameLst>
                                          <p:attrName>style.visibility</p:attrName>
                                        </p:attrNameLst>
                                      </p:cBhvr>
                                      <p:to>
                                        <p:strVal val="visible"/>
                                      </p:to>
                                    </p:set>
                                    <p:animEffect transition="in" filter="fade">
                                      <p:cBhvr>
                                        <p:cTn id="15" dur="500"/>
                                        <p:tgtEl>
                                          <p:spTgt spid="372"/>
                                        </p:tgtEl>
                                      </p:cBhvr>
                                    </p:animEffect>
                                  </p:childTnLst>
                                </p:cTn>
                              </p:par>
                              <p:par>
                                <p:cTn id="16" presetID="10" presetClass="entr" presetSubtype="0" fill="hold" nodeType="withEffect">
                                  <p:stCondLst>
                                    <p:cond delay="0"/>
                                  </p:stCondLst>
                                  <p:childTnLst>
                                    <p:set>
                                      <p:cBhvr>
                                        <p:cTn id="17" dur="1" fill="hold">
                                          <p:stCondLst>
                                            <p:cond delay="0"/>
                                          </p:stCondLst>
                                        </p:cTn>
                                        <p:tgtEl>
                                          <p:spTgt spid="373"/>
                                        </p:tgtEl>
                                        <p:attrNameLst>
                                          <p:attrName>style.visibility</p:attrName>
                                        </p:attrNameLst>
                                      </p:cBhvr>
                                      <p:to>
                                        <p:strVal val="visible"/>
                                      </p:to>
                                    </p:set>
                                    <p:animEffect transition="in" filter="fade">
                                      <p:cBhvr>
                                        <p:cTn id="18" dur="500"/>
                                        <p:tgtEl>
                                          <p:spTgt spid="373"/>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67"/>
                                        </p:tgtEl>
                                        <p:attrNameLst>
                                          <p:attrName>style.visibility</p:attrName>
                                        </p:attrNameLst>
                                      </p:cBhvr>
                                      <p:to>
                                        <p:strVal val="visible"/>
                                      </p:to>
                                    </p:set>
                                    <p:animEffect transition="in" filter="fade">
                                      <p:cBhvr>
                                        <p:cTn id="22" dur="500"/>
                                        <p:tgtEl>
                                          <p:spTgt spid="367"/>
                                        </p:tgtEl>
                                      </p:cBhvr>
                                    </p:animEffect>
                                  </p:childTnLst>
                                </p:cTn>
                              </p:par>
                              <p:par>
                                <p:cTn id="23" presetID="10" presetClass="entr" presetSubtype="0" fill="hold" nodeType="withEffect">
                                  <p:stCondLst>
                                    <p:cond delay="0"/>
                                  </p:stCondLst>
                                  <p:childTnLst>
                                    <p:set>
                                      <p:cBhvr>
                                        <p:cTn id="24" dur="1" fill="hold">
                                          <p:stCondLst>
                                            <p:cond delay="0"/>
                                          </p:stCondLst>
                                        </p:cTn>
                                        <p:tgtEl>
                                          <p:spTgt spid="366"/>
                                        </p:tgtEl>
                                        <p:attrNameLst>
                                          <p:attrName>style.visibility</p:attrName>
                                        </p:attrNameLst>
                                      </p:cBhvr>
                                      <p:to>
                                        <p:strVal val="visible"/>
                                      </p:to>
                                    </p:set>
                                    <p:animEffect transition="in" filter="fade">
                                      <p:cBhvr>
                                        <p:cTn id="25" dur="500"/>
                                        <p:tgtEl>
                                          <p:spTgt spid="366"/>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69"/>
                                        </p:tgtEl>
                                        <p:attrNameLst>
                                          <p:attrName>style.visibility</p:attrName>
                                        </p:attrNameLst>
                                      </p:cBhvr>
                                      <p:to>
                                        <p:strVal val="visible"/>
                                      </p:to>
                                    </p:set>
                                    <p:animEffect transition="in" filter="fade">
                                      <p:cBhvr>
                                        <p:cTn id="29" dur="1000"/>
                                        <p:tgtEl>
                                          <p:spTgt spid="369"/>
                                        </p:tgtEl>
                                      </p:cBhvr>
                                    </p:animEffect>
                                  </p:childTnLst>
                                </p:cTn>
                              </p:par>
                              <p:par>
                                <p:cTn id="30" presetID="10" presetClass="entr" presetSubtype="0" fill="hold" nodeType="withEffect">
                                  <p:stCondLst>
                                    <p:cond delay="0"/>
                                  </p:stCondLst>
                                  <p:childTnLst>
                                    <p:set>
                                      <p:cBhvr>
                                        <p:cTn id="31" dur="1" fill="hold">
                                          <p:stCondLst>
                                            <p:cond delay="0"/>
                                          </p:stCondLst>
                                        </p:cTn>
                                        <p:tgtEl>
                                          <p:spTgt spid="368"/>
                                        </p:tgtEl>
                                        <p:attrNameLst>
                                          <p:attrName>style.visibility</p:attrName>
                                        </p:attrNameLst>
                                      </p:cBhvr>
                                      <p:to>
                                        <p:strVal val="visible"/>
                                      </p:to>
                                    </p:set>
                                    <p:animEffect transition="in" filter="fade">
                                      <p:cBhvr>
                                        <p:cTn id="32" dur="10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tercolor Tapes Scrapbook for College by Slidesgo">
  <a:themeElements>
    <a:clrScheme name="Simple Light">
      <a:dk1>
        <a:srgbClr val="153740"/>
      </a:dk1>
      <a:lt1>
        <a:srgbClr val="FFFFFF"/>
      </a:lt1>
      <a:dk2>
        <a:srgbClr val="9DC1D0"/>
      </a:dk2>
      <a:lt2>
        <a:srgbClr val="3E637D"/>
      </a:lt2>
      <a:accent1>
        <a:srgbClr val="EEAD76"/>
      </a:accent1>
      <a:accent2>
        <a:srgbClr val="E88B6A"/>
      </a:accent2>
      <a:accent3>
        <a:srgbClr val="FAECE0"/>
      </a:accent3>
      <a:accent4>
        <a:srgbClr val="FFC09F"/>
      </a:accent4>
      <a:accent5>
        <a:srgbClr val="FFFFFF"/>
      </a:accent5>
      <a:accent6>
        <a:srgbClr val="FFFFFF"/>
      </a:accent6>
      <a:hlink>
        <a:srgbClr val="1537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1451</Words>
  <Application>Microsoft Office PowerPoint</Application>
  <PresentationFormat>On-screen Show (16:9)</PresentationFormat>
  <Paragraphs>127</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Fredoka One</vt:lpstr>
      <vt:lpstr>Arial</vt:lpstr>
      <vt:lpstr>Times New Roman</vt:lpstr>
      <vt:lpstr>Open Sans</vt:lpstr>
      <vt:lpstr>Palanquin Dark</vt:lpstr>
      <vt:lpstr>Tahoma</vt:lpstr>
      <vt:lpstr>Vibur</vt:lpstr>
      <vt:lpstr>Watercolor Tapes Scrapbook for College by Slidesgo</vt:lpstr>
      <vt:lpstr>Lịch sử lớp 5 </vt:lpstr>
      <vt:lpstr>Khởi động</vt:lpstr>
      <vt:lpstr>PowerPoint Presentation</vt:lpstr>
      <vt:lpstr>Bài 6:</vt:lpstr>
      <vt:lpstr>Nội dung</vt:lpstr>
      <vt:lpstr>01</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Video</vt:lpstr>
      <vt:lpstr>PowerPoint Presentation</vt:lpstr>
      <vt:lpstr>PowerPoint Presentation</vt:lpstr>
      <vt:lpstr>PowerPoint Presentation</vt:lpstr>
      <vt:lpstr>PowerPoint Presentation</vt:lpstr>
      <vt:lpstr>Bài 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Lịch sử lớp 5 </dc:title>
  <dc:creator>Admin</dc:creator>
  <cp:lastModifiedBy>Admin</cp:lastModifiedBy>
  <cp:revision>1</cp:revision>
  <dcterms:modified xsi:type="dcterms:W3CDTF">2021-10-09T03:35:26Z</dcterms:modified>
</cp:coreProperties>
</file>