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7"/>
  </p:notesMasterIdLst>
  <p:sldIdLst>
    <p:sldId id="330" r:id="rId2"/>
    <p:sldId id="339" r:id="rId3"/>
    <p:sldId id="340" r:id="rId4"/>
    <p:sldId id="334" r:id="rId5"/>
    <p:sldId id="335" r:id="rId6"/>
    <p:sldId id="336" r:id="rId7"/>
    <p:sldId id="337" r:id="rId8"/>
    <p:sldId id="341" r:id="rId9"/>
    <p:sldId id="366" r:id="rId10"/>
    <p:sldId id="342" r:id="rId11"/>
    <p:sldId id="370" r:id="rId12"/>
    <p:sldId id="260" r:id="rId13"/>
    <p:sldId id="261" r:id="rId14"/>
    <p:sldId id="262" r:id="rId15"/>
    <p:sldId id="263" r:id="rId16"/>
    <p:sldId id="344" r:id="rId17"/>
    <p:sldId id="256" r:id="rId18"/>
    <p:sldId id="266" r:id="rId19"/>
    <p:sldId id="267" r:id="rId20"/>
    <p:sldId id="257" r:id="rId21"/>
    <p:sldId id="363" r:id="rId22"/>
    <p:sldId id="372" r:id="rId23"/>
    <p:sldId id="269" r:id="rId24"/>
    <p:sldId id="258" r:id="rId25"/>
    <p:sldId id="374" r:id="rId26"/>
    <p:sldId id="373" r:id="rId27"/>
    <p:sldId id="272" r:id="rId28"/>
    <p:sldId id="367" r:id="rId29"/>
    <p:sldId id="368" r:id="rId30"/>
    <p:sldId id="369" r:id="rId31"/>
    <p:sldId id="259" r:id="rId32"/>
    <p:sldId id="358" r:id="rId33"/>
    <p:sldId id="360" r:id="rId34"/>
    <p:sldId id="357" r:id="rId35"/>
    <p:sldId id="325" r:id="rId36"/>
  </p:sldIdLst>
  <p:sldSz cx="12192000" cy="6858000"/>
  <p:notesSz cx="6858000" cy="9144000"/>
  <p:embeddedFontLst>
    <p:embeddedFont>
      <p:font typeface="等线" panose="02010600030101010101" pitchFamily="2" charset="-122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mbria Math" panose="02040503050406030204" pitchFamily="18" charset="0"/>
      <p:regular r:id="rId43"/>
    </p:embeddedFont>
    <p:embeddedFont>
      <p:font typeface="Tahoma" panose="020B0604030504040204" pitchFamily="34" charset="0"/>
      <p:regular r:id="rId44"/>
      <p:bold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3" roundtripDataSignature="AMtx7mhYcztXDLQ1yK3q/xFJ03YXGhZ0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442DBF1-9120-4B9B-82A9-D7CBEDD553F0}">
  <a:tblStyle styleId="{B442DBF1-9120-4B9B-82A9-D7CBEDD553F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49424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8797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88870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6287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571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43995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4876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82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1081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43277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4307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5312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08071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6684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AC311-1FB2-4ACF-8BFD-0B1EE52918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118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645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 amt="90000"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7" Type="http://schemas.openxmlformats.org/officeDocument/2006/relationships/image" Target="../media/image35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2.jpg"/><Relationship Id="rId7" Type="http://schemas.openxmlformats.org/officeDocument/2006/relationships/slide" Target="slide2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3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2.jpg"/><Relationship Id="rId7" Type="http://schemas.openxmlformats.org/officeDocument/2006/relationships/slide" Target="slide2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1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audio" Target="../media/audio5.wav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audio" Target="../media/audio6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1.gif"/><Relationship Id="rId4" Type="http://schemas.openxmlformats.org/officeDocument/2006/relationships/image" Target="../media/image32.jpg"/><Relationship Id="rId9" Type="http://schemas.openxmlformats.org/officeDocument/2006/relationships/image" Target="../media/image48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9.png"/><Relationship Id="rId10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8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image" Target="../media/image16.sv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slide" Target="slide6.xml"/><Relationship Id="rId9" Type="http://schemas.openxmlformats.org/officeDocument/2006/relationships/image" Target="../media/image14.png"/><Relationship Id="rId14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audio3.wav"/><Relationship Id="rId7" Type="http://schemas.openxmlformats.org/officeDocument/2006/relationships/image" Target="../media/image2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slide" Target="slide4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audio3.wav"/><Relationship Id="rId7" Type="http://schemas.openxmlformats.org/officeDocument/2006/relationships/image" Target="../media/image2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slide" Target="slide4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audio3.wav"/><Relationship Id="rId7" Type="http://schemas.openxmlformats.org/officeDocument/2006/relationships/image" Target="../media/image2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slide" Target="slide4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口哨欢快儿童旅行视频儿童节配乐">
            <a:hlinkClick r:id="" action="ppaction://media"/>
            <a:extLst>
              <a:ext uri="{FF2B5EF4-FFF2-40B4-BE49-F238E27FC236}">
                <a16:creationId xmlns:a16="http://schemas.microsoft.com/office/drawing/2014/main" id="{4EF7ED7A-FDBD-4A04-BAA2-DE4413821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506" y="-1411942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179" y="3729028"/>
            <a:ext cx="1237595" cy="1170533"/>
          </a:xfrm>
          <a:prstGeom prst="rect">
            <a:avLst/>
          </a:prstGeom>
        </p:spPr>
      </p:pic>
      <p:sp>
        <p:nvSpPr>
          <p:cNvPr id="10" name="Rounded Rectangle 12">
            <a:extLst>
              <a:ext uri="{FF2B5EF4-FFF2-40B4-BE49-F238E27FC236}">
                <a16:creationId xmlns:a16="http://schemas.microsoft.com/office/drawing/2014/main" id="{38735BEE-FE21-D5F7-B4B8-B2187582B5B7}"/>
              </a:ext>
            </a:extLst>
          </p:cNvPr>
          <p:cNvSpPr/>
          <p:nvPr/>
        </p:nvSpPr>
        <p:spPr>
          <a:xfrm>
            <a:off x="-994611" y="753980"/>
            <a:ext cx="14101011" cy="5213683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p:sp>
        <p:nvSpPr>
          <p:cNvPr id="15" name="文本框 13"/>
          <p:cNvSpPr txBox="1">
            <a:spLocks noChangeArrowheads="1"/>
          </p:cNvSpPr>
          <p:nvPr/>
        </p:nvSpPr>
        <p:spPr bwMode="auto">
          <a:xfrm>
            <a:off x="1055951" y="489982"/>
            <a:ext cx="10210800" cy="646331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altLang="zh-CN" sz="3600" b="1" dirty="0" err="1">
                <a:solidFill>
                  <a:srgbClr val="0000FF"/>
                </a:solidFill>
                <a:latin typeface="Times New Roman" pitchFamily="18" charset="0"/>
                <a:ea typeface="印品黑体"/>
                <a:cs typeface="Times New Roman" pitchFamily="18" charset="0"/>
              </a:rPr>
              <a:t>Thứ</a:t>
            </a: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印品黑体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00FF"/>
                </a:solidFill>
                <a:latin typeface="Times New Roman" pitchFamily="18" charset="0"/>
                <a:ea typeface="印品黑体"/>
                <a:cs typeface="Times New Roman" pitchFamily="18" charset="0"/>
              </a:rPr>
              <a:t>ba</a:t>
            </a: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印品黑体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00FF"/>
                </a:solidFill>
                <a:latin typeface="Times New Roman" pitchFamily="18" charset="0"/>
                <a:ea typeface="印品黑体"/>
                <a:cs typeface="Times New Roman" pitchFamily="18" charset="0"/>
              </a:rPr>
              <a:t>ngày</a:t>
            </a: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印品黑体"/>
                <a:cs typeface="Times New Roman" pitchFamily="18" charset="0"/>
              </a:rPr>
              <a:t> 21 </a:t>
            </a:r>
            <a:r>
              <a:rPr lang="en-US" altLang="zh-CN" sz="3600" b="1" dirty="0" err="1">
                <a:solidFill>
                  <a:srgbClr val="0000FF"/>
                </a:solidFill>
                <a:latin typeface="Times New Roman" pitchFamily="18" charset="0"/>
                <a:ea typeface="印品黑体"/>
                <a:cs typeface="Times New Roman" pitchFamily="18" charset="0"/>
              </a:rPr>
              <a:t>tháng</a:t>
            </a: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印品黑体"/>
                <a:cs typeface="Times New Roman" pitchFamily="18" charset="0"/>
              </a:rPr>
              <a:t> 2 </a:t>
            </a:r>
            <a:r>
              <a:rPr lang="en-US" altLang="zh-CN" sz="3600" b="1" dirty="0" err="1">
                <a:solidFill>
                  <a:srgbClr val="0000FF"/>
                </a:solidFill>
                <a:latin typeface="Times New Roman" pitchFamily="18" charset="0"/>
                <a:ea typeface="印品黑体"/>
                <a:cs typeface="Times New Roman" pitchFamily="18" charset="0"/>
              </a:rPr>
              <a:t>năm</a:t>
            </a: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印品黑体"/>
                <a:cs typeface="Times New Roman" pitchFamily="18" charset="0"/>
              </a:rPr>
              <a:t> 2023</a:t>
            </a: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1150076" y="3543180"/>
            <a:ext cx="10210800" cy="1107996"/>
          </a:xfrm>
          <a:prstGeom prst="rect">
            <a:avLst/>
          </a:prstGeom>
          <a:solidFill>
            <a:srgbClr val="66FFCC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/>
            <a:r>
              <a:rPr lang="en-US" sz="6600" b="1" dirty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Arial" charset="0"/>
              </a:rPr>
              <a:t>MÔN TOÁN</a:t>
            </a:r>
            <a:endParaRPr lang="en-US" sz="6600" dirty="0"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58C6C39-4C5C-970F-3040-352BFC5BBAD5}"/>
              </a:ext>
            </a:extLst>
          </p:cNvPr>
          <p:cNvSpPr/>
          <p:nvPr/>
        </p:nvSpPr>
        <p:spPr>
          <a:xfrm>
            <a:off x="2485407" y="1861861"/>
            <a:ext cx="7221186" cy="794085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TUẦN 23 – LỚP 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BA4E81-B463-8199-C3A7-913B73DA23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6398" flipH="1">
            <a:off x="9196090" y="1643944"/>
            <a:ext cx="2101063" cy="2443536"/>
          </a:xfrm>
          <a:prstGeom prst="rect">
            <a:avLst/>
          </a:prstGeom>
        </p:spPr>
      </p:pic>
      <p:pic>
        <p:nvPicPr>
          <p:cNvPr id="9" name="图片 4" descr="66">
            <a:extLst>
              <a:ext uri="{FF2B5EF4-FFF2-40B4-BE49-F238E27FC236}">
                <a16:creationId xmlns:a16="http://schemas.microsoft.com/office/drawing/2014/main" id="{7AFC066D-0327-2646-56B4-77617E5C99E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9137" t="32405" r="40653" b="15490"/>
          <a:stretch>
            <a:fillRect/>
          </a:stretch>
        </p:blipFill>
        <p:spPr>
          <a:xfrm>
            <a:off x="667994" y="2205061"/>
            <a:ext cx="2599055" cy="2521585"/>
          </a:xfrm>
          <a:prstGeom prst="rect">
            <a:avLst/>
          </a:prstGeom>
        </p:spPr>
      </p:pic>
      <p:pic>
        <p:nvPicPr>
          <p:cNvPr id="3" name="Google Shape;85;p1">
            <a:extLst>
              <a:ext uri="{FF2B5EF4-FFF2-40B4-BE49-F238E27FC236}">
                <a16:creationId xmlns:a16="http://schemas.microsoft.com/office/drawing/2014/main" id="{B88AC18D-17C5-C40F-F0AC-F5FA01A7403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8421140" y="4141818"/>
            <a:ext cx="3923260" cy="30727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888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fill="hold" nodeType="tmRoot">
          <p:childTnLst>
            <p:audio>
              <p:cMediaNode vol="27273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ACC7AC-2952-A10B-E08F-FA718B27A2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68" y="1070408"/>
            <a:ext cx="10354997" cy="3440532"/>
          </a:xfrm>
          <a:prstGeom prst="roundRect">
            <a:avLst/>
          </a:prstGeom>
        </p:spPr>
      </p:pic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6C425B36-F5F4-B820-AE3E-11860C5DA32B}"/>
              </a:ext>
            </a:extLst>
          </p:cNvPr>
          <p:cNvSpPr/>
          <p:nvPr/>
        </p:nvSpPr>
        <p:spPr>
          <a:xfrm>
            <a:off x="393345" y="1082751"/>
            <a:ext cx="10915180" cy="3516953"/>
          </a:xfrm>
          <a:prstGeom prst="roundRect">
            <a:avLst/>
          </a:prstGeom>
          <a:solidFill>
            <a:schemeClr val="bg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8761F1-1D60-1F62-6A69-979362D5540A}"/>
              </a:ext>
            </a:extLst>
          </p:cNvPr>
          <p:cNvSpPr/>
          <p:nvPr/>
        </p:nvSpPr>
        <p:spPr>
          <a:xfrm>
            <a:off x="4472349" y="873623"/>
            <a:ext cx="3358613" cy="1938992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20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Toán</a:t>
            </a:r>
            <a:endParaRPr lang="en-US" sz="12000" b="1" cap="none" spc="0" dirty="0">
              <a:ln/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  <a:latin typeface="UTM Colossalis" panose="0204060305050602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3B0677-6349-3854-2C01-97679E9EB3F9}"/>
              </a:ext>
            </a:extLst>
          </p:cNvPr>
          <p:cNvSpPr/>
          <p:nvPr/>
        </p:nvSpPr>
        <p:spPr>
          <a:xfrm>
            <a:off x="2871863" y="2447335"/>
            <a:ext cx="6652783" cy="1938992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12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MÉT KHỐI</a:t>
            </a:r>
            <a:endParaRPr lang="en-US" sz="12000" b="1" cap="none" spc="0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UTM Colossalis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6F3186-1C90-1E43-5A94-6CA8C4787A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597" y="-532091"/>
            <a:ext cx="2546867" cy="17539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D1A595-E489-C71F-2EDC-07CE340AFB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650" y="-223574"/>
            <a:ext cx="2696552" cy="27047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3288FD-082F-2F20-C956-EE20C0006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311" y="1058704"/>
            <a:ext cx="2546867" cy="17539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6EF5A7-26B6-8238-D11B-BF7F75524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40" y="393150"/>
            <a:ext cx="2546867" cy="17539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F595A4-7DA2-188D-0E7B-9E6EE4D5BB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3" y="-98040"/>
            <a:ext cx="2546867" cy="1753911"/>
          </a:xfrm>
          <a:prstGeom prst="rect">
            <a:avLst/>
          </a:prstGeom>
        </p:spPr>
      </p:pic>
      <p:pic>
        <p:nvPicPr>
          <p:cNvPr id="16" name="Google Shape;85;p1">
            <a:extLst>
              <a:ext uri="{FF2B5EF4-FFF2-40B4-BE49-F238E27FC236}">
                <a16:creationId xmlns:a16="http://schemas.microsoft.com/office/drawing/2014/main" id="{D43E6966-6BFA-ABE2-2718-31A3CE9CA4F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71086" y="3762407"/>
            <a:ext cx="4528756" cy="34453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1" name="Group 130">
            <a:extLst>
              <a:ext uri="{FF2B5EF4-FFF2-40B4-BE49-F238E27FC236}">
                <a16:creationId xmlns:a16="http://schemas.microsoft.com/office/drawing/2014/main" id="{FFAB7302-01A7-4FF3-FFC7-1ED46216A6F2}"/>
              </a:ext>
            </a:extLst>
          </p:cNvPr>
          <p:cNvGrpSpPr/>
          <p:nvPr/>
        </p:nvGrpSpPr>
        <p:grpSpPr>
          <a:xfrm>
            <a:off x="9348290" y="3526687"/>
            <a:ext cx="2773675" cy="3331313"/>
            <a:chOff x="9425194" y="3496048"/>
            <a:chExt cx="2499200" cy="2846882"/>
          </a:xfrm>
        </p:grpSpPr>
        <p:sp>
          <p:nvSpPr>
            <p:cNvPr id="17" name="Google Shape;96;p3">
              <a:extLst>
                <a:ext uri="{FF2B5EF4-FFF2-40B4-BE49-F238E27FC236}">
                  <a16:creationId xmlns:a16="http://schemas.microsoft.com/office/drawing/2014/main" id="{6A81F922-752A-86CE-4F58-C7ECBE16EDB6}"/>
                </a:ext>
              </a:extLst>
            </p:cNvPr>
            <p:cNvSpPr/>
            <p:nvPr/>
          </p:nvSpPr>
          <p:spPr>
            <a:xfrm rot="232341">
              <a:off x="10368423" y="5225072"/>
              <a:ext cx="864629" cy="533498"/>
            </a:xfrm>
            <a:custGeom>
              <a:avLst/>
              <a:gdLst/>
              <a:ahLst/>
              <a:cxnLst/>
              <a:rect l="l" t="t" r="r" b="b"/>
              <a:pathLst>
                <a:path w="10455" h="6451" extrusionOk="0">
                  <a:moveTo>
                    <a:pt x="9676" y="0"/>
                  </a:moveTo>
                  <a:lnTo>
                    <a:pt x="4805" y="1935"/>
                  </a:lnTo>
                  <a:lnTo>
                    <a:pt x="2469" y="2870"/>
                  </a:lnTo>
                  <a:lnTo>
                    <a:pt x="667" y="3604"/>
                  </a:lnTo>
                  <a:lnTo>
                    <a:pt x="534" y="3804"/>
                  </a:lnTo>
                  <a:lnTo>
                    <a:pt x="400" y="4004"/>
                  </a:lnTo>
                  <a:lnTo>
                    <a:pt x="289" y="4226"/>
                  </a:lnTo>
                  <a:lnTo>
                    <a:pt x="200" y="4427"/>
                  </a:lnTo>
                  <a:lnTo>
                    <a:pt x="200" y="4449"/>
                  </a:lnTo>
                  <a:lnTo>
                    <a:pt x="89" y="4894"/>
                  </a:lnTo>
                  <a:lnTo>
                    <a:pt x="22" y="5361"/>
                  </a:lnTo>
                  <a:lnTo>
                    <a:pt x="22" y="5516"/>
                  </a:lnTo>
                  <a:lnTo>
                    <a:pt x="0" y="5961"/>
                  </a:lnTo>
                  <a:lnTo>
                    <a:pt x="0" y="6162"/>
                  </a:lnTo>
                  <a:lnTo>
                    <a:pt x="89" y="6451"/>
                  </a:lnTo>
                  <a:lnTo>
                    <a:pt x="823" y="6184"/>
                  </a:lnTo>
                  <a:lnTo>
                    <a:pt x="1735" y="5850"/>
                  </a:lnTo>
                  <a:lnTo>
                    <a:pt x="2780" y="5428"/>
                  </a:lnTo>
                  <a:lnTo>
                    <a:pt x="4004" y="4938"/>
                  </a:lnTo>
                  <a:lnTo>
                    <a:pt x="6918" y="3693"/>
                  </a:lnTo>
                  <a:lnTo>
                    <a:pt x="10454" y="2158"/>
                  </a:lnTo>
                  <a:lnTo>
                    <a:pt x="10276" y="2002"/>
                  </a:lnTo>
                  <a:lnTo>
                    <a:pt x="10098" y="1824"/>
                  </a:lnTo>
                  <a:lnTo>
                    <a:pt x="9965" y="1624"/>
                  </a:lnTo>
                  <a:lnTo>
                    <a:pt x="9854" y="1357"/>
                  </a:lnTo>
                  <a:lnTo>
                    <a:pt x="9765" y="1068"/>
                  </a:lnTo>
                  <a:lnTo>
                    <a:pt x="9720" y="757"/>
                  </a:lnTo>
                  <a:lnTo>
                    <a:pt x="9676" y="401"/>
                  </a:lnTo>
                  <a:lnTo>
                    <a:pt x="96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97;p3">
              <a:extLst>
                <a:ext uri="{FF2B5EF4-FFF2-40B4-BE49-F238E27FC236}">
                  <a16:creationId xmlns:a16="http://schemas.microsoft.com/office/drawing/2014/main" id="{7F975FB7-3A95-F39D-391F-B33DD801268F}"/>
                </a:ext>
              </a:extLst>
            </p:cNvPr>
            <p:cNvSpPr/>
            <p:nvPr/>
          </p:nvSpPr>
          <p:spPr>
            <a:xfrm rot="232341">
              <a:off x="10368423" y="5225072"/>
              <a:ext cx="864628" cy="533498"/>
            </a:xfrm>
            <a:custGeom>
              <a:avLst/>
              <a:gdLst/>
              <a:ahLst/>
              <a:cxnLst/>
              <a:rect l="l" t="t" r="r" b="b"/>
              <a:pathLst>
                <a:path w="10455" h="6451" fill="none" extrusionOk="0">
                  <a:moveTo>
                    <a:pt x="10454" y="2158"/>
                  </a:moveTo>
                  <a:lnTo>
                    <a:pt x="10454" y="2158"/>
                  </a:lnTo>
                  <a:lnTo>
                    <a:pt x="10276" y="2002"/>
                  </a:lnTo>
                  <a:lnTo>
                    <a:pt x="10098" y="1824"/>
                  </a:lnTo>
                  <a:lnTo>
                    <a:pt x="9965" y="1624"/>
                  </a:lnTo>
                  <a:lnTo>
                    <a:pt x="9854" y="1357"/>
                  </a:lnTo>
                  <a:lnTo>
                    <a:pt x="9765" y="1068"/>
                  </a:lnTo>
                  <a:lnTo>
                    <a:pt x="9720" y="757"/>
                  </a:lnTo>
                  <a:lnTo>
                    <a:pt x="9676" y="401"/>
                  </a:lnTo>
                  <a:lnTo>
                    <a:pt x="9676" y="0"/>
                  </a:lnTo>
                  <a:lnTo>
                    <a:pt x="9676" y="0"/>
                  </a:lnTo>
                  <a:lnTo>
                    <a:pt x="4805" y="1935"/>
                  </a:lnTo>
                  <a:lnTo>
                    <a:pt x="4805" y="1935"/>
                  </a:lnTo>
                  <a:lnTo>
                    <a:pt x="2469" y="2870"/>
                  </a:lnTo>
                  <a:lnTo>
                    <a:pt x="667" y="3604"/>
                  </a:lnTo>
                  <a:lnTo>
                    <a:pt x="667" y="3604"/>
                  </a:lnTo>
                  <a:lnTo>
                    <a:pt x="534" y="3804"/>
                  </a:lnTo>
                  <a:lnTo>
                    <a:pt x="400" y="4004"/>
                  </a:lnTo>
                  <a:lnTo>
                    <a:pt x="289" y="4226"/>
                  </a:lnTo>
                  <a:lnTo>
                    <a:pt x="200" y="4427"/>
                  </a:lnTo>
                  <a:lnTo>
                    <a:pt x="200" y="4427"/>
                  </a:lnTo>
                  <a:lnTo>
                    <a:pt x="1646" y="3915"/>
                  </a:lnTo>
                  <a:lnTo>
                    <a:pt x="2647" y="3559"/>
                  </a:lnTo>
                  <a:lnTo>
                    <a:pt x="2647" y="3559"/>
                  </a:lnTo>
                  <a:lnTo>
                    <a:pt x="2736" y="3515"/>
                  </a:lnTo>
                  <a:lnTo>
                    <a:pt x="2736" y="3515"/>
                  </a:lnTo>
                  <a:lnTo>
                    <a:pt x="2647" y="3559"/>
                  </a:lnTo>
                  <a:lnTo>
                    <a:pt x="2647" y="3559"/>
                  </a:lnTo>
                  <a:lnTo>
                    <a:pt x="1646" y="3915"/>
                  </a:lnTo>
                  <a:lnTo>
                    <a:pt x="200" y="4427"/>
                  </a:lnTo>
                  <a:lnTo>
                    <a:pt x="200" y="4427"/>
                  </a:lnTo>
                  <a:lnTo>
                    <a:pt x="200" y="4471"/>
                  </a:lnTo>
                  <a:lnTo>
                    <a:pt x="200" y="4449"/>
                  </a:lnTo>
                  <a:lnTo>
                    <a:pt x="200" y="4449"/>
                  </a:lnTo>
                  <a:lnTo>
                    <a:pt x="89" y="4894"/>
                  </a:lnTo>
                  <a:lnTo>
                    <a:pt x="22" y="5361"/>
                  </a:lnTo>
                  <a:lnTo>
                    <a:pt x="22" y="5361"/>
                  </a:lnTo>
                  <a:lnTo>
                    <a:pt x="1090" y="4871"/>
                  </a:lnTo>
                  <a:lnTo>
                    <a:pt x="1757" y="4582"/>
                  </a:lnTo>
                  <a:lnTo>
                    <a:pt x="1757" y="4582"/>
                  </a:lnTo>
                  <a:lnTo>
                    <a:pt x="1090" y="4871"/>
                  </a:lnTo>
                  <a:lnTo>
                    <a:pt x="22" y="5361"/>
                  </a:lnTo>
                  <a:lnTo>
                    <a:pt x="22" y="5361"/>
                  </a:lnTo>
                  <a:lnTo>
                    <a:pt x="22" y="5516"/>
                  </a:lnTo>
                  <a:lnTo>
                    <a:pt x="22" y="5516"/>
                  </a:lnTo>
                  <a:lnTo>
                    <a:pt x="0" y="5961"/>
                  </a:lnTo>
                  <a:lnTo>
                    <a:pt x="0" y="5961"/>
                  </a:lnTo>
                  <a:lnTo>
                    <a:pt x="2358" y="4960"/>
                  </a:lnTo>
                  <a:lnTo>
                    <a:pt x="2358" y="4960"/>
                  </a:lnTo>
                  <a:lnTo>
                    <a:pt x="0" y="5961"/>
                  </a:lnTo>
                  <a:lnTo>
                    <a:pt x="0" y="5961"/>
                  </a:lnTo>
                  <a:lnTo>
                    <a:pt x="0" y="6162"/>
                  </a:lnTo>
                  <a:lnTo>
                    <a:pt x="0" y="6162"/>
                  </a:lnTo>
                  <a:lnTo>
                    <a:pt x="89" y="6451"/>
                  </a:lnTo>
                  <a:lnTo>
                    <a:pt x="89" y="6451"/>
                  </a:lnTo>
                  <a:lnTo>
                    <a:pt x="823" y="6184"/>
                  </a:lnTo>
                  <a:lnTo>
                    <a:pt x="1735" y="5850"/>
                  </a:lnTo>
                  <a:lnTo>
                    <a:pt x="2780" y="5428"/>
                  </a:lnTo>
                  <a:lnTo>
                    <a:pt x="4004" y="4938"/>
                  </a:lnTo>
                  <a:lnTo>
                    <a:pt x="6918" y="3693"/>
                  </a:lnTo>
                  <a:lnTo>
                    <a:pt x="10454" y="21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98;p3">
              <a:extLst>
                <a:ext uri="{FF2B5EF4-FFF2-40B4-BE49-F238E27FC236}">
                  <a16:creationId xmlns:a16="http://schemas.microsoft.com/office/drawing/2014/main" id="{DB31DBC4-4E81-06A9-273D-486E42AF3D1D}"/>
                </a:ext>
              </a:extLst>
            </p:cNvPr>
            <p:cNvSpPr/>
            <p:nvPr/>
          </p:nvSpPr>
          <p:spPr>
            <a:xfrm rot="232341">
              <a:off x="10607509" y="5609544"/>
              <a:ext cx="18525" cy="7360"/>
            </a:xfrm>
            <a:custGeom>
              <a:avLst/>
              <a:gdLst/>
              <a:ahLst/>
              <a:cxnLst/>
              <a:rect l="l" t="t" r="r" b="b"/>
              <a:pathLst>
                <a:path w="224" h="89" fill="none" extrusionOk="0">
                  <a:moveTo>
                    <a:pt x="1" y="89"/>
                  </a:moveTo>
                  <a:lnTo>
                    <a:pt x="1" y="89"/>
                  </a:lnTo>
                  <a:lnTo>
                    <a:pt x="223" y="0"/>
                  </a:lnTo>
                  <a:lnTo>
                    <a:pt x="223" y="0"/>
                  </a:lnTo>
                  <a:lnTo>
                    <a:pt x="1" y="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99;p3">
              <a:extLst>
                <a:ext uri="{FF2B5EF4-FFF2-40B4-BE49-F238E27FC236}">
                  <a16:creationId xmlns:a16="http://schemas.microsoft.com/office/drawing/2014/main" id="{DF09B3CF-764F-DA81-1658-42FB99F41468}"/>
                </a:ext>
              </a:extLst>
            </p:cNvPr>
            <p:cNvSpPr/>
            <p:nvPr/>
          </p:nvSpPr>
          <p:spPr>
            <a:xfrm rot="232341">
              <a:off x="10673752" y="5572743"/>
              <a:ext cx="33163" cy="14803"/>
            </a:xfrm>
            <a:custGeom>
              <a:avLst/>
              <a:gdLst/>
              <a:ahLst/>
              <a:cxnLst/>
              <a:rect l="l" t="t" r="r" b="b"/>
              <a:pathLst>
                <a:path w="401" h="179" fill="none" extrusionOk="0">
                  <a:moveTo>
                    <a:pt x="0" y="178"/>
                  </a:moveTo>
                  <a:lnTo>
                    <a:pt x="0" y="178"/>
                  </a:lnTo>
                  <a:lnTo>
                    <a:pt x="401" y="0"/>
                  </a:lnTo>
                  <a:lnTo>
                    <a:pt x="401" y="0"/>
                  </a:lnTo>
                  <a:lnTo>
                    <a:pt x="0" y="1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00;p3">
              <a:extLst>
                <a:ext uri="{FF2B5EF4-FFF2-40B4-BE49-F238E27FC236}">
                  <a16:creationId xmlns:a16="http://schemas.microsoft.com/office/drawing/2014/main" id="{B16C9D87-3F55-7458-2CCC-7EB93E353BC8}"/>
                </a:ext>
              </a:extLst>
            </p:cNvPr>
            <p:cNvSpPr/>
            <p:nvPr/>
          </p:nvSpPr>
          <p:spPr>
            <a:xfrm rot="232341">
              <a:off x="10638770" y="5486239"/>
              <a:ext cx="35065" cy="12984"/>
            </a:xfrm>
            <a:custGeom>
              <a:avLst/>
              <a:gdLst/>
              <a:ahLst/>
              <a:cxnLst/>
              <a:rect l="l" t="t" r="r" b="b"/>
              <a:pathLst>
                <a:path w="424" h="157" fill="none" extrusionOk="0">
                  <a:moveTo>
                    <a:pt x="1" y="156"/>
                  </a:moveTo>
                  <a:lnTo>
                    <a:pt x="1" y="156"/>
                  </a:lnTo>
                  <a:lnTo>
                    <a:pt x="423" y="1"/>
                  </a:lnTo>
                  <a:lnTo>
                    <a:pt x="423" y="1"/>
                  </a:lnTo>
                  <a:lnTo>
                    <a:pt x="1" y="156"/>
                  </a:lnTo>
                  <a:lnTo>
                    <a:pt x="1" y="1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01;p3">
              <a:extLst>
                <a:ext uri="{FF2B5EF4-FFF2-40B4-BE49-F238E27FC236}">
                  <a16:creationId xmlns:a16="http://schemas.microsoft.com/office/drawing/2014/main" id="{79218C27-5ED4-1F9D-D8D7-2006B22E0076}"/>
                </a:ext>
              </a:extLst>
            </p:cNvPr>
            <p:cNvSpPr/>
            <p:nvPr/>
          </p:nvSpPr>
          <p:spPr>
            <a:xfrm rot="232341">
              <a:off x="10294820" y="5208532"/>
              <a:ext cx="984213" cy="614461"/>
            </a:xfrm>
            <a:custGeom>
              <a:avLst/>
              <a:gdLst/>
              <a:ahLst/>
              <a:cxnLst/>
              <a:rect l="l" t="t" r="r" b="b"/>
              <a:pathLst>
                <a:path w="11901" h="7430" extrusionOk="0">
                  <a:moveTo>
                    <a:pt x="11055" y="0"/>
                  </a:moveTo>
                  <a:lnTo>
                    <a:pt x="10566" y="200"/>
                  </a:lnTo>
                  <a:lnTo>
                    <a:pt x="10566" y="601"/>
                  </a:lnTo>
                  <a:lnTo>
                    <a:pt x="10610" y="957"/>
                  </a:lnTo>
                  <a:lnTo>
                    <a:pt x="10655" y="1268"/>
                  </a:lnTo>
                  <a:lnTo>
                    <a:pt x="10744" y="1557"/>
                  </a:lnTo>
                  <a:lnTo>
                    <a:pt x="10855" y="1824"/>
                  </a:lnTo>
                  <a:lnTo>
                    <a:pt x="10988" y="2024"/>
                  </a:lnTo>
                  <a:lnTo>
                    <a:pt x="11166" y="2202"/>
                  </a:lnTo>
                  <a:lnTo>
                    <a:pt x="11344" y="2358"/>
                  </a:lnTo>
                  <a:lnTo>
                    <a:pt x="7808" y="3893"/>
                  </a:lnTo>
                  <a:lnTo>
                    <a:pt x="4894" y="5138"/>
                  </a:lnTo>
                  <a:lnTo>
                    <a:pt x="3670" y="5628"/>
                  </a:lnTo>
                  <a:lnTo>
                    <a:pt x="2625" y="6050"/>
                  </a:lnTo>
                  <a:lnTo>
                    <a:pt x="1713" y="6384"/>
                  </a:lnTo>
                  <a:lnTo>
                    <a:pt x="979" y="6651"/>
                  </a:lnTo>
                  <a:lnTo>
                    <a:pt x="890" y="6362"/>
                  </a:lnTo>
                  <a:lnTo>
                    <a:pt x="890" y="6161"/>
                  </a:lnTo>
                  <a:lnTo>
                    <a:pt x="912" y="5716"/>
                  </a:lnTo>
                  <a:lnTo>
                    <a:pt x="912" y="5561"/>
                  </a:lnTo>
                  <a:lnTo>
                    <a:pt x="979" y="5094"/>
                  </a:lnTo>
                  <a:lnTo>
                    <a:pt x="1090" y="4649"/>
                  </a:lnTo>
                  <a:lnTo>
                    <a:pt x="1090" y="4627"/>
                  </a:lnTo>
                  <a:lnTo>
                    <a:pt x="1179" y="4426"/>
                  </a:lnTo>
                  <a:lnTo>
                    <a:pt x="1290" y="4204"/>
                  </a:lnTo>
                  <a:lnTo>
                    <a:pt x="1424" y="4004"/>
                  </a:lnTo>
                  <a:lnTo>
                    <a:pt x="1557" y="3804"/>
                  </a:lnTo>
                  <a:lnTo>
                    <a:pt x="823" y="4115"/>
                  </a:lnTo>
                  <a:lnTo>
                    <a:pt x="623" y="4337"/>
                  </a:lnTo>
                  <a:lnTo>
                    <a:pt x="445" y="4604"/>
                  </a:lnTo>
                  <a:lnTo>
                    <a:pt x="290" y="4871"/>
                  </a:lnTo>
                  <a:lnTo>
                    <a:pt x="178" y="5160"/>
                  </a:lnTo>
                  <a:lnTo>
                    <a:pt x="89" y="5472"/>
                  </a:lnTo>
                  <a:lnTo>
                    <a:pt x="23" y="5805"/>
                  </a:lnTo>
                  <a:lnTo>
                    <a:pt x="0" y="6161"/>
                  </a:lnTo>
                  <a:lnTo>
                    <a:pt x="0" y="6517"/>
                  </a:lnTo>
                  <a:lnTo>
                    <a:pt x="0" y="6829"/>
                  </a:lnTo>
                  <a:lnTo>
                    <a:pt x="45" y="7051"/>
                  </a:lnTo>
                  <a:lnTo>
                    <a:pt x="112" y="7207"/>
                  </a:lnTo>
                  <a:lnTo>
                    <a:pt x="201" y="7318"/>
                  </a:lnTo>
                  <a:lnTo>
                    <a:pt x="290" y="7385"/>
                  </a:lnTo>
                  <a:lnTo>
                    <a:pt x="379" y="7429"/>
                  </a:lnTo>
                  <a:lnTo>
                    <a:pt x="601" y="7429"/>
                  </a:lnTo>
                  <a:lnTo>
                    <a:pt x="2492" y="6651"/>
                  </a:lnTo>
                  <a:lnTo>
                    <a:pt x="5005" y="5650"/>
                  </a:lnTo>
                  <a:lnTo>
                    <a:pt x="9587" y="3848"/>
                  </a:lnTo>
                  <a:lnTo>
                    <a:pt x="10788" y="3337"/>
                  </a:lnTo>
                  <a:lnTo>
                    <a:pt x="11277" y="3136"/>
                  </a:lnTo>
                  <a:lnTo>
                    <a:pt x="11478" y="3003"/>
                  </a:lnTo>
                  <a:lnTo>
                    <a:pt x="11633" y="2847"/>
                  </a:lnTo>
                  <a:lnTo>
                    <a:pt x="11767" y="2691"/>
                  </a:lnTo>
                  <a:lnTo>
                    <a:pt x="11856" y="2491"/>
                  </a:lnTo>
                  <a:lnTo>
                    <a:pt x="11900" y="2313"/>
                  </a:lnTo>
                  <a:lnTo>
                    <a:pt x="11900" y="2091"/>
                  </a:lnTo>
                  <a:lnTo>
                    <a:pt x="11856" y="1868"/>
                  </a:lnTo>
                  <a:lnTo>
                    <a:pt x="11789" y="1624"/>
                  </a:lnTo>
                  <a:lnTo>
                    <a:pt x="11055" y="0"/>
                  </a:lnTo>
                  <a:close/>
                </a:path>
              </a:pathLst>
            </a:custGeom>
            <a:solidFill>
              <a:srgbClr val="5FA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02;p3">
              <a:extLst>
                <a:ext uri="{FF2B5EF4-FFF2-40B4-BE49-F238E27FC236}">
                  <a16:creationId xmlns:a16="http://schemas.microsoft.com/office/drawing/2014/main" id="{862C8528-E91A-AD30-F1C2-95DC6A2BA27C}"/>
                </a:ext>
              </a:extLst>
            </p:cNvPr>
            <p:cNvSpPr/>
            <p:nvPr/>
          </p:nvSpPr>
          <p:spPr>
            <a:xfrm rot="232341">
              <a:off x="9798124" y="3996315"/>
              <a:ext cx="1445927" cy="1552610"/>
            </a:xfrm>
            <a:custGeom>
              <a:avLst/>
              <a:gdLst/>
              <a:ahLst/>
              <a:cxnLst/>
              <a:rect l="l" t="t" r="r" b="b"/>
              <a:pathLst>
                <a:path w="17484" h="18774" extrusionOk="0">
                  <a:moveTo>
                    <a:pt x="10433" y="0"/>
                  </a:moveTo>
                  <a:lnTo>
                    <a:pt x="10166" y="67"/>
                  </a:lnTo>
                  <a:lnTo>
                    <a:pt x="9877" y="156"/>
                  </a:lnTo>
                  <a:lnTo>
                    <a:pt x="7853" y="979"/>
                  </a:lnTo>
                  <a:lnTo>
                    <a:pt x="4850" y="2180"/>
                  </a:lnTo>
                  <a:lnTo>
                    <a:pt x="2003" y="3314"/>
                  </a:lnTo>
                  <a:lnTo>
                    <a:pt x="1" y="4137"/>
                  </a:lnTo>
                  <a:lnTo>
                    <a:pt x="1" y="4248"/>
                  </a:lnTo>
                  <a:lnTo>
                    <a:pt x="23" y="4404"/>
                  </a:lnTo>
                  <a:lnTo>
                    <a:pt x="134" y="4827"/>
                  </a:lnTo>
                  <a:lnTo>
                    <a:pt x="335" y="5405"/>
                  </a:lnTo>
                  <a:lnTo>
                    <a:pt x="601" y="6095"/>
                  </a:lnTo>
                  <a:lnTo>
                    <a:pt x="935" y="6940"/>
                  </a:lnTo>
                  <a:lnTo>
                    <a:pt x="1358" y="7896"/>
                  </a:lnTo>
                  <a:lnTo>
                    <a:pt x="2448" y="10276"/>
                  </a:lnTo>
                  <a:lnTo>
                    <a:pt x="3649" y="12790"/>
                  </a:lnTo>
                  <a:lnTo>
                    <a:pt x="4205" y="13946"/>
                  </a:lnTo>
                  <a:lnTo>
                    <a:pt x="4761" y="15036"/>
                  </a:lnTo>
                  <a:lnTo>
                    <a:pt x="5317" y="16059"/>
                  </a:lnTo>
                  <a:lnTo>
                    <a:pt x="5828" y="17038"/>
                  </a:lnTo>
                  <a:lnTo>
                    <a:pt x="6340" y="17928"/>
                  </a:lnTo>
                  <a:lnTo>
                    <a:pt x="6829" y="18773"/>
                  </a:lnTo>
                  <a:lnTo>
                    <a:pt x="7563" y="18462"/>
                  </a:lnTo>
                  <a:lnTo>
                    <a:pt x="9365" y="17728"/>
                  </a:lnTo>
                  <a:lnTo>
                    <a:pt x="11701" y="16793"/>
                  </a:lnTo>
                  <a:lnTo>
                    <a:pt x="16572" y="14858"/>
                  </a:lnTo>
                  <a:lnTo>
                    <a:pt x="17061" y="14658"/>
                  </a:lnTo>
                  <a:lnTo>
                    <a:pt x="17195" y="14547"/>
                  </a:lnTo>
                  <a:lnTo>
                    <a:pt x="17328" y="14391"/>
                  </a:lnTo>
                  <a:lnTo>
                    <a:pt x="17395" y="14235"/>
                  </a:lnTo>
                  <a:lnTo>
                    <a:pt x="17461" y="14035"/>
                  </a:lnTo>
                  <a:lnTo>
                    <a:pt x="17484" y="13857"/>
                  </a:lnTo>
                  <a:lnTo>
                    <a:pt x="17484" y="13635"/>
                  </a:lnTo>
                  <a:lnTo>
                    <a:pt x="17439" y="13412"/>
                  </a:lnTo>
                  <a:lnTo>
                    <a:pt x="17350" y="13168"/>
                  </a:lnTo>
                  <a:lnTo>
                    <a:pt x="16127" y="10365"/>
                  </a:lnTo>
                  <a:lnTo>
                    <a:pt x="14748" y="7385"/>
                  </a:lnTo>
                  <a:lnTo>
                    <a:pt x="11634" y="734"/>
                  </a:lnTo>
                  <a:lnTo>
                    <a:pt x="11478" y="489"/>
                  </a:lnTo>
                  <a:lnTo>
                    <a:pt x="11322" y="289"/>
                  </a:lnTo>
                  <a:lnTo>
                    <a:pt x="11122" y="156"/>
                  </a:lnTo>
                  <a:lnTo>
                    <a:pt x="11033" y="89"/>
                  </a:lnTo>
                  <a:lnTo>
                    <a:pt x="10922" y="45"/>
                  </a:lnTo>
                  <a:lnTo>
                    <a:pt x="106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03;p3">
              <a:extLst>
                <a:ext uri="{FF2B5EF4-FFF2-40B4-BE49-F238E27FC236}">
                  <a16:creationId xmlns:a16="http://schemas.microsoft.com/office/drawing/2014/main" id="{BADDCBF7-1859-4C12-5D79-99B834AE6C0A}"/>
                </a:ext>
              </a:extLst>
            </p:cNvPr>
            <p:cNvSpPr/>
            <p:nvPr/>
          </p:nvSpPr>
          <p:spPr>
            <a:xfrm rot="232341">
              <a:off x="9728243" y="4338445"/>
              <a:ext cx="634722" cy="1453287"/>
            </a:xfrm>
            <a:custGeom>
              <a:avLst/>
              <a:gdLst/>
              <a:ahLst/>
              <a:cxnLst/>
              <a:rect l="l" t="t" r="r" b="b"/>
              <a:pathLst>
                <a:path w="7675" h="17573" extrusionOk="0">
                  <a:moveTo>
                    <a:pt x="846" y="0"/>
                  </a:moveTo>
                  <a:lnTo>
                    <a:pt x="690" y="156"/>
                  </a:lnTo>
                  <a:lnTo>
                    <a:pt x="579" y="312"/>
                  </a:lnTo>
                  <a:lnTo>
                    <a:pt x="445" y="490"/>
                  </a:lnTo>
                  <a:lnTo>
                    <a:pt x="357" y="690"/>
                  </a:lnTo>
                  <a:lnTo>
                    <a:pt x="268" y="868"/>
                  </a:lnTo>
                  <a:lnTo>
                    <a:pt x="179" y="1068"/>
                  </a:lnTo>
                  <a:lnTo>
                    <a:pt x="134" y="1268"/>
                  </a:lnTo>
                  <a:lnTo>
                    <a:pt x="67" y="1490"/>
                  </a:lnTo>
                  <a:lnTo>
                    <a:pt x="45" y="1713"/>
                  </a:lnTo>
                  <a:lnTo>
                    <a:pt x="23" y="1958"/>
                  </a:lnTo>
                  <a:lnTo>
                    <a:pt x="1" y="2447"/>
                  </a:lnTo>
                  <a:lnTo>
                    <a:pt x="45" y="2959"/>
                  </a:lnTo>
                  <a:lnTo>
                    <a:pt x="156" y="3515"/>
                  </a:lnTo>
                  <a:lnTo>
                    <a:pt x="156" y="3648"/>
                  </a:lnTo>
                  <a:lnTo>
                    <a:pt x="179" y="3826"/>
                  </a:lnTo>
                  <a:lnTo>
                    <a:pt x="290" y="4249"/>
                  </a:lnTo>
                  <a:lnTo>
                    <a:pt x="490" y="4827"/>
                  </a:lnTo>
                  <a:lnTo>
                    <a:pt x="757" y="5539"/>
                  </a:lnTo>
                  <a:lnTo>
                    <a:pt x="1113" y="6384"/>
                  </a:lnTo>
                  <a:lnTo>
                    <a:pt x="1535" y="7363"/>
                  </a:lnTo>
                  <a:lnTo>
                    <a:pt x="2047" y="8452"/>
                  </a:lnTo>
                  <a:lnTo>
                    <a:pt x="2648" y="9698"/>
                  </a:lnTo>
                  <a:lnTo>
                    <a:pt x="3737" y="11900"/>
                  </a:lnTo>
                  <a:lnTo>
                    <a:pt x="4271" y="12946"/>
                  </a:lnTo>
                  <a:lnTo>
                    <a:pt x="4805" y="13946"/>
                  </a:lnTo>
                  <a:lnTo>
                    <a:pt x="5339" y="14925"/>
                  </a:lnTo>
                  <a:lnTo>
                    <a:pt x="5873" y="15837"/>
                  </a:lnTo>
                  <a:lnTo>
                    <a:pt x="6384" y="16727"/>
                  </a:lnTo>
                  <a:lnTo>
                    <a:pt x="6896" y="17572"/>
                  </a:lnTo>
                  <a:lnTo>
                    <a:pt x="6851" y="17350"/>
                  </a:lnTo>
                  <a:lnTo>
                    <a:pt x="6851" y="17038"/>
                  </a:lnTo>
                  <a:lnTo>
                    <a:pt x="6851" y="16682"/>
                  </a:lnTo>
                  <a:lnTo>
                    <a:pt x="6874" y="16326"/>
                  </a:lnTo>
                  <a:lnTo>
                    <a:pt x="6940" y="15993"/>
                  </a:lnTo>
                  <a:lnTo>
                    <a:pt x="7029" y="15681"/>
                  </a:lnTo>
                  <a:lnTo>
                    <a:pt x="7141" y="15392"/>
                  </a:lnTo>
                  <a:lnTo>
                    <a:pt x="7296" y="15125"/>
                  </a:lnTo>
                  <a:lnTo>
                    <a:pt x="7474" y="14858"/>
                  </a:lnTo>
                  <a:lnTo>
                    <a:pt x="7674" y="14636"/>
                  </a:lnTo>
                  <a:lnTo>
                    <a:pt x="7185" y="13791"/>
                  </a:lnTo>
                  <a:lnTo>
                    <a:pt x="6673" y="12901"/>
                  </a:lnTo>
                  <a:lnTo>
                    <a:pt x="6162" y="11922"/>
                  </a:lnTo>
                  <a:lnTo>
                    <a:pt x="5606" y="10899"/>
                  </a:lnTo>
                  <a:lnTo>
                    <a:pt x="5050" y="9809"/>
                  </a:lnTo>
                  <a:lnTo>
                    <a:pt x="4494" y="8653"/>
                  </a:lnTo>
                  <a:lnTo>
                    <a:pt x="3293" y="6139"/>
                  </a:lnTo>
                  <a:lnTo>
                    <a:pt x="2203" y="3759"/>
                  </a:lnTo>
                  <a:lnTo>
                    <a:pt x="1780" y="2803"/>
                  </a:lnTo>
                  <a:lnTo>
                    <a:pt x="1446" y="1958"/>
                  </a:lnTo>
                  <a:lnTo>
                    <a:pt x="1180" y="1268"/>
                  </a:lnTo>
                  <a:lnTo>
                    <a:pt x="979" y="690"/>
                  </a:lnTo>
                  <a:lnTo>
                    <a:pt x="868" y="267"/>
                  </a:lnTo>
                  <a:lnTo>
                    <a:pt x="846" y="111"/>
                  </a:lnTo>
                  <a:lnTo>
                    <a:pt x="846" y="0"/>
                  </a:lnTo>
                  <a:close/>
                </a:path>
              </a:pathLst>
            </a:custGeom>
            <a:solidFill>
              <a:srgbClr val="4A9B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04;p3">
              <a:extLst>
                <a:ext uri="{FF2B5EF4-FFF2-40B4-BE49-F238E27FC236}">
                  <a16:creationId xmlns:a16="http://schemas.microsoft.com/office/drawing/2014/main" id="{DECEAE99-5B90-078B-3653-1A1BCB181BEA}"/>
                </a:ext>
              </a:extLst>
            </p:cNvPr>
            <p:cNvSpPr/>
            <p:nvPr/>
          </p:nvSpPr>
          <p:spPr>
            <a:xfrm rot="232341">
              <a:off x="9715341" y="4327363"/>
              <a:ext cx="660525" cy="1477187"/>
            </a:xfrm>
            <a:custGeom>
              <a:avLst/>
              <a:gdLst/>
              <a:ahLst/>
              <a:cxnLst/>
              <a:rect l="l" t="t" r="r" b="b"/>
              <a:pathLst>
                <a:path w="7987" h="17862" extrusionOk="0">
                  <a:moveTo>
                    <a:pt x="896" y="516"/>
                  </a:moveTo>
                  <a:lnTo>
                    <a:pt x="957" y="824"/>
                  </a:lnTo>
                  <a:lnTo>
                    <a:pt x="1069" y="1157"/>
                  </a:lnTo>
                  <a:lnTo>
                    <a:pt x="1180" y="1513"/>
                  </a:lnTo>
                  <a:lnTo>
                    <a:pt x="1469" y="2181"/>
                  </a:lnTo>
                  <a:lnTo>
                    <a:pt x="1736" y="2803"/>
                  </a:lnTo>
                  <a:lnTo>
                    <a:pt x="2359" y="4227"/>
                  </a:lnTo>
                  <a:lnTo>
                    <a:pt x="3004" y="5650"/>
                  </a:lnTo>
                  <a:lnTo>
                    <a:pt x="3671" y="7074"/>
                  </a:lnTo>
                  <a:lnTo>
                    <a:pt x="4338" y="8475"/>
                  </a:lnTo>
                  <a:lnTo>
                    <a:pt x="4961" y="9743"/>
                  </a:lnTo>
                  <a:lnTo>
                    <a:pt x="5584" y="10989"/>
                  </a:lnTo>
                  <a:lnTo>
                    <a:pt x="6251" y="12234"/>
                  </a:lnTo>
                  <a:lnTo>
                    <a:pt x="6941" y="13480"/>
                  </a:lnTo>
                  <a:lnTo>
                    <a:pt x="7074" y="13725"/>
                  </a:lnTo>
                  <a:lnTo>
                    <a:pt x="7252" y="13992"/>
                  </a:lnTo>
                  <a:lnTo>
                    <a:pt x="7408" y="14258"/>
                  </a:lnTo>
                  <a:lnTo>
                    <a:pt x="7519" y="14525"/>
                  </a:lnTo>
                  <a:lnTo>
                    <a:pt x="7563" y="14637"/>
                  </a:lnTo>
                  <a:lnTo>
                    <a:pt x="7563" y="14770"/>
                  </a:lnTo>
                  <a:lnTo>
                    <a:pt x="7541" y="14859"/>
                  </a:lnTo>
                  <a:lnTo>
                    <a:pt x="7497" y="14970"/>
                  </a:lnTo>
                  <a:lnTo>
                    <a:pt x="7363" y="15148"/>
                  </a:lnTo>
                  <a:lnTo>
                    <a:pt x="7208" y="15393"/>
                  </a:lnTo>
                  <a:lnTo>
                    <a:pt x="7096" y="15660"/>
                  </a:lnTo>
                  <a:lnTo>
                    <a:pt x="6985" y="15927"/>
                  </a:lnTo>
                  <a:lnTo>
                    <a:pt x="6918" y="16238"/>
                  </a:lnTo>
                  <a:lnTo>
                    <a:pt x="6874" y="16527"/>
                  </a:lnTo>
                  <a:lnTo>
                    <a:pt x="6852" y="16839"/>
                  </a:lnTo>
                  <a:lnTo>
                    <a:pt x="6852" y="17083"/>
                  </a:lnTo>
                  <a:lnTo>
                    <a:pt x="6451" y="16416"/>
                  </a:lnTo>
                  <a:lnTo>
                    <a:pt x="5717" y="15170"/>
                  </a:lnTo>
                  <a:lnTo>
                    <a:pt x="5028" y="13903"/>
                  </a:lnTo>
                  <a:lnTo>
                    <a:pt x="4361" y="12635"/>
                  </a:lnTo>
                  <a:lnTo>
                    <a:pt x="3693" y="11345"/>
                  </a:lnTo>
                  <a:lnTo>
                    <a:pt x="3048" y="10055"/>
                  </a:lnTo>
                  <a:lnTo>
                    <a:pt x="2448" y="8764"/>
                  </a:lnTo>
                  <a:lnTo>
                    <a:pt x="1847" y="7452"/>
                  </a:lnTo>
                  <a:lnTo>
                    <a:pt x="1469" y="6629"/>
                  </a:lnTo>
                  <a:lnTo>
                    <a:pt x="1069" y="5739"/>
                  </a:lnTo>
                  <a:lnTo>
                    <a:pt x="891" y="5272"/>
                  </a:lnTo>
                  <a:lnTo>
                    <a:pt x="713" y="4783"/>
                  </a:lnTo>
                  <a:lnTo>
                    <a:pt x="579" y="4316"/>
                  </a:lnTo>
                  <a:lnTo>
                    <a:pt x="446" y="3827"/>
                  </a:lnTo>
                  <a:lnTo>
                    <a:pt x="357" y="3337"/>
                  </a:lnTo>
                  <a:lnTo>
                    <a:pt x="312" y="2848"/>
                  </a:lnTo>
                  <a:lnTo>
                    <a:pt x="290" y="2381"/>
                  </a:lnTo>
                  <a:lnTo>
                    <a:pt x="312" y="2136"/>
                  </a:lnTo>
                  <a:lnTo>
                    <a:pt x="335" y="1914"/>
                  </a:lnTo>
                  <a:lnTo>
                    <a:pt x="379" y="1691"/>
                  </a:lnTo>
                  <a:lnTo>
                    <a:pt x="424" y="1469"/>
                  </a:lnTo>
                  <a:lnTo>
                    <a:pt x="490" y="1246"/>
                  </a:lnTo>
                  <a:lnTo>
                    <a:pt x="579" y="1024"/>
                  </a:lnTo>
                  <a:lnTo>
                    <a:pt x="690" y="824"/>
                  </a:lnTo>
                  <a:lnTo>
                    <a:pt x="824" y="624"/>
                  </a:lnTo>
                  <a:lnTo>
                    <a:pt x="896" y="516"/>
                  </a:lnTo>
                  <a:close/>
                  <a:moveTo>
                    <a:pt x="935" y="1"/>
                  </a:moveTo>
                  <a:lnTo>
                    <a:pt x="891" y="45"/>
                  </a:lnTo>
                  <a:lnTo>
                    <a:pt x="735" y="223"/>
                  </a:lnTo>
                  <a:lnTo>
                    <a:pt x="601" y="423"/>
                  </a:lnTo>
                  <a:lnTo>
                    <a:pt x="468" y="624"/>
                  </a:lnTo>
                  <a:lnTo>
                    <a:pt x="357" y="824"/>
                  </a:lnTo>
                  <a:lnTo>
                    <a:pt x="268" y="1024"/>
                  </a:lnTo>
                  <a:lnTo>
                    <a:pt x="201" y="1224"/>
                  </a:lnTo>
                  <a:lnTo>
                    <a:pt x="134" y="1447"/>
                  </a:lnTo>
                  <a:lnTo>
                    <a:pt x="90" y="1647"/>
                  </a:lnTo>
                  <a:lnTo>
                    <a:pt x="23" y="2092"/>
                  </a:lnTo>
                  <a:lnTo>
                    <a:pt x="1" y="2536"/>
                  </a:lnTo>
                  <a:lnTo>
                    <a:pt x="45" y="3004"/>
                  </a:lnTo>
                  <a:lnTo>
                    <a:pt x="90" y="3448"/>
                  </a:lnTo>
                  <a:lnTo>
                    <a:pt x="201" y="3915"/>
                  </a:lnTo>
                  <a:lnTo>
                    <a:pt x="312" y="4383"/>
                  </a:lnTo>
                  <a:lnTo>
                    <a:pt x="446" y="4827"/>
                  </a:lnTo>
                  <a:lnTo>
                    <a:pt x="601" y="5272"/>
                  </a:lnTo>
                  <a:lnTo>
                    <a:pt x="957" y="6140"/>
                  </a:lnTo>
                  <a:lnTo>
                    <a:pt x="1291" y="6941"/>
                  </a:lnTo>
                  <a:lnTo>
                    <a:pt x="1936" y="8342"/>
                  </a:lnTo>
                  <a:lnTo>
                    <a:pt x="2581" y="9721"/>
                  </a:lnTo>
                  <a:lnTo>
                    <a:pt x="3248" y="11100"/>
                  </a:lnTo>
                  <a:lnTo>
                    <a:pt x="3938" y="12479"/>
                  </a:lnTo>
                  <a:lnTo>
                    <a:pt x="4650" y="13836"/>
                  </a:lnTo>
                  <a:lnTo>
                    <a:pt x="5406" y="15170"/>
                  </a:lnTo>
                  <a:lnTo>
                    <a:pt x="6162" y="16505"/>
                  </a:lnTo>
                  <a:lnTo>
                    <a:pt x="6917" y="17742"/>
                  </a:lnTo>
                  <a:lnTo>
                    <a:pt x="6918" y="17751"/>
                  </a:lnTo>
                  <a:lnTo>
                    <a:pt x="6921" y="17749"/>
                  </a:lnTo>
                  <a:lnTo>
                    <a:pt x="6963" y="17817"/>
                  </a:lnTo>
                  <a:lnTo>
                    <a:pt x="6985" y="17840"/>
                  </a:lnTo>
                  <a:lnTo>
                    <a:pt x="7030" y="17862"/>
                  </a:lnTo>
                  <a:lnTo>
                    <a:pt x="7119" y="17862"/>
                  </a:lnTo>
                  <a:lnTo>
                    <a:pt x="7163" y="17840"/>
                  </a:lnTo>
                  <a:lnTo>
                    <a:pt x="7185" y="17817"/>
                  </a:lnTo>
                  <a:lnTo>
                    <a:pt x="7208" y="17773"/>
                  </a:lnTo>
                  <a:lnTo>
                    <a:pt x="7208" y="17728"/>
                  </a:lnTo>
                  <a:lnTo>
                    <a:pt x="7141" y="17328"/>
                  </a:lnTo>
                  <a:lnTo>
                    <a:pt x="7119" y="16950"/>
                  </a:lnTo>
                  <a:lnTo>
                    <a:pt x="7163" y="16572"/>
                  </a:lnTo>
                  <a:lnTo>
                    <a:pt x="7230" y="16194"/>
                  </a:lnTo>
                  <a:lnTo>
                    <a:pt x="7363" y="15838"/>
                  </a:lnTo>
                  <a:lnTo>
                    <a:pt x="7519" y="15482"/>
                  </a:lnTo>
                  <a:lnTo>
                    <a:pt x="7719" y="15148"/>
                  </a:lnTo>
                  <a:lnTo>
                    <a:pt x="7942" y="14859"/>
                  </a:lnTo>
                  <a:lnTo>
                    <a:pt x="7986" y="14814"/>
                  </a:lnTo>
                  <a:lnTo>
                    <a:pt x="7986" y="14770"/>
                  </a:lnTo>
                  <a:lnTo>
                    <a:pt x="7942" y="14681"/>
                  </a:lnTo>
                  <a:lnTo>
                    <a:pt x="7341" y="13658"/>
                  </a:lnTo>
                  <a:lnTo>
                    <a:pt x="6763" y="12612"/>
                  </a:lnTo>
                  <a:lnTo>
                    <a:pt x="6207" y="11567"/>
                  </a:lnTo>
                  <a:lnTo>
                    <a:pt x="5651" y="10522"/>
                  </a:lnTo>
                  <a:lnTo>
                    <a:pt x="5117" y="9454"/>
                  </a:lnTo>
                  <a:lnTo>
                    <a:pt x="4605" y="8386"/>
                  </a:lnTo>
                  <a:lnTo>
                    <a:pt x="3582" y="6229"/>
                  </a:lnTo>
                  <a:lnTo>
                    <a:pt x="2670" y="4227"/>
                  </a:lnTo>
                  <a:lnTo>
                    <a:pt x="2225" y="3226"/>
                  </a:lnTo>
                  <a:lnTo>
                    <a:pt x="1803" y="2203"/>
                  </a:lnTo>
                  <a:lnTo>
                    <a:pt x="1602" y="1713"/>
                  </a:lnTo>
                  <a:lnTo>
                    <a:pt x="1380" y="1180"/>
                  </a:lnTo>
                  <a:lnTo>
                    <a:pt x="1291" y="913"/>
                  </a:lnTo>
                  <a:lnTo>
                    <a:pt x="1224" y="646"/>
                  </a:lnTo>
                  <a:lnTo>
                    <a:pt x="1158" y="379"/>
                  </a:lnTo>
                  <a:lnTo>
                    <a:pt x="1140" y="165"/>
                  </a:lnTo>
                  <a:lnTo>
                    <a:pt x="1158" y="112"/>
                  </a:lnTo>
                  <a:lnTo>
                    <a:pt x="1135" y="67"/>
                  </a:lnTo>
                  <a:lnTo>
                    <a:pt x="1091" y="23"/>
                  </a:lnTo>
                  <a:lnTo>
                    <a:pt x="10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05;p3">
              <a:extLst>
                <a:ext uri="{FF2B5EF4-FFF2-40B4-BE49-F238E27FC236}">
                  <a16:creationId xmlns:a16="http://schemas.microsoft.com/office/drawing/2014/main" id="{049557B1-F27E-63B1-7E7E-AC25BA3A7E7D}"/>
                </a:ext>
              </a:extLst>
            </p:cNvPr>
            <p:cNvSpPr/>
            <p:nvPr/>
          </p:nvSpPr>
          <p:spPr>
            <a:xfrm rot="232341">
              <a:off x="9787125" y="3985234"/>
              <a:ext cx="1501088" cy="1848759"/>
            </a:xfrm>
            <a:custGeom>
              <a:avLst/>
              <a:gdLst/>
              <a:ahLst/>
              <a:cxnLst/>
              <a:rect l="l" t="t" r="r" b="b"/>
              <a:pathLst>
                <a:path w="18151" h="22355" extrusionOk="0">
                  <a:moveTo>
                    <a:pt x="17594" y="14614"/>
                  </a:moveTo>
                  <a:lnTo>
                    <a:pt x="17550" y="14659"/>
                  </a:lnTo>
                  <a:lnTo>
                    <a:pt x="17550" y="14659"/>
                  </a:lnTo>
                  <a:lnTo>
                    <a:pt x="17594" y="14614"/>
                  </a:lnTo>
                  <a:close/>
                  <a:moveTo>
                    <a:pt x="10721" y="1"/>
                  </a:moveTo>
                  <a:lnTo>
                    <a:pt x="10477" y="23"/>
                  </a:lnTo>
                  <a:lnTo>
                    <a:pt x="10254" y="67"/>
                  </a:lnTo>
                  <a:lnTo>
                    <a:pt x="10010" y="134"/>
                  </a:lnTo>
                  <a:lnTo>
                    <a:pt x="9765" y="223"/>
                  </a:lnTo>
                  <a:lnTo>
                    <a:pt x="9276" y="445"/>
                  </a:lnTo>
                  <a:lnTo>
                    <a:pt x="8831" y="623"/>
                  </a:lnTo>
                  <a:lnTo>
                    <a:pt x="5961" y="1780"/>
                  </a:lnTo>
                  <a:lnTo>
                    <a:pt x="3025" y="2937"/>
                  </a:lnTo>
                  <a:lnTo>
                    <a:pt x="1535" y="3537"/>
                  </a:lnTo>
                  <a:lnTo>
                    <a:pt x="89" y="4138"/>
                  </a:lnTo>
                  <a:lnTo>
                    <a:pt x="23" y="4182"/>
                  </a:lnTo>
                  <a:lnTo>
                    <a:pt x="0" y="4227"/>
                  </a:lnTo>
                  <a:lnTo>
                    <a:pt x="0" y="4271"/>
                  </a:lnTo>
                  <a:lnTo>
                    <a:pt x="0" y="4316"/>
                  </a:lnTo>
                  <a:lnTo>
                    <a:pt x="45" y="4360"/>
                  </a:lnTo>
                  <a:lnTo>
                    <a:pt x="67" y="4405"/>
                  </a:lnTo>
                  <a:lnTo>
                    <a:pt x="134" y="4427"/>
                  </a:lnTo>
                  <a:lnTo>
                    <a:pt x="178" y="4405"/>
                  </a:lnTo>
                  <a:lnTo>
                    <a:pt x="1780" y="3760"/>
                  </a:lnTo>
                  <a:lnTo>
                    <a:pt x="3359" y="3115"/>
                  </a:lnTo>
                  <a:lnTo>
                    <a:pt x="6540" y="1847"/>
                  </a:lnTo>
                  <a:lnTo>
                    <a:pt x="9409" y="712"/>
                  </a:lnTo>
                  <a:lnTo>
                    <a:pt x="9720" y="579"/>
                  </a:lnTo>
                  <a:lnTo>
                    <a:pt x="10054" y="445"/>
                  </a:lnTo>
                  <a:lnTo>
                    <a:pt x="10232" y="379"/>
                  </a:lnTo>
                  <a:lnTo>
                    <a:pt x="10410" y="334"/>
                  </a:lnTo>
                  <a:lnTo>
                    <a:pt x="10566" y="312"/>
                  </a:lnTo>
                  <a:lnTo>
                    <a:pt x="10744" y="290"/>
                  </a:lnTo>
                  <a:lnTo>
                    <a:pt x="10966" y="334"/>
                  </a:lnTo>
                  <a:lnTo>
                    <a:pt x="11144" y="401"/>
                  </a:lnTo>
                  <a:lnTo>
                    <a:pt x="11322" y="512"/>
                  </a:lnTo>
                  <a:lnTo>
                    <a:pt x="11455" y="668"/>
                  </a:lnTo>
                  <a:lnTo>
                    <a:pt x="11567" y="824"/>
                  </a:lnTo>
                  <a:lnTo>
                    <a:pt x="11656" y="1002"/>
                  </a:lnTo>
                  <a:lnTo>
                    <a:pt x="11834" y="1380"/>
                  </a:lnTo>
                  <a:lnTo>
                    <a:pt x="14503" y="7052"/>
                  </a:lnTo>
                  <a:lnTo>
                    <a:pt x="15370" y="8920"/>
                  </a:lnTo>
                  <a:lnTo>
                    <a:pt x="16238" y="10788"/>
                  </a:lnTo>
                  <a:lnTo>
                    <a:pt x="16972" y="12434"/>
                  </a:lnTo>
                  <a:lnTo>
                    <a:pt x="17216" y="12990"/>
                  </a:lnTo>
                  <a:lnTo>
                    <a:pt x="17350" y="13302"/>
                  </a:lnTo>
                  <a:lnTo>
                    <a:pt x="17439" y="13591"/>
                  </a:lnTo>
                  <a:lnTo>
                    <a:pt x="17461" y="13747"/>
                  </a:lnTo>
                  <a:lnTo>
                    <a:pt x="17461" y="13880"/>
                  </a:lnTo>
                  <a:lnTo>
                    <a:pt x="17461" y="14036"/>
                  </a:lnTo>
                  <a:lnTo>
                    <a:pt x="17439" y="14169"/>
                  </a:lnTo>
                  <a:lnTo>
                    <a:pt x="17394" y="14303"/>
                  </a:lnTo>
                  <a:lnTo>
                    <a:pt x="17328" y="14436"/>
                  </a:lnTo>
                  <a:lnTo>
                    <a:pt x="17239" y="14570"/>
                  </a:lnTo>
                  <a:lnTo>
                    <a:pt x="17105" y="14681"/>
                  </a:lnTo>
                  <a:lnTo>
                    <a:pt x="17061" y="14770"/>
                  </a:lnTo>
                  <a:lnTo>
                    <a:pt x="17061" y="14814"/>
                  </a:lnTo>
                  <a:lnTo>
                    <a:pt x="17061" y="14859"/>
                  </a:lnTo>
                  <a:lnTo>
                    <a:pt x="17372" y="15459"/>
                  </a:lnTo>
                  <a:lnTo>
                    <a:pt x="17550" y="15793"/>
                  </a:lnTo>
                  <a:lnTo>
                    <a:pt x="17706" y="16149"/>
                  </a:lnTo>
                  <a:lnTo>
                    <a:pt x="17817" y="16505"/>
                  </a:lnTo>
                  <a:lnTo>
                    <a:pt x="17861" y="16683"/>
                  </a:lnTo>
                  <a:lnTo>
                    <a:pt x="17884" y="16861"/>
                  </a:lnTo>
                  <a:lnTo>
                    <a:pt x="17884" y="17039"/>
                  </a:lnTo>
                  <a:lnTo>
                    <a:pt x="17861" y="17194"/>
                  </a:lnTo>
                  <a:lnTo>
                    <a:pt x="17817" y="17350"/>
                  </a:lnTo>
                  <a:lnTo>
                    <a:pt x="17728" y="17483"/>
                  </a:lnTo>
                  <a:lnTo>
                    <a:pt x="17661" y="17595"/>
                  </a:lnTo>
                  <a:lnTo>
                    <a:pt x="17550" y="17661"/>
                  </a:lnTo>
                  <a:lnTo>
                    <a:pt x="17350" y="17839"/>
                  </a:lnTo>
                  <a:lnTo>
                    <a:pt x="17105" y="17973"/>
                  </a:lnTo>
                  <a:lnTo>
                    <a:pt x="16838" y="18084"/>
                  </a:lnTo>
                  <a:lnTo>
                    <a:pt x="16282" y="18284"/>
                  </a:lnTo>
                  <a:lnTo>
                    <a:pt x="15815" y="18440"/>
                  </a:lnTo>
                  <a:lnTo>
                    <a:pt x="11478" y="20175"/>
                  </a:lnTo>
                  <a:lnTo>
                    <a:pt x="8809" y="21220"/>
                  </a:lnTo>
                  <a:lnTo>
                    <a:pt x="8297" y="21465"/>
                  </a:lnTo>
                  <a:lnTo>
                    <a:pt x="7919" y="21621"/>
                  </a:lnTo>
                  <a:lnTo>
                    <a:pt x="7518" y="21799"/>
                  </a:lnTo>
                  <a:lnTo>
                    <a:pt x="7118" y="21910"/>
                  </a:lnTo>
                  <a:lnTo>
                    <a:pt x="6940" y="21954"/>
                  </a:lnTo>
                  <a:lnTo>
                    <a:pt x="6762" y="21977"/>
                  </a:lnTo>
                  <a:lnTo>
                    <a:pt x="6629" y="21999"/>
                  </a:lnTo>
                  <a:lnTo>
                    <a:pt x="6495" y="21954"/>
                  </a:lnTo>
                  <a:lnTo>
                    <a:pt x="6406" y="21910"/>
                  </a:lnTo>
                  <a:lnTo>
                    <a:pt x="6340" y="21821"/>
                  </a:lnTo>
                  <a:lnTo>
                    <a:pt x="6295" y="21776"/>
                  </a:lnTo>
                  <a:lnTo>
                    <a:pt x="6251" y="21732"/>
                  </a:lnTo>
                  <a:lnTo>
                    <a:pt x="6139" y="21732"/>
                  </a:lnTo>
                  <a:lnTo>
                    <a:pt x="6095" y="21754"/>
                  </a:lnTo>
                  <a:lnTo>
                    <a:pt x="6073" y="21799"/>
                  </a:lnTo>
                  <a:lnTo>
                    <a:pt x="6050" y="21843"/>
                  </a:lnTo>
                  <a:lnTo>
                    <a:pt x="6073" y="21910"/>
                  </a:lnTo>
                  <a:lnTo>
                    <a:pt x="6162" y="22088"/>
                  </a:lnTo>
                  <a:lnTo>
                    <a:pt x="6251" y="22199"/>
                  </a:lnTo>
                  <a:lnTo>
                    <a:pt x="6384" y="22288"/>
                  </a:lnTo>
                  <a:lnTo>
                    <a:pt x="6495" y="22332"/>
                  </a:lnTo>
                  <a:lnTo>
                    <a:pt x="6629" y="22355"/>
                  </a:lnTo>
                  <a:lnTo>
                    <a:pt x="6784" y="22332"/>
                  </a:lnTo>
                  <a:lnTo>
                    <a:pt x="6940" y="22288"/>
                  </a:lnTo>
                  <a:lnTo>
                    <a:pt x="7118" y="22221"/>
                  </a:lnTo>
                  <a:lnTo>
                    <a:pt x="9698" y="21176"/>
                  </a:lnTo>
                  <a:lnTo>
                    <a:pt x="15170" y="19018"/>
                  </a:lnTo>
                  <a:lnTo>
                    <a:pt x="16327" y="18573"/>
                  </a:lnTo>
                  <a:lnTo>
                    <a:pt x="16905" y="18351"/>
                  </a:lnTo>
                  <a:lnTo>
                    <a:pt x="17172" y="18217"/>
                  </a:lnTo>
                  <a:lnTo>
                    <a:pt x="17461" y="18084"/>
                  </a:lnTo>
                  <a:lnTo>
                    <a:pt x="17617" y="17973"/>
                  </a:lnTo>
                  <a:lnTo>
                    <a:pt x="17750" y="17884"/>
                  </a:lnTo>
                  <a:lnTo>
                    <a:pt x="17884" y="17750"/>
                  </a:lnTo>
                  <a:lnTo>
                    <a:pt x="17973" y="17639"/>
                  </a:lnTo>
                  <a:lnTo>
                    <a:pt x="18039" y="17506"/>
                  </a:lnTo>
                  <a:lnTo>
                    <a:pt x="18084" y="17372"/>
                  </a:lnTo>
                  <a:lnTo>
                    <a:pt x="18128" y="17239"/>
                  </a:lnTo>
                  <a:lnTo>
                    <a:pt x="18150" y="17083"/>
                  </a:lnTo>
                  <a:lnTo>
                    <a:pt x="18150" y="16950"/>
                  </a:lnTo>
                  <a:lnTo>
                    <a:pt x="18128" y="16794"/>
                  </a:lnTo>
                  <a:lnTo>
                    <a:pt x="18084" y="16483"/>
                  </a:lnTo>
                  <a:lnTo>
                    <a:pt x="17973" y="16171"/>
                  </a:lnTo>
                  <a:lnTo>
                    <a:pt x="17839" y="15860"/>
                  </a:lnTo>
                  <a:lnTo>
                    <a:pt x="17706" y="15637"/>
                  </a:lnTo>
                  <a:lnTo>
                    <a:pt x="17528" y="15326"/>
                  </a:lnTo>
                  <a:lnTo>
                    <a:pt x="17372" y="14992"/>
                  </a:lnTo>
                  <a:lnTo>
                    <a:pt x="17328" y="14859"/>
                  </a:lnTo>
                  <a:lnTo>
                    <a:pt x="17328" y="14837"/>
                  </a:lnTo>
                  <a:lnTo>
                    <a:pt x="17372" y="14837"/>
                  </a:lnTo>
                  <a:lnTo>
                    <a:pt x="17483" y="14725"/>
                  </a:lnTo>
                  <a:lnTo>
                    <a:pt x="17550" y="14659"/>
                  </a:lnTo>
                  <a:lnTo>
                    <a:pt x="17594" y="14592"/>
                  </a:lnTo>
                  <a:lnTo>
                    <a:pt x="17639" y="14503"/>
                  </a:lnTo>
                  <a:lnTo>
                    <a:pt x="17706" y="14325"/>
                  </a:lnTo>
                  <a:lnTo>
                    <a:pt x="17750" y="14125"/>
                  </a:lnTo>
                  <a:lnTo>
                    <a:pt x="17772" y="13902"/>
                  </a:lnTo>
                  <a:lnTo>
                    <a:pt x="17750" y="13680"/>
                  </a:lnTo>
                  <a:lnTo>
                    <a:pt x="17706" y="13480"/>
                  </a:lnTo>
                  <a:lnTo>
                    <a:pt x="17594" y="13124"/>
                  </a:lnTo>
                  <a:lnTo>
                    <a:pt x="17461" y="12768"/>
                  </a:lnTo>
                  <a:lnTo>
                    <a:pt x="17328" y="12412"/>
                  </a:lnTo>
                  <a:lnTo>
                    <a:pt x="17150" y="12078"/>
                  </a:lnTo>
                  <a:lnTo>
                    <a:pt x="16816" y="11367"/>
                  </a:lnTo>
                  <a:lnTo>
                    <a:pt x="16505" y="10699"/>
                  </a:lnTo>
                  <a:lnTo>
                    <a:pt x="15748" y="9076"/>
                  </a:lnTo>
                  <a:lnTo>
                    <a:pt x="15014" y="7474"/>
                  </a:lnTo>
                  <a:lnTo>
                    <a:pt x="12634" y="2403"/>
                  </a:lnTo>
                  <a:lnTo>
                    <a:pt x="12479" y="2047"/>
                  </a:lnTo>
                  <a:lnTo>
                    <a:pt x="12323" y="1669"/>
                  </a:lnTo>
                  <a:lnTo>
                    <a:pt x="12167" y="1268"/>
                  </a:lnTo>
                  <a:lnTo>
                    <a:pt x="11967" y="890"/>
                  </a:lnTo>
                  <a:lnTo>
                    <a:pt x="11856" y="712"/>
                  </a:lnTo>
                  <a:lnTo>
                    <a:pt x="11722" y="557"/>
                  </a:lnTo>
                  <a:lnTo>
                    <a:pt x="11589" y="401"/>
                  </a:lnTo>
                  <a:lnTo>
                    <a:pt x="11455" y="267"/>
                  </a:lnTo>
                  <a:lnTo>
                    <a:pt x="11300" y="156"/>
                  </a:lnTo>
                  <a:lnTo>
                    <a:pt x="11122" y="90"/>
                  </a:lnTo>
                  <a:lnTo>
                    <a:pt x="10944" y="23"/>
                  </a:lnTo>
                  <a:lnTo>
                    <a:pt x="107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06;p3">
              <a:extLst>
                <a:ext uri="{FF2B5EF4-FFF2-40B4-BE49-F238E27FC236}">
                  <a16:creationId xmlns:a16="http://schemas.microsoft.com/office/drawing/2014/main" id="{909D21E1-196D-E76E-2522-721B13D28125}"/>
                </a:ext>
              </a:extLst>
            </p:cNvPr>
            <p:cNvSpPr/>
            <p:nvPr/>
          </p:nvSpPr>
          <p:spPr>
            <a:xfrm rot="232341">
              <a:off x="10351801" y="5213990"/>
              <a:ext cx="894070" cy="555661"/>
            </a:xfrm>
            <a:custGeom>
              <a:avLst/>
              <a:gdLst/>
              <a:ahLst/>
              <a:cxnLst/>
              <a:rect l="l" t="t" r="r" b="b"/>
              <a:pathLst>
                <a:path w="10811" h="6719" extrusionOk="0">
                  <a:moveTo>
                    <a:pt x="9832" y="1"/>
                  </a:moveTo>
                  <a:lnTo>
                    <a:pt x="9788" y="23"/>
                  </a:lnTo>
                  <a:lnTo>
                    <a:pt x="9765" y="68"/>
                  </a:lnTo>
                  <a:lnTo>
                    <a:pt x="9743" y="112"/>
                  </a:lnTo>
                  <a:lnTo>
                    <a:pt x="9765" y="423"/>
                  </a:lnTo>
                  <a:lnTo>
                    <a:pt x="9765" y="757"/>
                  </a:lnTo>
                  <a:lnTo>
                    <a:pt x="9810" y="1068"/>
                  </a:lnTo>
                  <a:lnTo>
                    <a:pt x="9877" y="1380"/>
                  </a:lnTo>
                  <a:lnTo>
                    <a:pt x="9988" y="1669"/>
                  </a:lnTo>
                  <a:lnTo>
                    <a:pt x="10144" y="1936"/>
                  </a:lnTo>
                  <a:lnTo>
                    <a:pt x="10233" y="2069"/>
                  </a:lnTo>
                  <a:lnTo>
                    <a:pt x="10322" y="2181"/>
                  </a:lnTo>
                  <a:lnTo>
                    <a:pt x="10403" y="2249"/>
                  </a:lnTo>
                  <a:lnTo>
                    <a:pt x="10403" y="2249"/>
                  </a:lnTo>
                  <a:lnTo>
                    <a:pt x="6874" y="3782"/>
                  </a:lnTo>
                  <a:lnTo>
                    <a:pt x="5006" y="4583"/>
                  </a:lnTo>
                  <a:lnTo>
                    <a:pt x="3137" y="5361"/>
                  </a:lnTo>
                  <a:lnTo>
                    <a:pt x="2003" y="5806"/>
                  </a:lnTo>
                  <a:lnTo>
                    <a:pt x="846" y="6229"/>
                  </a:lnTo>
                  <a:lnTo>
                    <a:pt x="624" y="6340"/>
                  </a:lnTo>
                  <a:lnTo>
                    <a:pt x="490" y="6385"/>
                  </a:lnTo>
                  <a:lnTo>
                    <a:pt x="379" y="6407"/>
                  </a:lnTo>
                  <a:lnTo>
                    <a:pt x="357" y="6362"/>
                  </a:lnTo>
                  <a:lnTo>
                    <a:pt x="357" y="6296"/>
                  </a:lnTo>
                  <a:lnTo>
                    <a:pt x="335" y="6095"/>
                  </a:lnTo>
                  <a:lnTo>
                    <a:pt x="357" y="5673"/>
                  </a:lnTo>
                  <a:lnTo>
                    <a:pt x="401" y="5428"/>
                  </a:lnTo>
                  <a:lnTo>
                    <a:pt x="424" y="5183"/>
                  </a:lnTo>
                  <a:lnTo>
                    <a:pt x="468" y="4939"/>
                  </a:lnTo>
                  <a:lnTo>
                    <a:pt x="535" y="4716"/>
                  </a:lnTo>
                  <a:lnTo>
                    <a:pt x="624" y="4494"/>
                  </a:lnTo>
                  <a:lnTo>
                    <a:pt x="735" y="4271"/>
                  </a:lnTo>
                  <a:lnTo>
                    <a:pt x="846" y="4049"/>
                  </a:lnTo>
                  <a:lnTo>
                    <a:pt x="1002" y="3827"/>
                  </a:lnTo>
                  <a:lnTo>
                    <a:pt x="1002" y="3782"/>
                  </a:lnTo>
                  <a:lnTo>
                    <a:pt x="1024" y="3738"/>
                  </a:lnTo>
                  <a:lnTo>
                    <a:pt x="980" y="3649"/>
                  </a:lnTo>
                  <a:lnTo>
                    <a:pt x="957" y="3626"/>
                  </a:lnTo>
                  <a:lnTo>
                    <a:pt x="913" y="3604"/>
                  </a:lnTo>
                  <a:lnTo>
                    <a:pt x="868" y="3582"/>
                  </a:lnTo>
                  <a:lnTo>
                    <a:pt x="824" y="3604"/>
                  </a:lnTo>
                  <a:lnTo>
                    <a:pt x="90" y="3916"/>
                  </a:lnTo>
                  <a:lnTo>
                    <a:pt x="45" y="3938"/>
                  </a:lnTo>
                  <a:lnTo>
                    <a:pt x="1" y="3982"/>
                  </a:lnTo>
                  <a:lnTo>
                    <a:pt x="1" y="4049"/>
                  </a:lnTo>
                  <a:lnTo>
                    <a:pt x="23" y="4093"/>
                  </a:lnTo>
                  <a:lnTo>
                    <a:pt x="45" y="4138"/>
                  </a:lnTo>
                  <a:lnTo>
                    <a:pt x="90" y="4182"/>
                  </a:lnTo>
                  <a:lnTo>
                    <a:pt x="201" y="4182"/>
                  </a:lnTo>
                  <a:lnTo>
                    <a:pt x="512" y="4051"/>
                  </a:lnTo>
                  <a:lnTo>
                    <a:pt x="512" y="4051"/>
                  </a:lnTo>
                  <a:lnTo>
                    <a:pt x="379" y="4316"/>
                  </a:lnTo>
                  <a:lnTo>
                    <a:pt x="246" y="4694"/>
                  </a:lnTo>
                  <a:lnTo>
                    <a:pt x="134" y="5072"/>
                  </a:lnTo>
                  <a:lnTo>
                    <a:pt x="68" y="5473"/>
                  </a:lnTo>
                  <a:lnTo>
                    <a:pt x="45" y="5873"/>
                  </a:lnTo>
                  <a:lnTo>
                    <a:pt x="45" y="6051"/>
                  </a:lnTo>
                  <a:lnTo>
                    <a:pt x="90" y="6251"/>
                  </a:lnTo>
                  <a:lnTo>
                    <a:pt x="112" y="6451"/>
                  </a:lnTo>
                  <a:lnTo>
                    <a:pt x="179" y="6629"/>
                  </a:lnTo>
                  <a:lnTo>
                    <a:pt x="201" y="6674"/>
                  </a:lnTo>
                  <a:lnTo>
                    <a:pt x="246" y="6718"/>
                  </a:lnTo>
                  <a:lnTo>
                    <a:pt x="357" y="6718"/>
                  </a:lnTo>
                  <a:lnTo>
                    <a:pt x="1669" y="6251"/>
                  </a:lnTo>
                  <a:lnTo>
                    <a:pt x="2981" y="5762"/>
                  </a:lnTo>
                  <a:lnTo>
                    <a:pt x="4294" y="5228"/>
                  </a:lnTo>
                  <a:lnTo>
                    <a:pt x="5584" y="4694"/>
                  </a:lnTo>
                  <a:lnTo>
                    <a:pt x="8164" y="3560"/>
                  </a:lnTo>
                  <a:lnTo>
                    <a:pt x="10722" y="2425"/>
                  </a:lnTo>
                  <a:lnTo>
                    <a:pt x="10789" y="2381"/>
                  </a:lnTo>
                  <a:lnTo>
                    <a:pt x="10811" y="2314"/>
                  </a:lnTo>
                  <a:lnTo>
                    <a:pt x="10811" y="2247"/>
                  </a:lnTo>
                  <a:lnTo>
                    <a:pt x="10744" y="2181"/>
                  </a:lnTo>
                  <a:lnTo>
                    <a:pt x="10633" y="2092"/>
                  </a:lnTo>
                  <a:lnTo>
                    <a:pt x="10544" y="2003"/>
                  </a:lnTo>
                  <a:lnTo>
                    <a:pt x="10455" y="1891"/>
                  </a:lnTo>
                  <a:lnTo>
                    <a:pt x="10366" y="1780"/>
                  </a:lnTo>
                  <a:lnTo>
                    <a:pt x="10233" y="1536"/>
                  </a:lnTo>
                  <a:lnTo>
                    <a:pt x="10144" y="1291"/>
                  </a:lnTo>
                  <a:lnTo>
                    <a:pt x="10099" y="1002"/>
                  </a:lnTo>
                  <a:lnTo>
                    <a:pt x="10055" y="735"/>
                  </a:lnTo>
                  <a:lnTo>
                    <a:pt x="10032" y="446"/>
                  </a:lnTo>
                  <a:lnTo>
                    <a:pt x="10032" y="157"/>
                  </a:lnTo>
                  <a:lnTo>
                    <a:pt x="10032" y="112"/>
                  </a:lnTo>
                  <a:lnTo>
                    <a:pt x="9988" y="68"/>
                  </a:lnTo>
                  <a:lnTo>
                    <a:pt x="9943" y="23"/>
                  </a:lnTo>
                  <a:lnTo>
                    <a:pt x="98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07;p3">
              <a:extLst>
                <a:ext uri="{FF2B5EF4-FFF2-40B4-BE49-F238E27FC236}">
                  <a16:creationId xmlns:a16="http://schemas.microsoft.com/office/drawing/2014/main" id="{3090CC80-B174-2F7D-A728-1AC3B9DC0132}"/>
                </a:ext>
              </a:extLst>
            </p:cNvPr>
            <p:cNvSpPr/>
            <p:nvPr/>
          </p:nvSpPr>
          <p:spPr>
            <a:xfrm rot="232341">
              <a:off x="11159366" y="5197450"/>
              <a:ext cx="60785" cy="40523"/>
            </a:xfrm>
            <a:custGeom>
              <a:avLst/>
              <a:gdLst/>
              <a:ahLst/>
              <a:cxnLst/>
              <a:rect l="l" t="t" r="r" b="b"/>
              <a:pathLst>
                <a:path w="735" h="490" extrusionOk="0">
                  <a:moveTo>
                    <a:pt x="601" y="1"/>
                  </a:moveTo>
                  <a:lnTo>
                    <a:pt x="557" y="23"/>
                  </a:lnTo>
                  <a:lnTo>
                    <a:pt x="67" y="201"/>
                  </a:lnTo>
                  <a:lnTo>
                    <a:pt x="23" y="245"/>
                  </a:lnTo>
                  <a:lnTo>
                    <a:pt x="0" y="290"/>
                  </a:lnTo>
                  <a:lnTo>
                    <a:pt x="0" y="334"/>
                  </a:lnTo>
                  <a:lnTo>
                    <a:pt x="0" y="401"/>
                  </a:lnTo>
                  <a:lnTo>
                    <a:pt x="23" y="445"/>
                  </a:lnTo>
                  <a:lnTo>
                    <a:pt x="67" y="468"/>
                  </a:lnTo>
                  <a:lnTo>
                    <a:pt x="134" y="490"/>
                  </a:lnTo>
                  <a:lnTo>
                    <a:pt x="178" y="468"/>
                  </a:lnTo>
                  <a:lnTo>
                    <a:pt x="668" y="290"/>
                  </a:lnTo>
                  <a:lnTo>
                    <a:pt x="712" y="245"/>
                  </a:lnTo>
                  <a:lnTo>
                    <a:pt x="735" y="201"/>
                  </a:lnTo>
                  <a:lnTo>
                    <a:pt x="735" y="156"/>
                  </a:lnTo>
                  <a:lnTo>
                    <a:pt x="735" y="90"/>
                  </a:lnTo>
                  <a:lnTo>
                    <a:pt x="690" y="45"/>
                  </a:lnTo>
                  <a:lnTo>
                    <a:pt x="668" y="23"/>
                  </a:lnTo>
                  <a:lnTo>
                    <a:pt x="6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08;p3">
              <a:extLst>
                <a:ext uri="{FF2B5EF4-FFF2-40B4-BE49-F238E27FC236}">
                  <a16:creationId xmlns:a16="http://schemas.microsoft.com/office/drawing/2014/main" id="{C56A0E77-C121-5CB3-9A7D-F9929B2CBC21}"/>
                </a:ext>
              </a:extLst>
            </p:cNvPr>
            <p:cNvSpPr/>
            <p:nvPr/>
          </p:nvSpPr>
          <p:spPr>
            <a:xfrm rot="232341">
              <a:off x="10373882" y="5504681"/>
              <a:ext cx="233710" cy="101225"/>
            </a:xfrm>
            <a:custGeom>
              <a:avLst/>
              <a:gdLst/>
              <a:ahLst/>
              <a:cxnLst/>
              <a:rect l="l" t="t" r="r" b="b"/>
              <a:pathLst>
                <a:path w="2826" h="1224" extrusionOk="0">
                  <a:moveTo>
                    <a:pt x="2648" y="0"/>
                  </a:moveTo>
                  <a:lnTo>
                    <a:pt x="90" y="934"/>
                  </a:lnTo>
                  <a:lnTo>
                    <a:pt x="45" y="979"/>
                  </a:lnTo>
                  <a:lnTo>
                    <a:pt x="23" y="1023"/>
                  </a:lnTo>
                  <a:lnTo>
                    <a:pt x="1" y="1068"/>
                  </a:lnTo>
                  <a:lnTo>
                    <a:pt x="23" y="1112"/>
                  </a:lnTo>
                  <a:lnTo>
                    <a:pt x="45" y="1157"/>
                  </a:lnTo>
                  <a:lnTo>
                    <a:pt x="90" y="1201"/>
                  </a:lnTo>
                  <a:lnTo>
                    <a:pt x="157" y="1224"/>
                  </a:lnTo>
                  <a:lnTo>
                    <a:pt x="201" y="1201"/>
                  </a:lnTo>
                  <a:lnTo>
                    <a:pt x="2737" y="267"/>
                  </a:lnTo>
                  <a:lnTo>
                    <a:pt x="2803" y="245"/>
                  </a:lnTo>
                  <a:lnTo>
                    <a:pt x="2826" y="200"/>
                  </a:lnTo>
                  <a:lnTo>
                    <a:pt x="2826" y="134"/>
                  </a:lnTo>
                  <a:lnTo>
                    <a:pt x="2826" y="89"/>
                  </a:lnTo>
                  <a:lnTo>
                    <a:pt x="2781" y="45"/>
                  </a:lnTo>
                  <a:lnTo>
                    <a:pt x="27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09;p3">
              <a:extLst>
                <a:ext uri="{FF2B5EF4-FFF2-40B4-BE49-F238E27FC236}">
                  <a16:creationId xmlns:a16="http://schemas.microsoft.com/office/drawing/2014/main" id="{A9689D53-0D3C-B574-A5E5-B82577DFA6A1}"/>
                </a:ext>
              </a:extLst>
            </p:cNvPr>
            <p:cNvSpPr/>
            <p:nvPr/>
          </p:nvSpPr>
          <p:spPr>
            <a:xfrm rot="232341">
              <a:off x="10596510" y="5598462"/>
              <a:ext cx="42342" cy="31343"/>
            </a:xfrm>
            <a:custGeom>
              <a:avLst/>
              <a:gdLst/>
              <a:ahLst/>
              <a:cxnLst/>
              <a:rect l="l" t="t" r="r" b="b"/>
              <a:pathLst>
                <a:path w="512" h="379" extrusionOk="0">
                  <a:moveTo>
                    <a:pt x="312" y="1"/>
                  </a:moveTo>
                  <a:lnTo>
                    <a:pt x="89" y="112"/>
                  </a:lnTo>
                  <a:lnTo>
                    <a:pt x="22" y="134"/>
                  </a:lnTo>
                  <a:lnTo>
                    <a:pt x="0" y="179"/>
                  </a:lnTo>
                  <a:lnTo>
                    <a:pt x="0" y="245"/>
                  </a:lnTo>
                  <a:lnTo>
                    <a:pt x="0" y="290"/>
                  </a:lnTo>
                  <a:lnTo>
                    <a:pt x="45" y="334"/>
                  </a:lnTo>
                  <a:lnTo>
                    <a:pt x="89" y="379"/>
                  </a:lnTo>
                  <a:lnTo>
                    <a:pt x="178" y="379"/>
                  </a:lnTo>
                  <a:lnTo>
                    <a:pt x="423" y="267"/>
                  </a:lnTo>
                  <a:lnTo>
                    <a:pt x="467" y="245"/>
                  </a:lnTo>
                  <a:lnTo>
                    <a:pt x="490" y="201"/>
                  </a:lnTo>
                  <a:lnTo>
                    <a:pt x="512" y="134"/>
                  </a:lnTo>
                  <a:lnTo>
                    <a:pt x="490" y="90"/>
                  </a:lnTo>
                  <a:lnTo>
                    <a:pt x="467" y="45"/>
                  </a:lnTo>
                  <a:lnTo>
                    <a:pt x="4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10;p3">
              <a:extLst>
                <a:ext uri="{FF2B5EF4-FFF2-40B4-BE49-F238E27FC236}">
                  <a16:creationId xmlns:a16="http://schemas.microsoft.com/office/drawing/2014/main" id="{66BB6B91-F542-5A57-8F84-06B6728782F9}"/>
                </a:ext>
              </a:extLst>
            </p:cNvPr>
            <p:cNvSpPr/>
            <p:nvPr/>
          </p:nvSpPr>
          <p:spPr>
            <a:xfrm rot="232341">
              <a:off x="10664572" y="5561661"/>
              <a:ext cx="55244" cy="38704"/>
            </a:xfrm>
            <a:custGeom>
              <a:avLst/>
              <a:gdLst/>
              <a:ahLst/>
              <a:cxnLst/>
              <a:rect l="l" t="t" r="r" b="b"/>
              <a:pathLst>
                <a:path w="668" h="468" extrusionOk="0">
                  <a:moveTo>
                    <a:pt x="467" y="1"/>
                  </a:moveTo>
                  <a:lnTo>
                    <a:pt x="67" y="179"/>
                  </a:lnTo>
                  <a:lnTo>
                    <a:pt x="22" y="223"/>
                  </a:lnTo>
                  <a:lnTo>
                    <a:pt x="0" y="268"/>
                  </a:lnTo>
                  <a:lnTo>
                    <a:pt x="0" y="334"/>
                  </a:lnTo>
                  <a:lnTo>
                    <a:pt x="0" y="379"/>
                  </a:lnTo>
                  <a:lnTo>
                    <a:pt x="45" y="423"/>
                  </a:lnTo>
                  <a:lnTo>
                    <a:pt x="67" y="468"/>
                  </a:lnTo>
                  <a:lnTo>
                    <a:pt x="178" y="468"/>
                  </a:lnTo>
                  <a:lnTo>
                    <a:pt x="579" y="268"/>
                  </a:lnTo>
                  <a:lnTo>
                    <a:pt x="623" y="245"/>
                  </a:lnTo>
                  <a:lnTo>
                    <a:pt x="645" y="201"/>
                  </a:lnTo>
                  <a:lnTo>
                    <a:pt x="667" y="134"/>
                  </a:lnTo>
                  <a:lnTo>
                    <a:pt x="645" y="90"/>
                  </a:lnTo>
                  <a:lnTo>
                    <a:pt x="623" y="45"/>
                  </a:lnTo>
                  <a:lnTo>
                    <a:pt x="5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11;p3">
              <a:extLst>
                <a:ext uri="{FF2B5EF4-FFF2-40B4-BE49-F238E27FC236}">
                  <a16:creationId xmlns:a16="http://schemas.microsoft.com/office/drawing/2014/main" id="{9454AFD0-7319-85F4-E7D2-301AC48FC939}"/>
                </a:ext>
              </a:extLst>
            </p:cNvPr>
            <p:cNvSpPr/>
            <p:nvPr/>
          </p:nvSpPr>
          <p:spPr>
            <a:xfrm rot="232341">
              <a:off x="10629590" y="5475239"/>
              <a:ext cx="57146" cy="36884"/>
            </a:xfrm>
            <a:custGeom>
              <a:avLst/>
              <a:gdLst/>
              <a:ahLst/>
              <a:cxnLst/>
              <a:rect l="l" t="t" r="r" b="b"/>
              <a:pathLst>
                <a:path w="691" h="446" extrusionOk="0">
                  <a:moveTo>
                    <a:pt x="490" y="0"/>
                  </a:moveTo>
                  <a:lnTo>
                    <a:pt x="90" y="156"/>
                  </a:lnTo>
                  <a:lnTo>
                    <a:pt x="23" y="200"/>
                  </a:lnTo>
                  <a:lnTo>
                    <a:pt x="1" y="245"/>
                  </a:lnTo>
                  <a:lnTo>
                    <a:pt x="1" y="289"/>
                  </a:lnTo>
                  <a:lnTo>
                    <a:pt x="1" y="334"/>
                  </a:lnTo>
                  <a:lnTo>
                    <a:pt x="45" y="378"/>
                  </a:lnTo>
                  <a:lnTo>
                    <a:pt x="67" y="423"/>
                  </a:lnTo>
                  <a:lnTo>
                    <a:pt x="134" y="445"/>
                  </a:lnTo>
                  <a:lnTo>
                    <a:pt x="179" y="423"/>
                  </a:lnTo>
                  <a:lnTo>
                    <a:pt x="601" y="267"/>
                  </a:lnTo>
                  <a:lnTo>
                    <a:pt x="668" y="245"/>
                  </a:lnTo>
                  <a:lnTo>
                    <a:pt x="690" y="200"/>
                  </a:lnTo>
                  <a:lnTo>
                    <a:pt x="690" y="156"/>
                  </a:lnTo>
                  <a:lnTo>
                    <a:pt x="690" y="89"/>
                  </a:lnTo>
                  <a:lnTo>
                    <a:pt x="646" y="45"/>
                  </a:lnTo>
                  <a:lnTo>
                    <a:pt x="623" y="23"/>
                  </a:lnTo>
                  <a:lnTo>
                    <a:pt x="5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12;p3">
              <a:extLst>
                <a:ext uri="{FF2B5EF4-FFF2-40B4-BE49-F238E27FC236}">
                  <a16:creationId xmlns:a16="http://schemas.microsoft.com/office/drawing/2014/main" id="{4AC7D47D-D64D-604E-1FA3-3B5B19D21A94}"/>
                </a:ext>
              </a:extLst>
            </p:cNvPr>
            <p:cNvSpPr/>
            <p:nvPr/>
          </p:nvSpPr>
          <p:spPr>
            <a:xfrm rot="232341">
              <a:off x="10412502" y="5213990"/>
              <a:ext cx="769027" cy="320214"/>
            </a:xfrm>
            <a:custGeom>
              <a:avLst/>
              <a:gdLst/>
              <a:ahLst/>
              <a:cxnLst/>
              <a:rect l="l" t="t" r="r" b="b"/>
              <a:pathLst>
                <a:path w="9299" h="3872" extrusionOk="0">
                  <a:moveTo>
                    <a:pt x="9098" y="1"/>
                  </a:moveTo>
                  <a:lnTo>
                    <a:pt x="4583" y="1802"/>
                  </a:lnTo>
                  <a:lnTo>
                    <a:pt x="2336" y="2692"/>
                  </a:lnTo>
                  <a:lnTo>
                    <a:pt x="90" y="3604"/>
                  </a:lnTo>
                  <a:lnTo>
                    <a:pt x="45" y="3626"/>
                  </a:lnTo>
                  <a:lnTo>
                    <a:pt x="1" y="3693"/>
                  </a:lnTo>
                  <a:lnTo>
                    <a:pt x="1" y="3738"/>
                  </a:lnTo>
                  <a:lnTo>
                    <a:pt x="23" y="3782"/>
                  </a:lnTo>
                  <a:lnTo>
                    <a:pt x="45" y="3827"/>
                  </a:lnTo>
                  <a:lnTo>
                    <a:pt x="90" y="3871"/>
                  </a:lnTo>
                  <a:lnTo>
                    <a:pt x="201" y="3871"/>
                  </a:lnTo>
                  <a:lnTo>
                    <a:pt x="2448" y="2959"/>
                  </a:lnTo>
                  <a:lnTo>
                    <a:pt x="4694" y="2069"/>
                  </a:lnTo>
                  <a:lnTo>
                    <a:pt x="9209" y="268"/>
                  </a:lnTo>
                  <a:lnTo>
                    <a:pt x="9276" y="245"/>
                  </a:lnTo>
                  <a:lnTo>
                    <a:pt x="9298" y="201"/>
                  </a:lnTo>
                  <a:lnTo>
                    <a:pt x="9298" y="134"/>
                  </a:lnTo>
                  <a:lnTo>
                    <a:pt x="9276" y="90"/>
                  </a:lnTo>
                  <a:lnTo>
                    <a:pt x="9254" y="45"/>
                  </a:lnTo>
                  <a:lnTo>
                    <a:pt x="92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13;p3">
              <a:extLst>
                <a:ext uri="{FF2B5EF4-FFF2-40B4-BE49-F238E27FC236}">
                  <a16:creationId xmlns:a16="http://schemas.microsoft.com/office/drawing/2014/main" id="{E73BA772-0F3C-F52E-7E22-E612CDAB874D}"/>
                </a:ext>
              </a:extLst>
            </p:cNvPr>
            <p:cNvSpPr/>
            <p:nvPr/>
          </p:nvSpPr>
          <p:spPr>
            <a:xfrm rot="232341">
              <a:off x="10373881" y="5581922"/>
              <a:ext cx="23983" cy="25802"/>
            </a:xfrm>
            <a:custGeom>
              <a:avLst/>
              <a:gdLst/>
              <a:ahLst/>
              <a:cxnLst/>
              <a:rect l="l" t="t" r="r" b="b"/>
              <a:pathLst>
                <a:path w="290" h="312" extrusionOk="0">
                  <a:moveTo>
                    <a:pt x="134" y="0"/>
                  </a:moveTo>
                  <a:lnTo>
                    <a:pt x="68" y="23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1" y="89"/>
                  </a:lnTo>
                  <a:lnTo>
                    <a:pt x="1" y="156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45" y="267"/>
                  </a:lnTo>
                  <a:lnTo>
                    <a:pt x="90" y="290"/>
                  </a:lnTo>
                  <a:lnTo>
                    <a:pt x="134" y="312"/>
                  </a:lnTo>
                  <a:lnTo>
                    <a:pt x="201" y="290"/>
                  </a:lnTo>
                  <a:lnTo>
                    <a:pt x="223" y="290"/>
                  </a:lnTo>
                  <a:lnTo>
                    <a:pt x="268" y="245"/>
                  </a:lnTo>
                  <a:lnTo>
                    <a:pt x="290" y="201"/>
                  </a:lnTo>
                  <a:lnTo>
                    <a:pt x="290" y="156"/>
                  </a:lnTo>
                  <a:lnTo>
                    <a:pt x="290" y="112"/>
                  </a:lnTo>
                  <a:lnTo>
                    <a:pt x="268" y="45"/>
                  </a:lnTo>
                  <a:lnTo>
                    <a:pt x="223" y="2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14;p3">
              <a:extLst>
                <a:ext uri="{FF2B5EF4-FFF2-40B4-BE49-F238E27FC236}">
                  <a16:creationId xmlns:a16="http://schemas.microsoft.com/office/drawing/2014/main" id="{249918D4-E201-6D47-EFF7-74F512D6CAC0}"/>
                </a:ext>
              </a:extLst>
            </p:cNvPr>
            <p:cNvSpPr/>
            <p:nvPr/>
          </p:nvSpPr>
          <p:spPr>
            <a:xfrm rot="232341">
              <a:off x="10357341" y="5624182"/>
              <a:ext cx="217170" cy="106848"/>
            </a:xfrm>
            <a:custGeom>
              <a:avLst/>
              <a:gdLst/>
              <a:ahLst/>
              <a:cxnLst/>
              <a:rect l="l" t="t" r="r" b="b"/>
              <a:pathLst>
                <a:path w="2626" h="1292" extrusionOk="0">
                  <a:moveTo>
                    <a:pt x="2492" y="1"/>
                  </a:moveTo>
                  <a:lnTo>
                    <a:pt x="2447" y="23"/>
                  </a:lnTo>
                  <a:lnTo>
                    <a:pt x="90" y="1002"/>
                  </a:lnTo>
                  <a:lnTo>
                    <a:pt x="23" y="1046"/>
                  </a:lnTo>
                  <a:lnTo>
                    <a:pt x="1" y="1091"/>
                  </a:lnTo>
                  <a:lnTo>
                    <a:pt x="1" y="1135"/>
                  </a:lnTo>
                  <a:lnTo>
                    <a:pt x="1" y="1202"/>
                  </a:lnTo>
                  <a:lnTo>
                    <a:pt x="45" y="1247"/>
                  </a:lnTo>
                  <a:lnTo>
                    <a:pt x="90" y="1269"/>
                  </a:lnTo>
                  <a:lnTo>
                    <a:pt x="134" y="1291"/>
                  </a:lnTo>
                  <a:lnTo>
                    <a:pt x="201" y="1269"/>
                  </a:lnTo>
                  <a:lnTo>
                    <a:pt x="2559" y="290"/>
                  </a:lnTo>
                  <a:lnTo>
                    <a:pt x="2603" y="246"/>
                  </a:lnTo>
                  <a:lnTo>
                    <a:pt x="2625" y="201"/>
                  </a:lnTo>
                  <a:lnTo>
                    <a:pt x="2625" y="157"/>
                  </a:lnTo>
                  <a:lnTo>
                    <a:pt x="2625" y="90"/>
                  </a:lnTo>
                  <a:lnTo>
                    <a:pt x="2581" y="45"/>
                  </a:lnTo>
                  <a:lnTo>
                    <a:pt x="2559" y="23"/>
                  </a:lnTo>
                  <a:lnTo>
                    <a:pt x="24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115;p3">
              <a:extLst>
                <a:ext uri="{FF2B5EF4-FFF2-40B4-BE49-F238E27FC236}">
                  <a16:creationId xmlns:a16="http://schemas.microsoft.com/office/drawing/2014/main" id="{1A60D9E5-7048-1F99-4636-B0A2BE28C463}"/>
                </a:ext>
              </a:extLst>
            </p:cNvPr>
            <p:cNvSpPr/>
            <p:nvPr/>
          </p:nvSpPr>
          <p:spPr>
            <a:xfrm rot="232341">
              <a:off x="10359161" y="5592922"/>
              <a:ext cx="167468" cy="88406"/>
            </a:xfrm>
            <a:custGeom>
              <a:avLst/>
              <a:gdLst/>
              <a:ahLst/>
              <a:cxnLst/>
              <a:rect l="l" t="t" r="r" b="b"/>
              <a:pathLst>
                <a:path w="2025" h="1069" extrusionOk="0">
                  <a:moveTo>
                    <a:pt x="1892" y="1"/>
                  </a:moveTo>
                  <a:lnTo>
                    <a:pt x="1825" y="23"/>
                  </a:lnTo>
                  <a:lnTo>
                    <a:pt x="1380" y="201"/>
                  </a:lnTo>
                  <a:lnTo>
                    <a:pt x="957" y="401"/>
                  </a:lnTo>
                  <a:lnTo>
                    <a:pt x="90" y="802"/>
                  </a:lnTo>
                  <a:lnTo>
                    <a:pt x="45" y="824"/>
                  </a:lnTo>
                  <a:lnTo>
                    <a:pt x="23" y="891"/>
                  </a:lnTo>
                  <a:lnTo>
                    <a:pt x="1" y="935"/>
                  </a:lnTo>
                  <a:lnTo>
                    <a:pt x="23" y="980"/>
                  </a:lnTo>
                  <a:lnTo>
                    <a:pt x="45" y="1024"/>
                  </a:lnTo>
                  <a:lnTo>
                    <a:pt x="90" y="1068"/>
                  </a:lnTo>
                  <a:lnTo>
                    <a:pt x="201" y="1068"/>
                  </a:lnTo>
                  <a:lnTo>
                    <a:pt x="1069" y="668"/>
                  </a:lnTo>
                  <a:lnTo>
                    <a:pt x="1491" y="468"/>
                  </a:lnTo>
                  <a:lnTo>
                    <a:pt x="1936" y="290"/>
                  </a:lnTo>
                  <a:lnTo>
                    <a:pt x="1981" y="268"/>
                  </a:lnTo>
                  <a:lnTo>
                    <a:pt x="2003" y="201"/>
                  </a:lnTo>
                  <a:lnTo>
                    <a:pt x="2025" y="157"/>
                  </a:lnTo>
                  <a:lnTo>
                    <a:pt x="2003" y="112"/>
                  </a:lnTo>
                  <a:lnTo>
                    <a:pt x="1981" y="68"/>
                  </a:lnTo>
                  <a:lnTo>
                    <a:pt x="1936" y="23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" name="Google Shape;116;p3">
              <a:extLst>
                <a:ext uri="{FF2B5EF4-FFF2-40B4-BE49-F238E27FC236}">
                  <a16:creationId xmlns:a16="http://schemas.microsoft.com/office/drawing/2014/main" id="{F55D2BD3-C354-7484-8887-8B8DB65362B7}"/>
                </a:ext>
              </a:extLst>
            </p:cNvPr>
            <p:cNvGrpSpPr/>
            <p:nvPr/>
          </p:nvGrpSpPr>
          <p:grpSpPr>
            <a:xfrm rot="232341">
              <a:off x="10540694" y="3496048"/>
              <a:ext cx="1151598" cy="1536069"/>
              <a:chOff x="6549966" y="1483160"/>
              <a:chExt cx="1151598" cy="1536069"/>
            </a:xfrm>
          </p:grpSpPr>
          <p:grpSp>
            <p:nvGrpSpPr>
              <p:cNvPr id="38" name="Google Shape;117;p3">
                <a:extLst>
                  <a:ext uri="{FF2B5EF4-FFF2-40B4-BE49-F238E27FC236}">
                    <a16:creationId xmlns:a16="http://schemas.microsoft.com/office/drawing/2014/main" id="{8110DF1B-A206-D92B-D3A7-AA0DF403E449}"/>
                  </a:ext>
                </a:extLst>
              </p:cNvPr>
              <p:cNvGrpSpPr/>
              <p:nvPr/>
            </p:nvGrpSpPr>
            <p:grpSpPr>
              <a:xfrm>
                <a:off x="6549966" y="1483160"/>
                <a:ext cx="1151598" cy="1536069"/>
                <a:chOff x="6549966" y="1483160"/>
                <a:chExt cx="1151598" cy="1536069"/>
              </a:xfrm>
            </p:grpSpPr>
            <p:sp>
              <p:nvSpPr>
                <p:cNvPr id="41" name="Google Shape;118;p3">
                  <a:extLst>
                    <a:ext uri="{FF2B5EF4-FFF2-40B4-BE49-F238E27FC236}">
                      <a16:creationId xmlns:a16="http://schemas.microsoft.com/office/drawing/2014/main" id="{48BDF20D-8892-530D-D3B0-FF3EFB3CDB22}"/>
                    </a:ext>
                  </a:extLst>
                </p:cNvPr>
                <p:cNvSpPr/>
                <p:nvPr/>
              </p:nvSpPr>
              <p:spPr>
                <a:xfrm>
                  <a:off x="6562868" y="2899563"/>
                  <a:ext cx="125125" cy="108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3" h="1313" extrusionOk="0">
                      <a:moveTo>
                        <a:pt x="45" y="0"/>
                      </a:moveTo>
                      <a:lnTo>
                        <a:pt x="0" y="245"/>
                      </a:lnTo>
                      <a:lnTo>
                        <a:pt x="0" y="468"/>
                      </a:lnTo>
                      <a:lnTo>
                        <a:pt x="0" y="668"/>
                      </a:lnTo>
                      <a:lnTo>
                        <a:pt x="45" y="846"/>
                      </a:lnTo>
                      <a:lnTo>
                        <a:pt x="111" y="1001"/>
                      </a:lnTo>
                      <a:lnTo>
                        <a:pt x="222" y="1113"/>
                      </a:lnTo>
                      <a:lnTo>
                        <a:pt x="334" y="1224"/>
                      </a:lnTo>
                      <a:lnTo>
                        <a:pt x="489" y="1291"/>
                      </a:lnTo>
                      <a:lnTo>
                        <a:pt x="578" y="1313"/>
                      </a:lnTo>
                      <a:lnTo>
                        <a:pt x="667" y="1313"/>
                      </a:lnTo>
                      <a:lnTo>
                        <a:pt x="912" y="1268"/>
                      </a:lnTo>
                      <a:lnTo>
                        <a:pt x="1179" y="1179"/>
                      </a:lnTo>
                      <a:lnTo>
                        <a:pt x="1513" y="1024"/>
                      </a:lnTo>
                      <a:lnTo>
                        <a:pt x="1379" y="823"/>
                      </a:lnTo>
                      <a:lnTo>
                        <a:pt x="1223" y="646"/>
                      </a:lnTo>
                      <a:lnTo>
                        <a:pt x="1045" y="490"/>
                      </a:lnTo>
                      <a:lnTo>
                        <a:pt x="868" y="356"/>
                      </a:lnTo>
                      <a:lnTo>
                        <a:pt x="690" y="245"/>
                      </a:lnTo>
                      <a:lnTo>
                        <a:pt x="467" y="134"/>
                      </a:lnTo>
                      <a:lnTo>
                        <a:pt x="267" y="45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solidFill>
                  <a:srgbClr val="95888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" name="Google Shape;119;p3">
                  <a:extLst>
                    <a:ext uri="{FF2B5EF4-FFF2-40B4-BE49-F238E27FC236}">
                      <a16:creationId xmlns:a16="http://schemas.microsoft.com/office/drawing/2014/main" id="{985B01F9-060F-E626-753D-A7738CD215E1}"/>
                    </a:ext>
                  </a:extLst>
                </p:cNvPr>
                <p:cNvSpPr/>
                <p:nvPr/>
              </p:nvSpPr>
              <p:spPr>
                <a:xfrm>
                  <a:off x="6566507" y="2704556"/>
                  <a:ext cx="320132" cy="279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1" h="3382" extrusionOk="0">
                      <a:moveTo>
                        <a:pt x="1335" y="1"/>
                      </a:moveTo>
                      <a:lnTo>
                        <a:pt x="601" y="67"/>
                      </a:lnTo>
                      <a:lnTo>
                        <a:pt x="445" y="557"/>
                      </a:lnTo>
                      <a:lnTo>
                        <a:pt x="290" y="1068"/>
                      </a:lnTo>
                      <a:lnTo>
                        <a:pt x="156" y="1624"/>
                      </a:lnTo>
                      <a:lnTo>
                        <a:pt x="23" y="2203"/>
                      </a:lnTo>
                      <a:lnTo>
                        <a:pt x="1" y="2358"/>
                      </a:lnTo>
                      <a:lnTo>
                        <a:pt x="223" y="2403"/>
                      </a:lnTo>
                      <a:lnTo>
                        <a:pt x="423" y="2492"/>
                      </a:lnTo>
                      <a:lnTo>
                        <a:pt x="646" y="2603"/>
                      </a:lnTo>
                      <a:lnTo>
                        <a:pt x="824" y="2714"/>
                      </a:lnTo>
                      <a:lnTo>
                        <a:pt x="1001" y="2848"/>
                      </a:lnTo>
                      <a:lnTo>
                        <a:pt x="1179" y="3004"/>
                      </a:lnTo>
                      <a:lnTo>
                        <a:pt x="1335" y="3181"/>
                      </a:lnTo>
                      <a:lnTo>
                        <a:pt x="1469" y="3382"/>
                      </a:lnTo>
                      <a:lnTo>
                        <a:pt x="1958" y="3093"/>
                      </a:lnTo>
                      <a:lnTo>
                        <a:pt x="2514" y="2692"/>
                      </a:lnTo>
                      <a:lnTo>
                        <a:pt x="3159" y="2225"/>
                      </a:lnTo>
                      <a:lnTo>
                        <a:pt x="3871" y="1647"/>
                      </a:lnTo>
                      <a:lnTo>
                        <a:pt x="3426" y="1713"/>
                      </a:lnTo>
                      <a:lnTo>
                        <a:pt x="3070" y="1736"/>
                      </a:lnTo>
                      <a:lnTo>
                        <a:pt x="2825" y="1736"/>
                      </a:lnTo>
                      <a:lnTo>
                        <a:pt x="2736" y="1713"/>
                      </a:lnTo>
                      <a:lnTo>
                        <a:pt x="2670" y="1669"/>
                      </a:lnTo>
                      <a:lnTo>
                        <a:pt x="2558" y="1536"/>
                      </a:lnTo>
                      <a:lnTo>
                        <a:pt x="2558" y="1269"/>
                      </a:lnTo>
                      <a:lnTo>
                        <a:pt x="2558" y="868"/>
                      </a:lnTo>
                      <a:lnTo>
                        <a:pt x="2603" y="557"/>
                      </a:lnTo>
                      <a:lnTo>
                        <a:pt x="2603" y="312"/>
                      </a:lnTo>
                      <a:lnTo>
                        <a:pt x="2581" y="156"/>
                      </a:lnTo>
                      <a:lnTo>
                        <a:pt x="2581" y="112"/>
                      </a:lnTo>
                      <a:lnTo>
                        <a:pt x="2536" y="90"/>
                      </a:lnTo>
                      <a:lnTo>
                        <a:pt x="2470" y="45"/>
                      </a:lnTo>
                      <a:lnTo>
                        <a:pt x="2336" y="23"/>
                      </a:lnTo>
                      <a:lnTo>
                        <a:pt x="1936" y="1"/>
                      </a:lnTo>
                      <a:close/>
                    </a:path>
                  </a:pathLst>
                </a:custGeom>
                <a:solidFill>
                  <a:srgbClr val="F7B18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43" name="Google Shape;120;p3">
                  <a:extLst>
                    <a:ext uri="{FF2B5EF4-FFF2-40B4-BE49-F238E27FC236}">
                      <a16:creationId xmlns:a16="http://schemas.microsoft.com/office/drawing/2014/main" id="{B8CF3F72-A83B-A056-9096-BBB7D0F9089F}"/>
                    </a:ext>
                  </a:extLst>
                </p:cNvPr>
                <p:cNvGrpSpPr/>
                <p:nvPr/>
              </p:nvGrpSpPr>
              <p:grpSpPr>
                <a:xfrm>
                  <a:off x="6549966" y="1483160"/>
                  <a:ext cx="1151598" cy="1536069"/>
                  <a:chOff x="6549966" y="1483160"/>
                  <a:chExt cx="1151598" cy="1536069"/>
                </a:xfrm>
              </p:grpSpPr>
              <p:sp>
                <p:nvSpPr>
                  <p:cNvPr id="44" name="Google Shape;121;p3">
                    <a:extLst>
                      <a:ext uri="{FF2B5EF4-FFF2-40B4-BE49-F238E27FC236}">
                        <a16:creationId xmlns:a16="http://schemas.microsoft.com/office/drawing/2014/main" id="{436E2FE4-DA82-2482-1E7D-66F40016E622}"/>
                      </a:ext>
                    </a:extLst>
                  </p:cNvPr>
                  <p:cNvSpPr/>
                  <p:nvPr/>
                </p:nvSpPr>
                <p:spPr>
                  <a:xfrm>
                    <a:off x="6726531" y="1755408"/>
                    <a:ext cx="752405" cy="1076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98" h="13013" extrusionOk="0">
                        <a:moveTo>
                          <a:pt x="7941" y="0"/>
                        </a:moveTo>
                        <a:lnTo>
                          <a:pt x="1" y="11478"/>
                        </a:lnTo>
                        <a:lnTo>
                          <a:pt x="401" y="11500"/>
                        </a:lnTo>
                        <a:lnTo>
                          <a:pt x="535" y="11522"/>
                        </a:lnTo>
                        <a:lnTo>
                          <a:pt x="601" y="11567"/>
                        </a:lnTo>
                        <a:lnTo>
                          <a:pt x="646" y="11589"/>
                        </a:lnTo>
                        <a:lnTo>
                          <a:pt x="646" y="11633"/>
                        </a:lnTo>
                        <a:lnTo>
                          <a:pt x="668" y="11789"/>
                        </a:lnTo>
                        <a:lnTo>
                          <a:pt x="668" y="12034"/>
                        </a:lnTo>
                        <a:lnTo>
                          <a:pt x="623" y="12345"/>
                        </a:lnTo>
                        <a:lnTo>
                          <a:pt x="623" y="12746"/>
                        </a:lnTo>
                        <a:lnTo>
                          <a:pt x="623" y="13013"/>
                        </a:lnTo>
                        <a:lnTo>
                          <a:pt x="9098" y="801"/>
                        </a:lnTo>
                        <a:lnTo>
                          <a:pt x="8542" y="401"/>
                        </a:lnTo>
                        <a:lnTo>
                          <a:pt x="7941" y="0"/>
                        </a:lnTo>
                        <a:close/>
                      </a:path>
                    </a:pathLst>
                  </a:custGeom>
                  <a:solidFill>
                    <a:srgbClr val="CAE1F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Calibri"/>
                      <a:buNone/>
                    </a:pPr>
                    <a:endParaRPr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" name="Google Shape;122;p3">
                    <a:extLst>
                      <a:ext uri="{FF2B5EF4-FFF2-40B4-BE49-F238E27FC236}">
                        <a16:creationId xmlns:a16="http://schemas.microsoft.com/office/drawing/2014/main" id="{E3A6A985-2C1D-6C30-9327-528F9085F40A}"/>
                      </a:ext>
                    </a:extLst>
                  </p:cNvPr>
                  <p:cNvSpPr/>
                  <p:nvPr/>
                </p:nvSpPr>
                <p:spPr>
                  <a:xfrm>
                    <a:off x="6616209" y="1711246"/>
                    <a:ext cx="936329" cy="11368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22" h="13747" extrusionOk="0">
                        <a:moveTo>
                          <a:pt x="8341" y="1"/>
                        </a:moveTo>
                        <a:lnTo>
                          <a:pt x="7830" y="690"/>
                        </a:lnTo>
                        <a:lnTo>
                          <a:pt x="7007" y="1847"/>
                        </a:lnTo>
                        <a:lnTo>
                          <a:pt x="4382" y="5650"/>
                        </a:lnTo>
                        <a:lnTo>
                          <a:pt x="2425" y="8497"/>
                        </a:lnTo>
                        <a:lnTo>
                          <a:pt x="0" y="12078"/>
                        </a:lnTo>
                        <a:lnTo>
                          <a:pt x="734" y="12012"/>
                        </a:lnTo>
                        <a:lnTo>
                          <a:pt x="1335" y="12012"/>
                        </a:lnTo>
                        <a:lnTo>
                          <a:pt x="9275" y="534"/>
                        </a:lnTo>
                        <a:lnTo>
                          <a:pt x="8808" y="268"/>
                        </a:lnTo>
                        <a:lnTo>
                          <a:pt x="8341" y="1"/>
                        </a:lnTo>
                        <a:close/>
                        <a:moveTo>
                          <a:pt x="10432" y="1335"/>
                        </a:moveTo>
                        <a:lnTo>
                          <a:pt x="1957" y="13547"/>
                        </a:lnTo>
                        <a:lnTo>
                          <a:pt x="2069" y="13680"/>
                        </a:lnTo>
                        <a:lnTo>
                          <a:pt x="2135" y="13724"/>
                        </a:lnTo>
                        <a:lnTo>
                          <a:pt x="2224" y="13747"/>
                        </a:lnTo>
                        <a:lnTo>
                          <a:pt x="2469" y="13747"/>
                        </a:lnTo>
                        <a:lnTo>
                          <a:pt x="2825" y="13724"/>
                        </a:lnTo>
                        <a:lnTo>
                          <a:pt x="3270" y="13658"/>
                        </a:lnTo>
                        <a:lnTo>
                          <a:pt x="7407" y="7763"/>
                        </a:lnTo>
                        <a:lnTo>
                          <a:pt x="10054" y="3960"/>
                        </a:lnTo>
                        <a:lnTo>
                          <a:pt x="10855" y="2781"/>
                        </a:lnTo>
                        <a:lnTo>
                          <a:pt x="11322" y="2047"/>
                        </a:lnTo>
                        <a:lnTo>
                          <a:pt x="10899" y="1691"/>
                        </a:lnTo>
                        <a:lnTo>
                          <a:pt x="10432" y="1335"/>
                        </a:lnTo>
                        <a:close/>
                      </a:path>
                    </a:pathLst>
                  </a:custGeom>
                  <a:solidFill>
                    <a:srgbClr val="7AAAD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Calibri"/>
                      <a:buNone/>
                    </a:pPr>
                    <a:endParaRPr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" name="Google Shape;123;p3">
                    <a:extLst>
                      <a:ext uri="{FF2B5EF4-FFF2-40B4-BE49-F238E27FC236}">
                        <a16:creationId xmlns:a16="http://schemas.microsoft.com/office/drawing/2014/main" id="{3D9C1B7D-1DD8-6D32-08BC-80F478A754D9}"/>
                      </a:ext>
                    </a:extLst>
                  </p:cNvPr>
                  <p:cNvSpPr/>
                  <p:nvPr/>
                </p:nvSpPr>
                <p:spPr>
                  <a:xfrm>
                    <a:off x="6616209" y="1711246"/>
                    <a:ext cx="767125" cy="9989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76" h="12079" fill="none" extrusionOk="0">
                        <a:moveTo>
                          <a:pt x="9275" y="534"/>
                        </a:moveTo>
                        <a:lnTo>
                          <a:pt x="9275" y="534"/>
                        </a:lnTo>
                        <a:lnTo>
                          <a:pt x="8808" y="268"/>
                        </a:lnTo>
                        <a:lnTo>
                          <a:pt x="8341" y="1"/>
                        </a:lnTo>
                        <a:lnTo>
                          <a:pt x="8341" y="1"/>
                        </a:lnTo>
                        <a:lnTo>
                          <a:pt x="7830" y="690"/>
                        </a:lnTo>
                        <a:lnTo>
                          <a:pt x="7007" y="1847"/>
                        </a:lnTo>
                        <a:lnTo>
                          <a:pt x="4382" y="5650"/>
                        </a:lnTo>
                        <a:lnTo>
                          <a:pt x="4382" y="5650"/>
                        </a:lnTo>
                        <a:lnTo>
                          <a:pt x="2425" y="8497"/>
                        </a:lnTo>
                        <a:lnTo>
                          <a:pt x="0" y="12078"/>
                        </a:lnTo>
                        <a:lnTo>
                          <a:pt x="0" y="12078"/>
                        </a:lnTo>
                        <a:lnTo>
                          <a:pt x="734" y="12012"/>
                        </a:lnTo>
                        <a:lnTo>
                          <a:pt x="1335" y="12012"/>
                        </a:lnTo>
                        <a:lnTo>
                          <a:pt x="9275" y="534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Calibri"/>
                      <a:buNone/>
                    </a:pPr>
                    <a:endParaRPr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" name="Google Shape;124;p3">
                    <a:extLst>
                      <a:ext uri="{FF2B5EF4-FFF2-40B4-BE49-F238E27FC236}">
                        <a16:creationId xmlns:a16="http://schemas.microsoft.com/office/drawing/2014/main" id="{1B19BDD8-8ADB-6065-241F-AB11DA66927D}"/>
                      </a:ext>
                    </a:extLst>
                  </p:cNvPr>
                  <p:cNvSpPr/>
                  <p:nvPr/>
                </p:nvSpPr>
                <p:spPr>
                  <a:xfrm>
                    <a:off x="6778053" y="1821651"/>
                    <a:ext cx="774485" cy="10264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65" h="12412" fill="none" extrusionOk="0">
                        <a:moveTo>
                          <a:pt x="5450" y="6428"/>
                        </a:moveTo>
                        <a:lnTo>
                          <a:pt x="5450" y="6428"/>
                        </a:lnTo>
                        <a:lnTo>
                          <a:pt x="8097" y="2625"/>
                        </a:lnTo>
                        <a:lnTo>
                          <a:pt x="8898" y="1446"/>
                        </a:lnTo>
                        <a:lnTo>
                          <a:pt x="9365" y="712"/>
                        </a:lnTo>
                        <a:lnTo>
                          <a:pt x="9365" y="712"/>
                        </a:lnTo>
                        <a:lnTo>
                          <a:pt x="8942" y="356"/>
                        </a:lnTo>
                        <a:lnTo>
                          <a:pt x="8475" y="0"/>
                        </a:lnTo>
                        <a:lnTo>
                          <a:pt x="0" y="12212"/>
                        </a:lnTo>
                        <a:lnTo>
                          <a:pt x="0" y="12212"/>
                        </a:lnTo>
                        <a:lnTo>
                          <a:pt x="112" y="12345"/>
                        </a:lnTo>
                        <a:lnTo>
                          <a:pt x="112" y="12345"/>
                        </a:lnTo>
                        <a:lnTo>
                          <a:pt x="178" y="12389"/>
                        </a:lnTo>
                        <a:lnTo>
                          <a:pt x="267" y="12412"/>
                        </a:lnTo>
                        <a:lnTo>
                          <a:pt x="512" y="12412"/>
                        </a:lnTo>
                        <a:lnTo>
                          <a:pt x="868" y="12389"/>
                        </a:lnTo>
                        <a:lnTo>
                          <a:pt x="1313" y="12323"/>
                        </a:lnTo>
                        <a:lnTo>
                          <a:pt x="1313" y="12323"/>
                        </a:lnTo>
                        <a:lnTo>
                          <a:pt x="5450" y="6428"/>
                        </a:lnTo>
                        <a:lnTo>
                          <a:pt x="5450" y="6428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Calibri"/>
                      <a:buNone/>
                    </a:pPr>
                    <a:endParaRPr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" name="Google Shape;125;p3">
                    <a:extLst>
                      <a:ext uri="{FF2B5EF4-FFF2-40B4-BE49-F238E27FC236}">
                        <a16:creationId xmlns:a16="http://schemas.microsoft.com/office/drawing/2014/main" id="{8CEC73D6-5B9B-848F-7F28-FD6FCE265A35}"/>
                      </a:ext>
                    </a:extLst>
                  </p:cNvPr>
                  <p:cNvSpPr/>
                  <p:nvPr/>
                </p:nvSpPr>
                <p:spPr>
                  <a:xfrm>
                    <a:off x="7306010" y="1630283"/>
                    <a:ext cx="301690" cy="250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8" h="3026" extrusionOk="0">
                        <a:moveTo>
                          <a:pt x="667" y="1"/>
                        </a:moveTo>
                        <a:lnTo>
                          <a:pt x="489" y="90"/>
                        </a:lnTo>
                        <a:lnTo>
                          <a:pt x="356" y="179"/>
                        </a:lnTo>
                        <a:lnTo>
                          <a:pt x="223" y="290"/>
                        </a:lnTo>
                        <a:lnTo>
                          <a:pt x="134" y="401"/>
                        </a:lnTo>
                        <a:lnTo>
                          <a:pt x="67" y="535"/>
                        </a:lnTo>
                        <a:lnTo>
                          <a:pt x="22" y="668"/>
                        </a:lnTo>
                        <a:lnTo>
                          <a:pt x="0" y="802"/>
                        </a:lnTo>
                        <a:lnTo>
                          <a:pt x="0" y="980"/>
                        </a:lnTo>
                        <a:lnTo>
                          <a:pt x="467" y="1247"/>
                        </a:lnTo>
                        <a:lnTo>
                          <a:pt x="934" y="1513"/>
                        </a:lnTo>
                        <a:lnTo>
                          <a:pt x="1535" y="1914"/>
                        </a:lnTo>
                        <a:lnTo>
                          <a:pt x="2091" y="2314"/>
                        </a:lnTo>
                        <a:lnTo>
                          <a:pt x="2558" y="2670"/>
                        </a:lnTo>
                        <a:lnTo>
                          <a:pt x="2981" y="3026"/>
                        </a:lnTo>
                        <a:lnTo>
                          <a:pt x="3136" y="2959"/>
                        </a:lnTo>
                        <a:lnTo>
                          <a:pt x="3270" y="2870"/>
                        </a:lnTo>
                        <a:lnTo>
                          <a:pt x="3381" y="2781"/>
                        </a:lnTo>
                        <a:lnTo>
                          <a:pt x="3470" y="2670"/>
                        </a:lnTo>
                        <a:lnTo>
                          <a:pt x="3559" y="2537"/>
                        </a:lnTo>
                        <a:lnTo>
                          <a:pt x="3603" y="2403"/>
                        </a:lnTo>
                        <a:lnTo>
                          <a:pt x="3648" y="2247"/>
                        </a:lnTo>
                        <a:lnTo>
                          <a:pt x="3648" y="2070"/>
                        </a:lnTo>
                        <a:lnTo>
                          <a:pt x="3603" y="1981"/>
                        </a:lnTo>
                        <a:lnTo>
                          <a:pt x="3537" y="1936"/>
                        </a:lnTo>
                        <a:lnTo>
                          <a:pt x="2936" y="1469"/>
                        </a:lnTo>
                        <a:lnTo>
                          <a:pt x="2269" y="980"/>
                        </a:lnTo>
                        <a:lnTo>
                          <a:pt x="1513" y="490"/>
                        </a:lnTo>
                        <a:lnTo>
                          <a:pt x="667" y="1"/>
                        </a:lnTo>
                        <a:close/>
                      </a:path>
                    </a:pathLst>
                  </a:custGeom>
                  <a:solidFill>
                    <a:srgbClr val="F9B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Calibri"/>
                      <a:buNone/>
                    </a:pPr>
                    <a:endParaRPr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" name="Google Shape;126;p3">
                    <a:extLst>
                      <a:ext uri="{FF2B5EF4-FFF2-40B4-BE49-F238E27FC236}">
                        <a16:creationId xmlns:a16="http://schemas.microsoft.com/office/drawing/2014/main" id="{9DDE28E1-2ABF-291A-CFB4-E6F855C654BC}"/>
                      </a:ext>
                    </a:extLst>
                  </p:cNvPr>
                  <p:cNvSpPr/>
                  <p:nvPr/>
                </p:nvSpPr>
                <p:spPr>
                  <a:xfrm>
                    <a:off x="7361171" y="1492339"/>
                    <a:ext cx="329311" cy="3091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82" h="3738" extrusionOk="0">
                        <a:moveTo>
                          <a:pt x="1802" y="1"/>
                        </a:moveTo>
                        <a:lnTo>
                          <a:pt x="1602" y="23"/>
                        </a:lnTo>
                        <a:lnTo>
                          <a:pt x="1402" y="67"/>
                        </a:lnTo>
                        <a:lnTo>
                          <a:pt x="1224" y="134"/>
                        </a:lnTo>
                        <a:lnTo>
                          <a:pt x="1046" y="245"/>
                        </a:lnTo>
                        <a:lnTo>
                          <a:pt x="890" y="357"/>
                        </a:lnTo>
                        <a:lnTo>
                          <a:pt x="712" y="512"/>
                        </a:lnTo>
                        <a:lnTo>
                          <a:pt x="556" y="690"/>
                        </a:lnTo>
                        <a:lnTo>
                          <a:pt x="401" y="890"/>
                        </a:lnTo>
                        <a:lnTo>
                          <a:pt x="267" y="1135"/>
                        </a:lnTo>
                        <a:lnTo>
                          <a:pt x="134" y="1380"/>
                        </a:lnTo>
                        <a:lnTo>
                          <a:pt x="0" y="1669"/>
                        </a:lnTo>
                        <a:lnTo>
                          <a:pt x="846" y="2158"/>
                        </a:lnTo>
                        <a:lnTo>
                          <a:pt x="1602" y="2648"/>
                        </a:lnTo>
                        <a:lnTo>
                          <a:pt x="2269" y="3137"/>
                        </a:lnTo>
                        <a:lnTo>
                          <a:pt x="2870" y="3604"/>
                        </a:lnTo>
                        <a:lnTo>
                          <a:pt x="2936" y="3649"/>
                        </a:lnTo>
                        <a:lnTo>
                          <a:pt x="2981" y="3738"/>
                        </a:lnTo>
                        <a:lnTo>
                          <a:pt x="3226" y="3493"/>
                        </a:lnTo>
                        <a:lnTo>
                          <a:pt x="3426" y="3248"/>
                        </a:lnTo>
                        <a:lnTo>
                          <a:pt x="3604" y="3003"/>
                        </a:lnTo>
                        <a:lnTo>
                          <a:pt x="3737" y="2759"/>
                        </a:lnTo>
                        <a:lnTo>
                          <a:pt x="3848" y="2536"/>
                        </a:lnTo>
                        <a:lnTo>
                          <a:pt x="3915" y="2314"/>
                        </a:lnTo>
                        <a:lnTo>
                          <a:pt x="3960" y="2092"/>
                        </a:lnTo>
                        <a:lnTo>
                          <a:pt x="3982" y="1869"/>
                        </a:lnTo>
                        <a:lnTo>
                          <a:pt x="3960" y="1669"/>
                        </a:lnTo>
                        <a:lnTo>
                          <a:pt x="3893" y="1469"/>
                        </a:lnTo>
                        <a:lnTo>
                          <a:pt x="3804" y="1269"/>
                        </a:lnTo>
                        <a:lnTo>
                          <a:pt x="3693" y="1068"/>
                        </a:lnTo>
                        <a:lnTo>
                          <a:pt x="3537" y="868"/>
                        </a:lnTo>
                        <a:lnTo>
                          <a:pt x="3359" y="690"/>
                        </a:lnTo>
                        <a:lnTo>
                          <a:pt x="3137" y="512"/>
                        </a:lnTo>
                        <a:lnTo>
                          <a:pt x="2870" y="334"/>
                        </a:lnTo>
                        <a:lnTo>
                          <a:pt x="2647" y="223"/>
                        </a:lnTo>
                        <a:lnTo>
                          <a:pt x="2425" y="134"/>
                        </a:lnTo>
                        <a:lnTo>
                          <a:pt x="2202" y="67"/>
                        </a:lnTo>
                        <a:lnTo>
                          <a:pt x="2002" y="23"/>
                        </a:lnTo>
                        <a:lnTo>
                          <a:pt x="1802" y="1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Calibri"/>
                      <a:buNone/>
                    </a:pPr>
                    <a:endParaRPr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" name="Google Shape;127;p3">
                    <a:extLst>
                      <a:ext uri="{FF2B5EF4-FFF2-40B4-BE49-F238E27FC236}">
                        <a16:creationId xmlns:a16="http://schemas.microsoft.com/office/drawing/2014/main" id="{656EDF70-94D5-AAE6-1B5F-899826CCC1E7}"/>
                      </a:ext>
                    </a:extLst>
                  </p:cNvPr>
                  <p:cNvSpPr/>
                  <p:nvPr/>
                </p:nvSpPr>
                <p:spPr>
                  <a:xfrm>
                    <a:off x="7348270" y="1483160"/>
                    <a:ext cx="353294" cy="3293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72" h="3982" extrusionOk="0">
                        <a:moveTo>
                          <a:pt x="1980" y="267"/>
                        </a:moveTo>
                        <a:lnTo>
                          <a:pt x="2181" y="290"/>
                        </a:lnTo>
                        <a:lnTo>
                          <a:pt x="2381" y="312"/>
                        </a:lnTo>
                        <a:lnTo>
                          <a:pt x="2603" y="379"/>
                        </a:lnTo>
                        <a:lnTo>
                          <a:pt x="2848" y="490"/>
                        </a:lnTo>
                        <a:lnTo>
                          <a:pt x="3048" y="601"/>
                        </a:lnTo>
                        <a:lnTo>
                          <a:pt x="3270" y="757"/>
                        </a:lnTo>
                        <a:lnTo>
                          <a:pt x="3471" y="935"/>
                        </a:lnTo>
                        <a:lnTo>
                          <a:pt x="3649" y="1135"/>
                        </a:lnTo>
                        <a:lnTo>
                          <a:pt x="3782" y="1335"/>
                        </a:lnTo>
                        <a:lnTo>
                          <a:pt x="3893" y="1557"/>
                        </a:lnTo>
                        <a:lnTo>
                          <a:pt x="3960" y="1824"/>
                        </a:lnTo>
                        <a:lnTo>
                          <a:pt x="3982" y="1936"/>
                        </a:lnTo>
                        <a:lnTo>
                          <a:pt x="3982" y="2069"/>
                        </a:lnTo>
                        <a:lnTo>
                          <a:pt x="3938" y="2314"/>
                        </a:lnTo>
                        <a:lnTo>
                          <a:pt x="3871" y="2558"/>
                        </a:lnTo>
                        <a:lnTo>
                          <a:pt x="3760" y="2759"/>
                        </a:lnTo>
                        <a:lnTo>
                          <a:pt x="3649" y="2981"/>
                        </a:lnTo>
                        <a:lnTo>
                          <a:pt x="3493" y="3181"/>
                        </a:lnTo>
                        <a:lnTo>
                          <a:pt x="3337" y="3381"/>
                        </a:lnTo>
                        <a:lnTo>
                          <a:pt x="3105" y="3629"/>
                        </a:lnTo>
                        <a:lnTo>
                          <a:pt x="2937" y="3448"/>
                        </a:lnTo>
                        <a:lnTo>
                          <a:pt x="2581" y="3159"/>
                        </a:lnTo>
                        <a:lnTo>
                          <a:pt x="2203" y="2870"/>
                        </a:lnTo>
                        <a:lnTo>
                          <a:pt x="1802" y="2603"/>
                        </a:lnTo>
                        <a:lnTo>
                          <a:pt x="1402" y="2358"/>
                        </a:lnTo>
                        <a:lnTo>
                          <a:pt x="1002" y="2114"/>
                        </a:lnTo>
                        <a:lnTo>
                          <a:pt x="344" y="1748"/>
                        </a:lnTo>
                        <a:lnTo>
                          <a:pt x="344" y="1748"/>
                        </a:lnTo>
                        <a:lnTo>
                          <a:pt x="468" y="1469"/>
                        </a:lnTo>
                        <a:lnTo>
                          <a:pt x="712" y="1090"/>
                        </a:lnTo>
                        <a:lnTo>
                          <a:pt x="824" y="935"/>
                        </a:lnTo>
                        <a:lnTo>
                          <a:pt x="979" y="779"/>
                        </a:lnTo>
                        <a:lnTo>
                          <a:pt x="1113" y="646"/>
                        </a:lnTo>
                        <a:lnTo>
                          <a:pt x="1269" y="534"/>
                        </a:lnTo>
                        <a:lnTo>
                          <a:pt x="1424" y="423"/>
                        </a:lnTo>
                        <a:lnTo>
                          <a:pt x="1602" y="356"/>
                        </a:lnTo>
                        <a:lnTo>
                          <a:pt x="1780" y="312"/>
                        </a:lnTo>
                        <a:lnTo>
                          <a:pt x="1980" y="267"/>
                        </a:lnTo>
                        <a:close/>
                        <a:moveTo>
                          <a:pt x="1914" y="0"/>
                        </a:moveTo>
                        <a:lnTo>
                          <a:pt x="1691" y="23"/>
                        </a:lnTo>
                        <a:lnTo>
                          <a:pt x="1491" y="89"/>
                        </a:lnTo>
                        <a:lnTo>
                          <a:pt x="1291" y="178"/>
                        </a:lnTo>
                        <a:lnTo>
                          <a:pt x="1091" y="290"/>
                        </a:lnTo>
                        <a:lnTo>
                          <a:pt x="890" y="423"/>
                        </a:lnTo>
                        <a:lnTo>
                          <a:pt x="735" y="601"/>
                        </a:lnTo>
                        <a:lnTo>
                          <a:pt x="557" y="779"/>
                        </a:lnTo>
                        <a:lnTo>
                          <a:pt x="401" y="979"/>
                        </a:lnTo>
                        <a:lnTo>
                          <a:pt x="268" y="1202"/>
                        </a:lnTo>
                        <a:lnTo>
                          <a:pt x="134" y="1446"/>
                        </a:lnTo>
                        <a:lnTo>
                          <a:pt x="23" y="1691"/>
                        </a:lnTo>
                        <a:lnTo>
                          <a:pt x="1" y="1758"/>
                        </a:lnTo>
                        <a:lnTo>
                          <a:pt x="23" y="1802"/>
                        </a:lnTo>
                        <a:lnTo>
                          <a:pt x="45" y="1847"/>
                        </a:lnTo>
                        <a:lnTo>
                          <a:pt x="90" y="1891"/>
                        </a:lnTo>
                        <a:lnTo>
                          <a:pt x="846" y="2314"/>
                        </a:lnTo>
                        <a:lnTo>
                          <a:pt x="1246" y="2536"/>
                        </a:lnTo>
                        <a:lnTo>
                          <a:pt x="1647" y="2781"/>
                        </a:lnTo>
                        <a:lnTo>
                          <a:pt x="2025" y="3026"/>
                        </a:lnTo>
                        <a:lnTo>
                          <a:pt x="2381" y="3292"/>
                        </a:lnTo>
                        <a:lnTo>
                          <a:pt x="2714" y="3582"/>
                        </a:lnTo>
                        <a:lnTo>
                          <a:pt x="3026" y="3893"/>
                        </a:lnTo>
                        <a:lnTo>
                          <a:pt x="3070" y="3937"/>
                        </a:lnTo>
                        <a:lnTo>
                          <a:pt x="3115" y="3982"/>
                        </a:lnTo>
                        <a:lnTo>
                          <a:pt x="3181" y="3982"/>
                        </a:lnTo>
                        <a:lnTo>
                          <a:pt x="3248" y="3937"/>
                        </a:lnTo>
                        <a:lnTo>
                          <a:pt x="3626" y="3537"/>
                        </a:lnTo>
                        <a:lnTo>
                          <a:pt x="3804" y="3315"/>
                        </a:lnTo>
                        <a:lnTo>
                          <a:pt x="3960" y="3070"/>
                        </a:lnTo>
                        <a:lnTo>
                          <a:pt x="4093" y="2825"/>
                        </a:lnTo>
                        <a:lnTo>
                          <a:pt x="4182" y="2558"/>
                        </a:lnTo>
                        <a:lnTo>
                          <a:pt x="4249" y="2269"/>
                        </a:lnTo>
                        <a:lnTo>
                          <a:pt x="4271" y="2002"/>
                        </a:lnTo>
                        <a:lnTo>
                          <a:pt x="4227" y="1735"/>
                        </a:lnTo>
                        <a:lnTo>
                          <a:pt x="4160" y="1491"/>
                        </a:lnTo>
                        <a:lnTo>
                          <a:pt x="4049" y="1268"/>
                        </a:lnTo>
                        <a:lnTo>
                          <a:pt x="3915" y="1068"/>
                        </a:lnTo>
                        <a:lnTo>
                          <a:pt x="3738" y="868"/>
                        </a:lnTo>
                        <a:lnTo>
                          <a:pt x="3560" y="690"/>
                        </a:lnTo>
                        <a:lnTo>
                          <a:pt x="3359" y="534"/>
                        </a:lnTo>
                        <a:lnTo>
                          <a:pt x="3159" y="379"/>
                        </a:lnTo>
                        <a:lnTo>
                          <a:pt x="2892" y="223"/>
                        </a:lnTo>
                        <a:lnTo>
                          <a:pt x="2648" y="112"/>
                        </a:lnTo>
                        <a:lnTo>
                          <a:pt x="2403" y="45"/>
                        </a:lnTo>
                        <a:lnTo>
                          <a:pt x="2158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Calibri"/>
                      <a:buNone/>
                    </a:pPr>
                    <a:endParaRPr sz="1800" dirty="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" name="Google Shape;128;p3">
                    <a:extLst>
                      <a:ext uri="{FF2B5EF4-FFF2-40B4-BE49-F238E27FC236}">
                        <a16:creationId xmlns:a16="http://schemas.microsoft.com/office/drawing/2014/main" id="{0BE534B5-E246-1243-45EF-25B33F7D1FBB}"/>
                      </a:ext>
                    </a:extLst>
                  </p:cNvPr>
                  <p:cNvSpPr/>
                  <p:nvPr/>
                </p:nvSpPr>
                <p:spPr>
                  <a:xfrm>
                    <a:off x="7293109" y="1619284"/>
                    <a:ext cx="325673" cy="2723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38" h="3293" extrusionOk="0">
                        <a:moveTo>
                          <a:pt x="734" y="0"/>
                        </a:moveTo>
                        <a:lnTo>
                          <a:pt x="557" y="89"/>
                        </a:lnTo>
                        <a:lnTo>
                          <a:pt x="423" y="178"/>
                        </a:lnTo>
                        <a:lnTo>
                          <a:pt x="290" y="290"/>
                        </a:lnTo>
                        <a:lnTo>
                          <a:pt x="178" y="401"/>
                        </a:lnTo>
                        <a:lnTo>
                          <a:pt x="112" y="534"/>
                        </a:lnTo>
                        <a:lnTo>
                          <a:pt x="45" y="690"/>
                        </a:lnTo>
                        <a:lnTo>
                          <a:pt x="0" y="868"/>
                        </a:lnTo>
                        <a:lnTo>
                          <a:pt x="0" y="1046"/>
                        </a:lnTo>
                        <a:lnTo>
                          <a:pt x="23" y="1135"/>
                        </a:lnTo>
                        <a:lnTo>
                          <a:pt x="45" y="1179"/>
                        </a:lnTo>
                        <a:lnTo>
                          <a:pt x="89" y="1202"/>
                        </a:lnTo>
                        <a:lnTo>
                          <a:pt x="868" y="1669"/>
                        </a:lnTo>
                        <a:lnTo>
                          <a:pt x="1624" y="2136"/>
                        </a:lnTo>
                        <a:lnTo>
                          <a:pt x="1980" y="2403"/>
                        </a:lnTo>
                        <a:lnTo>
                          <a:pt x="2336" y="2670"/>
                        </a:lnTo>
                        <a:lnTo>
                          <a:pt x="2692" y="2959"/>
                        </a:lnTo>
                        <a:lnTo>
                          <a:pt x="3025" y="3248"/>
                        </a:lnTo>
                        <a:lnTo>
                          <a:pt x="3114" y="3292"/>
                        </a:lnTo>
                        <a:lnTo>
                          <a:pt x="3203" y="3292"/>
                        </a:lnTo>
                        <a:lnTo>
                          <a:pt x="3381" y="3203"/>
                        </a:lnTo>
                        <a:lnTo>
                          <a:pt x="3515" y="3114"/>
                        </a:lnTo>
                        <a:lnTo>
                          <a:pt x="3626" y="3003"/>
                        </a:lnTo>
                        <a:lnTo>
                          <a:pt x="3737" y="2870"/>
                        </a:lnTo>
                        <a:lnTo>
                          <a:pt x="3804" y="2736"/>
                        </a:lnTo>
                        <a:lnTo>
                          <a:pt x="3871" y="2603"/>
                        </a:lnTo>
                        <a:lnTo>
                          <a:pt x="3915" y="2425"/>
                        </a:lnTo>
                        <a:lnTo>
                          <a:pt x="3937" y="2247"/>
                        </a:lnTo>
                        <a:lnTo>
                          <a:pt x="3937" y="2180"/>
                        </a:lnTo>
                        <a:lnTo>
                          <a:pt x="3893" y="2136"/>
                        </a:lnTo>
                        <a:lnTo>
                          <a:pt x="3848" y="2091"/>
                        </a:lnTo>
                        <a:lnTo>
                          <a:pt x="3804" y="2069"/>
                        </a:lnTo>
                        <a:lnTo>
                          <a:pt x="3759" y="2047"/>
                        </a:lnTo>
                        <a:lnTo>
                          <a:pt x="3715" y="2069"/>
                        </a:lnTo>
                        <a:lnTo>
                          <a:pt x="3670" y="2091"/>
                        </a:lnTo>
                        <a:lnTo>
                          <a:pt x="3648" y="2136"/>
                        </a:lnTo>
                        <a:lnTo>
                          <a:pt x="3626" y="2358"/>
                        </a:lnTo>
                        <a:lnTo>
                          <a:pt x="3559" y="2536"/>
                        </a:lnTo>
                        <a:lnTo>
                          <a:pt x="3493" y="2692"/>
                        </a:lnTo>
                        <a:lnTo>
                          <a:pt x="3381" y="2803"/>
                        </a:lnTo>
                        <a:lnTo>
                          <a:pt x="3337" y="2848"/>
                        </a:lnTo>
                        <a:lnTo>
                          <a:pt x="3270" y="2870"/>
                        </a:lnTo>
                        <a:lnTo>
                          <a:pt x="3048" y="2870"/>
                        </a:lnTo>
                        <a:lnTo>
                          <a:pt x="2959" y="2825"/>
                        </a:lnTo>
                        <a:lnTo>
                          <a:pt x="2803" y="2714"/>
                        </a:lnTo>
                        <a:lnTo>
                          <a:pt x="2358" y="2380"/>
                        </a:lnTo>
                        <a:lnTo>
                          <a:pt x="1936" y="2047"/>
                        </a:lnTo>
                        <a:lnTo>
                          <a:pt x="1424" y="1713"/>
                        </a:lnTo>
                        <a:lnTo>
                          <a:pt x="890" y="1380"/>
                        </a:lnTo>
                        <a:lnTo>
                          <a:pt x="557" y="1202"/>
                        </a:lnTo>
                        <a:lnTo>
                          <a:pt x="379" y="1090"/>
                        </a:lnTo>
                        <a:lnTo>
                          <a:pt x="312" y="1024"/>
                        </a:lnTo>
                        <a:lnTo>
                          <a:pt x="290" y="957"/>
                        </a:lnTo>
                        <a:lnTo>
                          <a:pt x="267" y="912"/>
                        </a:lnTo>
                        <a:lnTo>
                          <a:pt x="267" y="846"/>
                        </a:lnTo>
                        <a:lnTo>
                          <a:pt x="312" y="734"/>
                        </a:lnTo>
                        <a:lnTo>
                          <a:pt x="379" y="646"/>
                        </a:lnTo>
                        <a:lnTo>
                          <a:pt x="490" y="534"/>
                        </a:lnTo>
                        <a:lnTo>
                          <a:pt x="712" y="356"/>
                        </a:lnTo>
                        <a:lnTo>
                          <a:pt x="912" y="267"/>
                        </a:lnTo>
                        <a:lnTo>
                          <a:pt x="935" y="223"/>
                        </a:lnTo>
                        <a:lnTo>
                          <a:pt x="957" y="178"/>
                        </a:lnTo>
                        <a:lnTo>
                          <a:pt x="957" y="134"/>
                        </a:lnTo>
                        <a:lnTo>
                          <a:pt x="935" y="67"/>
                        </a:lnTo>
                        <a:lnTo>
                          <a:pt x="890" y="23"/>
                        </a:lnTo>
                        <a:lnTo>
                          <a:pt x="846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Calibri"/>
                      <a:buNone/>
                    </a:pPr>
                    <a:endParaRPr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" name="Google Shape;129;p3">
                    <a:extLst>
                      <a:ext uri="{FF2B5EF4-FFF2-40B4-BE49-F238E27FC236}">
                        <a16:creationId xmlns:a16="http://schemas.microsoft.com/office/drawing/2014/main" id="{436C3EB6-A1DE-4519-0E64-E8E9B2DF26BF}"/>
                      </a:ext>
                    </a:extLst>
                  </p:cNvPr>
                  <p:cNvSpPr/>
                  <p:nvPr/>
                </p:nvSpPr>
                <p:spPr>
                  <a:xfrm>
                    <a:off x="6549966" y="1698345"/>
                    <a:ext cx="1013654" cy="13208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57" h="15972" extrusionOk="0">
                        <a:moveTo>
                          <a:pt x="9053" y="1"/>
                        </a:moveTo>
                        <a:lnTo>
                          <a:pt x="9009" y="23"/>
                        </a:lnTo>
                        <a:lnTo>
                          <a:pt x="8074" y="1291"/>
                        </a:lnTo>
                        <a:lnTo>
                          <a:pt x="7185" y="2581"/>
                        </a:lnTo>
                        <a:lnTo>
                          <a:pt x="5405" y="5183"/>
                        </a:lnTo>
                        <a:lnTo>
                          <a:pt x="3025" y="8631"/>
                        </a:lnTo>
                        <a:lnTo>
                          <a:pt x="1824" y="10411"/>
                        </a:lnTo>
                        <a:lnTo>
                          <a:pt x="1491" y="10878"/>
                        </a:lnTo>
                        <a:lnTo>
                          <a:pt x="1135" y="11367"/>
                        </a:lnTo>
                        <a:lnTo>
                          <a:pt x="979" y="11612"/>
                        </a:lnTo>
                        <a:lnTo>
                          <a:pt x="823" y="11856"/>
                        </a:lnTo>
                        <a:lnTo>
                          <a:pt x="690" y="12123"/>
                        </a:lnTo>
                        <a:lnTo>
                          <a:pt x="579" y="12390"/>
                        </a:lnTo>
                        <a:lnTo>
                          <a:pt x="401" y="12857"/>
                        </a:lnTo>
                        <a:lnTo>
                          <a:pt x="267" y="13369"/>
                        </a:lnTo>
                        <a:lnTo>
                          <a:pt x="156" y="13880"/>
                        </a:lnTo>
                        <a:lnTo>
                          <a:pt x="45" y="14392"/>
                        </a:lnTo>
                        <a:lnTo>
                          <a:pt x="0" y="14726"/>
                        </a:lnTo>
                        <a:lnTo>
                          <a:pt x="0" y="14904"/>
                        </a:lnTo>
                        <a:lnTo>
                          <a:pt x="0" y="15059"/>
                        </a:lnTo>
                        <a:lnTo>
                          <a:pt x="23" y="15237"/>
                        </a:lnTo>
                        <a:lnTo>
                          <a:pt x="67" y="15393"/>
                        </a:lnTo>
                        <a:lnTo>
                          <a:pt x="156" y="15549"/>
                        </a:lnTo>
                        <a:lnTo>
                          <a:pt x="245" y="15682"/>
                        </a:lnTo>
                        <a:lnTo>
                          <a:pt x="356" y="15793"/>
                        </a:lnTo>
                        <a:lnTo>
                          <a:pt x="490" y="15882"/>
                        </a:lnTo>
                        <a:lnTo>
                          <a:pt x="623" y="15927"/>
                        </a:lnTo>
                        <a:lnTo>
                          <a:pt x="757" y="15971"/>
                        </a:lnTo>
                        <a:lnTo>
                          <a:pt x="890" y="15971"/>
                        </a:lnTo>
                        <a:lnTo>
                          <a:pt x="1024" y="15949"/>
                        </a:lnTo>
                        <a:lnTo>
                          <a:pt x="1157" y="15927"/>
                        </a:lnTo>
                        <a:lnTo>
                          <a:pt x="1313" y="15882"/>
                        </a:lnTo>
                        <a:lnTo>
                          <a:pt x="1602" y="15749"/>
                        </a:lnTo>
                        <a:lnTo>
                          <a:pt x="1869" y="15615"/>
                        </a:lnTo>
                        <a:lnTo>
                          <a:pt x="2358" y="15304"/>
                        </a:lnTo>
                        <a:lnTo>
                          <a:pt x="3181" y="14726"/>
                        </a:lnTo>
                        <a:lnTo>
                          <a:pt x="3581" y="14437"/>
                        </a:lnTo>
                        <a:lnTo>
                          <a:pt x="3960" y="14103"/>
                        </a:lnTo>
                        <a:lnTo>
                          <a:pt x="4182" y="13880"/>
                        </a:lnTo>
                        <a:lnTo>
                          <a:pt x="4404" y="13614"/>
                        </a:lnTo>
                        <a:lnTo>
                          <a:pt x="4605" y="13347"/>
                        </a:lnTo>
                        <a:lnTo>
                          <a:pt x="4805" y="13080"/>
                        </a:lnTo>
                        <a:lnTo>
                          <a:pt x="5183" y="12524"/>
                        </a:lnTo>
                        <a:lnTo>
                          <a:pt x="5539" y="11968"/>
                        </a:lnTo>
                        <a:lnTo>
                          <a:pt x="8052" y="8386"/>
                        </a:lnTo>
                        <a:lnTo>
                          <a:pt x="9120" y="6874"/>
                        </a:lnTo>
                        <a:lnTo>
                          <a:pt x="10188" y="5361"/>
                        </a:lnTo>
                        <a:lnTo>
                          <a:pt x="11233" y="3849"/>
                        </a:lnTo>
                        <a:lnTo>
                          <a:pt x="11745" y="3070"/>
                        </a:lnTo>
                        <a:lnTo>
                          <a:pt x="12234" y="2292"/>
                        </a:lnTo>
                        <a:lnTo>
                          <a:pt x="12256" y="2225"/>
                        </a:lnTo>
                        <a:lnTo>
                          <a:pt x="12234" y="2181"/>
                        </a:lnTo>
                        <a:lnTo>
                          <a:pt x="12212" y="2136"/>
                        </a:lnTo>
                        <a:lnTo>
                          <a:pt x="12167" y="2092"/>
                        </a:lnTo>
                        <a:lnTo>
                          <a:pt x="12123" y="2069"/>
                        </a:lnTo>
                        <a:lnTo>
                          <a:pt x="12011" y="2069"/>
                        </a:lnTo>
                        <a:lnTo>
                          <a:pt x="11967" y="2114"/>
                        </a:lnTo>
                        <a:lnTo>
                          <a:pt x="11277" y="3204"/>
                        </a:lnTo>
                        <a:lnTo>
                          <a:pt x="10566" y="4272"/>
                        </a:lnTo>
                        <a:lnTo>
                          <a:pt x="9075" y="6362"/>
                        </a:lnTo>
                        <a:lnTo>
                          <a:pt x="4404" y="13080"/>
                        </a:lnTo>
                        <a:lnTo>
                          <a:pt x="4115" y="13436"/>
                        </a:lnTo>
                        <a:lnTo>
                          <a:pt x="3804" y="13791"/>
                        </a:lnTo>
                        <a:lnTo>
                          <a:pt x="3448" y="14125"/>
                        </a:lnTo>
                        <a:lnTo>
                          <a:pt x="3070" y="14459"/>
                        </a:lnTo>
                        <a:lnTo>
                          <a:pt x="2670" y="14748"/>
                        </a:lnTo>
                        <a:lnTo>
                          <a:pt x="2269" y="15015"/>
                        </a:lnTo>
                        <a:lnTo>
                          <a:pt x="1847" y="15260"/>
                        </a:lnTo>
                        <a:lnTo>
                          <a:pt x="1446" y="15482"/>
                        </a:lnTo>
                        <a:lnTo>
                          <a:pt x="1179" y="15593"/>
                        </a:lnTo>
                        <a:lnTo>
                          <a:pt x="1090" y="15638"/>
                        </a:lnTo>
                        <a:lnTo>
                          <a:pt x="912" y="15638"/>
                        </a:lnTo>
                        <a:lnTo>
                          <a:pt x="823" y="15593"/>
                        </a:lnTo>
                        <a:lnTo>
                          <a:pt x="601" y="15437"/>
                        </a:lnTo>
                        <a:lnTo>
                          <a:pt x="401" y="15282"/>
                        </a:lnTo>
                        <a:lnTo>
                          <a:pt x="356" y="15237"/>
                        </a:lnTo>
                        <a:lnTo>
                          <a:pt x="312" y="15171"/>
                        </a:lnTo>
                        <a:lnTo>
                          <a:pt x="290" y="15104"/>
                        </a:lnTo>
                        <a:lnTo>
                          <a:pt x="290" y="15037"/>
                        </a:lnTo>
                        <a:lnTo>
                          <a:pt x="290" y="14815"/>
                        </a:lnTo>
                        <a:lnTo>
                          <a:pt x="312" y="14570"/>
                        </a:lnTo>
                        <a:lnTo>
                          <a:pt x="356" y="14325"/>
                        </a:lnTo>
                        <a:lnTo>
                          <a:pt x="467" y="13836"/>
                        </a:lnTo>
                        <a:lnTo>
                          <a:pt x="645" y="13191"/>
                        </a:lnTo>
                        <a:lnTo>
                          <a:pt x="757" y="12880"/>
                        </a:lnTo>
                        <a:lnTo>
                          <a:pt x="868" y="12590"/>
                        </a:lnTo>
                        <a:lnTo>
                          <a:pt x="1001" y="12301"/>
                        </a:lnTo>
                        <a:lnTo>
                          <a:pt x="1135" y="12034"/>
                        </a:lnTo>
                        <a:lnTo>
                          <a:pt x="1290" y="11745"/>
                        </a:lnTo>
                        <a:lnTo>
                          <a:pt x="1491" y="11456"/>
                        </a:lnTo>
                        <a:lnTo>
                          <a:pt x="3626" y="8297"/>
                        </a:lnTo>
                        <a:lnTo>
                          <a:pt x="5806" y="5161"/>
                        </a:lnTo>
                        <a:lnTo>
                          <a:pt x="7496" y="2692"/>
                        </a:lnTo>
                        <a:lnTo>
                          <a:pt x="8341" y="1447"/>
                        </a:lnTo>
                        <a:lnTo>
                          <a:pt x="9231" y="246"/>
                        </a:lnTo>
                        <a:lnTo>
                          <a:pt x="9253" y="201"/>
                        </a:lnTo>
                        <a:lnTo>
                          <a:pt x="9253" y="134"/>
                        </a:lnTo>
                        <a:lnTo>
                          <a:pt x="9231" y="90"/>
                        </a:lnTo>
                        <a:lnTo>
                          <a:pt x="9209" y="45"/>
                        </a:lnTo>
                        <a:lnTo>
                          <a:pt x="9142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Calibri"/>
                      <a:buNone/>
                    </a:pPr>
                    <a:endParaRPr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" name="Google Shape;130;p3">
                    <a:extLst>
                      <a:ext uri="{FF2B5EF4-FFF2-40B4-BE49-F238E27FC236}">
                        <a16:creationId xmlns:a16="http://schemas.microsoft.com/office/drawing/2014/main" id="{792633BF-41DC-5951-D6F9-3F2DE08EB93D}"/>
                      </a:ext>
                    </a:extLst>
                  </p:cNvPr>
                  <p:cNvSpPr/>
                  <p:nvPr/>
                </p:nvSpPr>
                <p:spPr>
                  <a:xfrm>
                    <a:off x="6713630" y="1808750"/>
                    <a:ext cx="776388" cy="1033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88" h="12501" extrusionOk="0">
                        <a:moveTo>
                          <a:pt x="9165" y="0"/>
                        </a:moveTo>
                        <a:lnTo>
                          <a:pt x="9143" y="23"/>
                        </a:lnTo>
                        <a:lnTo>
                          <a:pt x="1736" y="10699"/>
                        </a:lnTo>
                        <a:lnTo>
                          <a:pt x="923" y="11868"/>
                        </a:lnTo>
                        <a:lnTo>
                          <a:pt x="923" y="11868"/>
                        </a:lnTo>
                        <a:lnTo>
                          <a:pt x="935" y="11700"/>
                        </a:lnTo>
                        <a:lnTo>
                          <a:pt x="957" y="11411"/>
                        </a:lnTo>
                        <a:lnTo>
                          <a:pt x="935" y="11166"/>
                        </a:lnTo>
                        <a:lnTo>
                          <a:pt x="913" y="11055"/>
                        </a:lnTo>
                        <a:lnTo>
                          <a:pt x="868" y="10966"/>
                        </a:lnTo>
                        <a:lnTo>
                          <a:pt x="824" y="10899"/>
                        </a:lnTo>
                        <a:lnTo>
                          <a:pt x="735" y="10833"/>
                        </a:lnTo>
                        <a:lnTo>
                          <a:pt x="624" y="10766"/>
                        </a:lnTo>
                        <a:lnTo>
                          <a:pt x="490" y="10722"/>
                        </a:lnTo>
                        <a:lnTo>
                          <a:pt x="312" y="10699"/>
                        </a:lnTo>
                        <a:lnTo>
                          <a:pt x="112" y="10677"/>
                        </a:lnTo>
                        <a:lnTo>
                          <a:pt x="68" y="10699"/>
                        </a:lnTo>
                        <a:lnTo>
                          <a:pt x="23" y="10722"/>
                        </a:lnTo>
                        <a:lnTo>
                          <a:pt x="1" y="10766"/>
                        </a:lnTo>
                        <a:lnTo>
                          <a:pt x="1" y="10833"/>
                        </a:lnTo>
                        <a:lnTo>
                          <a:pt x="23" y="10877"/>
                        </a:lnTo>
                        <a:lnTo>
                          <a:pt x="68" y="10922"/>
                        </a:lnTo>
                        <a:lnTo>
                          <a:pt x="112" y="10944"/>
                        </a:lnTo>
                        <a:lnTo>
                          <a:pt x="157" y="10966"/>
                        </a:lnTo>
                        <a:lnTo>
                          <a:pt x="446" y="10988"/>
                        </a:lnTo>
                        <a:lnTo>
                          <a:pt x="535" y="10988"/>
                        </a:lnTo>
                        <a:lnTo>
                          <a:pt x="602" y="11033"/>
                        </a:lnTo>
                        <a:lnTo>
                          <a:pt x="646" y="11100"/>
                        </a:lnTo>
                        <a:lnTo>
                          <a:pt x="646" y="11211"/>
                        </a:lnTo>
                        <a:lnTo>
                          <a:pt x="646" y="11522"/>
                        </a:lnTo>
                        <a:lnTo>
                          <a:pt x="624" y="11923"/>
                        </a:lnTo>
                        <a:lnTo>
                          <a:pt x="646" y="12345"/>
                        </a:lnTo>
                        <a:lnTo>
                          <a:pt x="668" y="12412"/>
                        </a:lnTo>
                        <a:lnTo>
                          <a:pt x="735" y="12479"/>
                        </a:lnTo>
                        <a:lnTo>
                          <a:pt x="824" y="12501"/>
                        </a:lnTo>
                        <a:lnTo>
                          <a:pt x="868" y="12501"/>
                        </a:lnTo>
                        <a:lnTo>
                          <a:pt x="891" y="12456"/>
                        </a:lnTo>
                        <a:lnTo>
                          <a:pt x="8298" y="1780"/>
                        </a:lnTo>
                        <a:lnTo>
                          <a:pt x="9365" y="245"/>
                        </a:lnTo>
                        <a:lnTo>
                          <a:pt x="9387" y="201"/>
                        </a:lnTo>
                        <a:lnTo>
                          <a:pt x="9387" y="134"/>
                        </a:lnTo>
                        <a:lnTo>
                          <a:pt x="9365" y="89"/>
                        </a:lnTo>
                        <a:lnTo>
                          <a:pt x="9321" y="45"/>
                        </a:lnTo>
                        <a:lnTo>
                          <a:pt x="9276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Calibri"/>
                      <a:buNone/>
                    </a:pPr>
                    <a:endParaRPr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" name="Google Shape;131;p3">
                    <a:extLst>
                      <a:ext uri="{FF2B5EF4-FFF2-40B4-BE49-F238E27FC236}">
                        <a16:creationId xmlns:a16="http://schemas.microsoft.com/office/drawing/2014/main" id="{D8DC682B-E88C-89E8-D54F-A81C1C200093}"/>
                      </a:ext>
                    </a:extLst>
                  </p:cNvPr>
                  <p:cNvSpPr/>
                  <p:nvPr/>
                </p:nvSpPr>
                <p:spPr>
                  <a:xfrm>
                    <a:off x="6603308" y="1742507"/>
                    <a:ext cx="789206" cy="978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43" h="11834" extrusionOk="0">
                        <a:moveTo>
                          <a:pt x="9342" y="1"/>
                        </a:moveTo>
                        <a:lnTo>
                          <a:pt x="9298" y="45"/>
                        </a:lnTo>
                        <a:lnTo>
                          <a:pt x="2091" y="10455"/>
                        </a:lnTo>
                        <a:lnTo>
                          <a:pt x="1802" y="10922"/>
                        </a:lnTo>
                        <a:lnTo>
                          <a:pt x="1646" y="11144"/>
                        </a:lnTo>
                        <a:lnTo>
                          <a:pt x="1468" y="11345"/>
                        </a:lnTo>
                        <a:lnTo>
                          <a:pt x="1424" y="11434"/>
                        </a:lnTo>
                        <a:lnTo>
                          <a:pt x="1402" y="11478"/>
                        </a:lnTo>
                        <a:lnTo>
                          <a:pt x="1357" y="11500"/>
                        </a:lnTo>
                        <a:lnTo>
                          <a:pt x="1313" y="11523"/>
                        </a:lnTo>
                        <a:lnTo>
                          <a:pt x="1224" y="11500"/>
                        </a:lnTo>
                        <a:lnTo>
                          <a:pt x="1068" y="11478"/>
                        </a:lnTo>
                        <a:lnTo>
                          <a:pt x="579" y="11500"/>
                        </a:lnTo>
                        <a:lnTo>
                          <a:pt x="89" y="11545"/>
                        </a:lnTo>
                        <a:lnTo>
                          <a:pt x="23" y="11567"/>
                        </a:lnTo>
                        <a:lnTo>
                          <a:pt x="0" y="11589"/>
                        </a:lnTo>
                        <a:lnTo>
                          <a:pt x="0" y="11656"/>
                        </a:lnTo>
                        <a:lnTo>
                          <a:pt x="0" y="11700"/>
                        </a:lnTo>
                        <a:lnTo>
                          <a:pt x="45" y="11745"/>
                        </a:lnTo>
                        <a:lnTo>
                          <a:pt x="89" y="11789"/>
                        </a:lnTo>
                        <a:lnTo>
                          <a:pt x="134" y="11812"/>
                        </a:lnTo>
                        <a:lnTo>
                          <a:pt x="201" y="11834"/>
                        </a:lnTo>
                        <a:lnTo>
                          <a:pt x="556" y="11812"/>
                        </a:lnTo>
                        <a:lnTo>
                          <a:pt x="957" y="11834"/>
                        </a:lnTo>
                        <a:lnTo>
                          <a:pt x="1135" y="11834"/>
                        </a:lnTo>
                        <a:lnTo>
                          <a:pt x="1335" y="11789"/>
                        </a:lnTo>
                        <a:lnTo>
                          <a:pt x="1491" y="11745"/>
                        </a:lnTo>
                        <a:lnTo>
                          <a:pt x="1624" y="11678"/>
                        </a:lnTo>
                        <a:lnTo>
                          <a:pt x="1758" y="11545"/>
                        </a:lnTo>
                        <a:lnTo>
                          <a:pt x="1869" y="11389"/>
                        </a:lnTo>
                        <a:lnTo>
                          <a:pt x="2047" y="11078"/>
                        </a:lnTo>
                        <a:lnTo>
                          <a:pt x="3871" y="8453"/>
                        </a:lnTo>
                        <a:lnTo>
                          <a:pt x="8430" y="1847"/>
                        </a:lnTo>
                        <a:lnTo>
                          <a:pt x="9520" y="268"/>
                        </a:lnTo>
                        <a:lnTo>
                          <a:pt x="9543" y="201"/>
                        </a:lnTo>
                        <a:lnTo>
                          <a:pt x="9543" y="156"/>
                        </a:lnTo>
                        <a:lnTo>
                          <a:pt x="9520" y="90"/>
                        </a:lnTo>
                        <a:lnTo>
                          <a:pt x="9476" y="45"/>
                        </a:lnTo>
                        <a:lnTo>
                          <a:pt x="9431" y="23"/>
                        </a:lnTo>
                        <a:lnTo>
                          <a:pt x="9387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Calibri"/>
                      <a:buNone/>
                    </a:pPr>
                    <a:endParaRPr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39" name="Google Shape;132;p3">
                <a:extLst>
                  <a:ext uri="{FF2B5EF4-FFF2-40B4-BE49-F238E27FC236}">
                    <a16:creationId xmlns:a16="http://schemas.microsoft.com/office/drawing/2014/main" id="{084264EF-A6EC-20ED-FE03-83A8ED0C3EB1}"/>
                  </a:ext>
                </a:extLst>
              </p:cNvPr>
              <p:cNvSpPr/>
              <p:nvPr/>
            </p:nvSpPr>
            <p:spPr>
              <a:xfrm>
                <a:off x="6767054" y="2818599"/>
                <a:ext cx="130666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491" extrusionOk="0">
                    <a:moveTo>
                      <a:pt x="111" y="1"/>
                    </a:moveTo>
                    <a:lnTo>
                      <a:pt x="67" y="23"/>
                    </a:lnTo>
                    <a:lnTo>
                      <a:pt x="22" y="45"/>
                    </a:lnTo>
                    <a:lnTo>
                      <a:pt x="0" y="90"/>
                    </a:lnTo>
                    <a:lnTo>
                      <a:pt x="0" y="134"/>
                    </a:lnTo>
                    <a:lnTo>
                      <a:pt x="22" y="201"/>
                    </a:lnTo>
                    <a:lnTo>
                      <a:pt x="111" y="334"/>
                    </a:lnTo>
                    <a:lnTo>
                      <a:pt x="222" y="401"/>
                    </a:lnTo>
                    <a:lnTo>
                      <a:pt x="334" y="468"/>
                    </a:lnTo>
                    <a:lnTo>
                      <a:pt x="489" y="490"/>
                    </a:lnTo>
                    <a:lnTo>
                      <a:pt x="734" y="490"/>
                    </a:lnTo>
                    <a:lnTo>
                      <a:pt x="1001" y="468"/>
                    </a:lnTo>
                    <a:lnTo>
                      <a:pt x="1490" y="401"/>
                    </a:lnTo>
                    <a:lnTo>
                      <a:pt x="1557" y="379"/>
                    </a:lnTo>
                    <a:lnTo>
                      <a:pt x="1579" y="334"/>
                    </a:lnTo>
                    <a:lnTo>
                      <a:pt x="1579" y="290"/>
                    </a:lnTo>
                    <a:lnTo>
                      <a:pt x="1579" y="245"/>
                    </a:lnTo>
                    <a:lnTo>
                      <a:pt x="1535" y="201"/>
                    </a:lnTo>
                    <a:lnTo>
                      <a:pt x="1490" y="157"/>
                    </a:lnTo>
                    <a:lnTo>
                      <a:pt x="1446" y="134"/>
                    </a:lnTo>
                    <a:lnTo>
                      <a:pt x="1379" y="134"/>
                    </a:lnTo>
                    <a:lnTo>
                      <a:pt x="1001" y="179"/>
                    </a:lnTo>
                    <a:lnTo>
                      <a:pt x="601" y="201"/>
                    </a:lnTo>
                    <a:lnTo>
                      <a:pt x="356" y="201"/>
                    </a:lnTo>
                    <a:lnTo>
                      <a:pt x="289" y="179"/>
                    </a:lnTo>
                    <a:lnTo>
                      <a:pt x="311" y="179"/>
                    </a:lnTo>
                    <a:lnTo>
                      <a:pt x="289" y="157"/>
                    </a:lnTo>
                    <a:lnTo>
                      <a:pt x="245" y="90"/>
                    </a:lnTo>
                    <a:lnTo>
                      <a:pt x="200" y="45"/>
                    </a:lnTo>
                    <a:lnTo>
                      <a:pt x="156" y="23"/>
                    </a:lnTo>
                    <a:lnTo>
                      <a:pt x="11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133;p3">
                <a:extLst>
                  <a:ext uri="{FF2B5EF4-FFF2-40B4-BE49-F238E27FC236}">
                    <a16:creationId xmlns:a16="http://schemas.microsoft.com/office/drawing/2014/main" id="{38121C8A-6033-E38F-EA4A-D22D5857ABD4}"/>
                  </a:ext>
                </a:extLst>
              </p:cNvPr>
              <p:cNvSpPr/>
              <p:nvPr/>
            </p:nvSpPr>
            <p:spPr>
              <a:xfrm>
                <a:off x="6553605" y="2886661"/>
                <a:ext cx="145469" cy="108668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1314" extrusionOk="0">
                    <a:moveTo>
                      <a:pt x="90" y="1"/>
                    </a:moveTo>
                    <a:lnTo>
                      <a:pt x="45" y="23"/>
                    </a:lnTo>
                    <a:lnTo>
                      <a:pt x="1" y="68"/>
                    </a:lnTo>
                    <a:lnTo>
                      <a:pt x="1" y="112"/>
                    </a:lnTo>
                    <a:lnTo>
                      <a:pt x="1" y="156"/>
                    </a:lnTo>
                    <a:lnTo>
                      <a:pt x="23" y="201"/>
                    </a:lnTo>
                    <a:lnTo>
                      <a:pt x="68" y="245"/>
                    </a:lnTo>
                    <a:lnTo>
                      <a:pt x="112" y="268"/>
                    </a:lnTo>
                    <a:lnTo>
                      <a:pt x="334" y="334"/>
                    </a:lnTo>
                    <a:lnTo>
                      <a:pt x="535" y="401"/>
                    </a:lnTo>
                    <a:lnTo>
                      <a:pt x="735" y="512"/>
                    </a:lnTo>
                    <a:lnTo>
                      <a:pt x="891" y="624"/>
                    </a:lnTo>
                    <a:lnTo>
                      <a:pt x="1069" y="735"/>
                    </a:lnTo>
                    <a:lnTo>
                      <a:pt x="1224" y="891"/>
                    </a:lnTo>
                    <a:lnTo>
                      <a:pt x="1358" y="1046"/>
                    </a:lnTo>
                    <a:lnTo>
                      <a:pt x="1491" y="1224"/>
                    </a:lnTo>
                    <a:lnTo>
                      <a:pt x="1536" y="1269"/>
                    </a:lnTo>
                    <a:lnTo>
                      <a:pt x="1602" y="1291"/>
                    </a:lnTo>
                    <a:lnTo>
                      <a:pt x="1647" y="1313"/>
                    </a:lnTo>
                    <a:lnTo>
                      <a:pt x="1691" y="1291"/>
                    </a:lnTo>
                    <a:lnTo>
                      <a:pt x="1736" y="1269"/>
                    </a:lnTo>
                    <a:lnTo>
                      <a:pt x="1758" y="1224"/>
                    </a:lnTo>
                    <a:lnTo>
                      <a:pt x="1758" y="1180"/>
                    </a:lnTo>
                    <a:lnTo>
                      <a:pt x="1714" y="1113"/>
                    </a:lnTo>
                    <a:lnTo>
                      <a:pt x="1580" y="913"/>
                    </a:lnTo>
                    <a:lnTo>
                      <a:pt x="1402" y="735"/>
                    </a:lnTo>
                    <a:lnTo>
                      <a:pt x="1224" y="557"/>
                    </a:lnTo>
                    <a:lnTo>
                      <a:pt x="1046" y="401"/>
                    </a:lnTo>
                    <a:lnTo>
                      <a:pt x="846" y="290"/>
                    </a:lnTo>
                    <a:lnTo>
                      <a:pt x="624" y="179"/>
                    </a:lnTo>
                    <a:lnTo>
                      <a:pt x="401" y="90"/>
                    </a:lnTo>
                    <a:lnTo>
                      <a:pt x="15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5" name="Google Shape;134;p3">
              <a:extLst>
                <a:ext uri="{FF2B5EF4-FFF2-40B4-BE49-F238E27FC236}">
                  <a16:creationId xmlns:a16="http://schemas.microsoft.com/office/drawing/2014/main" id="{023C4EC9-A294-8987-BB2F-A22633F85367}"/>
                </a:ext>
              </a:extLst>
            </p:cNvPr>
            <p:cNvSpPr/>
            <p:nvPr/>
          </p:nvSpPr>
          <p:spPr>
            <a:xfrm rot="232341">
              <a:off x="9978410" y="5324395"/>
              <a:ext cx="268692" cy="697244"/>
            </a:xfrm>
            <a:custGeom>
              <a:avLst/>
              <a:gdLst/>
              <a:ahLst/>
              <a:cxnLst/>
              <a:rect l="l" t="t" r="r" b="b"/>
              <a:pathLst>
                <a:path w="3249" h="8431" fill="none" extrusionOk="0">
                  <a:moveTo>
                    <a:pt x="1091" y="45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12" y="2047"/>
                  </a:lnTo>
                  <a:lnTo>
                    <a:pt x="1202" y="4605"/>
                  </a:lnTo>
                  <a:lnTo>
                    <a:pt x="1202" y="4605"/>
                  </a:lnTo>
                  <a:lnTo>
                    <a:pt x="1736" y="6740"/>
                  </a:lnTo>
                  <a:lnTo>
                    <a:pt x="2158" y="8430"/>
                  </a:lnTo>
                  <a:lnTo>
                    <a:pt x="2158" y="8430"/>
                  </a:lnTo>
                  <a:lnTo>
                    <a:pt x="2648" y="8430"/>
                  </a:lnTo>
                  <a:lnTo>
                    <a:pt x="3137" y="8386"/>
                  </a:lnTo>
                  <a:lnTo>
                    <a:pt x="3137" y="8386"/>
                  </a:lnTo>
                  <a:lnTo>
                    <a:pt x="3248" y="8341"/>
                  </a:lnTo>
                  <a:lnTo>
                    <a:pt x="3248" y="8341"/>
                  </a:lnTo>
                  <a:lnTo>
                    <a:pt x="2825" y="6651"/>
                  </a:lnTo>
                  <a:lnTo>
                    <a:pt x="2269" y="4538"/>
                  </a:lnTo>
                  <a:lnTo>
                    <a:pt x="2269" y="4538"/>
                  </a:lnTo>
                  <a:lnTo>
                    <a:pt x="1091" y="45"/>
                  </a:lnTo>
                  <a:lnTo>
                    <a:pt x="1091" y="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135;p3">
              <a:extLst>
                <a:ext uri="{FF2B5EF4-FFF2-40B4-BE49-F238E27FC236}">
                  <a16:creationId xmlns:a16="http://schemas.microsoft.com/office/drawing/2014/main" id="{DB81B7F3-B53F-C262-4B4A-D2FCF09137E7}"/>
                </a:ext>
              </a:extLst>
            </p:cNvPr>
            <p:cNvSpPr/>
            <p:nvPr/>
          </p:nvSpPr>
          <p:spPr>
            <a:xfrm rot="232341">
              <a:off x="10147614" y="6021556"/>
              <a:ext cx="7443" cy="1902"/>
            </a:xfrm>
            <a:custGeom>
              <a:avLst/>
              <a:gdLst/>
              <a:ahLst/>
              <a:cxnLst/>
              <a:rect l="l" t="t" r="r" b="b"/>
              <a:pathLst>
                <a:path w="90" h="23" extrusionOk="0">
                  <a:moveTo>
                    <a:pt x="1" y="23"/>
                  </a:moveTo>
                  <a:lnTo>
                    <a:pt x="1" y="23"/>
                  </a:lnTo>
                  <a:lnTo>
                    <a:pt x="1" y="23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1" y="23"/>
                  </a:lnTo>
                  <a:lnTo>
                    <a:pt x="1" y="23"/>
                  </a:lnTo>
                  <a:close/>
                </a:path>
              </a:pathLst>
            </a:custGeom>
            <a:solidFill>
              <a:srgbClr val="A3C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136;p3">
              <a:extLst>
                <a:ext uri="{FF2B5EF4-FFF2-40B4-BE49-F238E27FC236}">
                  <a16:creationId xmlns:a16="http://schemas.microsoft.com/office/drawing/2014/main" id="{F9EEDEAF-3A93-78DB-9255-F3ED40DC70C5}"/>
                </a:ext>
              </a:extLst>
            </p:cNvPr>
            <p:cNvSpPr/>
            <p:nvPr/>
          </p:nvSpPr>
          <p:spPr>
            <a:xfrm rot="232341">
              <a:off x="10785976" y="5740128"/>
              <a:ext cx="362474" cy="351392"/>
            </a:xfrm>
            <a:custGeom>
              <a:avLst/>
              <a:gdLst/>
              <a:ahLst/>
              <a:cxnLst/>
              <a:rect l="l" t="t" r="r" b="b"/>
              <a:pathLst>
                <a:path w="4383" h="4249" fill="none" extrusionOk="0">
                  <a:moveTo>
                    <a:pt x="3870" y="445"/>
                  </a:moveTo>
                  <a:lnTo>
                    <a:pt x="3870" y="445"/>
                  </a:lnTo>
                  <a:lnTo>
                    <a:pt x="3737" y="334"/>
                  </a:lnTo>
                  <a:lnTo>
                    <a:pt x="3581" y="223"/>
                  </a:lnTo>
                  <a:lnTo>
                    <a:pt x="3403" y="134"/>
                  </a:lnTo>
                  <a:lnTo>
                    <a:pt x="3203" y="67"/>
                  </a:lnTo>
                  <a:lnTo>
                    <a:pt x="3003" y="23"/>
                  </a:lnTo>
                  <a:lnTo>
                    <a:pt x="2758" y="0"/>
                  </a:lnTo>
                  <a:lnTo>
                    <a:pt x="2514" y="0"/>
                  </a:lnTo>
                  <a:lnTo>
                    <a:pt x="2247" y="0"/>
                  </a:lnTo>
                  <a:lnTo>
                    <a:pt x="0" y="200"/>
                  </a:lnTo>
                  <a:lnTo>
                    <a:pt x="0" y="200"/>
                  </a:lnTo>
                  <a:lnTo>
                    <a:pt x="267" y="245"/>
                  </a:lnTo>
                  <a:lnTo>
                    <a:pt x="512" y="289"/>
                  </a:lnTo>
                  <a:lnTo>
                    <a:pt x="734" y="334"/>
                  </a:lnTo>
                  <a:lnTo>
                    <a:pt x="957" y="401"/>
                  </a:lnTo>
                  <a:lnTo>
                    <a:pt x="1135" y="490"/>
                  </a:lnTo>
                  <a:lnTo>
                    <a:pt x="1313" y="579"/>
                  </a:lnTo>
                  <a:lnTo>
                    <a:pt x="1468" y="668"/>
                  </a:lnTo>
                  <a:lnTo>
                    <a:pt x="1624" y="779"/>
                  </a:lnTo>
                  <a:lnTo>
                    <a:pt x="1624" y="779"/>
                  </a:lnTo>
                  <a:lnTo>
                    <a:pt x="1735" y="912"/>
                  </a:lnTo>
                  <a:lnTo>
                    <a:pt x="1846" y="1068"/>
                  </a:lnTo>
                  <a:lnTo>
                    <a:pt x="1935" y="1246"/>
                  </a:lnTo>
                  <a:lnTo>
                    <a:pt x="2024" y="1468"/>
                  </a:lnTo>
                  <a:lnTo>
                    <a:pt x="2091" y="1691"/>
                  </a:lnTo>
                  <a:lnTo>
                    <a:pt x="2136" y="1958"/>
                  </a:lnTo>
                  <a:lnTo>
                    <a:pt x="2158" y="2247"/>
                  </a:lnTo>
                  <a:lnTo>
                    <a:pt x="2180" y="2558"/>
                  </a:lnTo>
                  <a:lnTo>
                    <a:pt x="2180" y="2558"/>
                  </a:lnTo>
                  <a:lnTo>
                    <a:pt x="2158" y="2803"/>
                  </a:lnTo>
                  <a:lnTo>
                    <a:pt x="2113" y="3048"/>
                  </a:lnTo>
                  <a:lnTo>
                    <a:pt x="2002" y="3270"/>
                  </a:lnTo>
                  <a:lnTo>
                    <a:pt x="1869" y="3470"/>
                  </a:lnTo>
                  <a:lnTo>
                    <a:pt x="1691" y="3648"/>
                  </a:lnTo>
                  <a:lnTo>
                    <a:pt x="1490" y="3826"/>
                  </a:lnTo>
                  <a:lnTo>
                    <a:pt x="1224" y="3982"/>
                  </a:lnTo>
                  <a:lnTo>
                    <a:pt x="934" y="4115"/>
                  </a:lnTo>
                  <a:lnTo>
                    <a:pt x="934" y="4115"/>
                  </a:lnTo>
                  <a:lnTo>
                    <a:pt x="734" y="4204"/>
                  </a:lnTo>
                  <a:lnTo>
                    <a:pt x="556" y="4249"/>
                  </a:lnTo>
                  <a:lnTo>
                    <a:pt x="556" y="4249"/>
                  </a:lnTo>
                  <a:lnTo>
                    <a:pt x="1446" y="4115"/>
                  </a:lnTo>
                  <a:lnTo>
                    <a:pt x="2202" y="3959"/>
                  </a:lnTo>
                  <a:lnTo>
                    <a:pt x="2558" y="3871"/>
                  </a:lnTo>
                  <a:lnTo>
                    <a:pt x="2870" y="3782"/>
                  </a:lnTo>
                  <a:lnTo>
                    <a:pt x="3159" y="3670"/>
                  </a:lnTo>
                  <a:lnTo>
                    <a:pt x="3403" y="3559"/>
                  </a:lnTo>
                  <a:lnTo>
                    <a:pt x="3626" y="3426"/>
                  </a:lnTo>
                  <a:lnTo>
                    <a:pt x="3826" y="3314"/>
                  </a:lnTo>
                  <a:lnTo>
                    <a:pt x="3982" y="3159"/>
                  </a:lnTo>
                  <a:lnTo>
                    <a:pt x="4137" y="3025"/>
                  </a:lnTo>
                  <a:lnTo>
                    <a:pt x="4226" y="2870"/>
                  </a:lnTo>
                  <a:lnTo>
                    <a:pt x="4315" y="2714"/>
                  </a:lnTo>
                  <a:lnTo>
                    <a:pt x="4360" y="2536"/>
                  </a:lnTo>
                  <a:lnTo>
                    <a:pt x="4382" y="2380"/>
                  </a:lnTo>
                  <a:lnTo>
                    <a:pt x="4382" y="2380"/>
                  </a:lnTo>
                  <a:lnTo>
                    <a:pt x="4382" y="2024"/>
                  </a:lnTo>
                  <a:lnTo>
                    <a:pt x="4360" y="1735"/>
                  </a:lnTo>
                  <a:lnTo>
                    <a:pt x="4315" y="1446"/>
                  </a:lnTo>
                  <a:lnTo>
                    <a:pt x="4271" y="1201"/>
                  </a:lnTo>
                  <a:lnTo>
                    <a:pt x="4182" y="957"/>
                  </a:lnTo>
                  <a:lnTo>
                    <a:pt x="4093" y="757"/>
                  </a:lnTo>
                  <a:lnTo>
                    <a:pt x="4004" y="601"/>
                  </a:lnTo>
                  <a:lnTo>
                    <a:pt x="3870" y="4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137;p3">
              <a:extLst>
                <a:ext uri="{FF2B5EF4-FFF2-40B4-BE49-F238E27FC236}">
                  <a16:creationId xmlns:a16="http://schemas.microsoft.com/office/drawing/2014/main" id="{A8EDA42C-3086-47DE-E916-C4C40E1A2CA6}"/>
                </a:ext>
              </a:extLst>
            </p:cNvPr>
            <p:cNvSpPr/>
            <p:nvPr/>
          </p:nvSpPr>
          <p:spPr>
            <a:xfrm rot="232341">
              <a:off x="10636950" y="5414538"/>
              <a:ext cx="507778" cy="342213"/>
            </a:xfrm>
            <a:custGeom>
              <a:avLst/>
              <a:gdLst/>
              <a:ahLst/>
              <a:cxnLst/>
              <a:rect l="l" t="t" r="r" b="b"/>
              <a:pathLst>
                <a:path w="6140" h="4138" fill="none" extrusionOk="0">
                  <a:moveTo>
                    <a:pt x="1" y="67"/>
                  </a:moveTo>
                  <a:lnTo>
                    <a:pt x="1" y="67"/>
                  </a:lnTo>
                  <a:lnTo>
                    <a:pt x="579" y="89"/>
                  </a:lnTo>
                  <a:lnTo>
                    <a:pt x="579" y="89"/>
                  </a:lnTo>
                  <a:lnTo>
                    <a:pt x="979" y="111"/>
                  </a:lnTo>
                  <a:lnTo>
                    <a:pt x="1357" y="178"/>
                  </a:lnTo>
                  <a:lnTo>
                    <a:pt x="1735" y="245"/>
                  </a:lnTo>
                  <a:lnTo>
                    <a:pt x="2069" y="356"/>
                  </a:lnTo>
                  <a:lnTo>
                    <a:pt x="2381" y="490"/>
                  </a:lnTo>
                  <a:lnTo>
                    <a:pt x="2670" y="645"/>
                  </a:lnTo>
                  <a:lnTo>
                    <a:pt x="2937" y="823"/>
                  </a:lnTo>
                  <a:lnTo>
                    <a:pt x="3181" y="1023"/>
                  </a:lnTo>
                  <a:lnTo>
                    <a:pt x="3181" y="1023"/>
                  </a:lnTo>
                  <a:lnTo>
                    <a:pt x="3337" y="1179"/>
                  </a:lnTo>
                  <a:lnTo>
                    <a:pt x="3470" y="1357"/>
                  </a:lnTo>
                  <a:lnTo>
                    <a:pt x="3604" y="1535"/>
                  </a:lnTo>
                  <a:lnTo>
                    <a:pt x="3693" y="1713"/>
                  </a:lnTo>
                  <a:lnTo>
                    <a:pt x="3782" y="1913"/>
                  </a:lnTo>
                  <a:lnTo>
                    <a:pt x="3826" y="2113"/>
                  </a:lnTo>
                  <a:lnTo>
                    <a:pt x="3849" y="2291"/>
                  </a:lnTo>
                  <a:lnTo>
                    <a:pt x="3871" y="2491"/>
                  </a:lnTo>
                  <a:lnTo>
                    <a:pt x="3871" y="2491"/>
                  </a:lnTo>
                  <a:lnTo>
                    <a:pt x="3849" y="2625"/>
                  </a:lnTo>
                  <a:lnTo>
                    <a:pt x="3826" y="2758"/>
                  </a:lnTo>
                  <a:lnTo>
                    <a:pt x="3804" y="2870"/>
                  </a:lnTo>
                  <a:lnTo>
                    <a:pt x="3737" y="2981"/>
                  </a:lnTo>
                  <a:lnTo>
                    <a:pt x="3671" y="3092"/>
                  </a:lnTo>
                  <a:lnTo>
                    <a:pt x="3582" y="3203"/>
                  </a:lnTo>
                  <a:lnTo>
                    <a:pt x="3359" y="3426"/>
                  </a:lnTo>
                  <a:lnTo>
                    <a:pt x="3070" y="3626"/>
                  </a:lnTo>
                  <a:lnTo>
                    <a:pt x="2714" y="3804"/>
                  </a:lnTo>
                  <a:lnTo>
                    <a:pt x="2292" y="3982"/>
                  </a:lnTo>
                  <a:lnTo>
                    <a:pt x="1802" y="4137"/>
                  </a:lnTo>
                  <a:lnTo>
                    <a:pt x="4049" y="3937"/>
                  </a:lnTo>
                  <a:lnTo>
                    <a:pt x="4049" y="3937"/>
                  </a:lnTo>
                  <a:lnTo>
                    <a:pt x="4538" y="3737"/>
                  </a:lnTo>
                  <a:lnTo>
                    <a:pt x="4961" y="3537"/>
                  </a:lnTo>
                  <a:lnTo>
                    <a:pt x="5317" y="3314"/>
                  </a:lnTo>
                  <a:lnTo>
                    <a:pt x="5628" y="3092"/>
                  </a:lnTo>
                  <a:lnTo>
                    <a:pt x="5850" y="2870"/>
                  </a:lnTo>
                  <a:lnTo>
                    <a:pt x="5939" y="2758"/>
                  </a:lnTo>
                  <a:lnTo>
                    <a:pt x="6006" y="2625"/>
                  </a:lnTo>
                  <a:lnTo>
                    <a:pt x="6073" y="2514"/>
                  </a:lnTo>
                  <a:lnTo>
                    <a:pt x="6117" y="2380"/>
                  </a:lnTo>
                  <a:lnTo>
                    <a:pt x="6140" y="2269"/>
                  </a:lnTo>
                  <a:lnTo>
                    <a:pt x="6140" y="2136"/>
                  </a:lnTo>
                  <a:lnTo>
                    <a:pt x="6140" y="2136"/>
                  </a:lnTo>
                  <a:lnTo>
                    <a:pt x="6140" y="1935"/>
                  </a:lnTo>
                  <a:lnTo>
                    <a:pt x="6095" y="1735"/>
                  </a:lnTo>
                  <a:lnTo>
                    <a:pt x="6028" y="1557"/>
                  </a:lnTo>
                  <a:lnTo>
                    <a:pt x="5939" y="1357"/>
                  </a:lnTo>
                  <a:lnTo>
                    <a:pt x="5828" y="1179"/>
                  </a:lnTo>
                  <a:lnTo>
                    <a:pt x="5695" y="1001"/>
                  </a:lnTo>
                  <a:lnTo>
                    <a:pt x="5539" y="846"/>
                  </a:lnTo>
                  <a:lnTo>
                    <a:pt x="5339" y="690"/>
                  </a:lnTo>
                  <a:lnTo>
                    <a:pt x="5339" y="690"/>
                  </a:lnTo>
                  <a:lnTo>
                    <a:pt x="5116" y="534"/>
                  </a:lnTo>
                  <a:lnTo>
                    <a:pt x="4872" y="378"/>
                  </a:lnTo>
                  <a:lnTo>
                    <a:pt x="4605" y="267"/>
                  </a:lnTo>
                  <a:lnTo>
                    <a:pt x="4316" y="178"/>
                  </a:lnTo>
                  <a:lnTo>
                    <a:pt x="3982" y="111"/>
                  </a:lnTo>
                  <a:lnTo>
                    <a:pt x="3626" y="45"/>
                  </a:lnTo>
                  <a:lnTo>
                    <a:pt x="3248" y="23"/>
                  </a:lnTo>
                  <a:lnTo>
                    <a:pt x="2848" y="0"/>
                  </a:lnTo>
                  <a:lnTo>
                    <a:pt x="2848" y="0"/>
                  </a:lnTo>
                  <a:lnTo>
                    <a:pt x="1357" y="23"/>
                  </a:lnTo>
                  <a:lnTo>
                    <a:pt x="1" y="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138;p3">
              <a:extLst>
                <a:ext uri="{FF2B5EF4-FFF2-40B4-BE49-F238E27FC236}">
                  <a16:creationId xmlns:a16="http://schemas.microsoft.com/office/drawing/2014/main" id="{8A67542D-B4BC-AD0F-398C-40E71A4754BB}"/>
                </a:ext>
              </a:extLst>
            </p:cNvPr>
            <p:cNvSpPr/>
            <p:nvPr/>
          </p:nvSpPr>
          <p:spPr>
            <a:xfrm rot="232341">
              <a:off x="10603870" y="5835729"/>
              <a:ext cx="141665" cy="191450"/>
            </a:xfrm>
            <a:custGeom>
              <a:avLst/>
              <a:gdLst/>
              <a:ahLst/>
              <a:cxnLst/>
              <a:rect l="l" t="t" r="r" b="b"/>
              <a:pathLst>
                <a:path w="1713" h="2315" fill="none" extrusionOk="0">
                  <a:moveTo>
                    <a:pt x="1401" y="45"/>
                  </a:moveTo>
                  <a:lnTo>
                    <a:pt x="1401" y="45"/>
                  </a:lnTo>
                  <a:lnTo>
                    <a:pt x="1001" y="1"/>
                  </a:lnTo>
                  <a:lnTo>
                    <a:pt x="1001" y="1"/>
                  </a:lnTo>
                  <a:lnTo>
                    <a:pt x="801" y="1"/>
                  </a:lnTo>
                  <a:lnTo>
                    <a:pt x="556" y="23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200" y="1246"/>
                  </a:lnTo>
                  <a:lnTo>
                    <a:pt x="356" y="2314"/>
                  </a:lnTo>
                  <a:lnTo>
                    <a:pt x="356" y="2314"/>
                  </a:lnTo>
                  <a:lnTo>
                    <a:pt x="623" y="2314"/>
                  </a:lnTo>
                  <a:lnTo>
                    <a:pt x="890" y="2270"/>
                  </a:lnTo>
                  <a:lnTo>
                    <a:pt x="1179" y="2203"/>
                  </a:lnTo>
                  <a:lnTo>
                    <a:pt x="1513" y="2114"/>
                  </a:lnTo>
                  <a:lnTo>
                    <a:pt x="1513" y="2114"/>
                  </a:lnTo>
                  <a:lnTo>
                    <a:pt x="1668" y="2047"/>
                  </a:lnTo>
                  <a:lnTo>
                    <a:pt x="1691" y="2047"/>
                  </a:lnTo>
                  <a:lnTo>
                    <a:pt x="1691" y="2047"/>
                  </a:lnTo>
                  <a:lnTo>
                    <a:pt x="1713" y="2047"/>
                  </a:lnTo>
                  <a:lnTo>
                    <a:pt x="1713" y="2047"/>
                  </a:lnTo>
                  <a:lnTo>
                    <a:pt x="1668" y="1803"/>
                  </a:lnTo>
                  <a:lnTo>
                    <a:pt x="1668" y="1803"/>
                  </a:lnTo>
                  <a:lnTo>
                    <a:pt x="1535" y="935"/>
                  </a:lnTo>
                  <a:lnTo>
                    <a:pt x="1401" y="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139;p3">
              <a:extLst>
                <a:ext uri="{FF2B5EF4-FFF2-40B4-BE49-F238E27FC236}">
                  <a16:creationId xmlns:a16="http://schemas.microsoft.com/office/drawing/2014/main" id="{6425B505-4515-B37C-C0A1-EF6144D99282}"/>
                </a:ext>
              </a:extLst>
            </p:cNvPr>
            <p:cNvSpPr/>
            <p:nvPr/>
          </p:nvSpPr>
          <p:spPr>
            <a:xfrm rot="232341">
              <a:off x="10557889" y="5530400"/>
              <a:ext cx="141665" cy="191368"/>
            </a:xfrm>
            <a:custGeom>
              <a:avLst/>
              <a:gdLst/>
              <a:ahLst/>
              <a:cxnLst/>
              <a:rect l="l" t="t" r="r" b="b"/>
              <a:pathLst>
                <a:path w="1713" h="2314" fill="none" extrusionOk="0">
                  <a:moveTo>
                    <a:pt x="1001" y="1"/>
                  </a:moveTo>
                  <a:lnTo>
                    <a:pt x="1001" y="1"/>
                  </a:lnTo>
                  <a:lnTo>
                    <a:pt x="779" y="1"/>
                  </a:lnTo>
                  <a:lnTo>
                    <a:pt x="556" y="1"/>
                  </a:lnTo>
                  <a:lnTo>
                    <a:pt x="289" y="45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200" y="1224"/>
                  </a:lnTo>
                  <a:lnTo>
                    <a:pt x="356" y="2314"/>
                  </a:lnTo>
                  <a:lnTo>
                    <a:pt x="356" y="2314"/>
                  </a:lnTo>
                  <a:lnTo>
                    <a:pt x="601" y="2292"/>
                  </a:lnTo>
                  <a:lnTo>
                    <a:pt x="890" y="2269"/>
                  </a:lnTo>
                  <a:lnTo>
                    <a:pt x="1179" y="2203"/>
                  </a:lnTo>
                  <a:lnTo>
                    <a:pt x="1513" y="2114"/>
                  </a:lnTo>
                  <a:lnTo>
                    <a:pt x="1513" y="2114"/>
                  </a:lnTo>
                  <a:lnTo>
                    <a:pt x="1646" y="2047"/>
                  </a:lnTo>
                  <a:lnTo>
                    <a:pt x="1691" y="2047"/>
                  </a:lnTo>
                  <a:lnTo>
                    <a:pt x="1691" y="2047"/>
                  </a:lnTo>
                  <a:lnTo>
                    <a:pt x="1713" y="2047"/>
                  </a:lnTo>
                  <a:lnTo>
                    <a:pt x="1713" y="2047"/>
                  </a:lnTo>
                  <a:lnTo>
                    <a:pt x="1691" y="1913"/>
                  </a:lnTo>
                  <a:lnTo>
                    <a:pt x="1646" y="1780"/>
                  </a:lnTo>
                  <a:lnTo>
                    <a:pt x="1646" y="1780"/>
                  </a:lnTo>
                  <a:lnTo>
                    <a:pt x="1535" y="913"/>
                  </a:lnTo>
                  <a:lnTo>
                    <a:pt x="1379" y="23"/>
                  </a:lnTo>
                  <a:lnTo>
                    <a:pt x="1379" y="23"/>
                  </a:lnTo>
                  <a:lnTo>
                    <a:pt x="1201" y="23"/>
                  </a:lnTo>
                  <a:lnTo>
                    <a:pt x="1001" y="1"/>
                  </a:lnTo>
                  <a:lnTo>
                    <a:pt x="1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140;p3">
              <a:extLst>
                <a:ext uri="{FF2B5EF4-FFF2-40B4-BE49-F238E27FC236}">
                  <a16:creationId xmlns:a16="http://schemas.microsoft.com/office/drawing/2014/main" id="{F4425ECE-DBC1-87B5-3FB2-C3983778B714}"/>
                </a:ext>
              </a:extLst>
            </p:cNvPr>
            <p:cNvSpPr/>
            <p:nvPr/>
          </p:nvSpPr>
          <p:spPr>
            <a:xfrm rot="232341">
              <a:off x="10414405" y="5420079"/>
              <a:ext cx="551857" cy="702702"/>
            </a:xfrm>
            <a:custGeom>
              <a:avLst/>
              <a:gdLst/>
              <a:ahLst/>
              <a:cxnLst/>
              <a:rect l="l" t="t" r="r" b="b"/>
              <a:pathLst>
                <a:path w="6673" h="8497" fill="none" extrusionOk="0">
                  <a:moveTo>
                    <a:pt x="2692" y="0"/>
                  </a:moveTo>
                  <a:lnTo>
                    <a:pt x="2558" y="22"/>
                  </a:lnTo>
                  <a:lnTo>
                    <a:pt x="2558" y="22"/>
                  </a:lnTo>
                  <a:lnTo>
                    <a:pt x="2514" y="22"/>
                  </a:lnTo>
                  <a:lnTo>
                    <a:pt x="2469" y="22"/>
                  </a:lnTo>
                  <a:lnTo>
                    <a:pt x="2469" y="22"/>
                  </a:lnTo>
                  <a:lnTo>
                    <a:pt x="2269" y="22"/>
                  </a:lnTo>
                  <a:lnTo>
                    <a:pt x="2269" y="22"/>
                  </a:lnTo>
                  <a:lnTo>
                    <a:pt x="1668" y="67"/>
                  </a:lnTo>
                  <a:lnTo>
                    <a:pt x="1090" y="156"/>
                  </a:lnTo>
                  <a:lnTo>
                    <a:pt x="534" y="289"/>
                  </a:lnTo>
                  <a:lnTo>
                    <a:pt x="0" y="467"/>
                  </a:lnTo>
                  <a:lnTo>
                    <a:pt x="0" y="467"/>
                  </a:lnTo>
                  <a:lnTo>
                    <a:pt x="156" y="2069"/>
                  </a:lnTo>
                  <a:lnTo>
                    <a:pt x="378" y="4604"/>
                  </a:lnTo>
                  <a:lnTo>
                    <a:pt x="378" y="4604"/>
                  </a:lnTo>
                  <a:lnTo>
                    <a:pt x="623" y="7007"/>
                  </a:lnTo>
                  <a:lnTo>
                    <a:pt x="801" y="8497"/>
                  </a:lnTo>
                  <a:lnTo>
                    <a:pt x="801" y="8497"/>
                  </a:lnTo>
                  <a:lnTo>
                    <a:pt x="2336" y="8430"/>
                  </a:lnTo>
                  <a:lnTo>
                    <a:pt x="3492" y="8341"/>
                  </a:lnTo>
                  <a:lnTo>
                    <a:pt x="4293" y="8274"/>
                  </a:lnTo>
                  <a:lnTo>
                    <a:pt x="4738" y="8208"/>
                  </a:lnTo>
                  <a:lnTo>
                    <a:pt x="4738" y="8208"/>
                  </a:lnTo>
                  <a:lnTo>
                    <a:pt x="4805" y="8185"/>
                  </a:lnTo>
                  <a:lnTo>
                    <a:pt x="4805" y="8185"/>
                  </a:lnTo>
                  <a:lnTo>
                    <a:pt x="5049" y="8119"/>
                  </a:lnTo>
                  <a:lnTo>
                    <a:pt x="5049" y="8119"/>
                  </a:lnTo>
                  <a:lnTo>
                    <a:pt x="5227" y="8074"/>
                  </a:lnTo>
                  <a:lnTo>
                    <a:pt x="5427" y="7985"/>
                  </a:lnTo>
                  <a:lnTo>
                    <a:pt x="5427" y="7985"/>
                  </a:lnTo>
                  <a:lnTo>
                    <a:pt x="5717" y="7852"/>
                  </a:lnTo>
                  <a:lnTo>
                    <a:pt x="5983" y="7696"/>
                  </a:lnTo>
                  <a:lnTo>
                    <a:pt x="6184" y="7518"/>
                  </a:lnTo>
                  <a:lnTo>
                    <a:pt x="6362" y="7340"/>
                  </a:lnTo>
                  <a:lnTo>
                    <a:pt x="6495" y="7140"/>
                  </a:lnTo>
                  <a:lnTo>
                    <a:pt x="6606" y="6918"/>
                  </a:lnTo>
                  <a:lnTo>
                    <a:pt x="6651" y="6673"/>
                  </a:lnTo>
                  <a:lnTo>
                    <a:pt x="6673" y="6428"/>
                  </a:lnTo>
                  <a:lnTo>
                    <a:pt x="6673" y="6428"/>
                  </a:lnTo>
                  <a:lnTo>
                    <a:pt x="6651" y="6117"/>
                  </a:lnTo>
                  <a:lnTo>
                    <a:pt x="6629" y="5828"/>
                  </a:lnTo>
                  <a:lnTo>
                    <a:pt x="6584" y="5561"/>
                  </a:lnTo>
                  <a:lnTo>
                    <a:pt x="6517" y="5338"/>
                  </a:lnTo>
                  <a:lnTo>
                    <a:pt x="6428" y="5116"/>
                  </a:lnTo>
                  <a:lnTo>
                    <a:pt x="6339" y="4938"/>
                  </a:lnTo>
                  <a:lnTo>
                    <a:pt x="6228" y="4782"/>
                  </a:lnTo>
                  <a:lnTo>
                    <a:pt x="6117" y="4649"/>
                  </a:lnTo>
                  <a:lnTo>
                    <a:pt x="6117" y="4649"/>
                  </a:lnTo>
                  <a:lnTo>
                    <a:pt x="5961" y="4538"/>
                  </a:lnTo>
                  <a:lnTo>
                    <a:pt x="5806" y="4449"/>
                  </a:lnTo>
                  <a:lnTo>
                    <a:pt x="5628" y="4360"/>
                  </a:lnTo>
                  <a:lnTo>
                    <a:pt x="5450" y="4271"/>
                  </a:lnTo>
                  <a:lnTo>
                    <a:pt x="5227" y="4204"/>
                  </a:lnTo>
                  <a:lnTo>
                    <a:pt x="5005" y="4159"/>
                  </a:lnTo>
                  <a:lnTo>
                    <a:pt x="4760" y="4115"/>
                  </a:lnTo>
                  <a:lnTo>
                    <a:pt x="4493" y="4070"/>
                  </a:lnTo>
                  <a:lnTo>
                    <a:pt x="4493" y="4070"/>
                  </a:lnTo>
                  <a:lnTo>
                    <a:pt x="4983" y="3915"/>
                  </a:lnTo>
                  <a:lnTo>
                    <a:pt x="5405" y="3737"/>
                  </a:lnTo>
                  <a:lnTo>
                    <a:pt x="5761" y="3559"/>
                  </a:lnTo>
                  <a:lnTo>
                    <a:pt x="6050" y="3359"/>
                  </a:lnTo>
                  <a:lnTo>
                    <a:pt x="6273" y="3136"/>
                  </a:lnTo>
                  <a:lnTo>
                    <a:pt x="6362" y="3025"/>
                  </a:lnTo>
                  <a:lnTo>
                    <a:pt x="6428" y="2914"/>
                  </a:lnTo>
                  <a:lnTo>
                    <a:pt x="6495" y="2803"/>
                  </a:lnTo>
                  <a:lnTo>
                    <a:pt x="6517" y="2691"/>
                  </a:lnTo>
                  <a:lnTo>
                    <a:pt x="6540" y="2558"/>
                  </a:lnTo>
                  <a:lnTo>
                    <a:pt x="6562" y="2424"/>
                  </a:lnTo>
                  <a:lnTo>
                    <a:pt x="6562" y="2424"/>
                  </a:lnTo>
                  <a:lnTo>
                    <a:pt x="6540" y="2224"/>
                  </a:lnTo>
                  <a:lnTo>
                    <a:pt x="6517" y="2046"/>
                  </a:lnTo>
                  <a:lnTo>
                    <a:pt x="6473" y="1846"/>
                  </a:lnTo>
                  <a:lnTo>
                    <a:pt x="6384" y="1646"/>
                  </a:lnTo>
                  <a:lnTo>
                    <a:pt x="6295" y="1468"/>
                  </a:lnTo>
                  <a:lnTo>
                    <a:pt x="6161" y="1290"/>
                  </a:lnTo>
                  <a:lnTo>
                    <a:pt x="6028" y="1112"/>
                  </a:lnTo>
                  <a:lnTo>
                    <a:pt x="5872" y="956"/>
                  </a:lnTo>
                  <a:lnTo>
                    <a:pt x="5872" y="956"/>
                  </a:lnTo>
                  <a:lnTo>
                    <a:pt x="5628" y="756"/>
                  </a:lnTo>
                  <a:lnTo>
                    <a:pt x="5361" y="578"/>
                  </a:lnTo>
                  <a:lnTo>
                    <a:pt x="5072" y="423"/>
                  </a:lnTo>
                  <a:lnTo>
                    <a:pt x="4760" y="289"/>
                  </a:lnTo>
                  <a:lnTo>
                    <a:pt x="4426" y="178"/>
                  </a:lnTo>
                  <a:lnTo>
                    <a:pt x="4048" y="111"/>
                  </a:lnTo>
                  <a:lnTo>
                    <a:pt x="3670" y="44"/>
                  </a:lnTo>
                  <a:lnTo>
                    <a:pt x="3270" y="22"/>
                  </a:lnTo>
                  <a:lnTo>
                    <a:pt x="3270" y="22"/>
                  </a:lnTo>
                  <a:lnTo>
                    <a:pt x="26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141;p3">
              <a:extLst>
                <a:ext uri="{FF2B5EF4-FFF2-40B4-BE49-F238E27FC236}">
                  <a16:creationId xmlns:a16="http://schemas.microsoft.com/office/drawing/2014/main" id="{A50FA36A-C787-F109-E732-78F0B48C7887}"/>
                </a:ext>
              </a:extLst>
            </p:cNvPr>
            <p:cNvSpPr/>
            <p:nvPr/>
          </p:nvSpPr>
          <p:spPr>
            <a:xfrm rot="232341">
              <a:off x="10557889" y="5530400"/>
              <a:ext cx="215268" cy="191368"/>
            </a:xfrm>
            <a:custGeom>
              <a:avLst/>
              <a:gdLst/>
              <a:ahLst/>
              <a:cxnLst/>
              <a:rect l="l" t="t" r="r" b="b"/>
              <a:pathLst>
                <a:path w="2603" h="2314" fill="none" extrusionOk="0">
                  <a:moveTo>
                    <a:pt x="0" y="90"/>
                  </a:moveTo>
                  <a:lnTo>
                    <a:pt x="0" y="90"/>
                  </a:lnTo>
                  <a:lnTo>
                    <a:pt x="289" y="45"/>
                  </a:lnTo>
                  <a:lnTo>
                    <a:pt x="556" y="1"/>
                  </a:lnTo>
                  <a:lnTo>
                    <a:pt x="779" y="1"/>
                  </a:lnTo>
                  <a:lnTo>
                    <a:pt x="1001" y="1"/>
                  </a:lnTo>
                  <a:lnTo>
                    <a:pt x="1001" y="1"/>
                  </a:lnTo>
                  <a:lnTo>
                    <a:pt x="1201" y="23"/>
                  </a:lnTo>
                  <a:lnTo>
                    <a:pt x="1379" y="23"/>
                  </a:lnTo>
                  <a:lnTo>
                    <a:pt x="1379" y="23"/>
                  </a:lnTo>
                  <a:lnTo>
                    <a:pt x="1713" y="90"/>
                  </a:lnTo>
                  <a:lnTo>
                    <a:pt x="2002" y="179"/>
                  </a:lnTo>
                  <a:lnTo>
                    <a:pt x="2202" y="312"/>
                  </a:lnTo>
                  <a:lnTo>
                    <a:pt x="2313" y="379"/>
                  </a:lnTo>
                  <a:lnTo>
                    <a:pt x="2380" y="445"/>
                  </a:lnTo>
                  <a:lnTo>
                    <a:pt x="2380" y="445"/>
                  </a:lnTo>
                  <a:lnTo>
                    <a:pt x="2491" y="579"/>
                  </a:lnTo>
                  <a:lnTo>
                    <a:pt x="2558" y="735"/>
                  </a:lnTo>
                  <a:lnTo>
                    <a:pt x="2603" y="913"/>
                  </a:lnTo>
                  <a:lnTo>
                    <a:pt x="2603" y="1090"/>
                  </a:lnTo>
                  <a:lnTo>
                    <a:pt x="2603" y="1090"/>
                  </a:lnTo>
                  <a:lnTo>
                    <a:pt x="2603" y="1246"/>
                  </a:lnTo>
                  <a:lnTo>
                    <a:pt x="2558" y="1380"/>
                  </a:lnTo>
                  <a:lnTo>
                    <a:pt x="2491" y="1513"/>
                  </a:lnTo>
                  <a:lnTo>
                    <a:pt x="2380" y="1624"/>
                  </a:lnTo>
                  <a:lnTo>
                    <a:pt x="2247" y="1736"/>
                  </a:lnTo>
                  <a:lnTo>
                    <a:pt x="2091" y="1847"/>
                  </a:lnTo>
                  <a:lnTo>
                    <a:pt x="1913" y="1958"/>
                  </a:lnTo>
                  <a:lnTo>
                    <a:pt x="1713" y="2047"/>
                  </a:lnTo>
                  <a:lnTo>
                    <a:pt x="1713" y="2047"/>
                  </a:lnTo>
                  <a:lnTo>
                    <a:pt x="1691" y="2047"/>
                  </a:lnTo>
                  <a:lnTo>
                    <a:pt x="1646" y="2047"/>
                  </a:lnTo>
                  <a:lnTo>
                    <a:pt x="1646" y="2047"/>
                  </a:lnTo>
                  <a:lnTo>
                    <a:pt x="1513" y="2114"/>
                  </a:lnTo>
                  <a:lnTo>
                    <a:pt x="1513" y="2114"/>
                  </a:lnTo>
                  <a:lnTo>
                    <a:pt x="1179" y="2203"/>
                  </a:lnTo>
                  <a:lnTo>
                    <a:pt x="890" y="2269"/>
                  </a:lnTo>
                  <a:lnTo>
                    <a:pt x="601" y="2292"/>
                  </a:lnTo>
                  <a:lnTo>
                    <a:pt x="356" y="2314"/>
                  </a:lnTo>
                  <a:lnTo>
                    <a:pt x="356" y="2314"/>
                  </a:lnTo>
                  <a:lnTo>
                    <a:pt x="200" y="1224"/>
                  </a:lnTo>
                  <a:lnTo>
                    <a:pt x="0" y="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142;p3">
              <a:extLst>
                <a:ext uri="{FF2B5EF4-FFF2-40B4-BE49-F238E27FC236}">
                  <a16:creationId xmlns:a16="http://schemas.microsoft.com/office/drawing/2014/main" id="{AC11516C-2E0F-31E2-93DC-88425C411E61}"/>
                </a:ext>
              </a:extLst>
            </p:cNvPr>
            <p:cNvSpPr/>
            <p:nvPr/>
          </p:nvSpPr>
          <p:spPr>
            <a:xfrm rot="232341">
              <a:off x="10603870" y="5835729"/>
              <a:ext cx="217088" cy="191450"/>
            </a:xfrm>
            <a:custGeom>
              <a:avLst/>
              <a:gdLst/>
              <a:ahLst/>
              <a:cxnLst/>
              <a:rect l="l" t="t" r="r" b="b"/>
              <a:pathLst>
                <a:path w="2625" h="2315" fill="none" extrusionOk="0">
                  <a:moveTo>
                    <a:pt x="2402" y="468"/>
                  </a:moveTo>
                  <a:lnTo>
                    <a:pt x="2402" y="468"/>
                  </a:lnTo>
                  <a:lnTo>
                    <a:pt x="2491" y="601"/>
                  </a:lnTo>
                  <a:lnTo>
                    <a:pt x="2558" y="757"/>
                  </a:lnTo>
                  <a:lnTo>
                    <a:pt x="2603" y="935"/>
                  </a:lnTo>
                  <a:lnTo>
                    <a:pt x="2625" y="1135"/>
                  </a:lnTo>
                  <a:lnTo>
                    <a:pt x="2625" y="1135"/>
                  </a:lnTo>
                  <a:lnTo>
                    <a:pt x="2603" y="1269"/>
                  </a:lnTo>
                  <a:lnTo>
                    <a:pt x="2580" y="1402"/>
                  </a:lnTo>
                  <a:lnTo>
                    <a:pt x="2491" y="1513"/>
                  </a:lnTo>
                  <a:lnTo>
                    <a:pt x="2402" y="1647"/>
                  </a:lnTo>
                  <a:lnTo>
                    <a:pt x="2269" y="1758"/>
                  </a:lnTo>
                  <a:lnTo>
                    <a:pt x="2113" y="1847"/>
                  </a:lnTo>
                  <a:lnTo>
                    <a:pt x="1935" y="1958"/>
                  </a:lnTo>
                  <a:lnTo>
                    <a:pt x="1713" y="2047"/>
                  </a:lnTo>
                  <a:lnTo>
                    <a:pt x="1713" y="2047"/>
                  </a:lnTo>
                  <a:lnTo>
                    <a:pt x="1691" y="2047"/>
                  </a:lnTo>
                  <a:lnTo>
                    <a:pt x="1668" y="2047"/>
                  </a:lnTo>
                  <a:lnTo>
                    <a:pt x="1668" y="2047"/>
                  </a:lnTo>
                  <a:lnTo>
                    <a:pt x="1513" y="2114"/>
                  </a:lnTo>
                  <a:lnTo>
                    <a:pt x="1513" y="2114"/>
                  </a:lnTo>
                  <a:lnTo>
                    <a:pt x="1179" y="2203"/>
                  </a:lnTo>
                  <a:lnTo>
                    <a:pt x="890" y="2270"/>
                  </a:lnTo>
                  <a:lnTo>
                    <a:pt x="623" y="2314"/>
                  </a:lnTo>
                  <a:lnTo>
                    <a:pt x="356" y="2314"/>
                  </a:lnTo>
                  <a:lnTo>
                    <a:pt x="356" y="2314"/>
                  </a:lnTo>
                  <a:lnTo>
                    <a:pt x="200" y="1246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556" y="23"/>
                  </a:lnTo>
                  <a:lnTo>
                    <a:pt x="801" y="1"/>
                  </a:lnTo>
                  <a:lnTo>
                    <a:pt x="1001" y="1"/>
                  </a:lnTo>
                  <a:lnTo>
                    <a:pt x="1001" y="1"/>
                  </a:lnTo>
                  <a:lnTo>
                    <a:pt x="1401" y="45"/>
                  </a:lnTo>
                  <a:lnTo>
                    <a:pt x="1401" y="45"/>
                  </a:lnTo>
                  <a:lnTo>
                    <a:pt x="1713" y="112"/>
                  </a:lnTo>
                  <a:lnTo>
                    <a:pt x="2002" y="201"/>
                  </a:lnTo>
                  <a:lnTo>
                    <a:pt x="2224" y="312"/>
                  </a:lnTo>
                  <a:lnTo>
                    <a:pt x="2313" y="379"/>
                  </a:lnTo>
                  <a:lnTo>
                    <a:pt x="2402" y="468"/>
                  </a:lnTo>
                  <a:lnTo>
                    <a:pt x="2402" y="4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4" name="Google Shape;143;p3">
              <a:extLst>
                <a:ext uri="{FF2B5EF4-FFF2-40B4-BE49-F238E27FC236}">
                  <a16:creationId xmlns:a16="http://schemas.microsoft.com/office/drawing/2014/main" id="{54D1770E-153F-738D-F014-3CB939639D0A}"/>
                </a:ext>
              </a:extLst>
            </p:cNvPr>
            <p:cNvGrpSpPr/>
            <p:nvPr/>
          </p:nvGrpSpPr>
          <p:grpSpPr>
            <a:xfrm rot="232341">
              <a:off x="11225331" y="5089091"/>
              <a:ext cx="699063" cy="815008"/>
              <a:chOff x="7460428" y="2833203"/>
              <a:chExt cx="699063" cy="815008"/>
            </a:xfrm>
          </p:grpSpPr>
          <p:sp>
            <p:nvSpPr>
              <p:cNvPr id="65" name="Google Shape;144;p3">
                <a:extLst>
                  <a:ext uri="{FF2B5EF4-FFF2-40B4-BE49-F238E27FC236}">
                    <a16:creationId xmlns:a16="http://schemas.microsoft.com/office/drawing/2014/main" id="{BC795206-7E69-787F-1017-3E8C2A60C280}"/>
                  </a:ext>
                </a:extLst>
              </p:cNvPr>
              <p:cNvSpPr/>
              <p:nvPr/>
            </p:nvSpPr>
            <p:spPr>
              <a:xfrm>
                <a:off x="7662712" y="2840564"/>
                <a:ext cx="487599" cy="780026"/>
              </a:xfrm>
              <a:custGeom>
                <a:avLst/>
                <a:gdLst/>
                <a:ahLst/>
                <a:cxnLst/>
                <a:rect l="l" t="t" r="r" b="b"/>
                <a:pathLst>
                  <a:path w="5896" h="9432" extrusionOk="0">
                    <a:moveTo>
                      <a:pt x="3626" y="1"/>
                    </a:moveTo>
                    <a:lnTo>
                      <a:pt x="2114" y="357"/>
                    </a:lnTo>
                    <a:lnTo>
                      <a:pt x="2447" y="1602"/>
                    </a:lnTo>
                    <a:lnTo>
                      <a:pt x="2603" y="2225"/>
                    </a:lnTo>
                    <a:lnTo>
                      <a:pt x="2314" y="2336"/>
                    </a:lnTo>
                    <a:lnTo>
                      <a:pt x="2025" y="2448"/>
                    </a:lnTo>
                    <a:lnTo>
                      <a:pt x="1758" y="2559"/>
                    </a:lnTo>
                    <a:lnTo>
                      <a:pt x="1513" y="2692"/>
                    </a:lnTo>
                    <a:lnTo>
                      <a:pt x="1335" y="2804"/>
                    </a:lnTo>
                    <a:lnTo>
                      <a:pt x="1157" y="2915"/>
                    </a:lnTo>
                    <a:lnTo>
                      <a:pt x="1002" y="3026"/>
                    </a:lnTo>
                    <a:lnTo>
                      <a:pt x="868" y="3159"/>
                    </a:lnTo>
                    <a:lnTo>
                      <a:pt x="646" y="3382"/>
                    </a:lnTo>
                    <a:lnTo>
                      <a:pt x="490" y="3604"/>
                    </a:lnTo>
                    <a:lnTo>
                      <a:pt x="334" y="3871"/>
                    </a:lnTo>
                    <a:lnTo>
                      <a:pt x="201" y="4160"/>
                    </a:lnTo>
                    <a:lnTo>
                      <a:pt x="112" y="4450"/>
                    </a:lnTo>
                    <a:lnTo>
                      <a:pt x="45" y="4783"/>
                    </a:lnTo>
                    <a:lnTo>
                      <a:pt x="1" y="5117"/>
                    </a:lnTo>
                    <a:lnTo>
                      <a:pt x="1" y="5473"/>
                    </a:lnTo>
                    <a:lnTo>
                      <a:pt x="1" y="5717"/>
                    </a:lnTo>
                    <a:lnTo>
                      <a:pt x="45" y="5940"/>
                    </a:lnTo>
                    <a:lnTo>
                      <a:pt x="90" y="6162"/>
                    </a:lnTo>
                    <a:lnTo>
                      <a:pt x="179" y="6362"/>
                    </a:lnTo>
                    <a:lnTo>
                      <a:pt x="268" y="6563"/>
                    </a:lnTo>
                    <a:lnTo>
                      <a:pt x="401" y="6741"/>
                    </a:lnTo>
                    <a:lnTo>
                      <a:pt x="557" y="6896"/>
                    </a:lnTo>
                    <a:lnTo>
                      <a:pt x="713" y="7052"/>
                    </a:lnTo>
                    <a:lnTo>
                      <a:pt x="890" y="7208"/>
                    </a:lnTo>
                    <a:lnTo>
                      <a:pt x="1091" y="7319"/>
                    </a:lnTo>
                    <a:lnTo>
                      <a:pt x="1313" y="7430"/>
                    </a:lnTo>
                    <a:lnTo>
                      <a:pt x="1513" y="7519"/>
                    </a:lnTo>
                    <a:lnTo>
                      <a:pt x="1780" y="7586"/>
                    </a:lnTo>
                    <a:lnTo>
                      <a:pt x="2047" y="7630"/>
                    </a:lnTo>
                    <a:lnTo>
                      <a:pt x="2314" y="7653"/>
                    </a:lnTo>
                    <a:lnTo>
                      <a:pt x="2603" y="7653"/>
                    </a:lnTo>
                    <a:lnTo>
                      <a:pt x="3404" y="7630"/>
                    </a:lnTo>
                    <a:lnTo>
                      <a:pt x="3715" y="7608"/>
                    </a:lnTo>
                    <a:lnTo>
                      <a:pt x="3982" y="7564"/>
                    </a:lnTo>
                    <a:lnTo>
                      <a:pt x="4427" y="9432"/>
                    </a:lnTo>
                    <a:lnTo>
                      <a:pt x="5895" y="9076"/>
                    </a:lnTo>
                    <a:lnTo>
                      <a:pt x="5495" y="7208"/>
                    </a:lnTo>
                    <a:lnTo>
                      <a:pt x="5450" y="7208"/>
                    </a:lnTo>
                    <a:lnTo>
                      <a:pt x="4071" y="7274"/>
                    </a:lnTo>
                    <a:lnTo>
                      <a:pt x="3782" y="7252"/>
                    </a:lnTo>
                    <a:lnTo>
                      <a:pt x="3515" y="7230"/>
                    </a:lnTo>
                    <a:lnTo>
                      <a:pt x="3248" y="7185"/>
                    </a:lnTo>
                    <a:lnTo>
                      <a:pt x="2981" y="7119"/>
                    </a:lnTo>
                    <a:lnTo>
                      <a:pt x="2781" y="7030"/>
                    </a:lnTo>
                    <a:lnTo>
                      <a:pt x="2559" y="6918"/>
                    </a:lnTo>
                    <a:lnTo>
                      <a:pt x="2381" y="6807"/>
                    </a:lnTo>
                    <a:lnTo>
                      <a:pt x="2203" y="6674"/>
                    </a:lnTo>
                    <a:lnTo>
                      <a:pt x="2025" y="6496"/>
                    </a:lnTo>
                    <a:lnTo>
                      <a:pt x="1869" y="6340"/>
                    </a:lnTo>
                    <a:lnTo>
                      <a:pt x="1758" y="6140"/>
                    </a:lnTo>
                    <a:lnTo>
                      <a:pt x="1647" y="5962"/>
                    </a:lnTo>
                    <a:lnTo>
                      <a:pt x="1580" y="5762"/>
                    </a:lnTo>
                    <a:lnTo>
                      <a:pt x="1513" y="5539"/>
                    </a:lnTo>
                    <a:lnTo>
                      <a:pt x="1491" y="5317"/>
                    </a:lnTo>
                    <a:lnTo>
                      <a:pt x="1469" y="5072"/>
                    </a:lnTo>
                    <a:lnTo>
                      <a:pt x="1491" y="4716"/>
                    </a:lnTo>
                    <a:lnTo>
                      <a:pt x="1513" y="4361"/>
                    </a:lnTo>
                    <a:lnTo>
                      <a:pt x="1580" y="4049"/>
                    </a:lnTo>
                    <a:lnTo>
                      <a:pt x="1691" y="3738"/>
                    </a:lnTo>
                    <a:lnTo>
                      <a:pt x="1802" y="3471"/>
                    </a:lnTo>
                    <a:lnTo>
                      <a:pt x="1958" y="3204"/>
                    </a:lnTo>
                    <a:lnTo>
                      <a:pt x="2114" y="2982"/>
                    </a:lnTo>
                    <a:lnTo>
                      <a:pt x="2314" y="2759"/>
                    </a:lnTo>
                    <a:lnTo>
                      <a:pt x="2470" y="2626"/>
                    </a:lnTo>
                    <a:lnTo>
                      <a:pt x="2625" y="2514"/>
                    </a:lnTo>
                    <a:lnTo>
                      <a:pt x="2803" y="2403"/>
                    </a:lnTo>
                    <a:lnTo>
                      <a:pt x="2981" y="2292"/>
                    </a:lnTo>
                    <a:lnTo>
                      <a:pt x="3248" y="2136"/>
                    </a:lnTo>
                    <a:lnTo>
                      <a:pt x="3560" y="2003"/>
                    </a:lnTo>
                    <a:lnTo>
                      <a:pt x="3560" y="2003"/>
                    </a:lnTo>
                    <a:lnTo>
                      <a:pt x="4049" y="1892"/>
                    </a:lnTo>
                    <a:lnTo>
                      <a:pt x="36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145;p3">
                <a:extLst>
                  <a:ext uri="{FF2B5EF4-FFF2-40B4-BE49-F238E27FC236}">
                    <a16:creationId xmlns:a16="http://schemas.microsoft.com/office/drawing/2014/main" id="{4F2D7F36-A99A-4B22-CB48-05F8B07466F8}"/>
                  </a:ext>
                </a:extLst>
              </p:cNvPr>
              <p:cNvSpPr/>
              <p:nvPr/>
            </p:nvSpPr>
            <p:spPr>
              <a:xfrm>
                <a:off x="7992024" y="3436582"/>
                <a:ext cx="158288" cy="184007"/>
              </a:xfrm>
              <a:custGeom>
                <a:avLst/>
                <a:gdLst/>
                <a:ahLst/>
                <a:cxnLst/>
                <a:rect l="l" t="t" r="r" b="b"/>
                <a:pathLst>
                  <a:path w="1914" h="2225" fill="none" extrusionOk="0">
                    <a:moveTo>
                      <a:pt x="1513" y="1"/>
                    </a:moveTo>
                    <a:lnTo>
                      <a:pt x="1468" y="1"/>
                    </a:lnTo>
                    <a:lnTo>
                      <a:pt x="0" y="357"/>
                    </a:lnTo>
                    <a:lnTo>
                      <a:pt x="0" y="357"/>
                    </a:lnTo>
                    <a:lnTo>
                      <a:pt x="445" y="2225"/>
                    </a:lnTo>
                    <a:lnTo>
                      <a:pt x="1913" y="1869"/>
                    </a:lnTo>
                    <a:lnTo>
                      <a:pt x="151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146;p3">
                <a:extLst>
                  <a:ext uri="{FF2B5EF4-FFF2-40B4-BE49-F238E27FC236}">
                    <a16:creationId xmlns:a16="http://schemas.microsoft.com/office/drawing/2014/main" id="{89891B00-6AC4-D0B5-A0D2-47C21811D1F0}"/>
                  </a:ext>
                </a:extLst>
              </p:cNvPr>
              <p:cNvSpPr/>
              <p:nvPr/>
            </p:nvSpPr>
            <p:spPr>
              <a:xfrm>
                <a:off x="7837457" y="2840564"/>
                <a:ext cx="160107" cy="18409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226" fill="none" extrusionOk="0">
                    <a:moveTo>
                      <a:pt x="1936" y="1892"/>
                    </a:moveTo>
                    <a:lnTo>
                      <a:pt x="1513" y="1"/>
                    </a:lnTo>
                    <a:lnTo>
                      <a:pt x="1" y="357"/>
                    </a:lnTo>
                    <a:lnTo>
                      <a:pt x="1" y="357"/>
                    </a:lnTo>
                    <a:lnTo>
                      <a:pt x="334" y="1602"/>
                    </a:lnTo>
                    <a:lnTo>
                      <a:pt x="334" y="1602"/>
                    </a:lnTo>
                    <a:lnTo>
                      <a:pt x="490" y="2225"/>
                    </a:lnTo>
                    <a:lnTo>
                      <a:pt x="1447" y="2003"/>
                    </a:lnTo>
                    <a:lnTo>
                      <a:pt x="1936" y="189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147;p3">
                <a:extLst>
                  <a:ext uri="{FF2B5EF4-FFF2-40B4-BE49-F238E27FC236}">
                    <a16:creationId xmlns:a16="http://schemas.microsoft.com/office/drawing/2014/main" id="{8AAE57F7-4F08-ACA3-932E-44F7B3829AB5}"/>
                  </a:ext>
                </a:extLst>
              </p:cNvPr>
              <p:cNvSpPr/>
              <p:nvPr/>
            </p:nvSpPr>
            <p:spPr>
              <a:xfrm>
                <a:off x="7662712" y="3006129"/>
                <a:ext cx="450798" cy="467338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5651" fill="none" extrusionOk="0">
                    <a:moveTo>
                      <a:pt x="1513" y="690"/>
                    </a:moveTo>
                    <a:lnTo>
                      <a:pt x="1513" y="690"/>
                    </a:lnTo>
                    <a:lnTo>
                      <a:pt x="1335" y="802"/>
                    </a:lnTo>
                    <a:lnTo>
                      <a:pt x="1157" y="913"/>
                    </a:lnTo>
                    <a:lnTo>
                      <a:pt x="1002" y="1024"/>
                    </a:lnTo>
                    <a:lnTo>
                      <a:pt x="868" y="1157"/>
                    </a:lnTo>
                    <a:lnTo>
                      <a:pt x="868" y="1157"/>
                    </a:lnTo>
                    <a:lnTo>
                      <a:pt x="646" y="1380"/>
                    </a:lnTo>
                    <a:lnTo>
                      <a:pt x="490" y="1602"/>
                    </a:lnTo>
                    <a:lnTo>
                      <a:pt x="334" y="1869"/>
                    </a:lnTo>
                    <a:lnTo>
                      <a:pt x="201" y="2158"/>
                    </a:lnTo>
                    <a:lnTo>
                      <a:pt x="112" y="2448"/>
                    </a:lnTo>
                    <a:lnTo>
                      <a:pt x="45" y="2781"/>
                    </a:lnTo>
                    <a:lnTo>
                      <a:pt x="1" y="3115"/>
                    </a:lnTo>
                    <a:lnTo>
                      <a:pt x="1" y="3471"/>
                    </a:lnTo>
                    <a:lnTo>
                      <a:pt x="1" y="3471"/>
                    </a:lnTo>
                    <a:lnTo>
                      <a:pt x="1" y="3715"/>
                    </a:lnTo>
                    <a:lnTo>
                      <a:pt x="45" y="3938"/>
                    </a:lnTo>
                    <a:lnTo>
                      <a:pt x="90" y="4160"/>
                    </a:lnTo>
                    <a:lnTo>
                      <a:pt x="179" y="4360"/>
                    </a:lnTo>
                    <a:lnTo>
                      <a:pt x="268" y="4561"/>
                    </a:lnTo>
                    <a:lnTo>
                      <a:pt x="401" y="4739"/>
                    </a:lnTo>
                    <a:lnTo>
                      <a:pt x="557" y="4894"/>
                    </a:lnTo>
                    <a:lnTo>
                      <a:pt x="713" y="5050"/>
                    </a:lnTo>
                    <a:lnTo>
                      <a:pt x="713" y="5050"/>
                    </a:lnTo>
                    <a:lnTo>
                      <a:pt x="890" y="5206"/>
                    </a:lnTo>
                    <a:lnTo>
                      <a:pt x="1091" y="5317"/>
                    </a:lnTo>
                    <a:lnTo>
                      <a:pt x="1313" y="5428"/>
                    </a:lnTo>
                    <a:lnTo>
                      <a:pt x="1513" y="5517"/>
                    </a:lnTo>
                    <a:lnTo>
                      <a:pt x="1513" y="5517"/>
                    </a:lnTo>
                    <a:lnTo>
                      <a:pt x="1780" y="5584"/>
                    </a:lnTo>
                    <a:lnTo>
                      <a:pt x="2047" y="5628"/>
                    </a:lnTo>
                    <a:lnTo>
                      <a:pt x="2314" y="5651"/>
                    </a:lnTo>
                    <a:lnTo>
                      <a:pt x="2603" y="5651"/>
                    </a:lnTo>
                    <a:lnTo>
                      <a:pt x="2603" y="5651"/>
                    </a:lnTo>
                    <a:lnTo>
                      <a:pt x="3404" y="5628"/>
                    </a:lnTo>
                    <a:lnTo>
                      <a:pt x="3715" y="5606"/>
                    </a:lnTo>
                    <a:lnTo>
                      <a:pt x="3982" y="5562"/>
                    </a:lnTo>
                    <a:lnTo>
                      <a:pt x="5450" y="5206"/>
                    </a:lnTo>
                    <a:lnTo>
                      <a:pt x="5450" y="5206"/>
                    </a:lnTo>
                    <a:lnTo>
                      <a:pt x="4071" y="5272"/>
                    </a:lnTo>
                    <a:lnTo>
                      <a:pt x="4071" y="5272"/>
                    </a:lnTo>
                    <a:lnTo>
                      <a:pt x="3782" y="5250"/>
                    </a:lnTo>
                    <a:lnTo>
                      <a:pt x="3515" y="5228"/>
                    </a:lnTo>
                    <a:lnTo>
                      <a:pt x="3248" y="5183"/>
                    </a:lnTo>
                    <a:lnTo>
                      <a:pt x="2981" y="5117"/>
                    </a:lnTo>
                    <a:lnTo>
                      <a:pt x="2981" y="5117"/>
                    </a:lnTo>
                    <a:lnTo>
                      <a:pt x="2781" y="5028"/>
                    </a:lnTo>
                    <a:lnTo>
                      <a:pt x="2559" y="4916"/>
                    </a:lnTo>
                    <a:lnTo>
                      <a:pt x="2381" y="4805"/>
                    </a:lnTo>
                    <a:lnTo>
                      <a:pt x="2203" y="4672"/>
                    </a:lnTo>
                    <a:lnTo>
                      <a:pt x="2203" y="4672"/>
                    </a:lnTo>
                    <a:lnTo>
                      <a:pt x="2025" y="4494"/>
                    </a:lnTo>
                    <a:lnTo>
                      <a:pt x="1869" y="4338"/>
                    </a:lnTo>
                    <a:lnTo>
                      <a:pt x="1758" y="4138"/>
                    </a:lnTo>
                    <a:lnTo>
                      <a:pt x="1647" y="3960"/>
                    </a:lnTo>
                    <a:lnTo>
                      <a:pt x="1580" y="3760"/>
                    </a:lnTo>
                    <a:lnTo>
                      <a:pt x="1513" y="3537"/>
                    </a:lnTo>
                    <a:lnTo>
                      <a:pt x="1491" y="3315"/>
                    </a:lnTo>
                    <a:lnTo>
                      <a:pt x="1469" y="3070"/>
                    </a:lnTo>
                    <a:lnTo>
                      <a:pt x="1469" y="3070"/>
                    </a:lnTo>
                    <a:lnTo>
                      <a:pt x="1491" y="2714"/>
                    </a:lnTo>
                    <a:lnTo>
                      <a:pt x="1513" y="2359"/>
                    </a:lnTo>
                    <a:lnTo>
                      <a:pt x="1580" y="2047"/>
                    </a:lnTo>
                    <a:lnTo>
                      <a:pt x="1691" y="1736"/>
                    </a:lnTo>
                    <a:lnTo>
                      <a:pt x="1802" y="1469"/>
                    </a:lnTo>
                    <a:lnTo>
                      <a:pt x="1958" y="1202"/>
                    </a:lnTo>
                    <a:lnTo>
                      <a:pt x="2114" y="980"/>
                    </a:lnTo>
                    <a:lnTo>
                      <a:pt x="2314" y="757"/>
                    </a:lnTo>
                    <a:lnTo>
                      <a:pt x="2314" y="757"/>
                    </a:lnTo>
                    <a:lnTo>
                      <a:pt x="2470" y="624"/>
                    </a:lnTo>
                    <a:lnTo>
                      <a:pt x="2625" y="512"/>
                    </a:lnTo>
                    <a:lnTo>
                      <a:pt x="2803" y="401"/>
                    </a:lnTo>
                    <a:lnTo>
                      <a:pt x="2981" y="290"/>
                    </a:lnTo>
                    <a:lnTo>
                      <a:pt x="2981" y="290"/>
                    </a:lnTo>
                    <a:lnTo>
                      <a:pt x="3248" y="134"/>
                    </a:lnTo>
                    <a:lnTo>
                      <a:pt x="3560" y="1"/>
                    </a:lnTo>
                    <a:lnTo>
                      <a:pt x="2603" y="223"/>
                    </a:lnTo>
                    <a:lnTo>
                      <a:pt x="2603" y="223"/>
                    </a:lnTo>
                    <a:lnTo>
                      <a:pt x="2314" y="334"/>
                    </a:lnTo>
                    <a:lnTo>
                      <a:pt x="2025" y="446"/>
                    </a:lnTo>
                    <a:lnTo>
                      <a:pt x="1758" y="557"/>
                    </a:lnTo>
                    <a:lnTo>
                      <a:pt x="1513" y="690"/>
                    </a:lnTo>
                    <a:lnTo>
                      <a:pt x="1513" y="69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148;p3">
                <a:extLst>
                  <a:ext uri="{FF2B5EF4-FFF2-40B4-BE49-F238E27FC236}">
                    <a16:creationId xmlns:a16="http://schemas.microsoft.com/office/drawing/2014/main" id="{00ADCE2B-1711-DA15-0B09-D4238938A328}"/>
                  </a:ext>
                </a:extLst>
              </p:cNvPr>
              <p:cNvSpPr/>
              <p:nvPr/>
            </p:nvSpPr>
            <p:spPr>
              <a:xfrm>
                <a:off x="7471427" y="2870005"/>
                <a:ext cx="557481" cy="767208"/>
              </a:xfrm>
              <a:custGeom>
                <a:avLst/>
                <a:gdLst/>
                <a:ahLst/>
                <a:cxnLst/>
                <a:rect l="l" t="t" r="r" b="b"/>
                <a:pathLst>
                  <a:path w="6741" h="9277" extrusionOk="0">
                    <a:moveTo>
                      <a:pt x="4427" y="1"/>
                    </a:moveTo>
                    <a:lnTo>
                      <a:pt x="4115" y="112"/>
                    </a:lnTo>
                    <a:lnTo>
                      <a:pt x="3826" y="223"/>
                    </a:lnTo>
                    <a:lnTo>
                      <a:pt x="3404" y="379"/>
                    </a:lnTo>
                    <a:lnTo>
                      <a:pt x="3003" y="579"/>
                    </a:lnTo>
                    <a:lnTo>
                      <a:pt x="2558" y="802"/>
                    </a:lnTo>
                    <a:lnTo>
                      <a:pt x="2158" y="1069"/>
                    </a:lnTo>
                    <a:lnTo>
                      <a:pt x="1780" y="1313"/>
                    </a:lnTo>
                    <a:lnTo>
                      <a:pt x="1469" y="1602"/>
                    </a:lnTo>
                    <a:lnTo>
                      <a:pt x="1291" y="1780"/>
                    </a:lnTo>
                    <a:lnTo>
                      <a:pt x="1113" y="1980"/>
                    </a:lnTo>
                    <a:lnTo>
                      <a:pt x="979" y="2181"/>
                    </a:lnTo>
                    <a:lnTo>
                      <a:pt x="823" y="2381"/>
                    </a:lnTo>
                    <a:lnTo>
                      <a:pt x="690" y="2603"/>
                    </a:lnTo>
                    <a:lnTo>
                      <a:pt x="579" y="2826"/>
                    </a:lnTo>
                    <a:lnTo>
                      <a:pt x="468" y="3048"/>
                    </a:lnTo>
                    <a:lnTo>
                      <a:pt x="379" y="3293"/>
                    </a:lnTo>
                    <a:lnTo>
                      <a:pt x="290" y="3560"/>
                    </a:lnTo>
                    <a:lnTo>
                      <a:pt x="201" y="3804"/>
                    </a:lnTo>
                    <a:lnTo>
                      <a:pt x="89" y="4360"/>
                    </a:lnTo>
                    <a:lnTo>
                      <a:pt x="23" y="4939"/>
                    </a:lnTo>
                    <a:lnTo>
                      <a:pt x="0" y="5562"/>
                    </a:lnTo>
                    <a:lnTo>
                      <a:pt x="23" y="5962"/>
                    </a:lnTo>
                    <a:lnTo>
                      <a:pt x="89" y="6340"/>
                    </a:lnTo>
                    <a:lnTo>
                      <a:pt x="178" y="6718"/>
                    </a:lnTo>
                    <a:lnTo>
                      <a:pt x="312" y="7052"/>
                    </a:lnTo>
                    <a:lnTo>
                      <a:pt x="490" y="7385"/>
                    </a:lnTo>
                    <a:lnTo>
                      <a:pt x="712" y="7697"/>
                    </a:lnTo>
                    <a:lnTo>
                      <a:pt x="957" y="7986"/>
                    </a:lnTo>
                    <a:lnTo>
                      <a:pt x="1268" y="8253"/>
                    </a:lnTo>
                    <a:lnTo>
                      <a:pt x="1535" y="8475"/>
                    </a:lnTo>
                    <a:lnTo>
                      <a:pt x="1802" y="8653"/>
                    </a:lnTo>
                    <a:lnTo>
                      <a:pt x="2114" y="8809"/>
                    </a:lnTo>
                    <a:lnTo>
                      <a:pt x="2425" y="8942"/>
                    </a:lnTo>
                    <a:lnTo>
                      <a:pt x="2759" y="9054"/>
                    </a:lnTo>
                    <a:lnTo>
                      <a:pt x="3092" y="9143"/>
                    </a:lnTo>
                    <a:lnTo>
                      <a:pt x="3448" y="9209"/>
                    </a:lnTo>
                    <a:lnTo>
                      <a:pt x="3826" y="9254"/>
                    </a:lnTo>
                    <a:lnTo>
                      <a:pt x="4449" y="9276"/>
                    </a:lnTo>
                    <a:lnTo>
                      <a:pt x="5183" y="9254"/>
                    </a:lnTo>
                    <a:lnTo>
                      <a:pt x="5806" y="9209"/>
                    </a:lnTo>
                    <a:lnTo>
                      <a:pt x="6317" y="9165"/>
                    </a:lnTo>
                    <a:lnTo>
                      <a:pt x="6740" y="9076"/>
                    </a:lnTo>
                    <a:lnTo>
                      <a:pt x="6295" y="7208"/>
                    </a:lnTo>
                    <a:lnTo>
                      <a:pt x="6028" y="7252"/>
                    </a:lnTo>
                    <a:lnTo>
                      <a:pt x="5717" y="7274"/>
                    </a:lnTo>
                    <a:lnTo>
                      <a:pt x="4916" y="7297"/>
                    </a:lnTo>
                    <a:lnTo>
                      <a:pt x="4627" y="7297"/>
                    </a:lnTo>
                    <a:lnTo>
                      <a:pt x="4360" y="7274"/>
                    </a:lnTo>
                    <a:lnTo>
                      <a:pt x="4093" y="7230"/>
                    </a:lnTo>
                    <a:lnTo>
                      <a:pt x="3826" y="7163"/>
                    </a:lnTo>
                    <a:lnTo>
                      <a:pt x="3626" y="7074"/>
                    </a:lnTo>
                    <a:lnTo>
                      <a:pt x="3404" y="6963"/>
                    </a:lnTo>
                    <a:lnTo>
                      <a:pt x="3203" y="6852"/>
                    </a:lnTo>
                    <a:lnTo>
                      <a:pt x="3026" y="6696"/>
                    </a:lnTo>
                    <a:lnTo>
                      <a:pt x="2870" y="6540"/>
                    </a:lnTo>
                    <a:lnTo>
                      <a:pt x="2714" y="6385"/>
                    </a:lnTo>
                    <a:lnTo>
                      <a:pt x="2581" y="6207"/>
                    </a:lnTo>
                    <a:lnTo>
                      <a:pt x="2492" y="6006"/>
                    </a:lnTo>
                    <a:lnTo>
                      <a:pt x="2403" y="5806"/>
                    </a:lnTo>
                    <a:lnTo>
                      <a:pt x="2358" y="5584"/>
                    </a:lnTo>
                    <a:lnTo>
                      <a:pt x="2314" y="5361"/>
                    </a:lnTo>
                    <a:lnTo>
                      <a:pt x="2314" y="5117"/>
                    </a:lnTo>
                    <a:lnTo>
                      <a:pt x="2314" y="4761"/>
                    </a:lnTo>
                    <a:lnTo>
                      <a:pt x="2358" y="4427"/>
                    </a:lnTo>
                    <a:lnTo>
                      <a:pt x="2425" y="4094"/>
                    </a:lnTo>
                    <a:lnTo>
                      <a:pt x="2514" y="3804"/>
                    </a:lnTo>
                    <a:lnTo>
                      <a:pt x="2647" y="3515"/>
                    </a:lnTo>
                    <a:lnTo>
                      <a:pt x="2803" y="3248"/>
                    </a:lnTo>
                    <a:lnTo>
                      <a:pt x="2959" y="3026"/>
                    </a:lnTo>
                    <a:lnTo>
                      <a:pt x="3181" y="2803"/>
                    </a:lnTo>
                    <a:lnTo>
                      <a:pt x="3315" y="2670"/>
                    </a:lnTo>
                    <a:lnTo>
                      <a:pt x="3470" y="2559"/>
                    </a:lnTo>
                    <a:lnTo>
                      <a:pt x="3648" y="2448"/>
                    </a:lnTo>
                    <a:lnTo>
                      <a:pt x="3826" y="2336"/>
                    </a:lnTo>
                    <a:lnTo>
                      <a:pt x="4071" y="2203"/>
                    </a:lnTo>
                    <a:lnTo>
                      <a:pt x="4338" y="2092"/>
                    </a:lnTo>
                    <a:lnTo>
                      <a:pt x="4627" y="1980"/>
                    </a:lnTo>
                    <a:lnTo>
                      <a:pt x="4916" y="1869"/>
                    </a:lnTo>
                    <a:lnTo>
                      <a:pt x="4760" y="1246"/>
                    </a:lnTo>
                    <a:lnTo>
                      <a:pt x="4427" y="1"/>
                    </a:lnTo>
                    <a:close/>
                  </a:path>
                </a:pathLst>
              </a:custGeom>
              <a:solidFill>
                <a:srgbClr val="EE75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149;p3">
                <a:extLst>
                  <a:ext uri="{FF2B5EF4-FFF2-40B4-BE49-F238E27FC236}">
                    <a16:creationId xmlns:a16="http://schemas.microsoft.com/office/drawing/2014/main" id="{5C144FAB-7967-39BF-F505-3895E4FE1FBD}"/>
                  </a:ext>
                </a:extLst>
              </p:cNvPr>
              <p:cNvSpPr/>
              <p:nvPr/>
            </p:nvSpPr>
            <p:spPr>
              <a:xfrm>
                <a:off x="7460428" y="2862644"/>
                <a:ext cx="662262" cy="785567"/>
              </a:xfrm>
              <a:custGeom>
                <a:avLst/>
                <a:gdLst/>
                <a:ahLst/>
                <a:cxnLst/>
                <a:rect l="l" t="t" r="r" b="b"/>
                <a:pathLst>
                  <a:path w="8008" h="9499" extrusionOk="0">
                    <a:moveTo>
                      <a:pt x="5143" y="2063"/>
                    </a:moveTo>
                    <a:lnTo>
                      <a:pt x="5094" y="2092"/>
                    </a:lnTo>
                    <a:lnTo>
                      <a:pt x="4849" y="2270"/>
                    </a:lnTo>
                    <a:lnTo>
                      <a:pt x="4604" y="2492"/>
                    </a:lnTo>
                    <a:lnTo>
                      <a:pt x="4404" y="2715"/>
                    </a:lnTo>
                    <a:lnTo>
                      <a:pt x="4226" y="2981"/>
                    </a:lnTo>
                    <a:lnTo>
                      <a:pt x="4070" y="3271"/>
                    </a:lnTo>
                    <a:lnTo>
                      <a:pt x="3981" y="3515"/>
                    </a:lnTo>
                    <a:lnTo>
                      <a:pt x="3893" y="3804"/>
                    </a:lnTo>
                    <a:lnTo>
                      <a:pt x="3826" y="4094"/>
                    </a:lnTo>
                    <a:lnTo>
                      <a:pt x="3804" y="4383"/>
                    </a:lnTo>
                    <a:lnTo>
                      <a:pt x="3781" y="4694"/>
                    </a:lnTo>
                    <a:lnTo>
                      <a:pt x="3804" y="4983"/>
                    </a:lnTo>
                    <a:lnTo>
                      <a:pt x="3848" y="5272"/>
                    </a:lnTo>
                    <a:lnTo>
                      <a:pt x="3915" y="5539"/>
                    </a:lnTo>
                    <a:lnTo>
                      <a:pt x="4048" y="5829"/>
                    </a:lnTo>
                    <a:lnTo>
                      <a:pt x="4204" y="6095"/>
                    </a:lnTo>
                    <a:lnTo>
                      <a:pt x="4382" y="6318"/>
                    </a:lnTo>
                    <a:lnTo>
                      <a:pt x="4604" y="6518"/>
                    </a:lnTo>
                    <a:lnTo>
                      <a:pt x="4827" y="6674"/>
                    </a:lnTo>
                    <a:lnTo>
                      <a:pt x="5071" y="6785"/>
                    </a:lnTo>
                    <a:lnTo>
                      <a:pt x="5316" y="6896"/>
                    </a:lnTo>
                    <a:lnTo>
                      <a:pt x="5605" y="6963"/>
                    </a:lnTo>
                    <a:lnTo>
                      <a:pt x="5872" y="7030"/>
                    </a:lnTo>
                    <a:lnTo>
                      <a:pt x="6161" y="7052"/>
                    </a:lnTo>
                    <a:lnTo>
                      <a:pt x="6473" y="7074"/>
                    </a:lnTo>
                    <a:lnTo>
                      <a:pt x="6762" y="7096"/>
                    </a:lnTo>
                    <a:lnTo>
                      <a:pt x="6767" y="7096"/>
                    </a:lnTo>
                    <a:lnTo>
                      <a:pt x="6767" y="7096"/>
                    </a:lnTo>
                    <a:lnTo>
                      <a:pt x="6339" y="7185"/>
                    </a:lnTo>
                    <a:lnTo>
                      <a:pt x="5828" y="7274"/>
                    </a:lnTo>
                    <a:lnTo>
                      <a:pt x="5316" y="7319"/>
                    </a:lnTo>
                    <a:lnTo>
                      <a:pt x="4804" y="7319"/>
                    </a:lnTo>
                    <a:lnTo>
                      <a:pt x="4560" y="7274"/>
                    </a:lnTo>
                    <a:lnTo>
                      <a:pt x="4293" y="7230"/>
                    </a:lnTo>
                    <a:lnTo>
                      <a:pt x="4070" y="7163"/>
                    </a:lnTo>
                    <a:lnTo>
                      <a:pt x="3826" y="7074"/>
                    </a:lnTo>
                    <a:lnTo>
                      <a:pt x="3603" y="6985"/>
                    </a:lnTo>
                    <a:lnTo>
                      <a:pt x="3425" y="6852"/>
                    </a:lnTo>
                    <a:lnTo>
                      <a:pt x="3247" y="6718"/>
                    </a:lnTo>
                    <a:lnTo>
                      <a:pt x="3092" y="6563"/>
                    </a:lnTo>
                    <a:lnTo>
                      <a:pt x="2958" y="6407"/>
                    </a:lnTo>
                    <a:lnTo>
                      <a:pt x="2847" y="6229"/>
                    </a:lnTo>
                    <a:lnTo>
                      <a:pt x="2758" y="6029"/>
                    </a:lnTo>
                    <a:lnTo>
                      <a:pt x="2669" y="5851"/>
                    </a:lnTo>
                    <a:lnTo>
                      <a:pt x="2625" y="5628"/>
                    </a:lnTo>
                    <a:lnTo>
                      <a:pt x="2580" y="5428"/>
                    </a:lnTo>
                    <a:lnTo>
                      <a:pt x="2558" y="5206"/>
                    </a:lnTo>
                    <a:lnTo>
                      <a:pt x="2558" y="5006"/>
                    </a:lnTo>
                    <a:lnTo>
                      <a:pt x="2580" y="4783"/>
                    </a:lnTo>
                    <a:lnTo>
                      <a:pt x="2602" y="4561"/>
                    </a:lnTo>
                    <a:lnTo>
                      <a:pt x="2647" y="4338"/>
                    </a:lnTo>
                    <a:lnTo>
                      <a:pt x="2714" y="4116"/>
                    </a:lnTo>
                    <a:lnTo>
                      <a:pt x="2780" y="3893"/>
                    </a:lnTo>
                    <a:lnTo>
                      <a:pt x="2869" y="3715"/>
                    </a:lnTo>
                    <a:lnTo>
                      <a:pt x="2958" y="3537"/>
                    </a:lnTo>
                    <a:lnTo>
                      <a:pt x="3092" y="3360"/>
                    </a:lnTo>
                    <a:lnTo>
                      <a:pt x="3203" y="3204"/>
                    </a:lnTo>
                    <a:lnTo>
                      <a:pt x="3336" y="3048"/>
                    </a:lnTo>
                    <a:lnTo>
                      <a:pt x="3492" y="2915"/>
                    </a:lnTo>
                    <a:lnTo>
                      <a:pt x="3648" y="2781"/>
                    </a:lnTo>
                    <a:lnTo>
                      <a:pt x="3981" y="2559"/>
                    </a:lnTo>
                    <a:lnTo>
                      <a:pt x="4337" y="2381"/>
                    </a:lnTo>
                    <a:lnTo>
                      <a:pt x="4715" y="2203"/>
                    </a:lnTo>
                    <a:lnTo>
                      <a:pt x="5116" y="2069"/>
                    </a:lnTo>
                    <a:lnTo>
                      <a:pt x="5143" y="2063"/>
                    </a:lnTo>
                    <a:close/>
                    <a:moveTo>
                      <a:pt x="4490" y="247"/>
                    </a:moveTo>
                    <a:lnTo>
                      <a:pt x="4693" y="1024"/>
                    </a:lnTo>
                    <a:lnTo>
                      <a:pt x="4916" y="1876"/>
                    </a:lnTo>
                    <a:lnTo>
                      <a:pt x="4916" y="1876"/>
                    </a:lnTo>
                    <a:lnTo>
                      <a:pt x="4604" y="1980"/>
                    </a:lnTo>
                    <a:lnTo>
                      <a:pt x="4204" y="2158"/>
                    </a:lnTo>
                    <a:lnTo>
                      <a:pt x="3848" y="2359"/>
                    </a:lnTo>
                    <a:lnTo>
                      <a:pt x="3492" y="2581"/>
                    </a:lnTo>
                    <a:lnTo>
                      <a:pt x="3336" y="2715"/>
                    </a:lnTo>
                    <a:lnTo>
                      <a:pt x="3181" y="2848"/>
                    </a:lnTo>
                    <a:lnTo>
                      <a:pt x="3047" y="3004"/>
                    </a:lnTo>
                    <a:lnTo>
                      <a:pt x="2914" y="3159"/>
                    </a:lnTo>
                    <a:lnTo>
                      <a:pt x="2803" y="3337"/>
                    </a:lnTo>
                    <a:lnTo>
                      <a:pt x="2691" y="3515"/>
                    </a:lnTo>
                    <a:lnTo>
                      <a:pt x="2602" y="3715"/>
                    </a:lnTo>
                    <a:lnTo>
                      <a:pt x="2513" y="3916"/>
                    </a:lnTo>
                    <a:lnTo>
                      <a:pt x="2402" y="4272"/>
                    </a:lnTo>
                    <a:lnTo>
                      <a:pt x="2336" y="4650"/>
                    </a:lnTo>
                    <a:lnTo>
                      <a:pt x="2313" y="5028"/>
                    </a:lnTo>
                    <a:lnTo>
                      <a:pt x="2336" y="5406"/>
                    </a:lnTo>
                    <a:lnTo>
                      <a:pt x="2358" y="5584"/>
                    </a:lnTo>
                    <a:lnTo>
                      <a:pt x="2402" y="5784"/>
                    </a:lnTo>
                    <a:lnTo>
                      <a:pt x="2469" y="5962"/>
                    </a:lnTo>
                    <a:lnTo>
                      <a:pt x="2536" y="6118"/>
                    </a:lnTo>
                    <a:lnTo>
                      <a:pt x="2625" y="6296"/>
                    </a:lnTo>
                    <a:lnTo>
                      <a:pt x="2714" y="6451"/>
                    </a:lnTo>
                    <a:lnTo>
                      <a:pt x="2825" y="6607"/>
                    </a:lnTo>
                    <a:lnTo>
                      <a:pt x="2958" y="6740"/>
                    </a:lnTo>
                    <a:lnTo>
                      <a:pt x="3225" y="6963"/>
                    </a:lnTo>
                    <a:lnTo>
                      <a:pt x="3492" y="7141"/>
                    </a:lnTo>
                    <a:lnTo>
                      <a:pt x="3781" y="7297"/>
                    </a:lnTo>
                    <a:lnTo>
                      <a:pt x="4070" y="7386"/>
                    </a:lnTo>
                    <a:lnTo>
                      <a:pt x="4382" y="7474"/>
                    </a:lnTo>
                    <a:lnTo>
                      <a:pt x="4715" y="7519"/>
                    </a:lnTo>
                    <a:lnTo>
                      <a:pt x="5027" y="7541"/>
                    </a:lnTo>
                    <a:lnTo>
                      <a:pt x="5361" y="7519"/>
                    </a:lnTo>
                    <a:lnTo>
                      <a:pt x="5694" y="7497"/>
                    </a:lnTo>
                    <a:lnTo>
                      <a:pt x="6028" y="7452"/>
                    </a:lnTo>
                    <a:lnTo>
                      <a:pt x="6340" y="7400"/>
                    </a:lnTo>
                    <a:lnTo>
                      <a:pt x="6340" y="7400"/>
                    </a:lnTo>
                    <a:lnTo>
                      <a:pt x="6539" y="8297"/>
                    </a:lnTo>
                    <a:lnTo>
                      <a:pt x="6651" y="8631"/>
                    </a:lnTo>
                    <a:lnTo>
                      <a:pt x="6695" y="8809"/>
                    </a:lnTo>
                    <a:lnTo>
                      <a:pt x="6717" y="8943"/>
                    </a:lnTo>
                    <a:lnTo>
                      <a:pt x="6695" y="9031"/>
                    </a:lnTo>
                    <a:lnTo>
                      <a:pt x="6673" y="9076"/>
                    </a:lnTo>
                    <a:lnTo>
                      <a:pt x="6517" y="9120"/>
                    </a:lnTo>
                    <a:lnTo>
                      <a:pt x="6272" y="9187"/>
                    </a:lnTo>
                    <a:lnTo>
                      <a:pt x="6006" y="9232"/>
                    </a:lnTo>
                    <a:lnTo>
                      <a:pt x="5716" y="9254"/>
                    </a:lnTo>
                    <a:lnTo>
                      <a:pt x="5450" y="9276"/>
                    </a:lnTo>
                    <a:lnTo>
                      <a:pt x="4871" y="9254"/>
                    </a:lnTo>
                    <a:lnTo>
                      <a:pt x="4360" y="9254"/>
                    </a:lnTo>
                    <a:lnTo>
                      <a:pt x="4048" y="9232"/>
                    </a:lnTo>
                    <a:lnTo>
                      <a:pt x="3759" y="9209"/>
                    </a:lnTo>
                    <a:lnTo>
                      <a:pt x="3448" y="9165"/>
                    </a:lnTo>
                    <a:lnTo>
                      <a:pt x="3159" y="9098"/>
                    </a:lnTo>
                    <a:lnTo>
                      <a:pt x="2869" y="9009"/>
                    </a:lnTo>
                    <a:lnTo>
                      <a:pt x="2580" y="8920"/>
                    </a:lnTo>
                    <a:lnTo>
                      <a:pt x="2291" y="8787"/>
                    </a:lnTo>
                    <a:lnTo>
                      <a:pt x="2024" y="8653"/>
                    </a:lnTo>
                    <a:lnTo>
                      <a:pt x="1779" y="8498"/>
                    </a:lnTo>
                    <a:lnTo>
                      <a:pt x="1535" y="8342"/>
                    </a:lnTo>
                    <a:lnTo>
                      <a:pt x="1312" y="8142"/>
                    </a:lnTo>
                    <a:lnTo>
                      <a:pt x="1090" y="7919"/>
                    </a:lnTo>
                    <a:lnTo>
                      <a:pt x="912" y="7697"/>
                    </a:lnTo>
                    <a:lnTo>
                      <a:pt x="734" y="7452"/>
                    </a:lnTo>
                    <a:lnTo>
                      <a:pt x="578" y="7185"/>
                    </a:lnTo>
                    <a:lnTo>
                      <a:pt x="467" y="6896"/>
                    </a:lnTo>
                    <a:lnTo>
                      <a:pt x="378" y="6629"/>
                    </a:lnTo>
                    <a:lnTo>
                      <a:pt x="311" y="6385"/>
                    </a:lnTo>
                    <a:lnTo>
                      <a:pt x="267" y="6118"/>
                    </a:lnTo>
                    <a:lnTo>
                      <a:pt x="245" y="5851"/>
                    </a:lnTo>
                    <a:lnTo>
                      <a:pt x="222" y="5584"/>
                    </a:lnTo>
                    <a:lnTo>
                      <a:pt x="222" y="5295"/>
                    </a:lnTo>
                    <a:lnTo>
                      <a:pt x="245" y="5028"/>
                    </a:lnTo>
                    <a:lnTo>
                      <a:pt x="267" y="4739"/>
                    </a:lnTo>
                    <a:lnTo>
                      <a:pt x="311" y="4472"/>
                    </a:lnTo>
                    <a:lnTo>
                      <a:pt x="378" y="4183"/>
                    </a:lnTo>
                    <a:lnTo>
                      <a:pt x="534" y="3649"/>
                    </a:lnTo>
                    <a:lnTo>
                      <a:pt x="623" y="3404"/>
                    </a:lnTo>
                    <a:lnTo>
                      <a:pt x="734" y="3159"/>
                    </a:lnTo>
                    <a:lnTo>
                      <a:pt x="845" y="2915"/>
                    </a:lnTo>
                    <a:lnTo>
                      <a:pt x="979" y="2692"/>
                    </a:lnTo>
                    <a:lnTo>
                      <a:pt x="1112" y="2448"/>
                    </a:lnTo>
                    <a:lnTo>
                      <a:pt x="1290" y="2225"/>
                    </a:lnTo>
                    <a:lnTo>
                      <a:pt x="1468" y="2003"/>
                    </a:lnTo>
                    <a:lnTo>
                      <a:pt x="1668" y="1803"/>
                    </a:lnTo>
                    <a:lnTo>
                      <a:pt x="1868" y="1625"/>
                    </a:lnTo>
                    <a:lnTo>
                      <a:pt x="2091" y="1447"/>
                    </a:lnTo>
                    <a:lnTo>
                      <a:pt x="2313" y="1269"/>
                    </a:lnTo>
                    <a:lnTo>
                      <a:pt x="2558" y="1113"/>
                    </a:lnTo>
                    <a:lnTo>
                      <a:pt x="3047" y="824"/>
                    </a:lnTo>
                    <a:lnTo>
                      <a:pt x="3559" y="601"/>
                    </a:lnTo>
                    <a:lnTo>
                      <a:pt x="4093" y="379"/>
                    </a:lnTo>
                    <a:lnTo>
                      <a:pt x="4490" y="247"/>
                    </a:lnTo>
                    <a:close/>
                    <a:moveTo>
                      <a:pt x="4515" y="1"/>
                    </a:moveTo>
                    <a:lnTo>
                      <a:pt x="3959" y="179"/>
                    </a:lnTo>
                    <a:lnTo>
                      <a:pt x="3425" y="379"/>
                    </a:lnTo>
                    <a:lnTo>
                      <a:pt x="2892" y="624"/>
                    </a:lnTo>
                    <a:lnTo>
                      <a:pt x="2402" y="913"/>
                    </a:lnTo>
                    <a:lnTo>
                      <a:pt x="2158" y="1091"/>
                    </a:lnTo>
                    <a:lnTo>
                      <a:pt x="1913" y="1246"/>
                    </a:lnTo>
                    <a:lnTo>
                      <a:pt x="1690" y="1447"/>
                    </a:lnTo>
                    <a:lnTo>
                      <a:pt x="1490" y="1625"/>
                    </a:lnTo>
                    <a:lnTo>
                      <a:pt x="1290" y="1847"/>
                    </a:lnTo>
                    <a:lnTo>
                      <a:pt x="1112" y="2047"/>
                    </a:lnTo>
                    <a:lnTo>
                      <a:pt x="934" y="2292"/>
                    </a:lnTo>
                    <a:lnTo>
                      <a:pt x="779" y="2537"/>
                    </a:lnTo>
                    <a:lnTo>
                      <a:pt x="534" y="2959"/>
                    </a:lnTo>
                    <a:lnTo>
                      <a:pt x="356" y="3449"/>
                    </a:lnTo>
                    <a:lnTo>
                      <a:pt x="200" y="3938"/>
                    </a:lnTo>
                    <a:lnTo>
                      <a:pt x="89" y="4449"/>
                    </a:lnTo>
                    <a:lnTo>
                      <a:pt x="22" y="4961"/>
                    </a:lnTo>
                    <a:lnTo>
                      <a:pt x="0" y="5473"/>
                    </a:lnTo>
                    <a:lnTo>
                      <a:pt x="22" y="5984"/>
                    </a:lnTo>
                    <a:lnTo>
                      <a:pt x="67" y="6229"/>
                    </a:lnTo>
                    <a:lnTo>
                      <a:pt x="111" y="6474"/>
                    </a:lnTo>
                    <a:lnTo>
                      <a:pt x="178" y="6740"/>
                    </a:lnTo>
                    <a:lnTo>
                      <a:pt x="267" y="7007"/>
                    </a:lnTo>
                    <a:lnTo>
                      <a:pt x="378" y="7252"/>
                    </a:lnTo>
                    <a:lnTo>
                      <a:pt x="489" y="7474"/>
                    </a:lnTo>
                    <a:lnTo>
                      <a:pt x="623" y="7697"/>
                    </a:lnTo>
                    <a:lnTo>
                      <a:pt x="779" y="7897"/>
                    </a:lnTo>
                    <a:lnTo>
                      <a:pt x="934" y="8075"/>
                    </a:lnTo>
                    <a:lnTo>
                      <a:pt x="1112" y="8253"/>
                    </a:lnTo>
                    <a:lnTo>
                      <a:pt x="1290" y="8409"/>
                    </a:lnTo>
                    <a:lnTo>
                      <a:pt x="1490" y="8564"/>
                    </a:lnTo>
                    <a:lnTo>
                      <a:pt x="1690" y="8698"/>
                    </a:lnTo>
                    <a:lnTo>
                      <a:pt x="1913" y="8831"/>
                    </a:lnTo>
                    <a:lnTo>
                      <a:pt x="2135" y="8943"/>
                    </a:lnTo>
                    <a:lnTo>
                      <a:pt x="2358" y="9031"/>
                    </a:lnTo>
                    <a:lnTo>
                      <a:pt x="2847" y="9209"/>
                    </a:lnTo>
                    <a:lnTo>
                      <a:pt x="3336" y="9343"/>
                    </a:lnTo>
                    <a:lnTo>
                      <a:pt x="3870" y="9432"/>
                    </a:lnTo>
                    <a:lnTo>
                      <a:pt x="4382" y="9476"/>
                    </a:lnTo>
                    <a:lnTo>
                      <a:pt x="4916" y="9499"/>
                    </a:lnTo>
                    <a:lnTo>
                      <a:pt x="5450" y="9499"/>
                    </a:lnTo>
                    <a:lnTo>
                      <a:pt x="5961" y="9432"/>
                    </a:lnTo>
                    <a:lnTo>
                      <a:pt x="6450" y="9365"/>
                    </a:lnTo>
                    <a:lnTo>
                      <a:pt x="6940" y="9276"/>
                    </a:lnTo>
                    <a:lnTo>
                      <a:pt x="6962" y="9254"/>
                    </a:lnTo>
                    <a:lnTo>
                      <a:pt x="6984" y="9232"/>
                    </a:lnTo>
                    <a:lnTo>
                      <a:pt x="6984" y="9165"/>
                    </a:lnTo>
                    <a:lnTo>
                      <a:pt x="6556" y="7364"/>
                    </a:lnTo>
                    <a:lnTo>
                      <a:pt x="6556" y="7364"/>
                    </a:lnTo>
                    <a:lnTo>
                      <a:pt x="6695" y="7341"/>
                    </a:lnTo>
                    <a:lnTo>
                      <a:pt x="7340" y="7208"/>
                    </a:lnTo>
                    <a:lnTo>
                      <a:pt x="7941" y="7052"/>
                    </a:lnTo>
                    <a:lnTo>
                      <a:pt x="7985" y="7030"/>
                    </a:lnTo>
                    <a:lnTo>
                      <a:pt x="8007" y="7007"/>
                    </a:lnTo>
                    <a:lnTo>
                      <a:pt x="8007" y="6963"/>
                    </a:lnTo>
                    <a:lnTo>
                      <a:pt x="8007" y="6941"/>
                    </a:lnTo>
                    <a:lnTo>
                      <a:pt x="7941" y="6852"/>
                    </a:lnTo>
                    <a:lnTo>
                      <a:pt x="7918" y="6852"/>
                    </a:lnTo>
                    <a:lnTo>
                      <a:pt x="7874" y="6829"/>
                    </a:lnTo>
                    <a:lnTo>
                      <a:pt x="7852" y="6830"/>
                    </a:lnTo>
                    <a:lnTo>
                      <a:pt x="7852" y="6830"/>
                    </a:lnTo>
                    <a:lnTo>
                      <a:pt x="7852" y="6829"/>
                    </a:lnTo>
                    <a:lnTo>
                      <a:pt x="7847" y="6830"/>
                    </a:lnTo>
                    <a:lnTo>
                      <a:pt x="7847" y="6830"/>
                    </a:lnTo>
                    <a:lnTo>
                      <a:pt x="7318" y="6852"/>
                    </a:lnTo>
                    <a:lnTo>
                      <a:pt x="6740" y="6874"/>
                    </a:lnTo>
                    <a:lnTo>
                      <a:pt x="6450" y="6874"/>
                    </a:lnTo>
                    <a:lnTo>
                      <a:pt x="6161" y="6852"/>
                    </a:lnTo>
                    <a:lnTo>
                      <a:pt x="5872" y="6807"/>
                    </a:lnTo>
                    <a:lnTo>
                      <a:pt x="5583" y="6740"/>
                    </a:lnTo>
                    <a:lnTo>
                      <a:pt x="5316" y="6674"/>
                    </a:lnTo>
                    <a:lnTo>
                      <a:pt x="5071" y="6563"/>
                    </a:lnTo>
                    <a:lnTo>
                      <a:pt x="4827" y="6429"/>
                    </a:lnTo>
                    <a:lnTo>
                      <a:pt x="4627" y="6273"/>
                    </a:lnTo>
                    <a:lnTo>
                      <a:pt x="4426" y="6095"/>
                    </a:lnTo>
                    <a:lnTo>
                      <a:pt x="4271" y="5851"/>
                    </a:lnTo>
                    <a:lnTo>
                      <a:pt x="4159" y="5584"/>
                    </a:lnTo>
                    <a:lnTo>
                      <a:pt x="4070" y="5272"/>
                    </a:lnTo>
                    <a:lnTo>
                      <a:pt x="4026" y="4983"/>
                    </a:lnTo>
                    <a:lnTo>
                      <a:pt x="4026" y="4694"/>
                    </a:lnTo>
                    <a:lnTo>
                      <a:pt x="4026" y="4427"/>
                    </a:lnTo>
                    <a:lnTo>
                      <a:pt x="4070" y="4160"/>
                    </a:lnTo>
                    <a:lnTo>
                      <a:pt x="4115" y="3893"/>
                    </a:lnTo>
                    <a:lnTo>
                      <a:pt x="4204" y="3649"/>
                    </a:lnTo>
                    <a:lnTo>
                      <a:pt x="4315" y="3404"/>
                    </a:lnTo>
                    <a:lnTo>
                      <a:pt x="4426" y="3182"/>
                    </a:lnTo>
                    <a:lnTo>
                      <a:pt x="4582" y="2981"/>
                    </a:lnTo>
                    <a:lnTo>
                      <a:pt x="4738" y="2781"/>
                    </a:lnTo>
                    <a:lnTo>
                      <a:pt x="4938" y="2581"/>
                    </a:lnTo>
                    <a:lnTo>
                      <a:pt x="5138" y="2403"/>
                    </a:lnTo>
                    <a:lnTo>
                      <a:pt x="5338" y="2247"/>
                    </a:lnTo>
                    <a:lnTo>
                      <a:pt x="5583" y="2092"/>
                    </a:lnTo>
                    <a:lnTo>
                      <a:pt x="5828" y="1958"/>
                    </a:lnTo>
                    <a:lnTo>
                      <a:pt x="6072" y="1847"/>
                    </a:lnTo>
                    <a:lnTo>
                      <a:pt x="6117" y="1825"/>
                    </a:lnTo>
                    <a:lnTo>
                      <a:pt x="6117" y="1780"/>
                    </a:lnTo>
                    <a:lnTo>
                      <a:pt x="6117" y="1736"/>
                    </a:lnTo>
                    <a:lnTo>
                      <a:pt x="6095" y="1714"/>
                    </a:lnTo>
                    <a:lnTo>
                      <a:pt x="6028" y="1647"/>
                    </a:lnTo>
                    <a:lnTo>
                      <a:pt x="5983" y="1625"/>
                    </a:lnTo>
                    <a:lnTo>
                      <a:pt x="5939" y="1625"/>
                    </a:lnTo>
                    <a:lnTo>
                      <a:pt x="5142" y="1814"/>
                    </a:lnTo>
                    <a:lnTo>
                      <a:pt x="5142" y="1814"/>
                    </a:lnTo>
                    <a:lnTo>
                      <a:pt x="4916" y="1024"/>
                    </a:lnTo>
                    <a:lnTo>
                      <a:pt x="4671" y="112"/>
                    </a:lnTo>
                    <a:lnTo>
                      <a:pt x="4649" y="45"/>
                    </a:lnTo>
                    <a:lnTo>
                      <a:pt x="4604" y="23"/>
                    </a:lnTo>
                    <a:lnTo>
                      <a:pt x="45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150;p3">
                <a:extLst>
                  <a:ext uri="{FF2B5EF4-FFF2-40B4-BE49-F238E27FC236}">
                    <a16:creationId xmlns:a16="http://schemas.microsoft.com/office/drawing/2014/main" id="{D00D12DB-2678-25EC-E4B6-B4DEC20E118D}"/>
                  </a:ext>
                </a:extLst>
              </p:cNvPr>
              <p:cNvSpPr/>
              <p:nvPr/>
            </p:nvSpPr>
            <p:spPr>
              <a:xfrm>
                <a:off x="7828278" y="2833203"/>
                <a:ext cx="178549" cy="182271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2204" extrusionOk="0">
                    <a:moveTo>
                      <a:pt x="1580" y="1"/>
                    </a:moveTo>
                    <a:lnTo>
                      <a:pt x="67" y="357"/>
                    </a:lnTo>
                    <a:lnTo>
                      <a:pt x="23" y="379"/>
                    </a:lnTo>
                    <a:lnTo>
                      <a:pt x="1" y="401"/>
                    </a:lnTo>
                    <a:lnTo>
                      <a:pt x="1" y="446"/>
                    </a:lnTo>
                    <a:lnTo>
                      <a:pt x="23" y="490"/>
                    </a:lnTo>
                    <a:lnTo>
                      <a:pt x="90" y="557"/>
                    </a:lnTo>
                    <a:lnTo>
                      <a:pt x="179" y="557"/>
                    </a:lnTo>
                    <a:lnTo>
                      <a:pt x="1544" y="236"/>
                    </a:lnTo>
                    <a:lnTo>
                      <a:pt x="1894" y="1889"/>
                    </a:lnTo>
                    <a:lnTo>
                      <a:pt x="1894" y="1889"/>
                    </a:lnTo>
                    <a:lnTo>
                      <a:pt x="1491" y="1981"/>
                    </a:lnTo>
                    <a:lnTo>
                      <a:pt x="1469" y="2003"/>
                    </a:lnTo>
                    <a:lnTo>
                      <a:pt x="1446" y="2047"/>
                    </a:lnTo>
                    <a:lnTo>
                      <a:pt x="1446" y="2092"/>
                    </a:lnTo>
                    <a:lnTo>
                      <a:pt x="1446" y="2114"/>
                    </a:lnTo>
                    <a:lnTo>
                      <a:pt x="1513" y="2181"/>
                    </a:lnTo>
                    <a:lnTo>
                      <a:pt x="1558" y="2203"/>
                    </a:lnTo>
                    <a:lnTo>
                      <a:pt x="1602" y="2203"/>
                    </a:lnTo>
                    <a:lnTo>
                      <a:pt x="2091" y="2092"/>
                    </a:lnTo>
                    <a:lnTo>
                      <a:pt x="2114" y="2070"/>
                    </a:lnTo>
                    <a:lnTo>
                      <a:pt x="2136" y="2047"/>
                    </a:lnTo>
                    <a:lnTo>
                      <a:pt x="2158" y="1981"/>
                    </a:lnTo>
                    <a:lnTo>
                      <a:pt x="1736" y="112"/>
                    </a:lnTo>
                    <a:lnTo>
                      <a:pt x="1713" y="45"/>
                    </a:lnTo>
                    <a:lnTo>
                      <a:pt x="1691" y="23"/>
                    </a:lnTo>
                    <a:lnTo>
                      <a:pt x="16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1;p3">
                <a:extLst>
                  <a:ext uri="{FF2B5EF4-FFF2-40B4-BE49-F238E27FC236}">
                    <a16:creationId xmlns:a16="http://schemas.microsoft.com/office/drawing/2014/main" id="{0BFB0600-AD74-D47B-FE99-86CF0799360B}"/>
                  </a:ext>
                </a:extLst>
              </p:cNvPr>
              <p:cNvSpPr/>
              <p:nvPr/>
            </p:nvSpPr>
            <p:spPr>
              <a:xfrm>
                <a:off x="8019563" y="3427403"/>
                <a:ext cx="139928" cy="202450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2448" extrusionOk="0">
                    <a:moveTo>
                      <a:pt x="1091" y="0"/>
                    </a:moveTo>
                    <a:lnTo>
                      <a:pt x="1046" y="23"/>
                    </a:lnTo>
                    <a:lnTo>
                      <a:pt x="1024" y="67"/>
                    </a:lnTo>
                    <a:lnTo>
                      <a:pt x="1024" y="112"/>
                    </a:lnTo>
                    <a:lnTo>
                      <a:pt x="1046" y="156"/>
                    </a:lnTo>
                    <a:lnTo>
                      <a:pt x="1088" y="197"/>
                    </a:lnTo>
                    <a:lnTo>
                      <a:pt x="1246" y="912"/>
                    </a:lnTo>
                    <a:lnTo>
                      <a:pt x="1358" y="1491"/>
                    </a:lnTo>
                    <a:lnTo>
                      <a:pt x="1402" y="1713"/>
                    </a:lnTo>
                    <a:lnTo>
                      <a:pt x="1424" y="1824"/>
                    </a:lnTo>
                    <a:lnTo>
                      <a:pt x="1441" y="1891"/>
                    </a:lnTo>
                    <a:lnTo>
                      <a:pt x="1424" y="1891"/>
                    </a:lnTo>
                    <a:lnTo>
                      <a:pt x="1335" y="1913"/>
                    </a:lnTo>
                    <a:lnTo>
                      <a:pt x="1202" y="1936"/>
                    </a:lnTo>
                    <a:lnTo>
                      <a:pt x="957" y="2002"/>
                    </a:lnTo>
                    <a:lnTo>
                      <a:pt x="68" y="2225"/>
                    </a:lnTo>
                    <a:lnTo>
                      <a:pt x="23" y="2247"/>
                    </a:lnTo>
                    <a:lnTo>
                      <a:pt x="1" y="2269"/>
                    </a:lnTo>
                    <a:lnTo>
                      <a:pt x="1" y="2314"/>
                    </a:lnTo>
                    <a:lnTo>
                      <a:pt x="23" y="2358"/>
                    </a:lnTo>
                    <a:lnTo>
                      <a:pt x="90" y="2425"/>
                    </a:lnTo>
                    <a:lnTo>
                      <a:pt x="134" y="2447"/>
                    </a:lnTo>
                    <a:lnTo>
                      <a:pt x="179" y="2447"/>
                    </a:lnTo>
                    <a:lnTo>
                      <a:pt x="1625" y="2091"/>
                    </a:lnTo>
                    <a:lnTo>
                      <a:pt x="1669" y="2091"/>
                    </a:lnTo>
                    <a:lnTo>
                      <a:pt x="1691" y="2047"/>
                    </a:lnTo>
                    <a:lnTo>
                      <a:pt x="1691" y="1980"/>
                    </a:lnTo>
                    <a:lnTo>
                      <a:pt x="1291" y="112"/>
                    </a:lnTo>
                    <a:lnTo>
                      <a:pt x="1269" y="67"/>
                    </a:lnTo>
                    <a:lnTo>
                      <a:pt x="1224" y="23"/>
                    </a:lnTo>
                    <a:lnTo>
                      <a:pt x="11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" name="Google Shape;152;p3">
              <a:extLst>
                <a:ext uri="{FF2B5EF4-FFF2-40B4-BE49-F238E27FC236}">
                  <a16:creationId xmlns:a16="http://schemas.microsoft.com/office/drawing/2014/main" id="{695227F6-8990-B1C0-952D-6CCE880CFB84}"/>
                </a:ext>
              </a:extLst>
            </p:cNvPr>
            <p:cNvGrpSpPr/>
            <p:nvPr/>
          </p:nvGrpSpPr>
          <p:grpSpPr>
            <a:xfrm rot="232341">
              <a:off x="9425194" y="5427565"/>
              <a:ext cx="794747" cy="734045"/>
              <a:chOff x="5504357" y="3177352"/>
              <a:chExt cx="794747" cy="734045"/>
            </a:xfrm>
          </p:grpSpPr>
          <p:sp>
            <p:nvSpPr>
              <p:cNvPr id="74" name="Google Shape;153;p3">
                <a:extLst>
                  <a:ext uri="{FF2B5EF4-FFF2-40B4-BE49-F238E27FC236}">
                    <a16:creationId xmlns:a16="http://schemas.microsoft.com/office/drawing/2014/main" id="{80615DD6-A288-634C-F817-9623B3E1584E}"/>
                  </a:ext>
                </a:extLst>
              </p:cNvPr>
              <p:cNvSpPr/>
              <p:nvPr/>
            </p:nvSpPr>
            <p:spPr>
              <a:xfrm>
                <a:off x="5682741" y="3186532"/>
                <a:ext cx="607183" cy="715603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8653" extrusionOk="0">
                    <a:moveTo>
                      <a:pt x="1825" y="1980"/>
                    </a:moveTo>
                    <a:lnTo>
                      <a:pt x="1558" y="2692"/>
                    </a:lnTo>
                    <a:lnTo>
                      <a:pt x="1402" y="3203"/>
                    </a:lnTo>
                    <a:lnTo>
                      <a:pt x="1269" y="3782"/>
                    </a:lnTo>
                    <a:lnTo>
                      <a:pt x="2181" y="3804"/>
                    </a:lnTo>
                    <a:lnTo>
                      <a:pt x="2492" y="2736"/>
                    </a:lnTo>
                    <a:lnTo>
                      <a:pt x="2626" y="2314"/>
                    </a:lnTo>
                    <a:lnTo>
                      <a:pt x="2759" y="2024"/>
                    </a:lnTo>
                    <a:lnTo>
                      <a:pt x="1825" y="1980"/>
                    </a:lnTo>
                    <a:close/>
                    <a:moveTo>
                      <a:pt x="4094" y="0"/>
                    </a:moveTo>
                    <a:lnTo>
                      <a:pt x="4605" y="2047"/>
                    </a:lnTo>
                    <a:lnTo>
                      <a:pt x="5295" y="4605"/>
                    </a:lnTo>
                    <a:lnTo>
                      <a:pt x="5829" y="6740"/>
                    </a:lnTo>
                    <a:lnTo>
                      <a:pt x="6251" y="8430"/>
                    </a:lnTo>
                    <a:lnTo>
                      <a:pt x="6741" y="8430"/>
                    </a:lnTo>
                    <a:lnTo>
                      <a:pt x="7230" y="8386"/>
                    </a:lnTo>
                    <a:lnTo>
                      <a:pt x="7341" y="8341"/>
                    </a:lnTo>
                    <a:lnTo>
                      <a:pt x="6918" y="6651"/>
                    </a:lnTo>
                    <a:lnTo>
                      <a:pt x="6362" y="4538"/>
                    </a:lnTo>
                    <a:lnTo>
                      <a:pt x="5184" y="45"/>
                    </a:lnTo>
                    <a:lnTo>
                      <a:pt x="4094" y="0"/>
                    </a:lnTo>
                    <a:close/>
                    <a:moveTo>
                      <a:pt x="1536" y="5895"/>
                    </a:moveTo>
                    <a:lnTo>
                      <a:pt x="1046" y="5939"/>
                    </a:lnTo>
                    <a:lnTo>
                      <a:pt x="735" y="6673"/>
                    </a:lnTo>
                    <a:lnTo>
                      <a:pt x="1" y="8653"/>
                    </a:lnTo>
                    <a:lnTo>
                      <a:pt x="891" y="8631"/>
                    </a:lnTo>
                    <a:lnTo>
                      <a:pt x="1024" y="8608"/>
                    </a:lnTo>
                    <a:lnTo>
                      <a:pt x="1135" y="8186"/>
                    </a:lnTo>
                    <a:lnTo>
                      <a:pt x="1291" y="7719"/>
                    </a:lnTo>
                    <a:lnTo>
                      <a:pt x="1469" y="7229"/>
                    </a:lnTo>
                    <a:lnTo>
                      <a:pt x="1669" y="6718"/>
                    </a:lnTo>
                    <a:lnTo>
                      <a:pt x="1981" y="5895"/>
                    </a:lnTo>
                    <a:close/>
                  </a:path>
                </a:pathLst>
              </a:custGeom>
              <a:solidFill>
                <a:srgbClr val="F07E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154;p3">
                <a:extLst>
                  <a:ext uri="{FF2B5EF4-FFF2-40B4-BE49-F238E27FC236}">
                    <a16:creationId xmlns:a16="http://schemas.microsoft.com/office/drawing/2014/main" id="{BD6CB282-AA37-6777-2DF2-B31705FAFB3C}"/>
                  </a:ext>
                </a:extLst>
              </p:cNvPr>
              <p:cNvSpPr/>
              <p:nvPr/>
            </p:nvSpPr>
            <p:spPr>
              <a:xfrm>
                <a:off x="5682741" y="3673965"/>
                <a:ext cx="163829" cy="228169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2759" fill="none" extrusionOk="0">
                    <a:moveTo>
                      <a:pt x="735" y="779"/>
                    </a:moveTo>
                    <a:lnTo>
                      <a:pt x="735" y="779"/>
                    </a:lnTo>
                    <a:lnTo>
                      <a:pt x="1" y="2759"/>
                    </a:lnTo>
                    <a:lnTo>
                      <a:pt x="1" y="2759"/>
                    </a:lnTo>
                    <a:lnTo>
                      <a:pt x="891" y="2737"/>
                    </a:lnTo>
                    <a:lnTo>
                      <a:pt x="891" y="2737"/>
                    </a:lnTo>
                    <a:lnTo>
                      <a:pt x="1024" y="2714"/>
                    </a:lnTo>
                    <a:lnTo>
                      <a:pt x="1024" y="2714"/>
                    </a:lnTo>
                    <a:lnTo>
                      <a:pt x="1135" y="2292"/>
                    </a:lnTo>
                    <a:lnTo>
                      <a:pt x="1291" y="1825"/>
                    </a:lnTo>
                    <a:lnTo>
                      <a:pt x="1469" y="1335"/>
                    </a:lnTo>
                    <a:lnTo>
                      <a:pt x="1669" y="824"/>
                    </a:lnTo>
                    <a:lnTo>
                      <a:pt x="1669" y="824"/>
                    </a:lnTo>
                    <a:lnTo>
                      <a:pt x="1981" y="1"/>
                    </a:lnTo>
                    <a:lnTo>
                      <a:pt x="1981" y="1"/>
                    </a:lnTo>
                    <a:lnTo>
                      <a:pt x="1536" y="1"/>
                    </a:lnTo>
                    <a:lnTo>
                      <a:pt x="1046" y="45"/>
                    </a:lnTo>
                    <a:lnTo>
                      <a:pt x="1046" y="45"/>
                    </a:lnTo>
                    <a:lnTo>
                      <a:pt x="735" y="77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155;p3">
                <a:extLst>
                  <a:ext uri="{FF2B5EF4-FFF2-40B4-BE49-F238E27FC236}">
                    <a16:creationId xmlns:a16="http://schemas.microsoft.com/office/drawing/2014/main" id="{A06FCECA-3B90-DA97-8B7D-438F5E6529C9}"/>
                  </a:ext>
                </a:extLst>
              </p:cNvPr>
              <p:cNvSpPr/>
              <p:nvPr/>
            </p:nvSpPr>
            <p:spPr>
              <a:xfrm>
                <a:off x="5787605" y="3350195"/>
                <a:ext cx="123388" cy="150928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825" fill="none" extrusionOk="0">
                    <a:moveTo>
                      <a:pt x="557" y="1"/>
                    </a:moveTo>
                    <a:lnTo>
                      <a:pt x="557" y="1"/>
                    </a:lnTo>
                    <a:lnTo>
                      <a:pt x="290" y="713"/>
                    </a:lnTo>
                    <a:lnTo>
                      <a:pt x="290" y="713"/>
                    </a:lnTo>
                    <a:lnTo>
                      <a:pt x="134" y="1224"/>
                    </a:lnTo>
                    <a:lnTo>
                      <a:pt x="1" y="1803"/>
                    </a:lnTo>
                    <a:lnTo>
                      <a:pt x="1" y="1803"/>
                    </a:lnTo>
                    <a:lnTo>
                      <a:pt x="913" y="1825"/>
                    </a:lnTo>
                    <a:lnTo>
                      <a:pt x="913" y="1825"/>
                    </a:lnTo>
                    <a:lnTo>
                      <a:pt x="1224" y="757"/>
                    </a:lnTo>
                    <a:lnTo>
                      <a:pt x="1224" y="757"/>
                    </a:lnTo>
                    <a:lnTo>
                      <a:pt x="1358" y="335"/>
                    </a:lnTo>
                    <a:lnTo>
                      <a:pt x="1491" y="45"/>
                    </a:lnTo>
                    <a:lnTo>
                      <a:pt x="5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156;p3">
                <a:extLst>
                  <a:ext uri="{FF2B5EF4-FFF2-40B4-BE49-F238E27FC236}">
                    <a16:creationId xmlns:a16="http://schemas.microsoft.com/office/drawing/2014/main" id="{6EDE4AD7-614E-3CBC-8474-2B4EBE38FE02}"/>
                  </a:ext>
                </a:extLst>
              </p:cNvPr>
              <p:cNvSpPr/>
              <p:nvPr/>
            </p:nvSpPr>
            <p:spPr>
              <a:xfrm>
                <a:off x="5513537" y="3186532"/>
                <a:ext cx="686245" cy="715603"/>
              </a:xfrm>
              <a:custGeom>
                <a:avLst/>
                <a:gdLst/>
                <a:ahLst/>
                <a:cxnLst/>
                <a:rect l="l" t="t" r="r" b="b"/>
                <a:pathLst>
                  <a:path w="8298" h="8653" extrusionOk="0">
                    <a:moveTo>
                      <a:pt x="3871" y="1980"/>
                    </a:moveTo>
                    <a:lnTo>
                      <a:pt x="4805" y="2024"/>
                    </a:lnTo>
                    <a:lnTo>
                      <a:pt x="5183" y="2047"/>
                    </a:lnTo>
                    <a:lnTo>
                      <a:pt x="5294" y="2914"/>
                    </a:lnTo>
                    <a:lnTo>
                      <a:pt x="5428" y="3826"/>
                    </a:lnTo>
                    <a:lnTo>
                      <a:pt x="4227" y="3804"/>
                    </a:lnTo>
                    <a:lnTo>
                      <a:pt x="3315" y="3782"/>
                    </a:lnTo>
                    <a:lnTo>
                      <a:pt x="3448" y="3203"/>
                    </a:lnTo>
                    <a:lnTo>
                      <a:pt x="3604" y="2692"/>
                    </a:lnTo>
                    <a:lnTo>
                      <a:pt x="3871" y="1980"/>
                    </a:lnTo>
                    <a:close/>
                    <a:moveTo>
                      <a:pt x="2714" y="0"/>
                    </a:moveTo>
                    <a:lnTo>
                      <a:pt x="2492" y="534"/>
                    </a:lnTo>
                    <a:lnTo>
                      <a:pt x="2225" y="1224"/>
                    </a:lnTo>
                    <a:lnTo>
                      <a:pt x="1936" y="2047"/>
                    </a:lnTo>
                    <a:lnTo>
                      <a:pt x="1624" y="3048"/>
                    </a:lnTo>
                    <a:lnTo>
                      <a:pt x="868" y="5494"/>
                    </a:lnTo>
                    <a:lnTo>
                      <a:pt x="1" y="8564"/>
                    </a:lnTo>
                    <a:lnTo>
                      <a:pt x="290" y="8586"/>
                    </a:lnTo>
                    <a:lnTo>
                      <a:pt x="557" y="8608"/>
                    </a:lnTo>
                    <a:lnTo>
                      <a:pt x="913" y="8631"/>
                    </a:lnTo>
                    <a:lnTo>
                      <a:pt x="1647" y="8631"/>
                    </a:lnTo>
                    <a:lnTo>
                      <a:pt x="2047" y="8653"/>
                    </a:lnTo>
                    <a:lnTo>
                      <a:pt x="2781" y="6673"/>
                    </a:lnTo>
                    <a:lnTo>
                      <a:pt x="3092" y="5939"/>
                    </a:lnTo>
                    <a:lnTo>
                      <a:pt x="3582" y="5895"/>
                    </a:lnTo>
                    <a:lnTo>
                      <a:pt x="5472" y="5895"/>
                    </a:lnTo>
                    <a:lnTo>
                      <a:pt x="5561" y="5917"/>
                    </a:lnTo>
                    <a:lnTo>
                      <a:pt x="5828" y="7318"/>
                    </a:lnTo>
                    <a:lnTo>
                      <a:pt x="6028" y="8586"/>
                    </a:lnTo>
                    <a:lnTo>
                      <a:pt x="7096" y="8519"/>
                    </a:lnTo>
                    <a:lnTo>
                      <a:pt x="7630" y="8497"/>
                    </a:lnTo>
                    <a:lnTo>
                      <a:pt x="8186" y="8453"/>
                    </a:lnTo>
                    <a:lnTo>
                      <a:pt x="8275" y="8430"/>
                    </a:lnTo>
                    <a:lnTo>
                      <a:pt x="8297" y="8430"/>
                    </a:lnTo>
                    <a:lnTo>
                      <a:pt x="7875" y="6740"/>
                    </a:lnTo>
                    <a:lnTo>
                      <a:pt x="7341" y="4605"/>
                    </a:lnTo>
                    <a:lnTo>
                      <a:pt x="6651" y="2047"/>
                    </a:lnTo>
                    <a:lnTo>
                      <a:pt x="6140" y="0"/>
                    </a:lnTo>
                    <a:close/>
                  </a:path>
                </a:pathLst>
              </a:custGeom>
              <a:solidFill>
                <a:srgbClr val="FFDC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157;p3">
                <a:extLst>
                  <a:ext uri="{FF2B5EF4-FFF2-40B4-BE49-F238E27FC236}">
                    <a16:creationId xmlns:a16="http://schemas.microsoft.com/office/drawing/2014/main" id="{36DDC193-BB0B-3145-E117-423DF96917D1}"/>
                  </a:ext>
                </a:extLst>
              </p:cNvPr>
              <p:cNvSpPr/>
              <p:nvPr/>
            </p:nvSpPr>
            <p:spPr>
              <a:xfrm>
                <a:off x="5513537" y="3186532"/>
                <a:ext cx="686245" cy="715603"/>
              </a:xfrm>
              <a:custGeom>
                <a:avLst/>
                <a:gdLst/>
                <a:ahLst/>
                <a:cxnLst/>
                <a:rect l="l" t="t" r="r" b="b"/>
                <a:pathLst>
                  <a:path w="8298" h="8653" fill="none" extrusionOk="0">
                    <a:moveTo>
                      <a:pt x="6140" y="0"/>
                    </a:moveTo>
                    <a:lnTo>
                      <a:pt x="6140" y="0"/>
                    </a:lnTo>
                    <a:lnTo>
                      <a:pt x="6051" y="0"/>
                    </a:lnTo>
                    <a:lnTo>
                      <a:pt x="6051" y="0"/>
                    </a:lnTo>
                    <a:lnTo>
                      <a:pt x="2714" y="0"/>
                    </a:lnTo>
                    <a:lnTo>
                      <a:pt x="2714" y="0"/>
                    </a:lnTo>
                    <a:lnTo>
                      <a:pt x="2492" y="534"/>
                    </a:lnTo>
                    <a:lnTo>
                      <a:pt x="2225" y="1224"/>
                    </a:lnTo>
                    <a:lnTo>
                      <a:pt x="1936" y="2047"/>
                    </a:lnTo>
                    <a:lnTo>
                      <a:pt x="1624" y="3048"/>
                    </a:lnTo>
                    <a:lnTo>
                      <a:pt x="868" y="5494"/>
                    </a:lnTo>
                    <a:lnTo>
                      <a:pt x="1" y="8564"/>
                    </a:lnTo>
                    <a:lnTo>
                      <a:pt x="1" y="8564"/>
                    </a:lnTo>
                    <a:lnTo>
                      <a:pt x="290" y="8586"/>
                    </a:lnTo>
                    <a:lnTo>
                      <a:pt x="557" y="8608"/>
                    </a:lnTo>
                    <a:lnTo>
                      <a:pt x="557" y="8608"/>
                    </a:lnTo>
                    <a:lnTo>
                      <a:pt x="913" y="8631"/>
                    </a:lnTo>
                    <a:lnTo>
                      <a:pt x="913" y="8631"/>
                    </a:lnTo>
                    <a:lnTo>
                      <a:pt x="1268" y="8631"/>
                    </a:lnTo>
                    <a:lnTo>
                      <a:pt x="1268" y="8631"/>
                    </a:lnTo>
                    <a:lnTo>
                      <a:pt x="1647" y="8631"/>
                    </a:lnTo>
                    <a:lnTo>
                      <a:pt x="2047" y="8653"/>
                    </a:lnTo>
                    <a:lnTo>
                      <a:pt x="2047" y="8653"/>
                    </a:lnTo>
                    <a:lnTo>
                      <a:pt x="2781" y="6673"/>
                    </a:lnTo>
                    <a:lnTo>
                      <a:pt x="2781" y="6673"/>
                    </a:lnTo>
                    <a:lnTo>
                      <a:pt x="3092" y="5939"/>
                    </a:lnTo>
                    <a:lnTo>
                      <a:pt x="3092" y="5939"/>
                    </a:lnTo>
                    <a:lnTo>
                      <a:pt x="3582" y="5895"/>
                    </a:lnTo>
                    <a:lnTo>
                      <a:pt x="4027" y="5895"/>
                    </a:lnTo>
                    <a:lnTo>
                      <a:pt x="4027" y="5895"/>
                    </a:lnTo>
                    <a:lnTo>
                      <a:pt x="5339" y="5895"/>
                    </a:lnTo>
                    <a:lnTo>
                      <a:pt x="5339" y="5895"/>
                    </a:lnTo>
                    <a:lnTo>
                      <a:pt x="5472" y="5895"/>
                    </a:lnTo>
                    <a:lnTo>
                      <a:pt x="5561" y="5917"/>
                    </a:lnTo>
                    <a:lnTo>
                      <a:pt x="5561" y="5917"/>
                    </a:lnTo>
                    <a:lnTo>
                      <a:pt x="5828" y="7318"/>
                    </a:lnTo>
                    <a:lnTo>
                      <a:pt x="6028" y="8586"/>
                    </a:lnTo>
                    <a:lnTo>
                      <a:pt x="7096" y="8519"/>
                    </a:lnTo>
                    <a:lnTo>
                      <a:pt x="7096" y="8519"/>
                    </a:lnTo>
                    <a:lnTo>
                      <a:pt x="7630" y="8497"/>
                    </a:lnTo>
                    <a:lnTo>
                      <a:pt x="8186" y="8453"/>
                    </a:lnTo>
                    <a:lnTo>
                      <a:pt x="8186" y="8453"/>
                    </a:lnTo>
                    <a:lnTo>
                      <a:pt x="8275" y="8430"/>
                    </a:lnTo>
                    <a:lnTo>
                      <a:pt x="8297" y="8430"/>
                    </a:lnTo>
                    <a:lnTo>
                      <a:pt x="8297" y="8430"/>
                    </a:lnTo>
                    <a:lnTo>
                      <a:pt x="7875" y="6740"/>
                    </a:lnTo>
                    <a:lnTo>
                      <a:pt x="7341" y="4605"/>
                    </a:lnTo>
                    <a:lnTo>
                      <a:pt x="7341" y="4605"/>
                    </a:lnTo>
                    <a:lnTo>
                      <a:pt x="6651" y="2047"/>
                    </a:lnTo>
                    <a:lnTo>
                      <a:pt x="614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158;p3">
                <a:extLst>
                  <a:ext uri="{FF2B5EF4-FFF2-40B4-BE49-F238E27FC236}">
                    <a16:creationId xmlns:a16="http://schemas.microsoft.com/office/drawing/2014/main" id="{115CA182-56F7-B5A5-57A0-39DE1C9725B5}"/>
                  </a:ext>
                </a:extLst>
              </p:cNvPr>
              <p:cNvSpPr/>
              <p:nvPr/>
            </p:nvSpPr>
            <p:spPr>
              <a:xfrm>
                <a:off x="5787605" y="3350195"/>
                <a:ext cx="174828" cy="152830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1848" fill="none" extrusionOk="0">
                    <a:moveTo>
                      <a:pt x="290" y="713"/>
                    </a:moveTo>
                    <a:lnTo>
                      <a:pt x="290" y="713"/>
                    </a:lnTo>
                    <a:lnTo>
                      <a:pt x="557" y="1"/>
                    </a:lnTo>
                    <a:lnTo>
                      <a:pt x="1491" y="45"/>
                    </a:lnTo>
                    <a:lnTo>
                      <a:pt x="1869" y="68"/>
                    </a:lnTo>
                    <a:lnTo>
                      <a:pt x="1869" y="68"/>
                    </a:lnTo>
                    <a:lnTo>
                      <a:pt x="1980" y="935"/>
                    </a:lnTo>
                    <a:lnTo>
                      <a:pt x="2114" y="1847"/>
                    </a:lnTo>
                    <a:lnTo>
                      <a:pt x="2114" y="1847"/>
                    </a:lnTo>
                    <a:lnTo>
                      <a:pt x="913" y="1825"/>
                    </a:lnTo>
                    <a:lnTo>
                      <a:pt x="913" y="1825"/>
                    </a:lnTo>
                    <a:lnTo>
                      <a:pt x="1" y="1803"/>
                    </a:lnTo>
                    <a:lnTo>
                      <a:pt x="1" y="1803"/>
                    </a:lnTo>
                    <a:lnTo>
                      <a:pt x="134" y="1224"/>
                    </a:lnTo>
                    <a:lnTo>
                      <a:pt x="290" y="713"/>
                    </a:lnTo>
                    <a:lnTo>
                      <a:pt x="290" y="7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9;p3">
                <a:extLst>
                  <a:ext uri="{FF2B5EF4-FFF2-40B4-BE49-F238E27FC236}">
                    <a16:creationId xmlns:a16="http://schemas.microsoft.com/office/drawing/2014/main" id="{86E9AE3F-B572-B755-8FD0-FF8B0E12B150}"/>
                  </a:ext>
                </a:extLst>
              </p:cNvPr>
              <p:cNvSpPr/>
              <p:nvPr/>
            </p:nvSpPr>
            <p:spPr>
              <a:xfrm>
                <a:off x="5778425" y="3341015"/>
                <a:ext cx="193270" cy="171189"/>
              </a:xfrm>
              <a:custGeom>
                <a:avLst/>
                <a:gdLst/>
                <a:ahLst/>
                <a:cxnLst/>
                <a:rect l="l" t="t" r="r" b="b"/>
                <a:pathLst>
                  <a:path w="2337" h="2070" extrusionOk="0">
                    <a:moveTo>
                      <a:pt x="824" y="223"/>
                    </a:moveTo>
                    <a:lnTo>
                      <a:pt x="890" y="245"/>
                    </a:lnTo>
                    <a:lnTo>
                      <a:pt x="1426" y="266"/>
                    </a:lnTo>
                    <a:lnTo>
                      <a:pt x="1426" y="266"/>
                    </a:lnTo>
                    <a:lnTo>
                      <a:pt x="1313" y="535"/>
                    </a:lnTo>
                    <a:lnTo>
                      <a:pt x="1157" y="979"/>
                    </a:lnTo>
                    <a:lnTo>
                      <a:pt x="926" y="1821"/>
                    </a:lnTo>
                    <a:lnTo>
                      <a:pt x="926" y="1821"/>
                    </a:lnTo>
                    <a:lnTo>
                      <a:pt x="264" y="1789"/>
                    </a:lnTo>
                    <a:lnTo>
                      <a:pt x="264" y="1789"/>
                    </a:lnTo>
                    <a:lnTo>
                      <a:pt x="379" y="1313"/>
                    </a:lnTo>
                    <a:lnTo>
                      <a:pt x="601" y="690"/>
                    </a:lnTo>
                    <a:lnTo>
                      <a:pt x="668" y="468"/>
                    </a:lnTo>
                    <a:lnTo>
                      <a:pt x="712" y="334"/>
                    </a:lnTo>
                    <a:lnTo>
                      <a:pt x="757" y="245"/>
                    </a:lnTo>
                    <a:lnTo>
                      <a:pt x="824" y="223"/>
                    </a:lnTo>
                    <a:close/>
                    <a:moveTo>
                      <a:pt x="1691" y="277"/>
                    </a:moveTo>
                    <a:lnTo>
                      <a:pt x="1882" y="284"/>
                    </a:lnTo>
                    <a:lnTo>
                      <a:pt x="1882" y="284"/>
                    </a:lnTo>
                    <a:lnTo>
                      <a:pt x="1980" y="1068"/>
                    </a:lnTo>
                    <a:lnTo>
                      <a:pt x="2097" y="1845"/>
                    </a:lnTo>
                    <a:lnTo>
                      <a:pt x="2097" y="1845"/>
                    </a:lnTo>
                    <a:lnTo>
                      <a:pt x="1177" y="1828"/>
                    </a:lnTo>
                    <a:lnTo>
                      <a:pt x="1177" y="1828"/>
                    </a:lnTo>
                    <a:lnTo>
                      <a:pt x="1380" y="1091"/>
                    </a:lnTo>
                    <a:lnTo>
                      <a:pt x="1535" y="646"/>
                    </a:lnTo>
                    <a:lnTo>
                      <a:pt x="1691" y="277"/>
                    </a:lnTo>
                    <a:close/>
                    <a:moveTo>
                      <a:pt x="646" y="1"/>
                    </a:moveTo>
                    <a:lnTo>
                      <a:pt x="579" y="23"/>
                    </a:lnTo>
                    <a:lnTo>
                      <a:pt x="557" y="68"/>
                    </a:lnTo>
                    <a:lnTo>
                      <a:pt x="245" y="957"/>
                    </a:lnTo>
                    <a:lnTo>
                      <a:pt x="112" y="1402"/>
                    </a:lnTo>
                    <a:lnTo>
                      <a:pt x="1" y="1847"/>
                    </a:lnTo>
                    <a:lnTo>
                      <a:pt x="1" y="1914"/>
                    </a:lnTo>
                    <a:lnTo>
                      <a:pt x="23" y="1958"/>
                    </a:lnTo>
                    <a:lnTo>
                      <a:pt x="67" y="2003"/>
                    </a:lnTo>
                    <a:lnTo>
                      <a:pt x="134" y="2025"/>
                    </a:lnTo>
                    <a:lnTo>
                      <a:pt x="1046" y="2047"/>
                    </a:lnTo>
                    <a:lnTo>
                      <a:pt x="2247" y="2069"/>
                    </a:lnTo>
                    <a:lnTo>
                      <a:pt x="2292" y="2069"/>
                    </a:lnTo>
                    <a:lnTo>
                      <a:pt x="2336" y="2047"/>
                    </a:lnTo>
                    <a:lnTo>
                      <a:pt x="2336" y="2003"/>
                    </a:lnTo>
                    <a:lnTo>
                      <a:pt x="2336" y="1958"/>
                    </a:lnTo>
                    <a:lnTo>
                      <a:pt x="2225" y="1068"/>
                    </a:lnTo>
                    <a:lnTo>
                      <a:pt x="2114" y="179"/>
                    </a:lnTo>
                    <a:lnTo>
                      <a:pt x="2091" y="134"/>
                    </a:lnTo>
                    <a:lnTo>
                      <a:pt x="2047" y="112"/>
                    </a:lnTo>
                    <a:lnTo>
                      <a:pt x="2002" y="90"/>
                    </a:lnTo>
                    <a:lnTo>
                      <a:pt x="1958" y="68"/>
                    </a:lnTo>
                    <a:lnTo>
                      <a:pt x="1611" y="50"/>
                    </a:lnTo>
                    <a:lnTo>
                      <a:pt x="1602" y="45"/>
                    </a:lnTo>
                    <a:lnTo>
                      <a:pt x="1558" y="45"/>
                    </a:lnTo>
                    <a:lnTo>
                      <a:pt x="1554" y="47"/>
                    </a:lnTo>
                    <a:lnTo>
                      <a:pt x="1554" y="47"/>
                    </a:lnTo>
                    <a:lnTo>
                      <a:pt x="6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160;p3">
                <a:extLst>
                  <a:ext uri="{FF2B5EF4-FFF2-40B4-BE49-F238E27FC236}">
                    <a16:creationId xmlns:a16="http://schemas.microsoft.com/office/drawing/2014/main" id="{B35E80F4-D160-53B5-33F1-7FB0B1819302}"/>
                  </a:ext>
                </a:extLst>
              </p:cNvPr>
              <p:cNvSpPr/>
              <p:nvPr/>
            </p:nvSpPr>
            <p:spPr>
              <a:xfrm>
                <a:off x="5504357" y="3177352"/>
                <a:ext cx="794747" cy="734045"/>
              </a:xfrm>
              <a:custGeom>
                <a:avLst/>
                <a:gdLst/>
                <a:ahLst/>
                <a:cxnLst/>
                <a:rect l="l" t="t" r="r" b="b"/>
                <a:pathLst>
                  <a:path w="9610" h="8876" extrusionOk="0">
                    <a:moveTo>
                      <a:pt x="7118" y="200"/>
                    </a:moveTo>
                    <a:lnTo>
                      <a:pt x="7252" y="223"/>
                    </a:lnTo>
                    <a:lnTo>
                      <a:pt x="7318" y="267"/>
                    </a:lnTo>
                    <a:lnTo>
                      <a:pt x="7296" y="312"/>
                    </a:lnTo>
                    <a:lnTo>
                      <a:pt x="7341" y="512"/>
                    </a:lnTo>
                    <a:lnTo>
                      <a:pt x="7430" y="890"/>
                    </a:lnTo>
                    <a:lnTo>
                      <a:pt x="7696" y="1913"/>
                    </a:lnTo>
                    <a:lnTo>
                      <a:pt x="8319" y="4293"/>
                    </a:lnTo>
                    <a:lnTo>
                      <a:pt x="8942" y="6673"/>
                    </a:lnTo>
                    <a:lnTo>
                      <a:pt x="9187" y="7674"/>
                    </a:lnTo>
                    <a:lnTo>
                      <a:pt x="9253" y="7919"/>
                    </a:lnTo>
                    <a:lnTo>
                      <a:pt x="9298" y="8052"/>
                    </a:lnTo>
                    <a:lnTo>
                      <a:pt x="9298" y="8163"/>
                    </a:lnTo>
                    <a:lnTo>
                      <a:pt x="9342" y="8319"/>
                    </a:lnTo>
                    <a:lnTo>
                      <a:pt x="9253" y="8363"/>
                    </a:lnTo>
                    <a:lnTo>
                      <a:pt x="9164" y="8386"/>
                    </a:lnTo>
                    <a:lnTo>
                      <a:pt x="9075" y="8408"/>
                    </a:lnTo>
                    <a:lnTo>
                      <a:pt x="8987" y="8408"/>
                    </a:lnTo>
                    <a:lnTo>
                      <a:pt x="8542" y="8475"/>
                    </a:lnTo>
                    <a:lnTo>
                      <a:pt x="8498" y="8477"/>
                    </a:lnTo>
                    <a:lnTo>
                      <a:pt x="8498" y="8477"/>
                    </a:lnTo>
                    <a:lnTo>
                      <a:pt x="7986" y="6428"/>
                    </a:lnTo>
                    <a:lnTo>
                      <a:pt x="7452" y="4338"/>
                    </a:lnTo>
                    <a:lnTo>
                      <a:pt x="6896" y="2224"/>
                    </a:lnTo>
                    <a:lnTo>
                      <a:pt x="6389" y="218"/>
                    </a:lnTo>
                    <a:lnTo>
                      <a:pt x="6389" y="218"/>
                    </a:lnTo>
                    <a:lnTo>
                      <a:pt x="6829" y="200"/>
                    </a:lnTo>
                    <a:close/>
                    <a:moveTo>
                      <a:pt x="6139" y="178"/>
                    </a:moveTo>
                    <a:lnTo>
                      <a:pt x="6184" y="223"/>
                    </a:lnTo>
                    <a:lnTo>
                      <a:pt x="6273" y="578"/>
                    </a:lnTo>
                    <a:lnTo>
                      <a:pt x="6429" y="1290"/>
                    </a:lnTo>
                    <a:lnTo>
                      <a:pt x="6784" y="2669"/>
                    </a:lnTo>
                    <a:lnTo>
                      <a:pt x="7563" y="5605"/>
                    </a:lnTo>
                    <a:lnTo>
                      <a:pt x="7941" y="7073"/>
                    </a:lnTo>
                    <a:lnTo>
                      <a:pt x="8284" y="8487"/>
                    </a:lnTo>
                    <a:lnTo>
                      <a:pt x="8284" y="8487"/>
                    </a:lnTo>
                    <a:lnTo>
                      <a:pt x="8075" y="8497"/>
                    </a:lnTo>
                    <a:lnTo>
                      <a:pt x="7163" y="8519"/>
                    </a:lnTo>
                    <a:lnTo>
                      <a:pt x="6629" y="8586"/>
                    </a:lnTo>
                    <a:lnTo>
                      <a:pt x="6317" y="8608"/>
                    </a:lnTo>
                    <a:lnTo>
                      <a:pt x="6206" y="8608"/>
                    </a:lnTo>
                    <a:lnTo>
                      <a:pt x="6139" y="8586"/>
                    </a:lnTo>
                    <a:lnTo>
                      <a:pt x="6162" y="8586"/>
                    </a:lnTo>
                    <a:lnTo>
                      <a:pt x="6184" y="8541"/>
                    </a:lnTo>
                    <a:lnTo>
                      <a:pt x="6184" y="8363"/>
                    </a:lnTo>
                    <a:lnTo>
                      <a:pt x="6162" y="8074"/>
                    </a:lnTo>
                    <a:lnTo>
                      <a:pt x="6050" y="7429"/>
                    </a:lnTo>
                    <a:lnTo>
                      <a:pt x="5784" y="6028"/>
                    </a:lnTo>
                    <a:lnTo>
                      <a:pt x="5739" y="5961"/>
                    </a:lnTo>
                    <a:lnTo>
                      <a:pt x="5672" y="5917"/>
                    </a:lnTo>
                    <a:lnTo>
                      <a:pt x="5494" y="5895"/>
                    </a:lnTo>
                    <a:lnTo>
                      <a:pt x="5294" y="5872"/>
                    </a:lnTo>
                    <a:lnTo>
                      <a:pt x="4894" y="5872"/>
                    </a:lnTo>
                    <a:lnTo>
                      <a:pt x="4115" y="5895"/>
                    </a:lnTo>
                    <a:lnTo>
                      <a:pt x="4049" y="5917"/>
                    </a:lnTo>
                    <a:lnTo>
                      <a:pt x="4026" y="5961"/>
                    </a:lnTo>
                    <a:lnTo>
                      <a:pt x="3715" y="6762"/>
                    </a:lnTo>
                    <a:lnTo>
                      <a:pt x="3404" y="7585"/>
                    </a:lnTo>
                    <a:lnTo>
                      <a:pt x="3315" y="7874"/>
                    </a:lnTo>
                    <a:lnTo>
                      <a:pt x="3226" y="8186"/>
                    </a:lnTo>
                    <a:lnTo>
                      <a:pt x="3181" y="8341"/>
                    </a:lnTo>
                    <a:lnTo>
                      <a:pt x="3092" y="8475"/>
                    </a:lnTo>
                    <a:lnTo>
                      <a:pt x="3003" y="8564"/>
                    </a:lnTo>
                    <a:lnTo>
                      <a:pt x="2914" y="8630"/>
                    </a:lnTo>
                    <a:lnTo>
                      <a:pt x="2759" y="8675"/>
                    </a:lnTo>
                    <a:lnTo>
                      <a:pt x="2225" y="8675"/>
                    </a:lnTo>
                    <a:lnTo>
                      <a:pt x="1869" y="8653"/>
                    </a:lnTo>
                    <a:lnTo>
                      <a:pt x="1557" y="8630"/>
                    </a:lnTo>
                    <a:lnTo>
                      <a:pt x="823" y="8608"/>
                    </a:lnTo>
                    <a:lnTo>
                      <a:pt x="270" y="8575"/>
                    </a:lnTo>
                    <a:lnTo>
                      <a:pt x="270" y="8575"/>
                    </a:lnTo>
                    <a:lnTo>
                      <a:pt x="1024" y="5895"/>
                    </a:lnTo>
                    <a:lnTo>
                      <a:pt x="1446" y="4471"/>
                    </a:lnTo>
                    <a:lnTo>
                      <a:pt x="1891" y="3070"/>
                    </a:lnTo>
                    <a:lnTo>
                      <a:pt x="2180" y="2158"/>
                    </a:lnTo>
                    <a:lnTo>
                      <a:pt x="2492" y="1268"/>
                    </a:lnTo>
                    <a:lnTo>
                      <a:pt x="2736" y="623"/>
                    </a:lnTo>
                    <a:lnTo>
                      <a:pt x="2825" y="423"/>
                    </a:lnTo>
                    <a:lnTo>
                      <a:pt x="2848" y="356"/>
                    </a:lnTo>
                    <a:lnTo>
                      <a:pt x="2892" y="312"/>
                    </a:lnTo>
                    <a:lnTo>
                      <a:pt x="2936" y="267"/>
                    </a:lnTo>
                    <a:lnTo>
                      <a:pt x="3025" y="245"/>
                    </a:lnTo>
                    <a:lnTo>
                      <a:pt x="3226" y="223"/>
                    </a:lnTo>
                    <a:lnTo>
                      <a:pt x="5227" y="223"/>
                    </a:lnTo>
                    <a:lnTo>
                      <a:pt x="5739" y="178"/>
                    </a:lnTo>
                    <a:close/>
                    <a:moveTo>
                      <a:pt x="2803" y="0"/>
                    </a:moveTo>
                    <a:lnTo>
                      <a:pt x="2736" y="22"/>
                    </a:lnTo>
                    <a:lnTo>
                      <a:pt x="2714" y="67"/>
                    </a:lnTo>
                    <a:lnTo>
                      <a:pt x="2492" y="578"/>
                    </a:lnTo>
                    <a:lnTo>
                      <a:pt x="2269" y="1090"/>
                    </a:lnTo>
                    <a:lnTo>
                      <a:pt x="1891" y="2135"/>
                    </a:lnTo>
                    <a:lnTo>
                      <a:pt x="1535" y="3203"/>
                    </a:lnTo>
                    <a:lnTo>
                      <a:pt x="1202" y="4293"/>
                    </a:lnTo>
                    <a:lnTo>
                      <a:pt x="890" y="5383"/>
                    </a:lnTo>
                    <a:lnTo>
                      <a:pt x="579" y="6473"/>
                    </a:lnTo>
                    <a:lnTo>
                      <a:pt x="0" y="8630"/>
                    </a:lnTo>
                    <a:lnTo>
                      <a:pt x="0" y="8675"/>
                    </a:lnTo>
                    <a:lnTo>
                      <a:pt x="23" y="8742"/>
                    </a:lnTo>
                    <a:lnTo>
                      <a:pt x="67" y="8786"/>
                    </a:lnTo>
                    <a:lnTo>
                      <a:pt x="134" y="8786"/>
                    </a:lnTo>
                    <a:lnTo>
                      <a:pt x="912" y="8831"/>
                    </a:lnTo>
                    <a:lnTo>
                      <a:pt x="1669" y="8875"/>
                    </a:lnTo>
                    <a:lnTo>
                      <a:pt x="2825" y="8875"/>
                    </a:lnTo>
                    <a:lnTo>
                      <a:pt x="3203" y="8853"/>
                    </a:lnTo>
                    <a:lnTo>
                      <a:pt x="3248" y="8831"/>
                    </a:lnTo>
                    <a:lnTo>
                      <a:pt x="3292" y="8786"/>
                    </a:lnTo>
                    <a:lnTo>
                      <a:pt x="3515" y="8030"/>
                    </a:lnTo>
                    <a:lnTo>
                      <a:pt x="3782" y="7296"/>
                    </a:lnTo>
                    <a:lnTo>
                      <a:pt x="3915" y="6873"/>
                    </a:lnTo>
                    <a:lnTo>
                      <a:pt x="4004" y="6651"/>
                    </a:lnTo>
                    <a:lnTo>
                      <a:pt x="4093" y="6451"/>
                    </a:lnTo>
                    <a:lnTo>
                      <a:pt x="4160" y="6339"/>
                    </a:lnTo>
                    <a:lnTo>
                      <a:pt x="4227" y="6250"/>
                    </a:lnTo>
                    <a:lnTo>
                      <a:pt x="4293" y="6184"/>
                    </a:lnTo>
                    <a:lnTo>
                      <a:pt x="4382" y="6161"/>
                    </a:lnTo>
                    <a:lnTo>
                      <a:pt x="4449" y="6139"/>
                    </a:lnTo>
                    <a:lnTo>
                      <a:pt x="4538" y="6117"/>
                    </a:lnTo>
                    <a:lnTo>
                      <a:pt x="4805" y="6117"/>
                    </a:lnTo>
                    <a:lnTo>
                      <a:pt x="5139" y="6095"/>
                    </a:lnTo>
                    <a:lnTo>
                      <a:pt x="5428" y="6095"/>
                    </a:lnTo>
                    <a:lnTo>
                      <a:pt x="5472" y="6117"/>
                    </a:lnTo>
                    <a:lnTo>
                      <a:pt x="5561" y="6184"/>
                    </a:lnTo>
                    <a:lnTo>
                      <a:pt x="5606" y="6273"/>
                    </a:lnTo>
                    <a:lnTo>
                      <a:pt x="5650" y="6384"/>
                    </a:lnTo>
                    <a:lnTo>
                      <a:pt x="5672" y="6517"/>
                    </a:lnTo>
                    <a:lnTo>
                      <a:pt x="5717" y="6762"/>
                    </a:lnTo>
                    <a:lnTo>
                      <a:pt x="5739" y="6984"/>
                    </a:lnTo>
                    <a:lnTo>
                      <a:pt x="5895" y="7830"/>
                    </a:lnTo>
                    <a:lnTo>
                      <a:pt x="6028" y="8697"/>
                    </a:lnTo>
                    <a:lnTo>
                      <a:pt x="6050" y="8742"/>
                    </a:lnTo>
                    <a:lnTo>
                      <a:pt x="6073" y="8764"/>
                    </a:lnTo>
                    <a:lnTo>
                      <a:pt x="6117" y="8786"/>
                    </a:lnTo>
                    <a:lnTo>
                      <a:pt x="6162" y="8808"/>
                    </a:lnTo>
                    <a:lnTo>
                      <a:pt x="6762" y="8764"/>
                    </a:lnTo>
                    <a:lnTo>
                      <a:pt x="7341" y="8742"/>
                    </a:lnTo>
                    <a:lnTo>
                      <a:pt x="7897" y="8742"/>
                    </a:lnTo>
                    <a:lnTo>
                      <a:pt x="8453" y="8719"/>
                    </a:lnTo>
                    <a:lnTo>
                      <a:pt x="9009" y="8675"/>
                    </a:lnTo>
                    <a:lnTo>
                      <a:pt x="9276" y="8630"/>
                    </a:lnTo>
                    <a:lnTo>
                      <a:pt x="9543" y="8564"/>
                    </a:lnTo>
                    <a:lnTo>
                      <a:pt x="9565" y="8564"/>
                    </a:lnTo>
                    <a:lnTo>
                      <a:pt x="9587" y="8541"/>
                    </a:lnTo>
                    <a:lnTo>
                      <a:pt x="9609" y="8475"/>
                    </a:lnTo>
                    <a:lnTo>
                      <a:pt x="9098" y="6384"/>
                    </a:lnTo>
                    <a:lnTo>
                      <a:pt x="8542" y="4315"/>
                    </a:lnTo>
                    <a:lnTo>
                      <a:pt x="7452" y="156"/>
                    </a:lnTo>
                    <a:lnTo>
                      <a:pt x="7430" y="111"/>
                    </a:lnTo>
                    <a:lnTo>
                      <a:pt x="7407" y="67"/>
                    </a:lnTo>
                    <a:lnTo>
                      <a:pt x="7363" y="45"/>
                    </a:lnTo>
                    <a:lnTo>
                      <a:pt x="7318" y="45"/>
                    </a:lnTo>
                    <a:lnTo>
                      <a:pt x="6277" y="2"/>
                    </a:lnTo>
                    <a:lnTo>
                      <a:pt x="6277" y="2"/>
                    </a:lnTo>
                    <a:lnTo>
                      <a:pt x="627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161;p3">
                <a:extLst>
                  <a:ext uri="{FF2B5EF4-FFF2-40B4-BE49-F238E27FC236}">
                    <a16:creationId xmlns:a16="http://schemas.microsoft.com/office/drawing/2014/main" id="{09889EF7-7E6A-CB4E-C5F6-B1FDDFDC4A12}"/>
                  </a:ext>
                </a:extLst>
              </p:cNvPr>
              <p:cNvSpPr/>
              <p:nvPr/>
            </p:nvSpPr>
            <p:spPr>
              <a:xfrm>
                <a:off x="5671742" y="3664786"/>
                <a:ext cx="184007" cy="246611"/>
              </a:xfrm>
              <a:custGeom>
                <a:avLst/>
                <a:gdLst/>
                <a:ahLst/>
                <a:cxnLst/>
                <a:rect l="l" t="t" r="r" b="b"/>
                <a:pathLst>
                  <a:path w="2225" h="2982" extrusionOk="0">
                    <a:moveTo>
                      <a:pt x="2091" y="1"/>
                    </a:moveTo>
                    <a:lnTo>
                      <a:pt x="1624" y="23"/>
                    </a:lnTo>
                    <a:lnTo>
                      <a:pt x="1157" y="45"/>
                    </a:lnTo>
                    <a:lnTo>
                      <a:pt x="1113" y="45"/>
                    </a:lnTo>
                    <a:lnTo>
                      <a:pt x="1068" y="89"/>
                    </a:lnTo>
                    <a:lnTo>
                      <a:pt x="779" y="757"/>
                    </a:lnTo>
                    <a:lnTo>
                      <a:pt x="512" y="1446"/>
                    </a:lnTo>
                    <a:lnTo>
                      <a:pt x="23" y="2803"/>
                    </a:lnTo>
                    <a:lnTo>
                      <a:pt x="1" y="2848"/>
                    </a:lnTo>
                    <a:lnTo>
                      <a:pt x="23" y="2892"/>
                    </a:lnTo>
                    <a:lnTo>
                      <a:pt x="90" y="2959"/>
                    </a:lnTo>
                    <a:lnTo>
                      <a:pt x="134" y="2981"/>
                    </a:lnTo>
                    <a:lnTo>
                      <a:pt x="178" y="2981"/>
                    </a:lnTo>
                    <a:lnTo>
                      <a:pt x="201" y="2959"/>
                    </a:lnTo>
                    <a:lnTo>
                      <a:pt x="245" y="2914"/>
                    </a:lnTo>
                    <a:lnTo>
                      <a:pt x="912" y="1135"/>
                    </a:lnTo>
                    <a:lnTo>
                      <a:pt x="1046" y="757"/>
                    </a:lnTo>
                    <a:lnTo>
                      <a:pt x="1113" y="557"/>
                    </a:lnTo>
                    <a:lnTo>
                      <a:pt x="1202" y="401"/>
                    </a:lnTo>
                    <a:lnTo>
                      <a:pt x="1291" y="312"/>
                    </a:lnTo>
                    <a:lnTo>
                      <a:pt x="1402" y="267"/>
                    </a:lnTo>
                    <a:lnTo>
                      <a:pt x="1513" y="245"/>
                    </a:lnTo>
                    <a:lnTo>
                      <a:pt x="1624" y="223"/>
                    </a:lnTo>
                    <a:lnTo>
                      <a:pt x="2180" y="223"/>
                    </a:lnTo>
                    <a:lnTo>
                      <a:pt x="2203" y="178"/>
                    </a:lnTo>
                    <a:lnTo>
                      <a:pt x="2225" y="156"/>
                    </a:lnTo>
                    <a:lnTo>
                      <a:pt x="2225" y="112"/>
                    </a:lnTo>
                    <a:lnTo>
                      <a:pt x="2158" y="45"/>
                    </a:lnTo>
                    <a:lnTo>
                      <a:pt x="213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" name="Google Shape;162;p3">
              <a:extLst>
                <a:ext uri="{FF2B5EF4-FFF2-40B4-BE49-F238E27FC236}">
                  <a16:creationId xmlns:a16="http://schemas.microsoft.com/office/drawing/2014/main" id="{61191799-AFE2-8F88-3879-3E39BED7C88D}"/>
                </a:ext>
              </a:extLst>
            </p:cNvPr>
            <p:cNvGrpSpPr/>
            <p:nvPr/>
          </p:nvGrpSpPr>
          <p:grpSpPr>
            <a:xfrm rot="232341">
              <a:off x="10397910" y="5614426"/>
              <a:ext cx="756126" cy="728504"/>
              <a:chOff x="6527795" y="3348368"/>
              <a:chExt cx="756126" cy="728504"/>
            </a:xfrm>
          </p:grpSpPr>
          <p:sp>
            <p:nvSpPr>
              <p:cNvPr id="84" name="Google Shape;163;p3">
                <a:extLst>
                  <a:ext uri="{FF2B5EF4-FFF2-40B4-BE49-F238E27FC236}">
                    <a16:creationId xmlns:a16="http://schemas.microsoft.com/office/drawing/2014/main" id="{D91649B8-DAA1-C90C-6CDC-8E719A5495F5}"/>
                  </a:ext>
                </a:extLst>
              </p:cNvPr>
              <p:cNvSpPr/>
              <p:nvPr/>
            </p:nvSpPr>
            <p:spPr>
              <a:xfrm>
                <a:off x="6682361" y="3359450"/>
                <a:ext cx="590561" cy="676982"/>
              </a:xfrm>
              <a:custGeom>
                <a:avLst/>
                <a:gdLst/>
                <a:ahLst/>
                <a:cxnLst/>
                <a:rect l="l" t="t" r="r" b="b"/>
                <a:pathLst>
                  <a:path w="7141" h="8186" extrusionOk="0">
                    <a:moveTo>
                      <a:pt x="556" y="1402"/>
                    </a:moveTo>
                    <a:lnTo>
                      <a:pt x="289" y="1446"/>
                    </a:lnTo>
                    <a:lnTo>
                      <a:pt x="0" y="1491"/>
                    </a:lnTo>
                    <a:lnTo>
                      <a:pt x="200" y="2625"/>
                    </a:lnTo>
                    <a:lnTo>
                      <a:pt x="356" y="3715"/>
                    </a:lnTo>
                    <a:lnTo>
                      <a:pt x="601" y="3693"/>
                    </a:lnTo>
                    <a:lnTo>
                      <a:pt x="890" y="3670"/>
                    </a:lnTo>
                    <a:lnTo>
                      <a:pt x="1179" y="3604"/>
                    </a:lnTo>
                    <a:lnTo>
                      <a:pt x="1513" y="3515"/>
                    </a:lnTo>
                    <a:lnTo>
                      <a:pt x="1646" y="3448"/>
                    </a:lnTo>
                    <a:lnTo>
                      <a:pt x="1713" y="3448"/>
                    </a:lnTo>
                    <a:lnTo>
                      <a:pt x="1691" y="3314"/>
                    </a:lnTo>
                    <a:lnTo>
                      <a:pt x="1646" y="3181"/>
                    </a:lnTo>
                    <a:lnTo>
                      <a:pt x="1535" y="2314"/>
                    </a:lnTo>
                    <a:lnTo>
                      <a:pt x="1379" y="1424"/>
                    </a:lnTo>
                    <a:lnTo>
                      <a:pt x="1201" y="1424"/>
                    </a:lnTo>
                    <a:lnTo>
                      <a:pt x="1001" y="1402"/>
                    </a:lnTo>
                    <a:close/>
                    <a:moveTo>
                      <a:pt x="1357" y="5094"/>
                    </a:moveTo>
                    <a:lnTo>
                      <a:pt x="1112" y="5116"/>
                    </a:lnTo>
                    <a:lnTo>
                      <a:pt x="556" y="5183"/>
                    </a:lnTo>
                    <a:lnTo>
                      <a:pt x="756" y="6339"/>
                    </a:lnTo>
                    <a:lnTo>
                      <a:pt x="912" y="7407"/>
                    </a:lnTo>
                    <a:lnTo>
                      <a:pt x="1179" y="7407"/>
                    </a:lnTo>
                    <a:lnTo>
                      <a:pt x="1446" y="7363"/>
                    </a:lnTo>
                    <a:lnTo>
                      <a:pt x="1735" y="7296"/>
                    </a:lnTo>
                    <a:lnTo>
                      <a:pt x="2069" y="7207"/>
                    </a:lnTo>
                    <a:lnTo>
                      <a:pt x="2224" y="7140"/>
                    </a:lnTo>
                    <a:lnTo>
                      <a:pt x="2269" y="7140"/>
                    </a:lnTo>
                    <a:lnTo>
                      <a:pt x="2224" y="6896"/>
                    </a:lnTo>
                    <a:lnTo>
                      <a:pt x="2091" y="6028"/>
                    </a:lnTo>
                    <a:lnTo>
                      <a:pt x="1957" y="5138"/>
                    </a:lnTo>
                    <a:lnTo>
                      <a:pt x="1557" y="5094"/>
                    </a:lnTo>
                    <a:close/>
                    <a:moveTo>
                      <a:pt x="3804" y="0"/>
                    </a:moveTo>
                    <a:lnTo>
                      <a:pt x="2313" y="23"/>
                    </a:lnTo>
                    <a:lnTo>
                      <a:pt x="957" y="67"/>
                    </a:lnTo>
                    <a:lnTo>
                      <a:pt x="1535" y="89"/>
                    </a:lnTo>
                    <a:lnTo>
                      <a:pt x="1935" y="111"/>
                    </a:lnTo>
                    <a:lnTo>
                      <a:pt x="2313" y="178"/>
                    </a:lnTo>
                    <a:lnTo>
                      <a:pt x="2691" y="245"/>
                    </a:lnTo>
                    <a:lnTo>
                      <a:pt x="3025" y="356"/>
                    </a:lnTo>
                    <a:lnTo>
                      <a:pt x="3337" y="490"/>
                    </a:lnTo>
                    <a:lnTo>
                      <a:pt x="3626" y="645"/>
                    </a:lnTo>
                    <a:lnTo>
                      <a:pt x="3893" y="823"/>
                    </a:lnTo>
                    <a:lnTo>
                      <a:pt x="4137" y="1023"/>
                    </a:lnTo>
                    <a:lnTo>
                      <a:pt x="4293" y="1179"/>
                    </a:lnTo>
                    <a:lnTo>
                      <a:pt x="4426" y="1357"/>
                    </a:lnTo>
                    <a:lnTo>
                      <a:pt x="4560" y="1535"/>
                    </a:lnTo>
                    <a:lnTo>
                      <a:pt x="4649" y="1713"/>
                    </a:lnTo>
                    <a:lnTo>
                      <a:pt x="4738" y="1913"/>
                    </a:lnTo>
                    <a:lnTo>
                      <a:pt x="4782" y="2113"/>
                    </a:lnTo>
                    <a:lnTo>
                      <a:pt x="4805" y="2291"/>
                    </a:lnTo>
                    <a:lnTo>
                      <a:pt x="4827" y="2491"/>
                    </a:lnTo>
                    <a:lnTo>
                      <a:pt x="4805" y="2625"/>
                    </a:lnTo>
                    <a:lnTo>
                      <a:pt x="4782" y="2758"/>
                    </a:lnTo>
                    <a:lnTo>
                      <a:pt x="4760" y="2870"/>
                    </a:lnTo>
                    <a:lnTo>
                      <a:pt x="4693" y="2981"/>
                    </a:lnTo>
                    <a:lnTo>
                      <a:pt x="4627" y="3092"/>
                    </a:lnTo>
                    <a:lnTo>
                      <a:pt x="4538" y="3203"/>
                    </a:lnTo>
                    <a:lnTo>
                      <a:pt x="4315" y="3426"/>
                    </a:lnTo>
                    <a:lnTo>
                      <a:pt x="4026" y="3626"/>
                    </a:lnTo>
                    <a:lnTo>
                      <a:pt x="3670" y="3804"/>
                    </a:lnTo>
                    <a:lnTo>
                      <a:pt x="3248" y="3982"/>
                    </a:lnTo>
                    <a:lnTo>
                      <a:pt x="2758" y="4137"/>
                    </a:lnTo>
                    <a:lnTo>
                      <a:pt x="3025" y="4182"/>
                    </a:lnTo>
                    <a:lnTo>
                      <a:pt x="3270" y="4226"/>
                    </a:lnTo>
                    <a:lnTo>
                      <a:pt x="3492" y="4271"/>
                    </a:lnTo>
                    <a:lnTo>
                      <a:pt x="3715" y="4338"/>
                    </a:lnTo>
                    <a:lnTo>
                      <a:pt x="3893" y="4427"/>
                    </a:lnTo>
                    <a:lnTo>
                      <a:pt x="4071" y="4516"/>
                    </a:lnTo>
                    <a:lnTo>
                      <a:pt x="4226" y="4605"/>
                    </a:lnTo>
                    <a:lnTo>
                      <a:pt x="4382" y="4716"/>
                    </a:lnTo>
                    <a:lnTo>
                      <a:pt x="4493" y="4849"/>
                    </a:lnTo>
                    <a:lnTo>
                      <a:pt x="4604" y="5005"/>
                    </a:lnTo>
                    <a:lnTo>
                      <a:pt x="4693" y="5183"/>
                    </a:lnTo>
                    <a:lnTo>
                      <a:pt x="4782" y="5405"/>
                    </a:lnTo>
                    <a:lnTo>
                      <a:pt x="4849" y="5628"/>
                    </a:lnTo>
                    <a:lnTo>
                      <a:pt x="4894" y="5895"/>
                    </a:lnTo>
                    <a:lnTo>
                      <a:pt x="4916" y="6184"/>
                    </a:lnTo>
                    <a:lnTo>
                      <a:pt x="4938" y="6495"/>
                    </a:lnTo>
                    <a:lnTo>
                      <a:pt x="4916" y="6740"/>
                    </a:lnTo>
                    <a:lnTo>
                      <a:pt x="4871" y="6985"/>
                    </a:lnTo>
                    <a:lnTo>
                      <a:pt x="4760" y="7207"/>
                    </a:lnTo>
                    <a:lnTo>
                      <a:pt x="4627" y="7407"/>
                    </a:lnTo>
                    <a:lnTo>
                      <a:pt x="4449" y="7585"/>
                    </a:lnTo>
                    <a:lnTo>
                      <a:pt x="4248" y="7763"/>
                    </a:lnTo>
                    <a:lnTo>
                      <a:pt x="3982" y="7919"/>
                    </a:lnTo>
                    <a:lnTo>
                      <a:pt x="3692" y="8052"/>
                    </a:lnTo>
                    <a:lnTo>
                      <a:pt x="3492" y="8141"/>
                    </a:lnTo>
                    <a:lnTo>
                      <a:pt x="3314" y="8186"/>
                    </a:lnTo>
                    <a:lnTo>
                      <a:pt x="3314" y="8186"/>
                    </a:lnTo>
                    <a:lnTo>
                      <a:pt x="4204" y="8052"/>
                    </a:lnTo>
                    <a:lnTo>
                      <a:pt x="4960" y="7896"/>
                    </a:lnTo>
                    <a:lnTo>
                      <a:pt x="5316" y="7808"/>
                    </a:lnTo>
                    <a:lnTo>
                      <a:pt x="5628" y="7719"/>
                    </a:lnTo>
                    <a:lnTo>
                      <a:pt x="5917" y="7607"/>
                    </a:lnTo>
                    <a:lnTo>
                      <a:pt x="6161" y="7496"/>
                    </a:lnTo>
                    <a:lnTo>
                      <a:pt x="6384" y="7363"/>
                    </a:lnTo>
                    <a:lnTo>
                      <a:pt x="6584" y="7251"/>
                    </a:lnTo>
                    <a:lnTo>
                      <a:pt x="6740" y="7096"/>
                    </a:lnTo>
                    <a:lnTo>
                      <a:pt x="6895" y="6962"/>
                    </a:lnTo>
                    <a:lnTo>
                      <a:pt x="6984" y="6807"/>
                    </a:lnTo>
                    <a:lnTo>
                      <a:pt x="7073" y="6651"/>
                    </a:lnTo>
                    <a:lnTo>
                      <a:pt x="7118" y="6473"/>
                    </a:lnTo>
                    <a:lnTo>
                      <a:pt x="7140" y="6317"/>
                    </a:lnTo>
                    <a:lnTo>
                      <a:pt x="7140" y="5961"/>
                    </a:lnTo>
                    <a:lnTo>
                      <a:pt x="7118" y="5672"/>
                    </a:lnTo>
                    <a:lnTo>
                      <a:pt x="7073" y="5383"/>
                    </a:lnTo>
                    <a:lnTo>
                      <a:pt x="7029" y="5138"/>
                    </a:lnTo>
                    <a:lnTo>
                      <a:pt x="6940" y="4894"/>
                    </a:lnTo>
                    <a:lnTo>
                      <a:pt x="6851" y="4694"/>
                    </a:lnTo>
                    <a:lnTo>
                      <a:pt x="6762" y="4538"/>
                    </a:lnTo>
                    <a:lnTo>
                      <a:pt x="6628" y="4382"/>
                    </a:lnTo>
                    <a:lnTo>
                      <a:pt x="6495" y="4271"/>
                    </a:lnTo>
                    <a:lnTo>
                      <a:pt x="6339" y="4160"/>
                    </a:lnTo>
                    <a:lnTo>
                      <a:pt x="6161" y="4071"/>
                    </a:lnTo>
                    <a:lnTo>
                      <a:pt x="5961" y="4004"/>
                    </a:lnTo>
                    <a:lnTo>
                      <a:pt x="5761" y="3960"/>
                    </a:lnTo>
                    <a:lnTo>
                      <a:pt x="5516" y="3937"/>
                    </a:lnTo>
                    <a:lnTo>
                      <a:pt x="5005" y="3937"/>
                    </a:lnTo>
                    <a:lnTo>
                      <a:pt x="5494" y="3737"/>
                    </a:lnTo>
                    <a:lnTo>
                      <a:pt x="5917" y="3537"/>
                    </a:lnTo>
                    <a:lnTo>
                      <a:pt x="6273" y="3314"/>
                    </a:lnTo>
                    <a:lnTo>
                      <a:pt x="6584" y="3092"/>
                    </a:lnTo>
                    <a:lnTo>
                      <a:pt x="6806" y="2870"/>
                    </a:lnTo>
                    <a:lnTo>
                      <a:pt x="6895" y="2758"/>
                    </a:lnTo>
                    <a:lnTo>
                      <a:pt x="6962" y="2625"/>
                    </a:lnTo>
                    <a:lnTo>
                      <a:pt x="7029" y="2514"/>
                    </a:lnTo>
                    <a:lnTo>
                      <a:pt x="7073" y="2380"/>
                    </a:lnTo>
                    <a:lnTo>
                      <a:pt x="7096" y="2269"/>
                    </a:lnTo>
                    <a:lnTo>
                      <a:pt x="7096" y="2136"/>
                    </a:lnTo>
                    <a:lnTo>
                      <a:pt x="7096" y="1935"/>
                    </a:lnTo>
                    <a:lnTo>
                      <a:pt x="7051" y="1735"/>
                    </a:lnTo>
                    <a:lnTo>
                      <a:pt x="6984" y="1557"/>
                    </a:lnTo>
                    <a:lnTo>
                      <a:pt x="6895" y="1357"/>
                    </a:lnTo>
                    <a:lnTo>
                      <a:pt x="6784" y="1179"/>
                    </a:lnTo>
                    <a:lnTo>
                      <a:pt x="6651" y="1001"/>
                    </a:lnTo>
                    <a:lnTo>
                      <a:pt x="6495" y="846"/>
                    </a:lnTo>
                    <a:lnTo>
                      <a:pt x="6295" y="690"/>
                    </a:lnTo>
                    <a:lnTo>
                      <a:pt x="6072" y="534"/>
                    </a:lnTo>
                    <a:lnTo>
                      <a:pt x="5828" y="378"/>
                    </a:lnTo>
                    <a:lnTo>
                      <a:pt x="5561" y="267"/>
                    </a:lnTo>
                    <a:lnTo>
                      <a:pt x="5272" y="178"/>
                    </a:lnTo>
                    <a:lnTo>
                      <a:pt x="4938" y="111"/>
                    </a:lnTo>
                    <a:lnTo>
                      <a:pt x="4582" y="45"/>
                    </a:lnTo>
                    <a:lnTo>
                      <a:pt x="4204" y="23"/>
                    </a:lnTo>
                    <a:lnTo>
                      <a:pt x="3804" y="0"/>
                    </a:lnTo>
                    <a:close/>
                  </a:path>
                </a:pathLst>
              </a:custGeom>
              <a:solidFill>
                <a:srgbClr val="A3C8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164;p3">
                <a:extLst>
                  <a:ext uri="{FF2B5EF4-FFF2-40B4-BE49-F238E27FC236}">
                    <a16:creationId xmlns:a16="http://schemas.microsoft.com/office/drawing/2014/main" id="{4D3DC2B8-1042-9EA9-2CA0-986C9D40BE7E}"/>
                  </a:ext>
                </a:extLst>
              </p:cNvPr>
              <p:cNvSpPr/>
              <p:nvPr/>
            </p:nvSpPr>
            <p:spPr>
              <a:xfrm>
                <a:off x="6538877" y="3364991"/>
                <a:ext cx="551857" cy="702702"/>
              </a:xfrm>
              <a:custGeom>
                <a:avLst/>
                <a:gdLst/>
                <a:ahLst/>
                <a:cxnLst/>
                <a:rect l="l" t="t" r="r" b="b"/>
                <a:pathLst>
                  <a:path w="6673" h="8497" extrusionOk="0">
                    <a:moveTo>
                      <a:pt x="2736" y="1335"/>
                    </a:moveTo>
                    <a:lnTo>
                      <a:pt x="2936" y="1357"/>
                    </a:lnTo>
                    <a:lnTo>
                      <a:pt x="3114" y="1357"/>
                    </a:lnTo>
                    <a:lnTo>
                      <a:pt x="3448" y="1424"/>
                    </a:lnTo>
                    <a:lnTo>
                      <a:pt x="3737" y="1513"/>
                    </a:lnTo>
                    <a:lnTo>
                      <a:pt x="3937" y="1646"/>
                    </a:lnTo>
                    <a:lnTo>
                      <a:pt x="4048" y="1713"/>
                    </a:lnTo>
                    <a:lnTo>
                      <a:pt x="4115" y="1779"/>
                    </a:lnTo>
                    <a:lnTo>
                      <a:pt x="4226" y="1913"/>
                    </a:lnTo>
                    <a:lnTo>
                      <a:pt x="4293" y="2069"/>
                    </a:lnTo>
                    <a:lnTo>
                      <a:pt x="4338" y="2247"/>
                    </a:lnTo>
                    <a:lnTo>
                      <a:pt x="4338" y="2424"/>
                    </a:lnTo>
                    <a:lnTo>
                      <a:pt x="4338" y="2580"/>
                    </a:lnTo>
                    <a:lnTo>
                      <a:pt x="4293" y="2714"/>
                    </a:lnTo>
                    <a:lnTo>
                      <a:pt x="4226" y="2847"/>
                    </a:lnTo>
                    <a:lnTo>
                      <a:pt x="4115" y="2958"/>
                    </a:lnTo>
                    <a:lnTo>
                      <a:pt x="3982" y="3070"/>
                    </a:lnTo>
                    <a:lnTo>
                      <a:pt x="3826" y="3181"/>
                    </a:lnTo>
                    <a:lnTo>
                      <a:pt x="3648" y="3292"/>
                    </a:lnTo>
                    <a:lnTo>
                      <a:pt x="3448" y="3381"/>
                    </a:lnTo>
                    <a:lnTo>
                      <a:pt x="3381" y="3381"/>
                    </a:lnTo>
                    <a:lnTo>
                      <a:pt x="3248" y="3448"/>
                    </a:lnTo>
                    <a:lnTo>
                      <a:pt x="2914" y="3537"/>
                    </a:lnTo>
                    <a:lnTo>
                      <a:pt x="2625" y="3603"/>
                    </a:lnTo>
                    <a:lnTo>
                      <a:pt x="2336" y="3626"/>
                    </a:lnTo>
                    <a:lnTo>
                      <a:pt x="2091" y="3648"/>
                    </a:lnTo>
                    <a:lnTo>
                      <a:pt x="1935" y="2558"/>
                    </a:lnTo>
                    <a:lnTo>
                      <a:pt x="1735" y="1424"/>
                    </a:lnTo>
                    <a:lnTo>
                      <a:pt x="2024" y="1379"/>
                    </a:lnTo>
                    <a:lnTo>
                      <a:pt x="2291" y="1335"/>
                    </a:lnTo>
                    <a:close/>
                    <a:moveTo>
                      <a:pt x="3292" y="5027"/>
                    </a:moveTo>
                    <a:lnTo>
                      <a:pt x="3692" y="5071"/>
                    </a:lnTo>
                    <a:lnTo>
                      <a:pt x="4004" y="5138"/>
                    </a:lnTo>
                    <a:lnTo>
                      <a:pt x="4293" y="5227"/>
                    </a:lnTo>
                    <a:lnTo>
                      <a:pt x="4515" y="5338"/>
                    </a:lnTo>
                    <a:lnTo>
                      <a:pt x="4604" y="5405"/>
                    </a:lnTo>
                    <a:lnTo>
                      <a:pt x="4693" y="5494"/>
                    </a:lnTo>
                    <a:lnTo>
                      <a:pt x="4782" y="5627"/>
                    </a:lnTo>
                    <a:lnTo>
                      <a:pt x="4849" y="5783"/>
                    </a:lnTo>
                    <a:lnTo>
                      <a:pt x="4894" y="5961"/>
                    </a:lnTo>
                    <a:lnTo>
                      <a:pt x="4916" y="6161"/>
                    </a:lnTo>
                    <a:lnTo>
                      <a:pt x="4894" y="6295"/>
                    </a:lnTo>
                    <a:lnTo>
                      <a:pt x="4871" y="6428"/>
                    </a:lnTo>
                    <a:lnTo>
                      <a:pt x="4782" y="6539"/>
                    </a:lnTo>
                    <a:lnTo>
                      <a:pt x="4693" y="6673"/>
                    </a:lnTo>
                    <a:lnTo>
                      <a:pt x="4560" y="6784"/>
                    </a:lnTo>
                    <a:lnTo>
                      <a:pt x="4404" y="6873"/>
                    </a:lnTo>
                    <a:lnTo>
                      <a:pt x="4226" y="6984"/>
                    </a:lnTo>
                    <a:lnTo>
                      <a:pt x="4004" y="7073"/>
                    </a:lnTo>
                    <a:lnTo>
                      <a:pt x="3959" y="7073"/>
                    </a:lnTo>
                    <a:lnTo>
                      <a:pt x="3804" y="7140"/>
                    </a:lnTo>
                    <a:lnTo>
                      <a:pt x="3470" y="7229"/>
                    </a:lnTo>
                    <a:lnTo>
                      <a:pt x="3181" y="7296"/>
                    </a:lnTo>
                    <a:lnTo>
                      <a:pt x="2914" y="7340"/>
                    </a:lnTo>
                    <a:lnTo>
                      <a:pt x="2647" y="7340"/>
                    </a:lnTo>
                    <a:lnTo>
                      <a:pt x="2491" y="6272"/>
                    </a:lnTo>
                    <a:lnTo>
                      <a:pt x="2291" y="5116"/>
                    </a:lnTo>
                    <a:lnTo>
                      <a:pt x="2847" y="5049"/>
                    </a:lnTo>
                    <a:lnTo>
                      <a:pt x="3092" y="5027"/>
                    </a:lnTo>
                    <a:close/>
                    <a:moveTo>
                      <a:pt x="2692" y="0"/>
                    </a:moveTo>
                    <a:lnTo>
                      <a:pt x="2558" y="22"/>
                    </a:lnTo>
                    <a:lnTo>
                      <a:pt x="2269" y="22"/>
                    </a:lnTo>
                    <a:lnTo>
                      <a:pt x="1668" y="67"/>
                    </a:lnTo>
                    <a:lnTo>
                      <a:pt x="1090" y="156"/>
                    </a:lnTo>
                    <a:lnTo>
                      <a:pt x="534" y="289"/>
                    </a:lnTo>
                    <a:lnTo>
                      <a:pt x="0" y="467"/>
                    </a:lnTo>
                    <a:lnTo>
                      <a:pt x="156" y="2069"/>
                    </a:lnTo>
                    <a:lnTo>
                      <a:pt x="378" y="4604"/>
                    </a:lnTo>
                    <a:lnTo>
                      <a:pt x="623" y="7007"/>
                    </a:lnTo>
                    <a:lnTo>
                      <a:pt x="801" y="8497"/>
                    </a:lnTo>
                    <a:lnTo>
                      <a:pt x="2336" y="8430"/>
                    </a:lnTo>
                    <a:lnTo>
                      <a:pt x="3492" y="8341"/>
                    </a:lnTo>
                    <a:lnTo>
                      <a:pt x="4293" y="8274"/>
                    </a:lnTo>
                    <a:lnTo>
                      <a:pt x="4738" y="8208"/>
                    </a:lnTo>
                    <a:lnTo>
                      <a:pt x="4805" y="8185"/>
                    </a:lnTo>
                    <a:lnTo>
                      <a:pt x="5049" y="8119"/>
                    </a:lnTo>
                    <a:lnTo>
                      <a:pt x="5227" y="8074"/>
                    </a:lnTo>
                    <a:lnTo>
                      <a:pt x="5427" y="7985"/>
                    </a:lnTo>
                    <a:lnTo>
                      <a:pt x="5717" y="7852"/>
                    </a:lnTo>
                    <a:lnTo>
                      <a:pt x="5983" y="7696"/>
                    </a:lnTo>
                    <a:lnTo>
                      <a:pt x="6184" y="7518"/>
                    </a:lnTo>
                    <a:lnTo>
                      <a:pt x="6362" y="7340"/>
                    </a:lnTo>
                    <a:lnTo>
                      <a:pt x="6495" y="7140"/>
                    </a:lnTo>
                    <a:lnTo>
                      <a:pt x="6606" y="6918"/>
                    </a:lnTo>
                    <a:lnTo>
                      <a:pt x="6651" y="6673"/>
                    </a:lnTo>
                    <a:lnTo>
                      <a:pt x="6673" y="6428"/>
                    </a:lnTo>
                    <a:lnTo>
                      <a:pt x="6651" y="6117"/>
                    </a:lnTo>
                    <a:lnTo>
                      <a:pt x="6629" y="5828"/>
                    </a:lnTo>
                    <a:lnTo>
                      <a:pt x="6584" y="5561"/>
                    </a:lnTo>
                    <a:lnTo>
                      <a:pt x="6517" y="5338"/>
                    </a:lnTo>
                    <a:lnTo>
                      <a:pt x="6428" y="5116"/>
                    </a:lnTo>
                    <a:lnTo>
                      <a:pt x="6339" y="4938"/>
                    </a:lnTo>
                    <a:lnTo>
                      <a:pt x="6228" y="4782"/>
                    </a:lnTo>
                    <a:lnTo>
                      <a:pt x="6117" y="4649"/>
                    </a:lnTo>
                    <a:lnTo>
                      <a:pt x="5961" y="4538"/>
                    </a:lnTo>
                    <a:lnTo>
                      <a:pt x="5806" y="4449"/>
                    </a:lnTo>
                    <a:lnTo>
                      <a:pt x="5628" y="4360"/>
                    </a:lnTo>
                    <a:lnTo>
                      <a:pt x="5450" y="4271"/>
                    </a:lnTo>
                    <a:lnTo>
                      <a:pt x="5227" y="4204"/>
                    </a:lnTo>
                    <a:lnTo>
                      <a:pt x="5005" y="4159"/>
                    </a:lnTo>
                    <a:lnTo>
                      <a:pt x="4760" y="4115"/>
                    </a:lnTo>
                    <a:lnTo>
                      <a:pt x="4493" y="4070"/>
                    </a:lnTo>
                    <a:lnTo>
                      <a:pt x="4983" y="3915"/>
                    </a:lnTo>
                    <a:lnTo>
                      <a:pt x="5405" y="3737"/>
                    </a:lnTo>
                    <a:lnTo>
                      <a:pt x="5761" y="3559"/>
                    </a:lnTo>
                    <a:lnTo>
                      <a:pt x="6050" y="3359"/>
                    </a:lnTo>
                    <a:lnTo>
                      <a:pt x="6273" y="3136"/>
                    </a:lnTo>
                    <a:lnTo>
                      <a:pt x="6362" y="3025"/>
                    </a:lnTo>
                    <a:lnTo>
                      <a:pt x="6428" y="2914"/>
                    </a:lnTo>
                    <a:lnTo>
                      <a:pt x="6495" y="2803"/>
                    </a:lnTo>
                    <a:lnTo>
                      <a:pt x="6517" y="2691"/>
                    </a:lnTo>
                    <a:lnTo>
                      <a:pt x="6540" y="2558"/>
                    </a:lnTo>
                    <a:lnTo>
                      <a:pt x="6562" y="2424"/>
                    </a:lnTo>
                    <a:lnTo>
                      <a:pt x="6540" y="2224"/>
                    </a:lnTo>
                    <a:lnTo>
                      <a:pt x="6517" y="2046"/>
                    </a:lnTo>
                    <a:lnTo>
                      <a:pt x="6473" y="1846"/>
                    </a:lnTo>
                    <a:lnTo>
                      <a:pt x="6384" y="1646"/>
                    </a:lnTo>
                    <a:lnTo>
                      <a:pt x="6295" y="1468"/>
                    </a:lnTo>
                    <a:lnTo>
                      <a:pt x="6161" y="1290"/>
                    </a:lnTo>
                    <a:lnTo>
                      <a:pt x="6028" y="1112"/>
                    </a:lnTo>
                    <a:lnTo>
                      <a:pt x="5872" y="956"/>
                    </a:lnTo>
                    <a:lnTo>
                      <a:pt x="5628" y="756"/>
                    </a:lnTo>
                    <a:lnTo>
                      <a:pt x="5361" y="578"/>
                    </a:lnTo>
                    <a:lnTo>
                      <a:pt x="5072" y="423"/>
                    </a:lnTo>
                    <a:lnTo>
                      <a:pt x="4760" y="289"/>
                    </a:lnTo>
                    <a:lnTo>
                      <a:pt x="4426" y="178"/>
                    </a:lnTo>
                    <a:lnTo>
                      <a:pt x="4048" y="111"/>
                    </a:lnTo>
                    <a:lnTo>
                      <a:pt x="3670" y="44"/>
                    </a:lnTo>
                    <a:lnTo>
                      <a:pt x="3270" y="22"/>
                    </a:lnTo>
                    <a:lnTo>
                      <a:pt x="269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165;p3">
                <a:extLst>
                  <a:ext uri="{FF2B5EF4-FFF2-40B4-BE49-F238E27FC236}">
                    <a16:creationId xmlns:a16="http://schemas.microsoft.com/office/drawing/2014/main" id="{15481F38-07BE-9344-CE25-293CD44989E2}"/>
                  </a:ext>
                </a:extLst>
              </p:cNvPr>
              <p:cNvSpPr/>
              <p:nvPr/>
            </p:nvSpPr>
            <p:spPr>
              <a:xfrm>
                <a:off x="6527795" y="3348368"/>
                <a:ext cx="756126" cy="728504"/>
              </a:xfrm>
              <a:custGeom>
                <a:avLst/>
                <a:gdLst/>
                <a:ahLst/>
                <a:cxnLst/>
                <a:rect l="l" t="t" r="r" b="b"/>
                <a:pathLst>
                  <a:path w="9143" h="8809" extrusionOk="0">
                    <a:moveTo>
                      <a:pt x="5406" y="245"/>
                    </a:moveTo>
                    <a:lnTo>
                      <a:pt x="6140" y="268"/>
                    </a:lnTo>
                    <a:lnTo>
                      <a:pt x="6562" y="312"/>
                    </a:lnTo>
                    <a:lnTo>
                      <a:pt x="7029" y="401"/>
                    </a:lnTo>
                    <a:lnTo>
                      <a:pt x="7252" y="468"/>
                    </a:lnTo>
                    <a:lnTo>
                      <a:pt x="7474" y="557"/>
                    </a:lnTo>
                    <a:lnTo>
                      <a:pt x="7697" y="646"/>
                    </a:lnTo>
                    <a:lnTo>
                      <a:pt x="7919" y="757"/>
                    </a:lnTo>
                    <a:lnTo>
                      <a:pt x="8119" y="891"/>
                    </a:lnTo>
                    <a:lnTo>
                      <a:pt x="8297" y="1024"/>
                    </a:lnTo>
                    <a:lnTo>
                      <a:pt x="8453" y="1180"/>
                    </a:lnTo>
                    <a:lnTo>
                      <a:pt x="8609" y="1358"/>
                    </a:lnTo>
                    <a:lnTo>
                      <a:pt x="8720" y="1536"/>
                    </a:lnTo>
                    <a:lnTo>
                      <a:pt x="8787" y="1758"/>
                    </a:lnTo>
                    <a:lnTo>
                      <a:pt x="8831" y="1980"/>
                    </a:lnTo>
                    <a:lnTo>
                      <a:pt x="8853" y="2247"/>
                    </a:lnTo>
                    <a:lnTo>
                      <a:pt x="8831" y="2403"/>
                    </a:lnTo>
                    <a:lnTo>
                      <a:pt x="8787" y="2581"/>
                    </a:lnTo>
                    <a:lnTo>
                      <a:pt x="8720" y="2737"/>
                    </a:lnTo>
                    <a:lnTo>
                      <a:pt x="8631" y="2870"/>
                    </a:lnTo>
                    <a:lnTo>
                      <a:pt x="8520" y="3004"/>
                    </a:lnTo>
                    <a:lnTo>
                      <a:pt x="8386" y="3137"/>
                    </a:lnTo>
                    <a:lnTo>
                      <a:pt x="8253" y="3248"/>
                    </a:lnTo>
                    <a:lnTo>
                      <a:pt x="8097" y="3359"/>
                    </a:lnTo>
                    <a:lnTo>
                      <a:pt x="7786" y="3537"/>
                    </a:lnTo>
                    <a:lnTo>
                      <a:pt x="7452" y="3715"/>
                    </a:lnTo>
                    <a:lnTo>
                      <a:pt x="6807" y="3960"/>
                    </a:lnTo>
                    <a:lnTo>
                      <a:pt x="6785" y="3982"/>
                    </a:lnTo>
                    <a:lnTo>
                      <a:pt x="6763" y="4027"/>
                    </a:lnTo>
                    <a:lnTo>
                      <a:pt x="6763" y="4049"/>
                    </a:lnTo>
                    <a:lnTo>
                      <a:pt x="6763" y="4094"/>
                    </a:lnTo>
                    <a:lnTo>
                      <a:pt x="6807" y="4160"/>
                    </a:lnTo>
                    <a:lnTo>
                      <a:pt x="6851" y="4182"/>
                    </a:lnTo>
                    <a:lnTo>
                      <a:pt x="7252" y="4182"/>
                    </a:lnTo>
                    <a:lnTo>
                      <a:pt x="7563" y="4227"/>
                    </a:lnTo>
                    <a:lnTo>
                      <a:pt x="7875" y="4294"/>
                    </a:lnTo>
                    <a:lnTo>
                      <a:pt x="8008" y="4360"/>
                    </a:lnTo>
                    <a:lnTo>
                      <a:pt x="8142" y="4427"/>
                    </a:lnTo>
                    <a:lnTo>
                      <a:pt x="8253" y="4494"/>
                    </a:lnTo>
                    <a:lnTo>
                      <a:pt x="8364" y="4583"/>
                    </a:lnTo>
                    <a:lnTo>
                      <a:pt x="8453" y="4694"/>
                    </a:lnTo>
                    <a:lnTo>
                      <a:pt x="8564" y="4805"/>
                    </a:lnTo>
                    <a:lnTo>
                      <a:pt x="8631" y="4939"/>
                    </a:lnTo>
                    <a:lnTo>
                      <a:pt x="8698" y="5094"/>
                    </a:lnTo>
                    <a:lnTo>
                      <a:pt x="8764" y="5250"/>
                    </a:lnTo>
                    <a:lnTo>
                      <a:pt x="8809" y="5428"/>
                    </a:lnTo>
                    <a:lnTo>
                      <a:pt x="8876" y="5851"/>
                    </a:lnTo>
                    <a:lnTo>
                      <a:pt x="8898" y="6051"/>
                    </a:lnTo>
                    <a:lnTo>
                      <a:pt x="8898" y="6273"/>
                    </a:lnTo>
                    <a:lnTo>
                      <a:pt x="8876" y="6473"/>
                    </a:lnTo>
                    <a:lnTo>
                      <a:pt x="8831" y="6696"/>
                    </a:lnTo>
                    <a:lnTo>
                      <a:pt x="8742" y="6874"/>
                    </a:lnTo>
                    <a:lnTo>
                      <a:pt x="8631" y="7052"/>
                    </a:lnTo>
                    <a:lnTo>
                      <a:pt x="8475" y="7208"/>
                    </a:lnTo>
                    <a:lnTo>
                      <a:pt x="8297" y="7341"/>
                    </a:lnTo>
                    <a:lnTo>
                      <a:pt x="8097" y="7474"/>
                    </a:lnTo>
                    <a:lnTo>
                      <a:pt x="7897" y="7586"/>
                    </a:lnTo>
                    <a:lnTo>
                      <a:pt x="7697" y="7697"/>
                    </a:lnTo>
                    <a:lnTo>
                      <a:pt x="7452" y="7786"/>
                    </a:lnTo>
                    <a:lnTo>
                      <a:pt x="6985" y="7919"/>
                    </a:lnTo>
                    <a:lnTo>
                      <a:pt x="6496" y="8030"/>
                    </a:lnTo>
                    <a:lnTo>
                      <a:pt x="6029" y="8097"/>
                    </a:lnTo>
                    <a:lnTo>
                      <a:pt x="5983" y="8103"/>
                    </a:lnTo>
                    <a:lnTo>
                      <a:pt x="6073" y="8053"/>
                    </a:lnTo>
                    <a:lnTo>
                      <a:pt x="6229" y="7942"/>
                    </a:lnTo>
                    <a:lnTo>
                      <a:pt x="6384" y="7808"/>
                    </a:lnTo>
                    <a:lnTo>
                      <a:pt x="6496" y="7652"/>
                    </a:lnTo>
                    <a:lnTo>
                      <a:pt x="6607" y="7519"/>
                    </a:lnTo>
                    <a:lnTo>
                      <a:pt x="6718" y="7341"/>
                    </a:lnTo>
                    <a:lnTo>
                      <a:pt x="6785" y="7163"/>
                    </a:lnTo>
                    <a:lnTo>
                      <a:pt x="6851" y="6985"/>
                    </a:lnTo>
                    <a:lnTo>
                      <a:pt x="6874" y="6785"/>
                    </a:lnTo>
                    <a:lnTo>
                      <a:pt x="6896" y="6585"/>
                    </a:lnTo>
                    <a:lnTo>
                      <a:pt x="6896" y="6362"/>
                    </a:lnTo>
                    <a:lnTo>
                      <a:pt x="6896" y="6118"/>
                    </a:lnTo>
                    <a:lnTo>
                      <a:pt x="6851" y="5873"/>
                    </a:lnTo>
                    <a:lnTo>
                      <a:pt x="6807" y="5673"/>
                    </a:lnTo>
                    <a:lnTo>
                      <a:pt x="6740" y="5473"/>
                    </a:lnTo>
                    <a:lnTo>
                      <a:pt x="6651" y="5295"/>
                    </a:lnTo>
                    <a:lnTo>
                      <a:pt x="6562" y="5139"/>
                    </a:lnTo>
                    <a:lnTo>
                      <a:pt x="6451" y="4983"/>
                    </a:lnTo>
                    <a:lnTo>
                      <a:pt x="6340" y="4850"/>
                    </a:lnTo>
                    <a:lnTo>
                      <a:pt x="6206" y="4739"/>
                    </a:lnTo>
                    <a:lnTo>
                      <a:pt x="6073" y="4627"/>
                    </a:lnTo>
                    <a:lnTo>
                      <a:pt x="5917" y="4538"/>
                    </a:lnTo>
                    <a:lnTo>
                      <a:pt x="5739" y="4449"/>
                    </a:lnTo>
                    <a:lnTo>
                      <a:pt x="5406" y="4316"/>
                    </a:lnTo>
                    <a:lnTo>
                      <a:pt x="5075" y="4242"/>
                    </a:lnTo>
                    <a:lnTo>
                      <a:pt x="5075" y="4242"/>
                    </a:lnTo>
                    <a:lnTo>
                      <a:pt x="5117" y="4227"/>
                    </a:lnTo>
                    <a:lnTo>
                      <a:pt x="5561" y="4049"/>
                    </a:lnTo>
                    <a:lnTo>
                      <a:pt x="5762" y="3938"/>
                    </a:lnTo>
                    <a:lnTo>
                      <a:pt x="5962" y="3827"/>
                    </a:lnTo>
                    <a:lnTo>
                      <a:pt x="6162" y="3693"/>
                    </a:lnTo>
                    <a:lnTo>
                      <a:pt x="6318" y="3560"/>
                    </a:lnTo>
                    <a:lnTo>
                      <a:pt x="6473" y="3404"/>
                    </a:lnTo>
                    <a:lnTo>
                      <a:pt x="6607" y="3248"/>
                    </a:lnTo>
                    <a:lnTo>
                      <a:pt x="6696" y="3070"/>
                    </a:lnTo>
                    <a:lnTo>
                      <a:pt x="6763" y="2870"/>
                    </a:lnTo>
                    <a:lnTo>
                      <a:pt x="6807" y="2670"/>
                    </a:lnTo>
                    <a:lnTo>
                      <a:pt x="6785" y="2425"/>
                    </a:lnTo>
                    <a:lnTo>
                      <a:pt x="6763" y="2181"/>
                    </a:lnTo>
                    <a:lnTo>
                      <a:pt x="6674" y="1936"/>
                    </a:lnTo>
                    <a:lnTo>
                      <a:pt x="6540" y="1669"/>
                    </a:lnTo>
                    <a:lnTo>
                      <a:pt x="6384" y="1424"/>
                    </a:lnTo>
                    <a:lnTo>
                      <a:pt x="6206" y="1202"/>
                    </a:lnTo>
                    <a:lnTo>
                      <a:pt x="6006" y="1002"/>
                    </a:lnTo>
                    <a:lnTo>
                      <a:pt x="5784" y="846"/>
                    </a:lnTo>
                    <a:lnTo>
                      <a:pt x="5561" y="690"/>
                    </a:lnTo>
                    <a:lnTo>
                      <a:pt x="5317" y="557"/>
                    </a:lnTo>
                    <a:lnTo>
                      <a:pt x="5050" y="446"/>
                    </a:lnTo>
                    <a:lnTo>
                      <a:pt x="4783" y="357"/>
                    </a:lnTo>
                    <a:lnTo>
                      <a:pt x="4494" y="268"/>
                    </a:lnTo>
                    <a:lnTo>
                      <a:pt x="4433" y="254"/>
                    </a:lnTo>
                    <a:lnTo>
                      <a:pt x="4433" y="254"/>
                    </a:lnTo>
                    <a:lnTo>
                      <a:pt x="4694" y="245"/>
                    </a:lnTo>
                    <a:close/>
                    <a:moveTo>
                      <a:pt x="2814" y="318"/>
                    </a:moveTo>
                    <a:lnTo>
                      <a:pt x="2848" y="334"/>
                    </a:lnTo>
                    <a:lnTo>
                      <a:pt x="3359" y="334"/>
                    </a:lnTo>
                    <a:lnTo>
                      <a:pt x="3893" y="379"/>
                    </a:lnTo>
                    <a:lnTo>
                      <a:pt x="4160" y="401"/>
                    </a:lnTo>
                    <a:lnTo>
                      <a:pt x="4427" y="468"/>
                    </a:lnTo>
                    <a:lnTo>
                      <a:pt x="4672" y="535"/>
                    </a:lnTo>
                    <a:lnTo>
                      <a:pt x="4939" y="601"/>
                    </a:lnTo>
                    <a:lnTo>
                      <a:pt x="5161" y="713"/>
                    </a:lnTo>
                    <a:lnTo>
                      <a:pt x="5406" y="824"/>
                    </a:lnTo>
                    <a:lnTo>
                      <a:pt x="5628" y="957"/>
                    </a:lnTo>
                    <a:lnTo>
                      <a:pt x="5828" y="1113"/>
                    </a:lnTo>
                    <a:lnTo>
                      <a:pt x="6006" y="1291"/>
                    </a:lnTo>
                    <a:lnTo>
                      <a:pt x="6184" y="1491"/>
                    </a:lnTo>
                    <a:lnTo>
                      <a:pt x="6318" y="1714"/>
                    </a:lnTo>
                    <a:lnTo>
                      <a:pt x="6429" y="1958"/>
                    </a:lnTo>
                    <a:lnTo>
                      <a:pt x="6518" y="2203"/>
                    </a:lnTo>
                    <a:lnTo>
                      <a:pt x="6562" y="2425"/>
                    </a:lnTo>
                    <a:lnTo>
                      <a:pt x="6562" y="2625"/>
                    </a:lnTo>
                    <a:lnTo>
                      <a:pt x="6518" y="2803"/>
                    </a:lnTo>
                    <a:lnTo>
                      <a:pt x="6451" y="2981"/>
                    </a:lnTo>
                    <a:lnTo>
                      <a:pt x="6362" y="3159"/>
                    </a:lnTo>
                    <a:lnTo>
                      <a:pt x="6229" y="3293"/>
                    </a:lnTo>
                    <a:lnTo>
                      <a:pt x="6095" y="3426"/>
                    </a:lnTo>
                    <a:lnTo>
                      <a:pt x="5940" y="3560"/>
                    </a:lnTo>
                    <a:lnTo>
                      <a:pt x="5762" y="3671"/>
                    </a:lnTo>
                    <a:lnTo>
                      <a:pt x="5383" y="3871"/>
                    </a:lnTo>
                    <a:lnTo>
                      <a:pt x="4983" y="4027"/>
                    </a:lnTo>
                    <a:lnTo>
                      <a:pt x="4583" y="4160"/>
                    </a:lnTo>
                    <a:lnTo>
                      <a:pt x="4538" y="4182"/>
                    </a:lnTo>
                    <a:lnTo>
                      <a:pt x="4516" y="4227"/>
                    </a:lnTo>
                    <a:lnTo>
                      <a:pt x="4516" y="4249"/>
                    </a:lnTo>
                    <a:lnTo>
                      <a:pt x="4516" y="4294"/>
                    </a:lnTo>
                    <a:lnTo>
                      <a:pt x="4583" y="4360"/>
                    </a:lnTo>
                    <a:lnTo>
                      <a:pt x="4649" y="4383"/>
                    </a:lnTo>
                    <a:lnTo>
                      <a:pt x="5028" y="4449"/>
                    </a:lnTo>
                    <a:lnTo>
                      <a:pt x="5406" y="4516"/>
                    </a:lnTo>
                    <a:lnTo>
                      <a:pt x="5584" y="4583"/>
                    </a:lnTo>
                    <a:lnTo>
                      <a:pt x="5762" y="4650"/>
                    </a:lnTo>
                    <a:lnTo>
                      <a:pt x="5917" y="4739"/>
                    </a:lnTo>
                    <a:lnTo>
                      <a:pt x="6073" y="4828"/>
                    </a:lnTo>
                    <a:lnTo>
                      <a:pt x="6206" y="4961"/>
                    </a:lnTo>
                    <a:lnTo>
                      <a:pt x="6340" y="5117"/>
                    </a:lnTo>
                    <a:lnTo>
                      <a:pt x="6429" y="5272"/>
                    </a:lnTo>
                    <a:lnTo>
                      <a:pt x="6496" y="5428"/>
                    </a:lnTo>
                    <a:lnTo>
                      <a:pt x="6562" y="5606"/>
                    </a:lnTo>
                    <a:lnTo>
                      <a:pt x="6607" y="5784"/>
                    </a:lnTo>
                    <a:lnTo>
                      <a:pt x="6651" y="6162"/>
                    </a:lnTo>
                    <a:lnTo>
                      <a:pt x="6674" y="6362"/>
                    </a:lnTo>
                    <a:lnTo>
                      <a:pt x="6674" y="6562"/>
                    </a:lnTo>
                    <a:lnTo>
                      <a:pt x="6651" y="6740"/>
                    </a:lnTo>
                    <a:lnTo>
                      <a:pt x="6607" y="6918"/>
                    </a:lnTo>
                    <a:lnTo>
                      <a:pt x="6562" y="7074"/>
                    </a:lnTo>
                    <a:lnTo>
                      <a:pt x="6496" y="7230"/>
                    </a:lnTo>
                    <a:lnTo>
                      <a:pt x="6429" y="7363"/>
                    </a:lnTo>
                    <a:lnTo>
                      <a:pt x="6318" y="7497"/>
                    </a:lnTo>
                    <a:lnTo>
                      <a:pt x="6229" y="7608"/>
                    </a:lnTo>
                    <a:lnTo>
                      <a:pt x="6095" y="7719"/>
                    </a:lnTo>
                    <a:lnTo>
                      <a:pt x="5962" y="7830"/>
                    </a:lnTo>
                    <a:lnTo>
                      <a:pt x="5828" y="7919"/>
                    </a:lnTo>
                    <a:lnTo>
                      <a:pt x="5495" y="8075"/>
                    </a:lnTo>
                    <a:lnTo>
                      <a:pt x="5117" y="8208"/>
                    </a:lnTo>
                    <a:lnTo>
                      <a:pt x="4694" y="8320"/>
                    </a:lnTo>
                    <a:lnTo>
                      <a:pt x="4227" y="8386"/>
                    </a:lnTo>
                    <a:lnTo>
                      <a:pt x="3782" y="8453"/>
                    </a:lnTo>
                    <a:lnTo>
                      <a:pt x="3315" y="8475"/>
                    </a:lnTo>
                    <a:lnTo>
                      <a:pt x="2403" y="8520"/>
                    </a:lnTo>
                    <a:lnTo>
                      <a:pt x="1491" y="8564"/>
                    </a:lnTo>
                    <a:lnTo>
                      <a:pt x="1224" y="8587"/>
                    </a:lnTo>
                    <a:lnTo>
                      <a:pt x="1046" y="8587"/>
                    </a:lnTo>
                    <a:lnTo>
                      <a:pt x="1024" y="8564"/>
                    </a:lnTo>
                    <a:lnTo>
                      <a:pt x="1002" y="8498"/>
                    </a:lnTo>
                    <a:lnTo>
                      <a:pt x="979" y="8409"/>
                    </a:lnTo>
                    <a:lnTo>
                      <a:pt x="979" y="8231"/>
                    </a:lnTo>
                    <a:lnTo>
                      <a:pt x="868" y="7208"/>
                    </a:lnTo>
                    <a:lnTo>
                      <a:pt x="579" y="4227"/>
                    </a:lnTo>
                    <a:lnTo>
                      <a:pt x="357" y="1869"/>
                    </a:lnTo>
                    <a:lnTo>
                      <a:pt x="312" y="1424"/>
                    </a:lnTo>
                    <a:lnTo>
                      <a:pt x="290" y="1202"/>
                    </a:lnTo>
                    <a:lnTo>
                      <a:pt x="268" y="980"/>
                    </a:lnTo>
                    <a:lnTo>
                      <a:pt x="268" y="824"/>
                    </a:lnTo>
                    <a:lnTo>
                      <a:pt x="290" y="779"/>
                    </a:lnTo>
                    <a:lnTo>
                      <a:pt x="379" y="713"/>
                    </a:lnTo>
                    <a:lnTo>
                      <a:pt x="446" y="668"/>
                    </a:lnTo>
                    <a:lnTo>
                      <a:pt x="535" y="624"/>
                    </a:lnTo>
                    <a:lnTo>
                      <a:pt x="757" y="557"/>
                    </a:lnTo>
                    <a:lnTo>
                      <a:pt x="1157" y="490"/>
                    </a:lnTo>
                    <a:lnTo>
                      <a:pt x="1691" y="401"/>
                    </a:lnTo>
                    <a:lnTo>
                      <a:pt x="2203" y="357"/>
                    </a:lnTo>
                    <a:lnTo>
                      <a:pt x="2814" y="318"/>
                    </a:lnTo>
                    <a:close/>
                    <a:moveTo>
                      <a:pt x="5005" y="1"/>
                    </a:moveTo>
                    <a:lnTo>
                      <a:pt x="4516" y="23"/>
                    </a:lnTo>
                    <a:lnTo>
                      <a:pt x="3515" y="68"/>
                    </a:lnTo>
                    <a:lnTo>
                      <a:pt x="2960" y="96"/>
                    </a:lnTo>
                    <a:lnTo>
                      <a:pt x="2960" y="96"/>
                    </a:lnTo>
                    <a:lnTo>
                      <a:pt x="2803" y="90"/>
                    </a:lnTo>
                    <a:lnTo>
                      <a:pt x="2772" y="106"/>
                    </a:lnTo>
                    <a:lnTo>
                      <a:pt x="2772" y="106"/>
                    </a:lnTo>
                    <a:lnTo>
                      <a:pt x="2648" y="112"/>
                    </a:lnTo>
                    <a:lnTo>
                      <a:pt x="2203" y="134"/>
                    </a:lnTo>
                    <a:lnTo>
                      <a:pt x="1780" y="179"/>
                    </a:lnTo>
                    <a:lnTo>
                      <a:pt x="1358" y="245"/>
                    </a:lnTo>
                    <a:lnTo>
                      <a:pt x="913" y="312"/>
                    </a:lnTo>
                    <a:lnTo>
                      <a:pt x="490" y="423"/>
                    </a:lnTo>
                    <a:lnTo>
                      <a:pt x="67" y="557"/>
                    </a:lnTo>
                    <a:lnTo>
                      <a:pt x="45" y="579"/>
                    </a:lnTo>
                    <a:lnTo>
                      <a:pt x="23" y="601"/>
                    </a:lnTo>
                    <a:lnTo>
                      <a:pt x="1" y="668"/>
                    </a:lnTo>
                    <a:lnTo>
                      <a:pt x="223" y="2670"/>
                    </a:lnTo>
                    <a:lnTo>
                      <a:pt x="401" y="4694"/>
                    </a:lnTo>
                    <a:lnTo>
                      <a:pt x="579" y="6696"/>
                    </a:lnTo>
                    <a:lnTo>
                      <a:pt x="690" y="7697"/>
                    </a:lnTo>
                    <a:lnTo>
                      <a:pt x="824" y="8698"/>
                    </a:lnTo>
                    <a:lnTo>
                      <a:pt x="824" y="8742"/>
                    </a:lnTo>
                    <a:lnTo>
                      <a:pt x="868" y="8787"/>
                    </a:lnTo>
                    <a:lnTo>
                      <a:pt x="913" y="8809"/>
                    </a:lnTo>
                    <a:lnTo>
                      <a:pt x="957" y="8809"/>
                    </a:lnTo>
                    <a:lnTo>
                      <a:pt x="2025" y="8787"/>
                    </a:lnTo>
                    <a:lnTo>
                      <a:pt x="3115" y="8742"/>
                    </a:lnTo>
                    <a:lnTo>
                      <a:pt x="3649" y="8698"/>
                    </a:lnTo>
                    <a:lnTo>
                      <a:pt x="4182" y="8631"/>
                    </a:lnTo>
                    <a:lnTo>
                      <a:pt x="4716" y="8564"/>
                    </a:lnTo>
                    <a:lnTo>
                      <a:pt x="5228" y="8431"/>
                    </a:lnTo>
                    <a:lnTo>
                      <a:pt x="5695" y="8386"/>
                    </a:lnTo>
                    <a:lnTo>
                      <a:pt x="6251" y="8297"/>
                    </a:lnTo>
                    <a:lnTo>
                      <a:pt x="6829" y="8186"/>
                    </a:lnTo>
                    <a:lnTo>
                      <a:pt x="7141" y="8119"/>
                    </a:lnTo>
                    <a:lnTo>
                      <a:pt x="7430" y="8053"/>
                    </a:lnTo>
                    <a:lnTo>
                      <a:pt x="7719" y="7942"/>
                    </a:lnTo>
                    <a:lnTo>
                      <a:pt x="8008" y="7830"/>
                    </a:lnTo>
                    <a:lnTo>
                      <a:pt x="8253" y="7697"/>
                    </a:lnTo>
                    <a:lnTo>
                      <a:pt x="8497" y="7541"/>
                    </a:lnTo>
                    <a:lnTo>
                      <a:pt x="8698" y="7385"/>
                    </a:lnTo>
                    <a:lnTo>
                      <a:pt x="8876" y="7185"/>
                    </a:lnTo>
                    <a:lnTo>
                      <a:pt x="9009" y="6963"/>
                    </a:lnTo>
                    <a:lnTo>
                      <a:pt x="9098" y="6718"/>
                    </a:lnTo>
                    <a:lnTo>
                      <a:pt x="9142" y="6473"/>
                    </a:lnTo>
                    <a:lnTo>
                      <a:pt x="9142" y="6207"/>
                    </a:lnTo>
                    <a:lnTo>
                      <a:pt x="9142" y="5940"/>
                    </a:lnTo>
                    <a:lnTo>
                      <a:pt x="9098" y="5673"/>
                    </a:lnTo>
                    <a:lnTo>
                      <a:pt x="9054" y="5384"/>
                    </a:lnTo>
                    <a:lnTo>
                      <a:pt x="8965" y="5139"/>
                    </a:lnTo>
                    <a:lnTo>
                      <a:pt x="8876" y="4894"/>
                    </a:lnTo>
                    <a:lnTo>
                      <a:pt x="8764" y="4672"/>
                    </a:lnTo>
                    <a:lnTo>
                      <a:pt x="8675" y="4561"/>
                    </a:lnTo>
                    <a:lnTo>
                      <a:pt x="8586" y="4472"/>
                    </a:lnTo>
                    <a:lnTo>
                      <a:pt x="8386" y="4294"/>
                    </a:lnTo>
                    <a:lnTo>
                      <a:pt x="8142" y="4160"/>
                    </a:lnTo>
                    <a:lnTo>
                      <a:pt x="7897" y="4071"/>
                    </a:lnTo>
                    <a:lnTo>
                      <a:pt x="7652" y="4005"/>
                    </a:lnTo>
                    <a:lnTo>
                      <a:pt x="7399" y="3983"/>
                    </a:lnTo>
                    <a:lnTo>
                      <a:pt x="7399" y="3983"/>
                    </a:lnTo>
                    <a:lnTo>
                      <a:pt x="7563" y="3916"/>
                    </a:lnTo>
                    <a:lnTo>
                      <a:pt x="7897" y="3760"/>
                    </a:lnTo>
                    <a:lnTo>
                      <a:pt x="8208" y="3582"/>
                    </a:lnTo>
                    <a:lnTo>
                      <a:pt x="8497" y="3359"/>
                    </a:lnTo>
                    <a:lnTo>
                      <a:pt x="8631" y="3248"/>
                    </a:lnTo>
                    <a:lnTo>
                      <a:pt x="8764" y="3115"/>
                    </a:lnTo>
                    <a:lnTo>
                      <a:pt x="8853" y="2981"/>
                    </a:lnTo>
                    <a:lnTo>
                      <a:pt x="8942" y="2826"/>
                    </a:lnTo>
                    <a:lnTo>
                      <a:pt x="9009" y="2670"/>
                    </a:lnTo>
                    <a:lnTo>
                      <a:pt x="9054" y="2514"/>
                    </a:lnTo>
                    <a:lnTo>
                      <a:pt x="9098" y="2314"/>
                    </a:lnTo>
                    <a:lnTo>
                      <a:pt x="9098" y="2136"/>
                    </a:lnTo>
                    <a:lnTo>
                      <a:pt x="9076" y="1958"/>
                    </a:lnTo>
                    <a:lnTo>
                      <a:pt x="9031" y="1802"/>
                    </a:lnTo>
                    <a:lnTo>
                      <a:pt x="8965" y="1625"/>
                    </a:lnTo>
                    <a:lnTo>
                      <a:pt x="8876" y="1469"/>
                    </a:lnTo>
                    <a:lnTo>
                      <a:pt x="8787" y="1313"/>
                    </a:lnTo>
                    <a:lnTo>
                      <a:pt x="8675" y="1157"/>
                    </a:lnTo>
                    <a:lnTo>
                      <a:pt x="8542" y="1024"/>
                    </a:lnTo>
                    <a:lnTo>
                      <a:pt x="8408" y="891"/>
                    </a:lnTo>
                    <a:lnTo>
                      <a:pt x="8119" y="646"/>
                    </a:lnTo>
                    <a:lnTo>
                      <a:pt x="7808" y="468"/>
                    </a:lnTo>
                    <a:lnTo>
                      <a:pt x="7497" y="312"/>
                    </a:lnTo>
                    <a:lnTo>
                      <a:pt x="7252" y="245"/>
                    </a:lnTo>
                    <a:lnTo>
                      <a:pt x="7029" y="179"/>
                    </a:lnTo>
                    <a:lnTo>
                      <a:pt x="6540" y="68"/>
                    </a:lnTo>
                    <a:lnTo>
                      <a:pt x="6029" y="23"/>
                    </a:lnTo>
                    <a:lnTo>
                      <a:pt x="55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166;p3">
                <a:extLst>
                  <a:ext uri="{FF2B5EF4-FFF2-40B4-BE49-F238E27FC236}">
                    <a16:creationId xmlns:a16="http://schemas.microsoft.com/office/drawing/2014/main" id="{B1FFEABB-F4A1-8835-3B32-AD0769FDE9DB}"/>
                  </a:ext>
                </a:extLst>
              </p:cNvPr>
              <p:cNvSpPr/>
              <p:nvPr/>
            </p:nvSpPr>
            <p:spPr>
              <a:xfrm>
                <a:off x="6673099" y="3466133"/>
                <a:ext cx="235530" cy="209810"/>
              </a:xfrm>
              <a:custGeom>
                <a:avLst/>
                <a:gdLst/>
                <a:ahLst/>
                <a:cxnLst/>
                <a:rect l="l" t="t" r="r" b="b"/>
                <a:pathLst>
                  <a:path w="2848" h="2537" extrusionOk="0">
                    <a:moveTo>
                      <a:pt x="1642" y="267"/>
                    </a:moveTo>
                    <a:lnTo>
                      <a:pt x="1647" y="267"/>
                    </a:lnTo>
                    <a:lnTo>
                      <a:pt x="1847" y="334"/>
                    </a:lnTo>
                    <a:lnTo>
                      <a:pt x="2069" y="401"/>
                    </a:lnTo>
                    <a:lnTo>
                      <a:pt x="2247" y="512"/>
                    </a:lnTo>
                    <a:lnTo>
                      <a:pt x="2336" y="556"/>
                    </a:lnTo>
                    <a:lnTo>
                      <a:pt x="2403" y="645"/>
                    </a:lnTo>
                    <a:lnTo>
                      <a:pt x="2470" y="734"/>
                    </a:lnTo>
                    <a:lnTo>
                      <a:pt x="2514" y="823"/>
                    </a:lnTo>
                    <a:lnTo>
                      <a:pt x="2559" y="935"/>
                    </a:lnTo>
                    <a:lnTo>
                      <a:pt x="2581" y="1046"/>
                    </a:lnTo>
                    <a:lnTo>
                      <a:pt x="2603" y="1246"/>
                    </a:lnTo>
                    <a:lnTo>
                      <a:pt x="2559" y="1402"/>
                    </a:lnTo>
                    <a:lnTo>
                      <a:pt x="2470" y="1557"/>
                    </a:lnTo>
                    <a:lnTo>
                      <a:pt x="2359" y="1691"/>
                    </a:lnTo>
                    <a:lnTo>
                      <a:pt x="2225" y="1802"/>
                    </a:lnTo>
                    <a:lnTo>
                      <a:pt x="2069" y="1891"/>
                    </a:lnTo>
                    <a:lnTo>
                      <a:pt x="1906" y="1967"/>
                    </a:lnTo>
                    <a:lnTo>
                      <a:pt x="1906" y="1967"/>
                    </a:lnTo>
                    <a:lnTo>
                      <a:pt x="1780" y="1157"/>
                    </a:lnTo>
                    <a:lnTo>
                      <a:pt x="1642" y="267"/>
                    </a:lnTo>
                    <a:close/>
                    <a:moveTo>
                      <a:pt x="757" y="201"/>
                    </a:moveTo>
                    <a:lnTo>
                      <a:pt x="1202" y="223"/>
                    </a:lnTo>
                    <a:lnTo>
                      <a:pt x="1399" y="242"/>
                    </a:lnTo>
                    <a:lnTo>
                      <a:pt x="1399" y="242"/>
                    </a:lnTo>
                    <a:lnTo>
                      <a:pt x="1558" y="1157"/>
                    </a:lnTo>
                    <a:lnTo>
                      <a:pt x="1699" y="2062"/>
                    </a:lnTo>
                    <a:lnTo>
                      <a:pt x="1699" y="2062"/>
                    </a:lnTo>
                    <a:lnTo>
                      <a:pt x="1669" y="2069"/>
                    </a:lnTo>
                    <a:lnTo>
                      <a:pt x="1469" y="2136"/>
                    </a:lnTo>
                    <a:lnTo>
                      <a:pt x="1224" y="2202"/>
                    </a:lnTo>
                    <a:lnTo>
                      <a:pt x="957" y="2269"/>
                    </a:lnTo>
                    <a:lnTo>
                      <a:pt x="713" y="2291"/>
                    </a:lnTo>
                    <a:lnTo>
                      <a:pt x="561" y="2304"/>
                    </a:lnTo>
                    <a:lnTo>
                      <a:pt x="357" y="957"/>
                    </a:lnTo>
                    <a:lnTo>
                      <a:pt x="312" y="779"/>
                    </a:lnTo>
                    <a:lnTo>
                      <a:pt x="268" y="601"/>
                    </a:lnTo>
                    <a:lnTo>
                      <a:pt x="268" y="490"/>
                    </a:lnTo>
                    <a:lnTo>
                      <a:pt x="290" y="401"/>
                    </a:lnTo>
                    <a:lnTo>
                      <a:pt x="312" y="334"/>
                    </a:lnTo>
                    <a:lnTo>
                      <a:pt x="357" y="267"/>
                    </a:lnTo>
                    <a:lnTo>
                      <a:pt x="424" y="245"/>
                    </a:lnTo>
                    <a:lnTo>
                      <a:pt x="512" y="223"/>
                    </a:lnTo>
                    <a:lnTo>
                      <a:pt x="757" y="201"/>
                    </a:lnTo>
                    <a:close/>
                    <a:moveTo>
                      <a:pt x="690" y="0"/>
                    </a:moveTo>
                    <a:lnTo>
                      <a:pt x="357" y="45"/>
                    </a:lnTo>
                    <a:lnTo>
                      <a:pt x="68" y="89"/>
                    </a:lnTo>
                    <a:lnTo>
                      <a:pt x="23" y="89"/>
                    </a:lnTo>
                    <a:lnTo>
                      <a:pt x="1" y="134"/>
                    </a:lnTo>
                    <a:lnTo>
                      <a:pt x="1" y="201"/>
                    </a:lnTo>
                    <a:lnTo>
                      <a:pt x="179" y="1313"/>
                    </a:lnTo>
                    <a:lnTo>
                      <a:pt x="357" y="2425"/>
                    </a:lnTo>
                    <a:lnTo>
                      <a:pt x="379" y="2469"/>
                    </a:lnTo>
                    <a:lnTo>
                      <a:pt x="401" y="2492"/>
                    </a:lnTo>
                    <a:lnTo>
                      <a:pt x="446" y="2514"/>
                    </a:lnTo>
                    <a:lnTo>
                      <a:pt x="490" y="2536"/>
                    </a:lnTo>
                    <a:lnTo>
                      <a:pt x="846" y="2514"/>
                    </a:lnTo>
                    <a:lnTo>
                      <a:pt x="1224" y="2469"/>
                    </a:lnTo>
                    <a:lnTo>
                      <a:pt x="1580" y="2380"/>
                    </a:lnTo>
                    <a:lnTo>
                      <a:pt x="1736" y="2314"/>
                    </a:lnTo>
                    <a:lnTo>
                      <a:pt x="1843" y="2268"/>
                    </a:lnTo>
                    <a:lnTo>
                      <a:pt x="1843" y="2268"/>
                    </a:lnTo>
                    <a:lnTo>
                      <a:pt x="1847" y="2269"/>
                    </a:lnTo>
                    <a:lnTo>
                      <a:pt x="1892" y="2247"/>
                    </a:lnTo>
                    <a:lnTo>
                      <a:pt x="1892" y="2247"/>
                    </a:lnTo>
                    <a:lnTo>
                      <a:pt x="1892" y="2247"/>
                    </a:lnTo>
                    <a:lnTo>
                      <a:pt x="1936" y="2225"/>
                    </a:lnTo>
                    <a:lnTo>
                      <a:pt x="1936" y="2225"/>
                    </a:lnTo>
                    <a:lnTo>
                      <a:pt x="1936" y="2225"/>
                    </a:lnTo>
                    <a:lnTo>
                      <a:pt x="2158" y="2113"/>
                    </a:lnTo>
                    <a:lnTo>
                      <a:pt x="2381" y="1958"/>
                    </a:lnTo>
                    <a:lnTo>
                      <a:pt x="2581" y="1758"/>
                    </a:lnTo>
                    <a:lnTo>
                      <a:pt x="2670" y="1646"/>
                    </a:lnTo>
                    <a:lnTo>
                      <a:pt x="2737" y="1535"/>
                    </a:lnTo>
                    <a:lnTo>
                      <a:pt x="2803" y="1424"/>
                    </a:lnTo>
                    <a:lnTo>
                      <a:pt x="2826" y="1290"/>
                    </a:lnTo>
                    <a:lnTo>
                      <a:pt x="2848" y="1179"/>
                    </a:lnTo>
                    <a:lnTo>
                      <a:pt x="2848" y="1046"/>
                    </a:lnTo>
                    <a:lnTo>
                      <a:pt x="2826" y="912"/>
                    </a:lnTo>
                    <a:lnTo>
                      <a:pt x="2759" y="779"/>
                    </a:lnTo>
                    <a:lnTo>
                      <a:pt x="2692" y="645"/>
                    </a:lnTo>
                    <a:lnTo>
                      <a:pt x="2581" y="512"/>
                    </a:lnTo>
                    <a:lnTo>
                      <a:pt x="2470" y="401"/>
                    </a:lnTo>
                    <a:lnTo>
                      <a:pt x="2336" y="290"/>
                    </a:lnTo>
                    <a:lnTo>
                      <a:pt x="2203" y="223"/>
                    </a:lnTo>
                    <a:lnTo>
                      <a:pt x="2047" y="156"/>
                    </a:lnTo>
                    <a:lnTo>
                      <a:pt x="1892" y="89"/>
                    </a:lnTo>
                    <a:lnTo>
                      <a:pt x="1736" y="45"/>
                    </a:lnTo>
                    <a:lnTo>
                      <a:pt x="13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67;p3">
                <a:extLst>
                  <a:ext uri="{FF2B5EF4-FFF2-40B4-BE49-F238E27FC236}">
                    <a16:creationId xmlns:a16="http://schemas.microsoft.com/office/drawing/2014/main" id="{9BD83A8A-E2D4-038D-D2CF-14C5A374A89E}"/>
                  </a:ext>
                </a:extLst>
              </p:cNvPr>
              <p:cNvSpPr/>
              <p:nvPr/>
            </p:nvSpPr>
            <p:spPr>
              <a:xfrm>
                <a:off x="6901268" y="3675860"/>
                <a:ext cx="204186" cy="34982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423" extrusionOk="0">
                    <a:moveTo>
                      <a:pt x="2335" y="0"/>
                    </a:moveTo>
                    <a:lnTo>
                      <a:pt x="89" y="200"/>
                    </a:lnTo>
                    <a:lnTo>
                      <a:pt x="44" y="222"/>
                    </a:lnTo>
                    <a:lnTo>
                      <a:pt x="22" y="245"/>
                    </a:lnTo>
                    <a:lnTo>
                      <a:pt x="0" y="289"/>
                    </a:lnTo>
                    <a:lnTo>
                      <a:pt x="0" y="334"/>
                    </a:lnTo>
                    <a:lnTo>
                      <a:pt x="44" y="400"/>
                    </a:lnTo>
                    <a:lnTo>
                      <a:pt x="89" y="423"/>
                    </a:lnTo>
                    <a:lnTo>
                      <a:pt x="133" y="423"/>
                    </a:lnTo>
                    <a:lnTo>
                      <a:pt x="2380" y="222"/>
                    </a:lnTo>
                    <a:lnTo>
                      <a:pt x="2424" y="222"/>
                    </a:lnTo>
                    <a:lnTo>
                      <a:pt x="2447" y="178"/>
                    </a:lnTo>
                    <a:lnTo>
                      <a:pt x="2469" y="156"/>
                    </a:lnTo>
                    <a:lnTo>
                      <a:pt x="2469" y="111"/>
                    </a:lnTo>
                    <a:lnTo>
                      <a:pt x="2424" y="22"/>
                    </a:lnTo>
                    <a:lnTo>
                      <a:pt x="23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168;p3">
                <a:extLst>
                  <a:ext uri="{FF2B5EF4-FFF2-40B4-BE49-F238E27FC236}">
                    <a16:creationId xmlns:a16="http://schemas.microsoft.com/office/drawing/2014/main" id="{5B415A6A-C871-4D75-3CF8-F08DC007380D}"/>
                  </a:ext>
                </a:extLst>
              </p:cNvPr>
              <p:cNvSpPr/>
              <p:nvPr/>
            </p:nvSpPr>
            <p:spPr>
              <a:xfrm>
                <a:off x="6719080" y="3773280"/>
                <a:ext cx="237432" cy="207990"/>
              </a:xfrm>
              <a:custGeom>
                <a:avLst/>
                <a:gdLst/>
                <a:ahLst/>
                <a:cxnLst/>
                <a:rect l="l" t="t" r="r" b="b"/>
                <a:pathLst>
                  <a:path w="2871" h="2515" extrusionOk="0">
                    <a:moveTo>
                      <a:pt x="1647" y="277"/>
                    </a:moveTo>
                    <a:lnTo>
                      <a:pt x="1825" y="312"/>
                    </a:lnTo>
                    <a:lnTo>
                      <a:pt x="2003" y="357"/>
                    </a:lnTo>
                    <a:lnTo>
                      <a:pt x="2159" y="424"/>
                    </a:lnTo>
                    <a:lnTo>
                      <a:pt x="2292" y="490"/>
                    </a:lnTo>
                    <a:lnTo>
                      <a:pt x="2403" y="601"/>
                    </a:lnTo>
                    <a:lnTo>
                      <a:pt x="2514" y="735"/>
                    </a:lnTo>
                    <a:lnTo>
                      <a:pt x="2581" y="913"/>
                    </a:lnTo>
                    <a:lnTo>
                      <a:pt x="2626" y="1046"/>
                    </a:lnTo>
                    <a:lnTo>
                      <a:pt x="2626" y="1180"/>
                    </a:lnTo>
                    <a:lnTo>
                      <a:pt x="2603" y="1291"/>
                    </a:lnTo>
                    <a:lnTo>
                      <a:pt x="2559" y="1402"/>
                    </a:lnTo>
                    <a:lnTo>
                      <a:pt x="2514" y="1513"/>
                    </a:lnTo>
                    <a:lnTo>
                      <a:pt x="2425" y="1625"/>
                    </a:lnTo>
                    <a:lnTo>
                      <a:pt x="2336" y="1714"/>
                    </a:lnTo>
                    <a:lnTo>
                      <a:pt x="2247" y="1780"/>
                    </a:lnTo>
                    <a:lnTo>
                      <a:pt x="2047" y="1914"/>
                    </a:lnTo>
                    <a:lnTo>
                      <a:pt x="1923" y="1976"/>
                    </a:lnTo>
                    <a:lnTo>
                      <a:pt x="1847" y="1625"/>
                    </a:lnTo>
                    <a:lnTo>
                      <a:pt x="1780" y="1135"/>
                    </a:lnTo>
                    <a:lnTo>
                      <a:pt x="1647" y="277"/>
                    </a:lnTo>
                    <a:close/>
                    <a:moveTo>
                      <a:pt x="913" y="201"/>
                    </a:moveTo>
                    <a:lnTo>
                      <a:pt x="1113" y="223"/>
                    </a:lnTo>
                    <a:lnTo>
                      <a:pt x="1399" y="238"/>
                    </a:lnTo>
                    <a:lnTo>
                      <a:pt x="1399" y="238"/>
                    </a:lnTo>
                    <a:lnTo>
                      <a:pt x="1558" y="1135"/>
                    </a:lnTo>
                    <a:lnTo>
                      <a:pt x="1625" y="1625"/>
                    </a:lnTo>
                    <a:lnTo>
                      <a:pt x="1701" y="2062"/>
                    </a:lnTo>
                    <a:lnTo>
                      <a:pt x="1701" y="2062"/>
                    </a:lnTo>
                    <a:lnTo>
                      <a:pt x="1602" y="2092"/>
                    </a:lnTo>
                    <a:lnTo>
                      <a:pt x="1380" y="2181"/>
                    </a:lnTo>
                    <a:lnTo>
                      <a:pt x="1135" y="2225"/>
                    </a:lnTo>
                    <a:lnTo>
                      <a:pt x="913" y="2270"/>
                    </a:lnTo>
                    <a:lnTo>
                      <a:pt x="668" y="2292"/>
                    </a:lnTo>
                    <a:lnTo>
                      <a:pt x="564" y="2292"/>
                    </a:lnTo>
                    <a:lnTo>
                      <a:pt x="468" y="1580"/>
                    </a:lnTo>
                    <a:lnTo>
                      <a:pt x="335" y="757"/>
                    </a:lnTo>
                    <a:lnTo>
                      <a:pt x="290" y="513"/>
                    </a:lnTo>
                    <a:lnTo>
                      <a:pt x="290" y="424"/>
                    </a:lnTo>
                    <a:lnTo>
                      <a:pt x="312" y="357"/>
                    </a:lnTo>
                    <a:lnTo>
                      <a:pt x="357" y="312"/>
                    </a:lnTo>
                    <a:lnTo>
                      <a:pt x="446" y="268"/>
                    </a:lnTo>
                    <a:lnTo>
                      <a:pt x="535" y="246"/>
                    </a:lnTo>
                    <a:lnTo>
                      <a:pt x="691" y="223"/>
                    </a:lnTo>
                    <a:lnTo>
                      <a:pt x="913" y="201"/>
                    </a:lnTo>
                    <a:close/>
                    <a:moveTo>
                      <a:pt x="779" y="1"/>
                    </a:moveTo>
                    <a:lnTo>
                      <a:pt x="424" y="23"/>
                    </a:lnTo>
                    <a:lnTo>
                      <a:pt x="68" y="68"/>
                    </a:lnTo>
                    <a:lnTo>
                      <a:pt x="23" y="90"/>
                    </a:lnTo>
                    <a:lnTo>
                      <a:pt x="1" y="112"/>
                    </a:lnTo>
                    <a:lnTo>
                      <a:pt x="1" y="179"/>
                    </a:lnTo>
                    <a:lnTo>
                      <a:pt x="201" y="1291"/>
                    </a:lnTo>
                    <a:lnTo>
                      <a:pt x="357" y="2403"/>
                    </a:lnTo>
                    <a:lnTo>
                      <a:pt x="379" y="2448"/>
                    </a:lnTo>
                    <a:lnTo>
                      <a:pt x="401" y="2492"/>
                    </a:lnTo>
                    <a:lnTo>
                      <a:pt x="446" y="2514"/>
                    </a:lnTo>
                    <a:lnTo>
                      <a:pt x="779" y="2514"/>
                    </a:lnTo>
                    <a:lnTo>
                      <a:pt x="1113" y="2470"/>
                    </a:lnTo>
                    <a:lnTo>
                      <a:pt x="1447" y="2403"/>
                    </a:lnTo>
                    <a:lnTo>
                      <a:pt x="1803" y="2314"/>
                    </a:lnTo>
                    <a:lnTo>
                      <a:pt x="2136" y="2181"/>
                    </a:lnTo>
                    <a:lnTo>
                      <a:pt x="2270" y="2092"/>
                    </a:lnTo>
                    <a:lnTo>
                      <a:pt x="2403" y="2003"/>
                    </a:lnTo>
                    <a:lnTo>
                      <a:pt x="2537" y="1892"/>
                    </a:lnTo>
                    <a:lnTo>
                      <a:pt x="2648" y="1780"/>
                    </a:lnTo>
                    <a:lnTo>
                      <a:pt x="2737" y="1647"/>
                    </a:lnTo>
                    <a:lnTo>
                      <a:pt x="2804" y="1513"/>
                    </a:lnTo>
                    <a:lnTo>
                      <a:pt x="2848" y="1358"/>
                    </a:lnTo>
                    <a:lnTo>
                      <a:pt x="2870" y="1202"/>
                    </a:lnTo>
                    <a:lnTo>
                      <a:pt x="2870" y="1069"/>
                    </a:lnTo>
                    <a:lnTo>
                      <a:pt x="2848" y="935"/>
                    </a:lnTo>
                    <a:lnTo>
                      <a:pt x="2804" y="802"/>
                    </a:lnTo>
                    <a:lnTo>
                      <a:pt x="2737" y="690"/>
                    </a:lnTo>
                    <a:lnTo>
                      <a:pt x="2648" y="579"/>
                    </a:lnTo>
                    <a:lnTo>
                      <a:pt x="2559" y="490"/>
                    </a:lnTo>
                    <a:lnTo>
                      <a:pt x="2448" y="401"/>
                    </a:lnTo>
                    <a:lnTo>
                      <a:pt x="2314" y="312"/>
                    </a:lnTo>
                    <a:lnTo>
                      <a:pt x="2047" y="179"/>
                    </a:lnTo>
                    <a:lnTo>
                      <a:pt x="1780" y="90"/>
                    </a:lnTo>
                    <a:lnTo>
                      <a:pt x="1513" y="23"/>
                    </a:lnTo>
                    <a:lnTo>
                      <a:pt x="1469" y="23"/>
                    </a:lnTo>
                    <a:lnTo>
                      <a:pt x="111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65924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168B50FE-C0E3-3222-5927-DEDC4331BB67}"/>
              </a:ext>
            </a:extLst>
          </p:cNvPr>
          <p:cNvSpPr/>
          <p:nvPr/>
        </p:nvSpPr>
        <p:spPr>
          <a:xfrm>
            <a:off x="-994611" y="818148"/>
            <a:ext cx="14101011" cy="5213683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1D8CC3-1C18-6F43-8EB9-D7484ABF4FF7}"/>
              </a:ext>
            </a:extLst>
          </p:cNvPr>
          <p:cNvGrpSpPr/>
          <p:nvPr/>
        </p:nvGrpSpPr>
        <p:grpSpPr>
          <a:xfrm>
            <a:off x="2396106" y="-1042974"/>
            <a:ext cx="7319576" cy="4134317"/>
            <a:chOff x="-1562202" y="-568104"/>
            <a:chExt cx="7319576" cy="413431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4D4803F-3A8C-FA5E-800B-515EE6060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62202" y="-568104"/>
              <a:ext cx="7319576" cy="4134317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3BB7BC9-CE29-F0E3-9828-9AB57979B7AE}"/>
                </a:ext>
              </a:extLst>
            </p:cNvPr>
            <p:cNvSpPr/>
            <p:nvPr/>
          </p:nvSpPr>
          <p:spPr>
            <a:xfrm>
              <a:off x="448251" y="970896"/>
              <a:ext cx="3604281" cy="1107996"/>
            </a:xfrm>
            <a:prstGeom prst="rect">
              <a:avLst/>
            </a:prstGeom>
            <a:noFill/>
            <a:effectLst>
              <a:glow rad="228600">
                <a:schemeClr val="accent4">
                  <a:satMod val="175000"/>
                  <a:alpha val="40000"/>
                </a:schemeClr>
              </a:glow>
              <a:reflection blurRad="6350" stA="50000" endA="300" endPos="55000" dir="5400000" sy="-100000" algn="bl" rotWithShape="0"/>
            </a:effectLst>
            <a:scene3d>
              <a:camera prst="perspectiveFront"/>
              <a:lightRig rig="threePt" dir="t"/>
            </a:scene3d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6600" b="1" dirty="0" err="1">
                  <a:ln/>
                  <a:solidFill>
                    <a:srgbClr val="0000FF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Nokia" panose="02040603050506020204" pitchFamily="18" charset="0"/>
                </a:rPr>
                <a:t>Mục</a:t>
              </a:r>
              <a:r>
                <a:rPr lang="en-US" sz="6600" b="1" dirty="0">
                  <a:ln/>
                  <a:solidFill>
                    <a:srgbClr val="0000FF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Nokia" panose="02040603050506020204" pitchFamily="18" charset="0"/>
                </a:rPr>
                <a:t> </a:t>
              </a:r>
              <a:r>
                <a:rPr lang="en-US" sz="6600" b="1" dirty="0" err="1">
                  <a:ln/>
                  <a:solidFill>
                    <a:srgbClr val="0000FF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Nokia" panose="02040603050506020204" pitchFamily="18" charset="0"/>
                </a:rPr>
                <a:t>tiêu</a:t>
              </a:r>
              <a:endParaRPr lang="en-US" sz="6600" b="1" cap="none" spc="0" dirty="0">
                <a:ln/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B159FE3-7219-15BF-D4C2-FDA9E010C0DF}"/>
              </a:ext>
            </a:extLst>
          </p:cNvPr>
          <p:cNvSpPr txBox="1"/>
          <p:nvPr/>
        </p:nvSpPr>
        <p:spPr>
          <a:xfrm>
            <a:off x="505730" y="3011133"/>
            <a:ext cx="11405938" cy="2751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40360" algn="l"/>
              </a:tabLst>
            </a:pPr>
            <a:r>
              <a:rPr lang="nb-NO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Biết tên gọi, kí hiệu, của đơn vị thể tích: mét khối.</a:t>
            </a:r>
            <a:endParaRPr lang="en-US" sz="4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tabLst>
                <a:tab pos="340360" algn="l"/>
              </a:tabLst>
            </a:pPr>
            <a:r>
              <a:rPr lang="nb-NO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- Biết mối quan hệ giữa mét khối, đề- xi- mét khối, </a:t>
            </a:r>
          </a:p>
          <a:p>
            <a:pPr algn="just">
              <a:lnSpc>
                <a:spcPct val="150000"/>
              </a:lnSpc>
              <a:tabLst>
                <a:tab pos="340360" algn="l"/>
              </a:tabLst>
            </a:pPr>
            <a:r>
              <a:rPr lang="nb-NO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xăng -ti - mét khối.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56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"/>
          <p:cNvSpPr/>
          <p:nvPr/>
        </p:nvSpPr>
        <p:spPr>
          <a:xfrm>
            <a:off x="1894255" y="381000"/>
            <a:ext cx="9573845" cy="6217421"/>
          </a:xfrm>
          <a:prstGeom prst="roundRect">
            <a:avLst>
              <a:gd name="adj" fmla="val 16667"/>
            </a:avLst>
          </a:prstGeom>
          <a:solidFill>
            <a:schemeClr val="lt1">
              <a:alpha val="8588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24F158A-E400-E65E-91DC-5D0637698D3B}"/>
              </a:ext>
            </a:extLst>
          </p:cNvPr>
          <p:cNvGrpSpPr/>
          <p:nvPr/>
        </p:nvGrpSpPr>
        <p:grpSpPr>
          <a:xfrm>
            <a:off x="4406900" y="701599"/>
            <a:ext cx="3810066" cy="3442344"/>
            <a:chOff x="3625451" y="895136"/>
            <a:chExt cx="3810066" cy="3442344"/>
          </a:xfrm>
        </p:grpSpPr>
        <p:grpSp>
          <p:nvGrpSpPr>
            <p:cNvPr id="227" name="Google Shape;227;p5"/>
            <p:cNvGrpSpPr/>
            <p:nvPr/>
          </p:nvGrpSpPr>
          <p:grpSpPr>
            <a:xfrm>
              <a:off x="4463716" y="895136"/>
              <a:ext cx="2971801" cy="3442344"/>
              <a:chOff x="3312" y="1392"/>
              <a:chExt cx="2160" cy="2345"/>
            </a:xfrm>
          </p:grpSpPr>
          <p:sp>
            <p:nvSpPr>
              <p:cNvPr id="228" name="Google Shape;228;p5"/>
              <p:cNvSpPr/>
              <p:nvPr/>
            </p:nvSpPr>
            <p:spPr>
              <a:xfrm>
                <a:off x="3312" y="1392"/>
                <a:ext cx="2160" cy="1920"/>
              </a:xfrm>
              <a:prstGeom prst="cube">
                <a:avLst>
                  <a:gd name="adj" fmla="val 25000"/>
                </a:avLst>
              </a:prstGeom>
              <a:solidFill>
                <a:srgbClr val="FFC000"/>
              </a:solidFill>
              <a:ln w="38100" cap="flat" cmpd="sng">
                <a:solidFill>
                  <a:srgbClr val="E88D2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29" name="Google Shape;229;p5"/>
              <p:cNvSpPr txBox="1"/>
              <p:nvPr/>
            </p:nvSpPr>
            <p:spPr>
              <a:xfrm>
                <a:off x="3740" y="3297"/>
                <a:ext cx="840" cy="4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 dirty="0">
                    <a:solidFill>
                      <a:srgbClr val="0000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1m</a:t>
                </a:r>
                <a:endParaRPr sz="1600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230" name="Google Shape;230;p5"/>
            <p:cNvSpPr txBox="1"/>
            <p:nvPr/>
          </p:nvSpPr>
          <p:spPr>
            <a:xfrm>
              <a:off x="5034383" y="2252668"/>
              <a:ext cx="118851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rgbClr val="0000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1m</a:t>
              </a:r>
              <a:r>
                <a:rPr lang="en-US" sz="3600" b="1" baseline="30000" dirty="0">
                  <a:solidFill>
                    <a:srgbClr val="0000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3</a:t>
              </a:r>
              <a:endParaRPr sz="1600" dirty="0">
                <a:solidFill>
                  <a:srgbClr val="0000FF"/>
                </a:solidFill>
              </a:endParaRPr>
            </a:p>
          </p:txBody>
        </p:sp>
        <p:sp>
          <p:nvSpPr>
            <p:cNvPr id="231" name="Google Shape;231;p5"/>
            <p:cNvSpPr txBox="1"/>
            <p:nvPr/>
          </p:nvSpPr>
          <p:spPr>
            <a:xfrm>
              <a:off x="3625451" y="2074415"/>
              <a:ext cx="838265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rgbClr val="0000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1m</a:t>
              </a:r>
              <a:endParaRPr sz="1600" dirty="0">
                <a:solidFill>
                  <a:srgbClr val="0000FF"/>
                </a:solidFill>
              </a:endParaRPr>
            </a:p>
          </p:txBody>
        </p:sp>
      </p:grpSp>
      <p:sp>
        <p:nvSpPr>
          <p:cNvPr id="232" name="Google Shape;232;p5"/>
          <p:cNvSpPr txBox="1"/>
          <p:nvPr/>
        </p:nvSpPr>
        <p:spPr>
          <a:xfrm>
            <a:off x="2793062" y="4252968"/>
            <a:ext cx="911889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 dirty="0" err="1">
                <a:solidFill>
                  <a:srgbClr val="FF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Mét</a:t>
            </a:r>
            <a:r>
              <a:rPr lang="en-US" sz="3200" b="1" i="1" dirty="0">
                <a:solidFill>
                  <a:srgbClr val="FF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1" dirty="0" err="1">
                <a:solidFill>
                  <a:srgbClr val="FF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khối</a:t>
            </a:r>
            <a:r>
              <a:rPr lang="en-US" sz="3200" b="1" dirty="0">
                <a:solidFill>
                  <a:srgbClr val="FF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32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thể</a:t>
            </a:r>
            <a:r>
              <a:rPr lang="en-US" sz="32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tích</a:t>
            </a:r>
            <a:r>
              <a:rPr lang="en-US" sz="32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32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hình</a:t>
            </a:r>
            <a:r>
              <a:rPr lang="en-US" sz="32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lập</a:t>
            </a:r>
            <a:r>
              <a:rPr lang="en-US" sz="32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phương</a:t>
            </a:r>
            <a:r>
              <a:rPr lang="en-US" sz="32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32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cạnh</a:t>
            </a:r>
            <a:r>
              <a:rPr lang="en-US" sz="32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dài</a:t>
            </a:r>
            <a:r>
              <a:rPr lang="en-US" sz="32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1m.</a:t>
            </a:r>
            <a:endParaRPr dirty="0"/>
          </a:p>
        </p:txBody>
      </p:sp>
      <p:sp>
        <p:nvSpPr>
          <p:cNvPr id="233" name="Google Shape;233;p5"/>
          <p:cNvSpPr txBox="1"/>
          <p:nvPr/>
        </p:nvSpPr>
        <p:spPr>
          <a:xfrm>
            <a:off x="2793063" y="5531836"/>
            <a:ext cx="569673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Mét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khối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viết</a:t>
            </a:r>
            <a:r>
              <a:rPr lang="en-US" sz="32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tắt</a:t>
            </a:r>
            <a:r>
              <a:rPr lang="en-US" sz="32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32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dirty="0"/>
          </a:p>
        </p:txBody>
      </p:sp>
      <p:sp>
        <p:nvSpPr>
          <p:cNvPr id="234" name="Google Shape;234;p5"/>
          <p:cNvSpPr txBox="1"/>
          <p:nvPr/>
        </p:nvSpPr>
        <p:spPr>
          <a:xfrm>
            <a:off x="6350064" y="5084414"/>
            <a:ext cx="1460435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FF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</a:t>
            </a:r>
            <a:r>
              <a:rPr lang="en-US" sz="7200" b="1" baseline="30000">
                <a:solidFill>
                  <a:srgbClr val="FF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72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5" name="Google Shape;23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2338107" y="3872835"/>
            <a:ext cx="585882" cy="880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2340101" y="5140265"/>
            <a:ext cx="585882" cy="880642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5"/>
          <p:cNvSpPr/>
          <p:nvPr/>
        </p:nvSpPr>
        <p:spPr>
          <a:xfrm>
            <a:off x="1751190" y="259579"/>
            <a:ext cx="9907410" cy="6471421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E88D28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2AA1E2-5D1C-96BB-DAB8-3A2E9B0420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963" y="17545"/>
            <a:ext cx="3114698" cy="1303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822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76197" y="1944111"/>
            <a:ext cx="3535794" cy="5003482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6"/>
          <p:cNvSpPr/>
          <p:nvPr/>
        </p:nvSpPr>
        <p:spPr>
          <a:xfrm>
            <a:off x="3971109" y="1482372"/>
            <a:ext cx="6048102" cy="3363948"/>
          </a:xfrm>
          <a:prstGeom prst="wedgeRoundRectCallout">
            <a:avLst>
              <a:gd name="adj1" fmla="val -61966"/>
              <a:gd name="adj2" fmla="val 37072"/>
              <a:gd name="adj3" fmla="val 16667"/>
            </a:avLst>
          </a:prstGeom>
          <a:solidFill>
            <a:schemeClr val="lt1"/>
          </a:solidFill>
          <a:ln w="7620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6"/>
          <p:cNvSpPr/>
          <p:nvPr/>
        </p:nvSpPr>
        <p:spPr>
          <a:xfrm>
            <a:off x="3411502" y="1763962"/>
            <a:ext cx="7167315" cy="280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Mối quan hệ giữa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mét khối với 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đề-xi-mét khối và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xăng-ti mét-khối?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A953E95-70A9-5970-7D9E-409C98B609CB}"/>
              </a:ext>
            </a:extLst>
          </p:cNvPr>
          <p:cNvGrpSpPr/>
          <p:nvPr/>
        </p:nvGrpSpPr>
        <p:grpSpPr>
          <a:xfrm>
            <a:off x="274320" y="285751"/>
            <a:ext cx="11536680" cy="6407150"/>
            <a:chOff x="2433340" y="507999"/>
            <a:chExt cx="9205503" cy="6053683"/>
          </a:xfrm>
        </p:grpSpPr>
        <p:sp>
          <p:nvSpPr>
            <p:cNvPr id="249" name="Google Shape;249;p7"/>
            <p:cNvSpPr/>
            <p:nvPr/>
          </p:nvSpPr>
          <p:spPr>
            <a:xfrm>
              <a:off x="2522357" y="650926"/>
              <a:ext cx="8997244" cy="5768522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85882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2433340" y="507999"/>
              <a:ext cx="9205503" cy="6053683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E88D28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2" name="Google Shape;272;p7"/>
          <p:cNvSpPr txBox="1"/>
          <p:nvPr/>
        </p:nvSpPr>
        <p:spPr>
          <a:xfrm>
            <a:off x="5124261" y="982219"/>
            <a:ext cx="658420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Mỗi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lớp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số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hình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lập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phương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cạnh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1dm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1600" dirty="0"/>
          </a:p>
        </p:txBody>
      </p:sp>
      <p:sp>
        <p:nvSpPr>
          <p:cNvPr id="273" name="Google Shape;273;p7"/>
          <p:cNvSpPr txBox="1"/>
          <p:nvPr/>
        </p:nvSpPr>
        <p:spPr>
          <a:xfrm>
            <a:off x="5727200" y="1639375"/>
            <a:ext cx="428736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 x 10 = 100 (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hình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sz="1600" dirty="0"/>
          </a:p>
        </p:txBody>
      </p:sp>
      <p:sp>
        <p:nvSpPr>
          <p:cNvPr id="375" name="Google Shape;375;p7"/>
          <p:cNvSpPr txBox="1"/>
          <p:nvPr/>
        </p:nvSpPr>
        <p:spPr>
          <a:xfrm>
            <a:off x="5148268" y="2217400"/>
            <a:ext cx="654758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Số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hình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lập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phương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cạnh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1dm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tất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cả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1600" dirty="0"/>
          </a:p>
        </p:txBody>
      </p:sp>
      <p:sp>
        <p:nvSpPr>
          <p:cNvPr id="376" name="Google Shape;376;p7"/>
          <p:cNvSpPr txBox="1"/>
          <p:nvPr/>
        </p:nvSpPr>
        <p:spPr>
          <a:xfrm>
            <a:off x="6297930" y="2811853"/>
            <a:ext cx="474651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100 x 10 = 1 000 (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hình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sz="1600" dirty="0"/>
          </a:p>
        </p:txBody>
      </p:sp>
      <p:sp>
        <p:nvSpPr>
          <p:cNvPr id="377" name="Google Shape;377;p7"/>
          <p:cNvSpPr txBox="1"/>
          <p:nvPr/>
        </p:nvSpPr>
        <p:spPr>
          <a:xfrm>
            <a:off x="5891959" y="3493954"/>
            <a:ext cx="418396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Vậy</a:t>
            </a:r>
            <a:r>
              <a:rPr lang="en-US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1m</a:t>
            </a:r>
            <a:r>
              <a:rPr lang="en-US" sz="3200" b="1" baseline="30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-US" sz="32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 1 000dm</a:t>
            </a:r>
            <a:r>
              <a:rPr lang="en-US" sz="3200" b="1" baseline="30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32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8" name="Google Shape;378;p7"/>
          <p:cNvSpPr txBox="1"/>
          <p:nvPr/>
        </p:nvSpPr>
        <p:spPr>
          <a:xfrm>
            <a:off x="5840393" y="5485382"/>
            <a:ext cx="531113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Nên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1m</a:t>
            </a:r>
            <a:r>
              <a:rPr lang="en-US" sz="3600" b="1" baseline="30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 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…………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cm</a:t>
            </a:r>
            <a:r>
              <a:rPr lang="en-US" sz="3600" b="1" baseline="30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36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9" name="Google Shape;379;p7"/>
          <p:cNvSpPr txBox="1"/>
          <p:nvPr/>
        </p:nvSpPr>
        <p:spPr>
          <a:xfrm>
            <a:off x="5885822" y="4221718"/>
            <a:ext cx="504506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</a:t>
            </a:r>
            <a:r>
              <a:rPr lang="en-US" sz="36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à 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1dm</a:t>
            </a:r>
            <a:r>
              <a:rPr lang="en-US" sz="3600" b="1" baseline="300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 </a:t>
            </a:r>
            <a:r>
              <a:rPr lang="en-US" sz="36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………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cm</a:t>
            </a:r>
            <a:r>
              <a:rPr lang="en-US" sz="3600" b="1" baseline="300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3600" b="1" dirty="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BAB112F-20CC-08B0-B298-5CE5CE4ACA34}"/>
              </a:ext>
            </a:extLst>
          </p:cNvPr>
          <p:cNvGrpSpPr>
            <a:grpSpLocks/>
          </p:cNvGrpSpPr>
          <p:nvPr/>
        </p:nvGrpSpPr>
        <p:grpSpPr bwMode="auto">
          <a:xfrm>
            <a:off x="1365279" y="5716945"/>
            <a:ext cx="381000" cy="381000"/>
            <a:chOff x="1584" y="1104"/>
            <a:chExt cx="2448" cy="2456"/>
          </a:xfrm>
        </p:grpSpPr>
        <p:sp>
          <p:nvSpPr>
            <p:cNvPr id="251" name="AutoShape 3">
              <a:extLst>
                <a:ext uri="{FF2B5EF4-FFF2-40B4-BE49-F238E27FC236}">
                  <a16:creationId xmlns:a16="http://schemas.microsoft.com/office/drawing/2014/main" id="{D844C099-C475-DE8E-DBC5-8FE88664B8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solidFill>
              <a:srgbClr val="FFFF99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252" name="Line 4">
              <a:extLst>
                <a:ext uri="{FF2B5EF4-FFF2-40B4-BE49-F238E27FC236}">
                  <a16:creationId xmlns:a16="http://schemas.microsoft.com/office/drawing/2014/main" id="{069ABBDA-0147-CC07-E3B2-FF42F70BC4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253" name="AutoShape 5">
              <a:extLst>
                <a:ext uri="{FF2B5EF4-FFF2-40B4-BE49-F238E27FC236}">
                  <a16:creationId xmlns:a16="http://schemas.microsoft.com/office/drawing/2014/main" id="{D9E0A921-C2FD-C74B-9617-28BE5ED304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36"/>
              <a:ext cx="2448" cy="624"/>
            </a:xfrm>
            <a:prstGeom prst="parallelogram">
              <a:avLst>
                <a:gd name="adj" fmla="val 100002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54" name="Group 6">
            <a:extLst>
              <a:ext uri="{FF2B5EF4-FFF2-40B4-BE49-F238E27FC236}">
                <a16:creationId xmlns:a16="http://schemas.microsoft.com/office/drawing/2014/main" id="{8973AC2D-7B94-949D-79B3-DFD1D278BA2E}"/>
              </a:ext>
            </a:extLst>
          </p:cNvPr>
          <p:cNvGrpSpPr>
            <a:grpSpLocks/>
          </p:cNvGrpSpPr>
          <p:nvPr/>
        </p:nvGrpSpPr>
        <p:grpSpPr bwMode="auto">
          <a:xfrm>
            <a:off x="1929468" y="4129362"/>
            <a:ext cx="3124200" cy="381000"/>
            <a:chOff x="3504" y="720"/>
            <a:chExt cx="1968" cy="240"/>
          </a:xfrm>
        </p:grpSpPr>
        <p:grpSp>
          <p:nvGrpSpPr>
            <p:cNvPr id="255" name="Group 7">
              <a:extLst>
                <a:ext uri="{FF2B5EF4-FFF2-40B4-BE49-F238E27FC236}">
                  <a16:creationId xmlns:a16="http://schemas.microsoft.com/office/drawing/2014/main" id="{0DE97B51-0787-BA78-FAB3-E0E160C077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720"/>
              <a:ext cx="240" cy="240"/>
              <a:chOff x="1584" y="1104"/>
              <a:chExt cx="2448" cy="2456"/>
            </a:xfrm>
          </p:grpSpPr>
          <p:sp>
            <p:nvSpPr>
              <p:cNvPr id="294" name="AutoShape 8">
                <a:extLst>
                  <a:ext uri="{FF2B5EF4-FFF2-40B4-BE49-F238E27FC236}">
                    <a16:creationId xmlns:a16="http://schemas.microsoft.com/office/drawing/2014/main" id="{7A2E781B-3053-81B5-163F-043E637127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5" name="Line 9">
                <a:extLst>
                  <a:ext uri="{FF2B5EF4-FFF2-40B4-BE49-F238E27FC236}">
                    <a16:creationId xmlns:a16="http://schemas.microsoft.com/office/drawing/2014/main" id="{BC831CAE-2DE6-F945-693B-0BD87C7D05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6" name="AutoShape 10">
                <a:extLst>
                  <a:ext uri="{FF2B5EF4-FFF2-40B4-BE49-F238E27FC236}">
                    <a16:creationId xmlns:a16="http://schemas.microsoft.com/office/drawing/2014/main" id="{445D2BFE-739F-51CD-1BE5-FBD1E87C6B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56" name="Group 11">
              <a:extLst>
                <a:ext uri="{FF2B5EF4-FFF2-40B4-BE49-F238E27FC236}">
                  <a16:creationId xmlns:a16="http://schemas.microsoft.com/office/drawing/2014/main" id="{68541CEB-C820-43D5-9E52-8D11FBD3FC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96" y="720"/>
              <a:ext cx="240" cy="240"/>
              <a:chOff x="1584" y="1104"/>
              <a:chExt cx="2448" cy="2456"/>
            </a:xfrm>
          </p:grpSpPr>
          <p:sp>
            <p:nvSpPr>
              <p:cNvPr id="291" name="AutoShape 12">
                <a:extLst>
                  <a:ext uri="{FF2B5EF4-FFF2-40B4-BE49-F238E27FC236}">
                    <a16:creationId xmlns:a16="http://schemas.microsoft.com/office/drawing/2014/main" id="{9B5ED087-DA62-8EF9-A326-454C498FB1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2" name="Line 13">
                <a:extLst>
                  <a:ext uri="{FF2B5EF4-FFF2-40B4-BE49-F238E27FC236}">
                    <a16:creationId xmlns:a16="http://schemas.microsoft.com/office/drawing/2014/main" id="{FE3B7D21-F861-B48F-7757-C18D0EB38C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3" name="AutoShape 14">
                <a:extLst>
                  <a:ext uri="{FF2B5EF4-FFF2-40B4-BE49-F238E27FC236}">
                    <a16:creationId xmlns:a16="http://schemas.microsoft.com/office/drawing/2014/main" id="{87112BAD-FDD1-2D1C-40FE-F0CE7A1205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57" name="Group 15">
              <a:extLst>
                <a:ext uri="{FF2B5EF4-FFF2-40B4-BE49-F238E27FC236}">
                  <a16:creationId xmlns:a16="http://schemas.microsoft.com/office/drawing/2014/main" id="{7BB89FA2-5245-5CB1-CC4D-8EF1D3B647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8" y="720"/>
              <a:ext cx="240" cy="240"/>
              <a:chOff x="1584" y="1104"/>
              <a:chExt cx="2448" cy="2456"/>
            </a:xfrm>
          </p:grpSpPr>
          <p:sp>
            <p:nvSpPr>
              <p:cNvPr id="288" name="AutoShape 16">
                <a:extLst>
                  <a:ext uri="{FF2B5EF4-FFF2-40B4-BE49-F238E27FC236}">
                    <a16:creationId xmlns:a16="http://schemas.microsoft.com/office/drawing/2014/main" id="{23C038C2-4D55-3926-44A9-31A149562F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9" name="Line 17">
                <a:extLst>
                  <a:ext uri="{FF2B5EF4-FFF2-40B4-BE49-F238E27FC236}">
                    <a16:creationId xmlns:a16="http://schemas.microsoft.com/office/drawing/2014/main" id="{5C08115E-04DC-2708-42DB-54FA0A8062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0" name="AutoShape 18">
                <a:extLst>
                  <a:ext uri="{FF2B5EF4-FFF2-40B4-BE49-F238E27FC236}">
                    <a16:creationId xmlns:a16="http://schemas.microsoft.com/office/drawing/2014/main" id="{5530003C-564A-F773-BFC4-24FFECC35F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58" name="Group 19">
              <a:extLst>
                <a:ext uri="{FF2B5EF4-FFF2-40B4-BE49-F238E27FC236}">
                  <a16:creationId xmlns:a16="http://schemas.microsoft.com/office/drawing/2014/main" id="{845CAFA1-AA0B-261B-61BE-B66FD37595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720"/>
              <a:ext cx="240" cy="240"/>
              <a:chOff x="1584" y="1104"/>
              <a:chExt cx="2448" cy="2456"/>
            </a:xfrm>
          </p:grpSpPr>
          <p:sp>
            <p:nvSpPr>
              <p:cNvPr id="285" name="AutoShape 20">
                <a:extLst>
                  <a:ext uri="{FF2B5EF4-FFF2-40B4-BE49-F238E27FC236}">
                    <a16:creationId xmlns:a16="http://schemas.microsoft.com/office/drawing/2014/main" id="{17BE101A-926D-68E2-DA2A-12279EB90E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6" name="Line 21">
                <a:extLst>
                  <a:ext uri="{FF2B5EF4-FFF2-40B4-BE49-F238E27FC236}">
                    <a16:creationId xmlns:a16="http://schemas.microsoft.com/office/drawing/2014/main" id="{8B336722-AB2E-B95E-3411-D6C5380A18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7" name="AutoShape 22">
                <a:extLst>
                  <a:ext uri="{FF2B5EF4-FFF2-40B4-BE49-F238E27FC236}">
                    <a16:creationId xmlns:a16="http://schemas.microsoft.com/office/drawing/2014/main" id="{8DC1D845-8615-1762-975D-2422DB63EB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59" name="Group 23">
              <a:extLst>
                <a:ext uri="{FF2B5EF4-FFF2-40B4-BE49-F238E27FC236}">
                  <a16:creationId xmlns:a16="http://schemas.microsoft.com/office/drawing/2014/main" id="{B9E20181-92B0-FEE9-8651-A0CDEBE489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72" y="720"/>
              <a:ext cx="240" cy="240"/>
              <a:chOff x="1584" y="1104"/>
              <a:chExt cx="2448" cy="2456"/>
            </a:xfrm>
          </p:grpSpPr>
          <p:sp>
            <p:nvSpPr>
              <p:cNvPr id="282" name="AutoShape 24">
                <a:extLst>
                  <a:ext uri="{FF2B5EF4-FFF2-40B4-BE49-F238E27FC236}">
                    <a16:creationId xmlns:a16="http://schemas.microsoft.com/office/drawing/2014/main" id="{D075D923-D400-0FFD-1109-CBE344B769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3" name="Line 25">
                <a:extLst>
                  <a:ext uri="{FF2B5EF4-FFF2-40B4-BE49-F238E27FC236}">
                    <a16:creationId xmlns:a16="http://schemas.microsoft.com/office/drawing/2014/main" id="{046A7841-E64A-EBA6-0647-F42307DD6F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4" name="AutoShape 26">
                <a:extLst>
                  <a:ext uri="{FF2B5EF4-FFF2-40B4-BE49-F238E27FC236}">
                    <a16:creationId xmlns:a16="http://schemas.microsoft.com/office/drawing/2014/main" id="{512F2A5E-6A4F-7CCF-BA27-2B96126B07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60" name="Group 27">
              <a:extLst>
                <a:ext uri="{FF2B5EF4-FFF2-40B4-BE49-F238E27FC236}">
                  <a16:creationId xmlns:a16="http://schemas.microsoft.com/office/drawing/2014/main" id="{8469D90C-7831-30D4-189D-82A7A6FFC1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64" y="720"/>
              <a:ext cx="240" cy="240"/>
              <a:chOff x="1584" y="1104"/>
              <a:chExt cx="2448" cy="2456"/>
            </a:xfrm>
          </p:grpSpPr>
          <p:sp>
            <p:nvSpPr>
              <p:cNvPr id="279" name="AutoShape 28">
                <a:extLst>
                  <a:ext uri="{FF2B5EF4-FFF2-40B4-BE49-F238E27FC236}">
                    <a16:creationId xmlns:a16="http://schemas.microsoft.com/office/drawing/2014/main" id="{79E50E53-0398-38D6-6ACB-49DF638E82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0" name="Line 29">
                <a:extLst>
                  <a:ext uri="{FF2B5EF4-FFF2-40B4-BE49-F238E27FC236}">
                    <a16:creationId xmlns:a16="http://schemas.microsoft.com/office/drawing/2014/main" id="{F1ED604D-117D-9BB0-F437-84974476F3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1" name="AutoShape 30">
                <a:extLst>
                  <a:ext uri="{FF2B5EF4-FFF2-40B4-BE49-F238E27FC236}">
                    <a16:creationId xmlns:a16="http://schemas.microsoft.com/office/drawing/2014/main" id="{DC984D4C-F0D0-9B1F-7F68-9141032871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61" name="Group 31">
              <a:extLst>
                <a:ext uri="{FF2B5EF4-FFF2-40B4-BE49-F238E27FC236}">
                  <a16:creationId xmlns:a16="http://schemas.microsoft.com/office/drawing/2014/main" id="{3A4011AD-9888-D7C3-8E9F-7FB90C702C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56" y="720"/>
              <a:ext cx="240" cy="240"/>
              <a:chOff x="1584" y="1104"/>
              <a:chExt cx="2448" cy="2456"/>
            </a:xfrm>
          </p:grpSpPr>
          <p:sp>
            <p:nvSpPr>
              <p:cNvPr id="276" name="AutoShape 32">
                <a:extLst>
                  <a:ext uri="{FF2B5EF4-FFF2-40B4-BE49-F238E27FC236}">
                    <a16:creationId xmlns:a16="http://schemas.microsoft.com/office/drawing/2014/main" id="{76CB5CCF-6B4C-C4DC-8AC0-643A0867BF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7" name="Line 33">
                <a:extLst>
                  <a:ext uri="{FF2B5EF4-FFF2-40B4-BE49-F238E27FC236}">
                    <a16:creationId xmlns:a16="http://schemas.microsoft.com/office/drawing/2014/main" id="{E5059C28-C11C-22BB-49EC-34A0536C10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8" name="AutoShape 34">
                <a:extLst>
                  <a:ext uri="{FF2B5EF4-FFF2-40B4-BE49-F238E27FC236}">
                    <a16:creationId xmlns:a16="http://schemas.microsoft.com/office/drawing/2014/main" id="{CA18DF65-DAD4-9144-C156-8E63F553F5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62" name="Group 35">
              <a:extLst>
                <a:ext uri="{FF2B5EF4-FFF2-40B4-BE49-F238E27FC236}">
                  <a16:creationId xmlns:a16="http://schemas.microsoft.com/office/drawing/2014/main" id="{6A1A5519-2BA3-AF1E-3E53-F70257365B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48" y="720"/>
              <a:ext cx="240" cy="240"/>
              <a:chOff x="1584" y="1104"/>
              <a:chExt cx="2448" cy="2456"/>
            </a:xfrm>
          </p:grpSpPr>
          <p:sp>
            <p:nvSpPr>
              <p:cNvPr id="271" name="AutoShape 36">
                <a:extLst>
                  <a:ext uri="{FF2B5EF4-FFF2-40B4-BE49-F238E27FC236}">
                    <a16:creationId xmlns:a16="http://schemas.microsoft.com/office/drawing/2014/main" id="{212D9C91-D6DE-99F1-D5A9-33657990D1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4" name="Line 37">
                <a:extLst>
                  <a:ext uri="{FF2B5EF4-FFF2-40B4-BE49-F238E27FC236}">
                    <a16:creationId xmlns:a16="http://schemas.microsoft.com/office/drawing/2014/main" id="{E2F1120C-7DA8-3184-74AD-5FCACFE954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5" name="AutoShape 38">
                <a:extLst>
                  <a:ext uri="{FF2B5EF4-FFF2-40B4-BE49-F238E27FC236}">
                    <a16:creationId xmlns:a16="http://schemas.microsoft.com/office/drawing/2014/main" id="{9AFB6AA5-4886-5D68-D480-8F1E428819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63" name="Group 39">
              <a:extLst>
                <a:ext uri="{FF2B5EF4-FFF2-40B4-BE49-F238E27FC236}">
                  <a16:creationId xmlns:a16="http://schemas.microsoft.com/office/drawing/2014/main" id="{165B710B-0519-B546-83AC-15083E5503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0" y="720"/>
              <a:ext cx="240" cy="240"/>
              <a:chOff x="1584" y="1104"/>
              <a:chExt cx="2448" cy="2456"/>
            </a:xfrm>
          </p:grpSpPr>
          <p:sp>
            <p:nvSpPr>
              <p:cNvPr id="268" name="AutoShape 40">
                <a:extLst>
                  <a:ext uri="{FF2B5EF4-FFF2-40B4-BE49-F238E27FC236}">
                    <a16:creationId xmlns:a16="http://schemas.microsoft.com/office/drawing/2014/main" id="{60473E44-A797-BC36-4AEF-7DBCBD4C13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9" name="Line 41">
                <a:extLst>
                  <a:ext uri="{FF2B5EF4-FFF2-40B4-BE49-F238E27FC236}">
                    <a16:creationId xmlns:a16="http://schemas.microsoft.com/office/drawing/2014/main" id="{EDF8D801-58BE-A75B-3C55-947AEA17B0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0" name="AutoShape 42">
                <a:extLst>
                  <a:ext uri="{FF2B5EF4-FFF2-40B4-BE49-F238E27FC236}">
                    <a16:creationId xmlns:a16="http://schemas.microsoft.com/office/drawing/2014/main" id="{C126367C-BF49-6A14-2993-83C4E6BA41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64" name="Group 43">
              <a:extLst>
                <a:ext uri="{FF2B5EF4-FFF2-40B4-BE49-F238E27FC236}">
                  <a16:creationId xmlns:a16="http://schemas.microsoft.com/office/drawing/2014/main" id="{D0A4C706-4387-3C02-BC4C-79C9D43800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32" y="720"/>
              <a:ext cx="240" cy="240"/>
              <a:chOff x="1584" y="1104"/>
              <a:chExt cx="2448" cy="2456"/>
            </a:xfrm>
          </p:grpSpPr>
          <p:sp>
            <p:nvSpPr>
              <p:cNvPr id="265" name="AutoShape 44">
                <a:extLst>
                  <a:ext uri="{FF2B5EF4-FFF2-40B4-BE49-F238E27FC236}">
                    <a16:creationId xmlns:a16="http://schemas.microsoft.com/office/drawing/2014/main" id="{2FB2648F-5CFC-41B8-D39C-7EF1ADF2CD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6" name="Line 45">
                <a:extLst>
                  <a:ext uri="{FF2B5EF4-FFF2-40B4-BE49-F238E27FC236}">
                    <a16:creationId xmlns:a16="http://schemas.microsoft.com/office/drawing/2014/main" id="{B6F4564C-D27E-724A-EE84-0701AC24B7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7" name="AutoShape 46">
                <a:extLst>
                  <a:ext uri="{FF2B5EF4-FFF2-40B4-BE49-F238E27FC236}">
                    <a16:creationId xmlns:a16="http://schemas.microsoft.com/office/drawing/2014/main" id="{8B7E5707-43FA-A990-ECFA-F945B15EE4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297" name="Group 47">
            <a:extLst>
              <a:ext uri="{FF2B5EF4-FFF2-40B4-BE49-F238E27FC236}">
                <a16:creationId xmlns:a16="http://schemas.microsoft.com/office/drawing/2014/main" id="{A9098553-F2E7-1600-2C9F-2FA3DB232F19}"/>
              </a:ext>
            </a:extLst>
          </p:cNvPr>
          <p:cNvGrpSpPr>
            <a:grpSpLocks/>
          </p:cNvGrpSpPr>
          <p:nvPr/>
        </p:nvGrpSpPr>
        <p:grpSpPr bwMode="auto">
          <a:xfrm>
            <a:off x="1827868" y="4230962"/>
            <a:ext cx="3124200" cy="381000"/>
            <a:chOff x="3504" y="720"/>
            <a:chExt cx="1968" cy="240"/>
          </a:xfrm>
        </p:grpSpPr>
        <p:grpSp>
          <p:nvGrpSpPr>
            <p:cNvPr id="298" name="Group 48">
              <a:extLst>
                <a:ext uri="{FF2B5EF4-FFF2-40B4-BE49-F238E27FC236}">
                  <a16:creationId xmlns:a16="http://schemas.microsoft.com/office/drawing/2014/main" id="{12659EFF-3FD6-1B5D-BCC0-58C6B7630A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720"/>
              <a:ext cx="240" cy="240"/>
              <a:chOff x="1584" y="1104"/>
              <a:chExt cx="2448" cy="2456"/>
            </a:xfrm>
          </p:grpSpPr>
          <p:sp>
            <p:nvSpPr>
              <p:cNvPr id="335" name="AutoShape 49">
                <a:extLst>
                  <a:ext uri="{FF2B5EF4-FFF2-40B4-BE49-F238E27FC236}">
                    <a16:creationId xmlns:a16="http://schemas.microsoft.com/office/drawing/2014/main" id="{A2E65168-D1B4-B5F3-3A35-5BFF4A9D6A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6" name="Line 50">
                <a:extLst>
                  <a:ext uri="{FF2B5EF4-FFF2-40B4-BE49-F238E27FC236}">
                    <a16:creationId xmlns:a16="http://schemas.microsoft.com/office/drawing/2014/main" id="{AA4E1552-8254-0220-6267-B9BF08B49E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7" name="AutoShape 51">
                <a:extLst>
                  <a:ext uri="{FF2B5EF4-FFF2-40B4-BE49-F238E27FC236}">
                    <a16:creationId xmlns:a16="http://schemas.microsoft.com/office/drawing/2014/main" id="{3A2A6A29-BE6F-95D3-41A5-56236935B9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99" name="Group 52">
              <a:extLst>
                <a:ext uri="{FF2B5EF4-FFF2-40B4-BE49-F238E27FC236}">
                  <a16:creationId xmlns:a16="http://schemas.microsoft.com/office/drawing/2014/main" id="{2BB51B08-0DF4-7EB7-FA5E-F942C8F62C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96" y="720"/>
              <a:ext cx="240" cy="240"/>
              <a:chOff x="1584" y="1104"/>
              <a:chExt cx="2448" cy="2456"/>
            </a:xfrm>
          </p:grpSpPr>
          <p:sp>
            <p:nvSpPr>
              <p:cNvPr id="332" name="AutoShape 53">
                <a:extLst>
                  <a:ext uri="{FF2B5EF4-FFF2-40B4-BE49-F238E27FC236}">
                    <a16:creationId xmlns:a16="http://schemas.microsoft.com/office/drawing/2014/main" id="{8DAD967B-0CF9-2AF7-236B-FD9B980516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3" name="Line 54">
                <a:extLst>
                  <a:ext uri="{FF2B5EF4-FFF2-40B4-BE49-F238E27FC236}">
                    <a16:creationId xmlns:a16="http://schemas.microsoft.com/office/drawing/2014/main" id="{4B4B74B6-0DE1-17F9-C03C-D7291E423C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4" name="AutoShape 55">
                <a:extLst>
                  <a:ext uri="{FF2B5EF4-FFF2-40B4-BE49-F238E27FC236}">
                    <a16:creationId xmlns:a16="http://schemas.microsoft.com/office/drawing/2014/main" id="{56FA863C-51CA-E592-A9E7-1C30B2760A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00" name="Group 56">
              <a:extLst>
                <a:ext uri="{FF2B5EF4-FFF2-40B4-BE49-F238E27FC236}">
                  <a16:creationId xmlns:a16="http://schemas.microsoft.com/office/drawing/2014/main" id="{96B56FAF-993D-C127-219D-D5EDA5D901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8" y="720"/>
              <a:ext cx="240" cy="240"/>
              <a:chOff x="1584" y="1104"/>
              <a:chExt cx="2448" cy="2456"/>
            </a:xfrm>
          </p:grpSpPr>
          <p:sp>
            <p:nvSpPr>
              <p:cNvPr id="329" name="AutoShape 57">
                <a:extLst>
                  <a:ext uri="{FF2B5EF4-FFF2-40B4-BE49-F238E27FC236}">
                    <a16:creationId xmlns:a16="http://schemas.microsoft.com/office/drawing/2014/main" id="{BF10BAC4-A360-6385-EFE6-46C4B3A67A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0" name="Line 58">
                <a:extLst>
                  <a:ext uri="{FF2B5EF4-FFF2-40B4-BE49-F238E27FC236}">
                    <a16:creationId xmlns:a16="http://schemas.microsoft.com/office/drawing/2014/main" id="{E37D2427-EDCA-7A61-EF29-1C6D87B6BC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1" name="AutoShape 59">
                <a:extLst>
                  <a:ext uri="{FF2B5EF4-FFF2-40B4-BE49-F238E27FC236}">
                    <a16:creationId xmlns:a16="http://schemas.microsoft.com/office/drawing/2014/main" id="{F327FA67-4784-C498-7678-54103CDD8C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01" name="Group 60">
              <a:extLst>
                <a:ext uri="{FF2B5EF4-FFF2-40B4-BE49-F238E27FC236}">
                  <a16:creationId xmlns:a16="http://schemas.microsoft.com/office/drawing/2014/main" id="{454D15D1-15DA-58DA-C805-F04ACAB325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720"/>
              <a:ext cx="240" cy="240"/>
              <a:chOff x="1584" y="1104"/>
              <a:chExt cx="2448" cy="2456"/>
            </a:xfrm>
          </p:grpSpPr>
          <p:sp>
            <p:nvSpPr>
              <p:cNvPr id="326" name="AutoShape 61">
                <a:extLst>
                  <a:ext uri="{FF2B5EF4-FFF2-40B4-BE49-F238E27FC236}">
                    <a16:creationId xmlns:a16="http://schemas.microsoft.com/office/drawing/2014/main" id="{CB92ECD5-3EE6-7EEC-8061-47583859E0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7" name="Line 62">
                <a:extLst>
                  <a:ext uri="{FF2B5EF4-FFF2-40B4-BE49-F238E27FC236}">
                    <a16:creationId xmlns:a16="http://schemas.microsoft.com/office/drawing/2014/main" id="{B745BA3F-4F16-69DE-0265-4BAB154B59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8" name="AutoShape 63">
                <a:extLst>
                  <a:ext uri="{FF2B5EF4-FFF2-40B4-BE49-F238E27FC236}">
                    <a16:creationId xmlns:a16="http://schemas.microsoft.com/office/drawing/2014/main" id="{A6C4E90B-26C6-9F76-5FF4-E77D348DC4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02" name="Group 64">
              <a:extLst>
                <a:ext uri="{FF2B5EF4-FFF2-40B4-BE49-F238E27FC236}">
                  <a16:creationId xmlns:a16="http://schemas.microsoft.com/office/drawing/2014/main" id="{B2A4808B-7E08-18B9-4C41-6839079942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72" y="720"/>
              <a:ext cx="240" cy="240"/>
              <a:chOff x="1584" y="1104"/>
              <a:chExt cx="2448" cy="2456"/>
            </a:xfrm>
          </p:grpSpPr>
          <p:sp>
            <p:nvSpPr>
              <p:cNvPr id="323" name="AutoShape 65">
                <a:extLst>
                  <a:ext uri="{FF2B5EF4-FFF2-40B4-BE49-F238E27FC236}">
                    <a16:creationId xmlns:a16="http://schemas.microsoft.com/office/drawing/2014/main" id="{B8454E51-B68E-0449-8FE1-ADBBC5BB62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4" name="Line 66">
                <a:extLst>
                  <a:ext uri="{FF2B5EF4-FFF2-40B4-BE49-F238E27FC236}">
                    <a16:creationId xmlns:a16="http://schemas.microsoft.com/office/drawing/2014/main" id="{2D035AD6-4F39-007D-61F8-902BE29CAC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5" name="AutoShape 67">
                <a:extLst>
                  <a:ext uri="{FF2B5EF4-FFF2-40B4-BE49-F238E27FC236}">
                    <a16:creationId xmlns:a16="http://schemas.microsoft.com/office/drawing/2014/main" id="{BEB2C31A-1EEC-0F8C-3BDB-7898CC2A92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03" name="Group 68">
              <a:extLst>
                <a:ext uri="{FF2B5EF4-FFF2-40B4-BE49-F238E27FC236}">
                  <a16:creationId xmlns:a16="http://schemas.microsoft.com/office/drawing/2014/main" id="{6834E4E7-14FA-955C-B4B6-FCE5AD12FB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64" y="720"/>
              <a:ext cx="240" cy="240"/>
              <a:chOff x="1584" y="1104"/>
              <a:chExt cx="2448" cy="2456"/>
            </a:xfrm>
          </p:grpSpPr>
          <p:sp>
            <p:nvSpPr>
              <p:cNvPr id="320" name="AutoShape 69">
                <a:extLst>
                  <a:ext uri="{FF2B5EF4-FFF2-40B4-BE49-F238E27FC236}">
                    <a16:creationId xmlns:a16="http://schemas.microsoft.com/office/drawing/2014/main" id="{D56BB8D7-5EE1-C1D8-9B74-53C0DB2F69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1" name="Line 70">
                <a:extLst>
                  <a:ext uri="{FF2B5EF4-FFF2-40B4-BE49-F238E27FC236}">
                    <a16:creationId xmlns:a16="http://schemas.microsoft.com/office/drawing/2014/main" id="{DB4A115F-FA80-9B54-62FB-EAD218C44A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2" name="AutoShape 71">
                <a:extLst>
                  <a:ext uri="{FF2B5EF4-FFF2-40B4-BE49-F238E27FC236}">
                    <a16:creationId xmlns:a16="http://schemas.microsoft.com/office/drawing/2014/main" id="{05A6A514-459F-8415-F46A-224BC28C04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04" name="Group 72">
              <a:extLst>
                <a:ext uri="{FF2B5EF4-FFF2-40B4-BE49-F238E27FC236}">
                  <a16:creationId xmlns:a16="http://schemas.microsoft.com/office/drawing/2014/main" id="{455AA399-C9EE-4765-BC5B-3A2064FD45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56" y="720"/>
              <a:ext cx="240" cy="240"/>
              <a:chOff x="1584" y="1104"/>
              <a:chExt cx="2448" cy="2456"/>
            </a:xfrm>
          </p:grpSpPr>
          <p:sp>
            <p:nvSpPr>
              <p:cNvPr id="317" name="AutoShape 73">
                <a:extLst>
                  <a:ext uri="{FF2B5EF4-FFF2-40B4-BE49-F238E27FC236}">
                    <a16:creationId xmlns:a16="http://schemas.microsoft.com/office/drawing/2014/main" id="{86E98449-6E2C-46A9-5550-D2AF855924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8" name="Line 74">
                <a:extLst>
                  <a:ext uri="{FF2B5EF4-FFF2-40B4-BE49-F238E27FC236}">
                    <a16:creationId xmlns:a16="http://schemas.microsoft.com/office/drawing/2014/main" id="{1D9E59A6-08EE-D3BB-D232-4C3EFDE317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9" name="AutoShape 75">
                <a:extLst>
                  <a:ext uri="{FF2B5EF4-FFF2-40B4-BE49-F238E27FC236}">
                    <a16:creationId xmlns:a16="http://schemas.microsoft.com/office/drawing/2014/main" id="{08191384-577A-DF3C-CA8B-86E4378AFB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05" name="Group 76">
              <a:extLst>
                <a:ext uri="{FF2B5EF4-FFF2-40B4-BE49-F238E27FC236}">
                  <a16:creationId xmlns:a16="http://schemas.microsoft.com/office/drawing/2014/main" id="{0A2519E7-4353-2DC1-FC04-921D1FCED9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48" y="720"/>
              <a:ext cx="240" cy="240"/>
              <a:chOff x="1584" y="1104"/>
              <a:chExt cx="2448" cy="2456"/>
            </a:xfrm>
          </p:grpSpPr>
          <p:sp>
            <p:nvSpPr>
              <p:cNvPr id="314" name="AutoShape 77">
                <a:extLst>
                  <a:ext uri="{FF2B5EF4-FFF2-40B4-BE49-F238E27FC236}">
                    <a16:creationId xmlns:a16="http://schemas.microsoft.com/office/drawing/2014/main" id="{8C9995AC-09AF-37AE-CB6D-0EA14A7C35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5" name="Line 78">
                <a:extLst>
                  <a:ext uri="{FF2B5EF4-FFF2-40B4-BE49-F238E27FC236}">
                    <a16:creationId xmlns:a16="http://schemas.microsoft.com/office/drawing/2014/main" id="{D833A45C-D6A1-5341-39EE-AAAFE1EA01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" name="AutoShape 79">
                <a:extLst>
                  <a:ext uri="{FF2B5EF4-FFF2-40B4-BE49-F238E27FC236}">
                    <a16:creationId xmlns:a16="http://schemas.microsoft.com/office/drawing/2014/main" id="{BD77EBCB-9AD8-7500-435F-FBC72D50F7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06" name="Group 80">
              <a:extLst>
                <a:ext uri="{FF2B5EF4-FFF2-40B4-BE49-F238E27FC236}">
                  <a16:creationId xmlns:a16="http://schemas.microsoft.com/office/drawing/2014/main" id="{ABDC4EA5-2E56-C0B7-53A1-5AAE879E14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0" y="720"/>
              <a:ext cx="240" cy="240"/>
              <a:chOff x="1584" y="1104"/>
              <a:chExt cx="2448" cy="2456"/>
            </a:xfrm>
          </p:grpSpPr>
          <p:sp>
            <p:nvSpPr>
              <p:cNvPr id="311" name="AutoShape 81">
                <a:extLst>
                  <a:ext uri="{FF2B5EF4-FFF2-40B4-BE49-F238E27FC236}">
                    <a16:creationId xmlns:a16="http://schemas.microsoft.com/office/drawing/2014/main" id="{A90C9BDD-978A-5C41-8C65-9F1A65212E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2" name="Line 82">
                <a:extLst>
                  <a:ext uri="{FF2B5EF4-FFF2-40B4-BE49-F238E27FC236}">
                    <a16:creationId xmlns:a16="http://schemas.microsoft.com/office/drawing/2014/main" id="{90C3594D-9EC7-89CC-82FA-15B1350EB8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3" name="AutoShape 83">
                <a:extLst>
                  <a:ext uri="{FF2B5EF4-FFF2-40B4-BE49-F238E27FC236}">
                    <a16:creationId xmlns:a16="http://schemas.microsoft.com/office/drawing/2014/main" id="{4DDDEF11-E236-7714-4EFC-6F21ED915E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07" name="Group 84">
              <a:extLst>
                <a:ext uri="{FF2B5EF4-FFF2-40B4-BE49-F238E27FC236}">
                  <a16:creationId xmlns:a16="http://schemas.microsoft.com/office/drawing/2014/main" id="{80D8954C-7809-F61C-8533-CC32DFD538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32" y="720"/>
              <a:ext cx="240" cy="240"/>
              <a:chOff x="1584" y="1104"/>
              <a:chExt cx="2448" cy="2456"/>
            </a:xfrm>
          </p:grpSpPr>
          <p:sp>
            <p:nvSpPr>
              <p:cNvPr id="308" name="AutoShape 85">
                <a:extLst>
                  <a:ext uri="{FF2B5EF4-FFF2-40B4-BE49-F238E27FC236}">
                    <a16:creationId xmlns:a16="http://schemas.microsoft.com/office/drawing/2014/main" id="{4561B3DD-5C7E-F0F9-6DE5-9484FDC5E2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" name="Line 86">
                <a:extLst>
                  <a:ext uri="{FF2B5EF4-FFF2-40B4-BE49-F238E27FC236}">
                    <a16:creationId xmlns:a16="http://schemas.microsoft.com/office/drawing/2014/main" id="{267C33DB-CF09-AAC0-40B6-0F0164A420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0" name="AutoShape 87">
                <a:extLst>
                  <a:ext uri="{FF2B5EF4-FFF2-40B4-BE49-F238E27FC236}">
                    <a16:creationId xmlns:a16="http://schemas.microsoft.com/office/drawing/2014/main" id="{E1F92DB2-A6A8-753D-55B9-0F195AB10F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338" name="Group 88">
            <a:extLst>
              <a:ext uri="{FF2B5EF4-FFF2-40B4-BE49-F238E27FC236}">
                <a16:creationId xmlns:a16="http://schemas.microsoft.com/office/drawing/2014/main" id="{27384AE4-A37F-0ABD-843F-1C2E29284F45}"/>
              </a:ext>
            </a:extLst>
          </p:cNvPr>
          <p:cNvGrpSpPr>
            <a:grpSpLocks/>
          </p:cNvGrpSpPr>
          <p:nvPr/>
        </p:nvGrpSpPr>
        <p:grpSpPr bwMode="auto">
          <a:xfrm>
            <a:off x="1726268" y="4332562"/>
            <a:ext cx="3124200" cy="381000"/>
            <a:chOff x="3504" y="720"/>
            <a:chExt cx="1968" cy="240"/>
          </a:xfrm>
        </p:grpSpPr>
        <p:grpSp>
          <p:nvGrpSpPr>
            <p:cNvPr id="339" name="Group 89">
              <a:extLst>
                <a:ext uri="{FF2B5EF4-FFF2-40B4-BE49-F238E27FC236}">
                  <a16:creationId xmlns:a16="http://schemas.microsoft.com/office/drawing/2014/main" id="{993C8F86-99D6-C5E5-8ED3-2AE7C67DF8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720"/>
              <a:ext cx="240" cy="240"/>
              <a:chOff x="1584" y="1104"/>
              <a:chExt cx="2448" cy="2456"/>
            </a:xfrm>
          </p:grpSpPr>
          <p:sp>
            <p:nvSpPr>
              <p:cNvPr id="386" name="AutoShape 90">
                <a:extLst>
                  <a:ext uri="{FF2B5EF4-FFF2-40B4-BE49-F238E27FC236}">
                    <a16:creationId xmlns:a16="http://schemas.microsoft.com/office/drawing/2014/main" id="{A7B1B8D9-EA26-5FA0-BFD8-4DF9B0BD28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87" name="Line 91">
                <a:extLst>
                  <a:ext uri="{FF2B5EF4-FFF2-40B4-BE49-F238E27FC236}">
                    <a16:creationId xmlns:a16="http://schemas.microsoft.com/office/drawing/2014/main" id="{366532B1-EAEA-7132-F49D-5573730373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88" name="AutoShape 92">
                <a:extLst>
                  <a:ext uri="{FF2B5EF4-FFF2-40B4-BE49-F238E27FC236}">
                    <a16:creationId xmlns:a16="http://schemas.microsoft.com/office/drawing/2014/main" id="{5A889318-302F-9AC5-01E7-B24599FBFD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40" name="Group 93">
              <a:extLst>
                <a:ext uri="{FF2B5EF4-FFF2-40B4-BE49-F238E27FC236}">
                  <a16:creationId xmlns:a16="http://schemas.microsoft.com/office/drawing/2014/main" id="{CF662C44-45FD-F572-5C31-BCBEC5070B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96" y="720"/>
              <a:ext cx="240" cy="240"/>
              <a:chOff x="1584" y="1104"/>
              <a:chExt cx="2448" cy="2456"/>
            </a:xfrm>
          </p:grpSpPr>
          <p:sp>
            <p:nvSpPr>
              <p:cNvPr id="373" name="AutoShape 94">
                <a:extLst>
                  <a:ext uri="{FF2B5EF4-FFF2-40B4-BE49-F238E27FC236}">
                    <a16:creationId xmlns:a16="http://schemas.microsoft.com/office/drawing/2014/main" id="{A48F4539-16FC-2D9D-235D-E6D3E3E205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74" name="Line 95">
                <a:extLst>
                  <a:ext uri="{FF2B5EF4-FFF2-40B4-BE49-F238E27FC236}">
                    <a16:creationId xmlns:a16="http://schemas.microsoft.com/office/drawing/2014/main" id="{674CEB81-537E-0DA4-218F-A561061C58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85" name="AutoShape 96">
                <a:extLst>
                  <a:ext uri="{FF2B5EF4-FFF2-40B4-BE49-F238E27FC236}">
                    <a16:creationId xmlns:a16="http://schemas.microsoft.com/office/drawing/2014/main" id="{EFCAB781-9932-00CB-A565-4F6282F833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41" name="Group 97">
              <a:extLst>
                <a:ext uri="{FF2B5EF4-FFF2-40B4-BE49-F238E27FC236}">
                  <a16:creationId xmlns:a16="http://schemas.microsoft.com/office/drawing/2014/main" id="{5C05E107-5C75-A3F7-2808-0B3ADEAAFD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8" y="720"/>
              <a:ext cx="240" cy="240"/>
              <a:chOff x="1584" y="1104"/>
              <a:chExt cx="2448" cy="2456"/>
            </a:xfrm>
          </p:grpSpPr>
          <p:sp>
            <p:nvSpPr>
              <p:cNvPr id="370" name="AutoShape 98">
                <a:extLst>
                  <a:ext uri="{FF2B5EF4-FFF2-40B4-BE49-F238E27FC236}">
                    <a16:creationId xmlns:a16="http://schemas.microsoft.com/office/drawing/2014/main" id="{2BC638E8-BF26-3FD5-DFE4-BB953BD123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71" name="Line 99">
                <a:extLst>
                  <a:ext uri="{FF2B5EF4-FFF2-40B4-BE49-F238E27FC236}">
                    <a16:creationId xmlns:a16="http://schemas.microsoft.com/office/drawing/2014/main" id="{1081E9CA-CF34-F4F8-86E9-71998F325D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72" name="AutoShape 100">
                <a:extLst>
                  <a:ext uri="{FF2B5EF4-FFF2-40B4-BE49-F238E27FC236}">
                    <a16:creationId xmlns:a16="http://schemas.microsoft.com/office/drawing/2014/main" id="{6D568F4B-38E1-8321-4D2C-F107A22A8D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42" name="Group 101">
              <a:extLst>
                <a:ext uri="{FF2B5EF4-FFF2-40B4-BE49-F238E27FC236}">
                  <a16:creationId xmlns:a16="http://schemas.microsoft.com/office/drawing/2014/main" id="{522162FF-28D6-FABF-6373-A562AAF601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720"/>
              <a:ext cx="240" cy="240"/>
              <a:chOff x="1584" y="1104"/>
              <a:chExt cx="2448" cy="2456"/>
            </a:xfrm>
          </p:grpSpPr>
          <p:sp>
            <p:nvSpPr>
              <p:cNvPr id="367" name="AutoShape 102">
                <a:extLst>
                  <a:ext uri="{FF2B5EF4-FFF2-40B4-BE49-F238E27FC236}">
                    <a16:creationId xmlns:a16="http://schemas.microsoft.com/office/drawing/2014/main" id="{A3B3DAB2-5770-778B-40EA-6ADA8528C6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8" name="Line 103">
                <a:extLst>
                  <a:ext uri="{FF2B5EF4-FFF2-40B4-BE49-F238E27FC236}">
                    <a16:creationId xmlns:a16="http://schemas.microsoft.com/office/drawing/2014/main" id="{0C51BA12-C2AC-599B-ECC8-9A87B1AC3E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9" name="AutoShape 104">
                <a:extLst>
                  <a:ext uri="{FF2B5EF4-FFF2-40B4-BE49-F238E27FC236}">
                    <a16:creationId xmlns:a16="http://schemas.microsoft.com/office/drawing/2014/main" id="{A6F0A045-EF5F-CC82-346D-8C91712DAE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43" name="Group 105">
              <a:extLst>
                <a:ext uri="{FF2B5EF4-FFF2-40B4-BE49-F238E27FC236}">
                  <a16:creationId xmlns:a16="http://schemas.microsoft.com/office/drawing/2014/main" id="{2B416DBF-7ECC-99AD-3123-98811B32D5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72" y="720"/>
              <a:ext cx="240" cy="240"/>
              <a:chOff x="1584" y="1104"/>
              <a:chExt cx="2448" cy="2456"/>
            </a:xfrm>
          </p:grpSpPr>
          <p:sp>
            <p:nvSpPr>
              <p:cNvPr id="364" name="AutoShape 106">
                <a:extLst>
                  <a:ext uri="{FF2B5EF4-FFF2-40B4-BE49-F238E27FC236}">
                    <a16:creationId xmlns:a16="http://schemas.microsoft.com/office/drawing/2014/main" id="{88FF1A91-01A6-9FB0-693A-888008850D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5" name="Line 107">
                <a:extLst>
                  <a:ext uri="{FF2B5EF4-FFF2-40B4-BE49-F238E27FC236}">
                    <a16:creationId xmlns:a16="http://schemas.microsoft.com/office/drawing/2014/main" id="{C4174F44-33B7-9664-90B0-62DE6A6845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6" name="AutoShape 108">
                <a:extLst>
                  <a:ext uri="{FF2B5EF4-FFF2-40B4-BE49-F238E27FC236}">
                    <a16:creationId xmlns:a16="http://schemas.microsoft.com/office/drawing/2014/main" id="{B52C67D1-A6B1-BE6C-D088-C215D1FC60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44" name="Group 109">
              <a:extLst>
                <a:ext uri="{FF2B5EF4-FFF2-40B4-BE49-F238E27FC236}">
                  <a16:creationId xmlns:a16="http://schemas.microsoft.com/office/drawing/2014/main" id="{D5465CED-B4F0-1256-60BE-6069937284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64" y="720"/>
              <a:ext cx="240" cy="240"/>
              <a:chOff x="1584" y="1104"/>
              <a:chExt cx="2448" cy="2456"/>
            </a:xfrm>
          </p:grpSpPr>
          <p:sp>
            <p:nvSpPr>
              <p:cNvPr id="361" name="AutoShape 110">
                <a:extLst>
                  <a:ext uri="{FF2B5EF4-FFF2-40B4-BE49-F238E27FC236}">
                    <a16:creationId xmlns:a16="http://schemas.microsoft.com/office/drawing/2014/main" id="{1D9F7083-351E-5BB8-D2E7-34CE19D34F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2" name="Line 111">
                <a:extLst>
                  <a:ext uri="{FF2B5EF4-FFF2-40B4-BE49-F238E27FC236}">
                    <a16:creationId xmlns:a16="http://schemas.microsoft.com/office/drawing/2014/main" id="{E20DC7A2-2126-6B72-8A20-841E9A691C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" name="AutoShape 112">
                <a:extLst>
                  <a:ext uri="{FF2B5EF4-FFF2-40B4-BE49-F238E27FC236}">
                    <a16:creationId xmlns:a16="http://schemas.microsoft.com/office/drawing/2014/main" id="{C49CF875-4096-AA81-10E1-F63C80D1FB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45" name="Group 113">
              <a:extLst>
                <a:ext uri="{FF2B5EF4-FFF2-40B4-BE49-F238E27FC236}">
                  <a16:creationId xmlns:a16="http://schemas.microsoft.com/office/drawing/2014/main" id="{B9D17CAF-3ACF-50A8-1155-28BF28174D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56" y="720"/>
              <a:ext cx="240" cy="240"/>
              <a:chOff x="1584" y="1104"/>
              <a:chExt cx="2448" cy="2456"/>
            </a:xfrm>
          </p:grpSpPr>
          <p:sp>
            <p:nvSpPr>
              <p:cNvPr id="358" name="AutoShape 114">
                <a:extLst>
                  <a:ext uri="{FF2B5EF4-FFF2-40B4-BE49-F238E27FC236}">
                    <a16:creationId xmlns:a16="http://schemas.microsoft.com/office/drawing/2014/main" id="{6A508C6A-E9A6-40FE-3CD3-49E08376C3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9" name="Line 115">
                <a:extLst>
                  <a:ext uri="{FF2B5EF4-FFF2-40B4-BE49-F238E27FC236}">
                    <a16:creationId xmlns:a16="http://schemas.microsoft.com/office/drawing/2014/main" id="{03DDB0B4-5AD6-A637-C137-19D3F7D69B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0" name="AutoShape 116">
                <a:extLst>
                  <a:ext uri="{FF2B5EF4-FFF2-40B4-BE49-F238E27FC236}">
                    <a16:creationId xmlns:a16="http://schemas.microsoft.com/office/drawing/2014/main" id="{616718F3-C071-8E3D-39AB-AEB328BE77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46" name="Group 117">
              <a:extLst>
                <a:ext uri="{FF2B5EF4-FFF2-40B4-BE49-F238E27FC236}">
                  <a16:creationId xmlns:a16="http://schemas.microsoft.com/office/drawing/2014/main" id="{2380E5C9-9B4E-6894-A1C8-B2C77D034D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48" y="720"/>
              <a:ext cx="240" cy="240"/>
              <a:chOff x="1584" y="1104"/>
              <a:chExt cx="2448" cy="2456"/>
            </a:xfrm>
          </p:grpSpPr>
          <p:sp>
            <p:nvSpPr>
              <p:cNvPr id="355" name="AutoShape 118">
                <a:extLst>
                  <a:ext uri="{FF2B5EF4-FFF2-40B4-BE49-F238E27FC236}">
                    <a16:creationId xmlns:a16="http://schemas.microsoft.com/office/drawing/2014/main" id="{D6E1FBE6-537D-110C-EEBC-B10F814B23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6" name="Line 119">
                <a:extLst>
                  <a:ext uri="{FF2B5EF4-FFF2-40B4-BE49-F238E27FC236}">
                    <a16:creationId xmlns:a16="http://schemas.microsoft.com/office/drawing/2014/main" id="{45D2453C-FAB0-7888-5682-F1202CE5E3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7" name="AutoShape 120">
                <a:extLst>
                  <a:ext uri="{FF2B5EF4-FFF2-40B4-BE49-F238E27FC236}">
                    <a16:creationId xmlns:a16="http://schemas.microsoft.com/office/drawing/2014/main" id="{8CA72AD7-9FA5-4A24-901C-84A0992971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47" name="Group 121">
              <a:extLst>
                <a:ext uri="{FF2B5EF4-FFF2-40B4-BE49-F238E27FC236}">
                  <a16:creationId xmlns:a16="http://schemas.microsoft.com/office/drawing/2014/main" id="{917BD83D-4680-52B3-9A06-8BA0D5BBA1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0" y="720"/>
              <a:ext cx="240" cy="240"/>
              <a:chOff x="1584" y="1104"/>
              <a:chExt cx="2448" cy="2456"/>
            </a:xfrm>
          </p:grpSpPr>
          <p:sp>
            <p:nvSpPr>
              <p:cNvPr id="352" name="AutoShape 122">
                <a:extLst>
                  <a:ext uri="{FF2B5EF4-FFF2-40B4-BE49-F238E27FC236}">
                    <a16:creationId xmlns:a16="http://schemas.microsoft.com/office/drawing/2014/main" id="{30D35720-0098-DAD8-DE58-99C24CAB3C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3" name="Line 123">
                <a:extLst>
                  <a:ext uri="{FF2B5EF4-FFF2-40B4-BE49-F238E27FC236}">
                    <a16:creationId xmlns:a16="http://schemas.microsoft.com/office/drawing/2014/main" id="{5A4BB6D2-95A5-0186-2F59-6FFFB1FCE7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4" name="AutoShape 124">
                <a:extLst>
                  <a:ext uri="{FF2B5EF4-FFF2-40B4-BE49-F238E27FC236}">
                    <a16:creationId xmlns:a16="http://schemas.microsoft.com/office/drawing/2014/main" id="{CCD2F578-186B-383D-F913-E2FBE0F300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48" name="Group 125">
              <a:extLst>
                <a:ext uri="{FF2B5EF4-FFF2-40B4-BE49-F238E27FC236}">
                  <a16:creationId xmlns:a16="http://schemas.microsoft.com/office/drawing/2014/main" id="{F68624AB-C8C7-C0C8-F44A-E1FAF7157B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32" y="720"/>
              <a:ext cx="240" cy="240"/>
              <a:chOff x="1584" y="1104"/>
              <a:chExt cx="2448" cy="2456"/>
            </a:xfrm>
          </p:grpSpPr>
          <p:sp>
            <p:nvSpPr>
              <p:cNvPr id="349" name="AutoShape 126">
                <a:extLst>
                  <a:ext uri="{FF2B5EF4-FFF2-40B4-BE49-F238E27FC236}">
                    <a16:creationId xmlns:a16="http://schemas.microsoft.com/office/drawing/2014/main" id="{71B76E22-C85C-815D-1BB7-EAF83F4477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0" name="Line 127">
                <a:extLst>
                  <a:ext uri="{FF2B5EF4-FFF2-40B4-BE49-F238E27FC236}">
                    <a16:creationId xmlns:a16="http://schemas.microsoft.com/office/drawing/2014/main" id="{0A088E98-D7EA-1C49-823A-EAE46DA6A0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1" name="AutoShape 128">
                <a:extLst>
                  <a:ext uri="{FF2B5EF4-FFF2-40B4-BE49-F238E27FC236}">
                    <a16:creationId xmlns:a16="http://schemas.microsoft.com/office/drawing/2014/main" id="{4C173CB1-F1FF-AF44-BD53-4DA4C6394A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389" name="Group 129">
            <a:extLst>
              <a:ext uri="{FF2B5EF4-FFF2-40B4-BE49-F238E27FC236}">
                <a16:creationId xmlns:a16="http://schemas.microsoft.com/office/drawing/2014/main" id="{70383BA7-907F-38E0-969C-38DA19AD0195}"/>
              </a:ext>
            </a:extLst>
          </p:cNvPr>
          <p:cNvGrpSpPr>
            <a:grpSpLocks/>
          </p:cNvGrpSpPr>
          <p:nvPr/>
        </p:nvGrpSpPr>
        <p:grpSpPr bwMode="auto">
          <a:xfrm>
            <a:off x="1637368" y="4421462"/>
            <a:ext cx="3124200" cy="381000"/>
            <a:chOff x="3504" y="720"/>
            <a:chExt cx="1968" cy="240"/>
          </a:xfrm>
        </p:grpSpPr>
        <p:grpSp>
          <p:nvGrpSpPr>
            <p:cNvPr id="390" name="Group 130">
              <a:extLst>
                <a:ext uri="{FF2B5EF4-FFF2-40B4-BE49-F238E27FC236}">
                  <a16:creationId xmlns:a16="http://schemas.microsoft.com/office/drawing/2014/main" id="{6B01A269-5D26-C1ED-FD23-C1A8BCEA54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720"/>
              <a:ext cx="240" cy="240"/>
              <a:chOff x="1584" y="1104"/>
              <a:chExt cx="2448" cy="2456"/>
            </a:xfrm>
          </p:grpSpPr>
          <p:sp>
            <p:nvSpPr>
              <p:cNvPr id="427" name="AutoShape 131">
                <a:extLst>
                  <a:ext uri="{FF2B5EF4-FFF2-40B4-BE49-F238E27FC236}">
                    <a16:creationId xmlns:a16="http://schemas.microsoft.com/office/drawing/2014/main" id="{8E4CD240-7EBE-25C1-8670-C926F81C29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8" name="Line 132">
                <a:extLst>
                  <a:ext uri="{FF2B5EF4-FFF2-40B4-BE49-F238E27FC236}">
                    <a16:creationId xmlns:a16="http://schemas.microsoft.com/office/drawing/2014/main" id="{9582F0BB-F6E7-EC43-AC84-04090D2B0C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9" name="AutoShape 133">
                <a:extLst>
                  <a:ext uri="{FF2B5EF4-FFF2-40B4-BE49-F238E27FC236}">
                    <a16:creationId xmlns:a16="http://schemas.microsoft.com/office/drawing/2014/main" id="{80AA065B-5DC8-FB55-0E39-D9595F618B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91" name="Group 134">
              <a:extLst>
                <a:ext uri="{FF2B5EF4-FFF2-40B4-BE49-F238E27FC236}">
                  <a16:creationId xmlns:a16="http://schemas.microsoft.com/office/drawing/2014/main" id="{53414BAB-57EA-1D5C-E2CB-C6C325EF3D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96" y="720"/>
              <a:ext cx="240" cy="240"/>
              <a:chOff x="1584" y="1104"/>
              <a:chExt cx="2448" cy="2456"/>
            </a:xfrm>
          </p:grpSpPr>
          <p:sp>
            <p:nvSpPr>
              <p:cNvPr id="424" name="AutoShape 135">
                <a:extLst>
                  <a:ext uri="{FF2B5EF4-FFF2-40B4-BE49-F238E27FC236}">
                    <a16:creationId xmlns:a16="http://schemas.microsoft.com/office/drawing/2014/main" id="{F47AACC0-8EFC-FB6F-DAE7-83A3C11A5C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5" name="Line 136">
                <a:extLst>
                  <a:ext uri="{FF2B5EF4-FFF2-40B4-BE49-F238E27FC236}">
                    <a16:creationId xmlns:a16="http://schemas.microsoft.com/office/drawing/2014/main" id="{587ACDB7-D7AC-A580-82F6-C35848A4B0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6" name="AutoShape 137">
                <a:extLst>
                  <a:ext uri="{FF2B5EF4-FFF2-40B4-BE49-F238E27FC236}">
                    <a16:creationId xmlns:a16="http://schemas.microsoft.com/office/drawing/2014/main" id="{AB0CCC89-AB04-E47C-371E-C149A10D3A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92" name="Group 138">
              <a:extLst>
                <a:ext uri="{FF2B5EF4-FFF2-40B4-BE49-F238E27FC236}">
                  <a16:creationId xmlns:a16="http://schemas.microsoft.com/office/drawing/2014/main" id="{2A529CFE-C951-38E2-271D-E5A3411D66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8" y="720"/>
              <a:ext cx="240" cy="240"/>
              <a:chOff x="1584" y="1104"/>
              <a:chExt cx="2448" cy="2456"/>
            </a:xfrm>
          </p:grpSpPr>
          <p:sp>
            <p:nvSpPr>
              <p:cNvPr id="421" name="AutoShape 139">
                <a:extLst>
                  <a:ext uri="{FF2B5EF4-FFF2-40B4-BE49-F238E27FC236}">
                    <a16:creationId xmlns:a16="http://schemas.microsoft.com/office/drawing/2014/main" id="{61B303AE-B86F-C949-17B2-87F833695E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2" name="Line 140">
                <a:extLst>
                  <a:ext uri="{FF2B5EF4-FFF2-40B4-BE49-F238E27FC236}">
                    <a16:creationId xmlns:a16="http://schemas.microsoft.com/office/drawing/2014/main" id="{A3C1C56F-DE0A-06B1-6458-4ADD879036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3" name="AutoShape 141">
                <a:extLst>
                  <a:ext uri="{FF2B5EF4-FFF2-40B4-BE49-F238E27FC236}">
                    <a16:creationId xmlns:a16="http://schemas.microsoft.com/office/drawing/2014/main" id="{654ECCB7-AE47-4F5C-F763-4B8690512C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93" name="Group 142">
              <a:extLst>
                <a:ext uri="{FF2B5EF4-FFF2-40B4-BE49-F238E27FC236}">
                  <a16:creationId xmlns:a16="http://schemas.microsoft.com/office/drawing/2014/main" id="{4374586F-5B35-020A-00DE-DCE553ECC4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720"/>
              <a:ext cx="240" cy="240"/>
              <a:chOff x="1584" y="1104"/>
              <a:chExt cx="2448" cy="2456"/>
            </a:xfrm>
          </p:grpSpPr>
          <p:sp>
            <p:nvSpPr>
              <p:cNvPr id="418" name="AutoShape 143">
                <a:extLst>
                  <a:ext uri="{FF2B5EF4-FFF2-40B4-BE49-F238E27FC236}">
                    <a16:creationId xmlns:a16="http://schemas.microsoft.com/office/drawing/2014/main" id="{D250AABB-8668-F618-37FC-318C4290B7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9" name="Line 144">
                <a:extLst>
                  <a:ext uri="{FF2B5EF4-FFF2-40B4-BE49-F238E27FC236}">
                    <a16:creationId xmlns:a16="http://schemas.microsoft.com/office/drawing/2014/main" id="{581C506C-00E9-9FED-3E1F-D0A2A64F29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0" name="AutoShape 145">
                <a:extLst>
                  <a:ext uri="{FF2B5EF4-FFF2-40B4-BE49-F238E27FC236}">
                    <a16:creationId xmlns:a16="http://schemas.microsoft.com/office/drawing/2014/main" id="{59B6D6DA-5BB9-E3B6-D1E4-A9CDF56C3E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94" name="Group 146">
              <a:extLst>
                <a:ext uri="{FF2B5EF4-FFF2-40B4-BE49-F238E27FC236}">
                  <a16:creationId xmlns:a16="http://schemas.microsoft.com/office/drawing/2014/main" id="{5E8C1B5B-920B-DF99-39FF-2D392D7AD4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72" y="720"/>
              <a:ext cx="240" cy="240"/>
              <a:chOff x="1584" y="1104"/>
              <a:chExt cx="2448" cy="2456"/>
            </a:xfrm>
          </p:grpSpPr>
          <p:sp>
            <p:nvSpPr>
              <p:cNvPr id="415" name="AutoShape 147">
                <a:extLst>
                  <a:ext uri="{FF2B5EF4-FFF2-40B4-BE49-F238E27FC236}">
                    <a16:creationId xmlns:a16="http://schemas.microsoft.com/office/drawing/2014/main" id="{1BC2B144-CDC2-C0CA-1243-9A92684F95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6" name="Line 148">
                <a:extLst>
                  <a:ext uri="{FF2B5EF4-FFF2-40B4-BE49-F238E27FC236}">
                    <a16:creationId xmlns:a16="http://schemas.microsoft.com/office/drawing/2014/main" id="{6E96C631-5907-A951-7AD5-B71FE614E0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7" name="AutoShape 149">
                <a:extLst>
                  <a:ext uri="{FF2B5EF4-FFF2-40B4-BE49-F238E27FC236}">
                    <a16:creationId xmlns:a16="http://schemas.microsoft.com/office/drawing/2014/main" id="{A151BCB5-B4C6-081D-EB4F-377A2C4FE6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95" name="Group 150">
              <a:extLst>
                <a:ext uri="{FF2B5EF4-FFF2-40B4-BE49-F238E27FC236}">
                  <a16:creationId xmlns:a16="http://schemas.microsoft.com/office/drawing/2014/main" id="{B6A1C70F-9C86-3AD8-3E64-1A2E2A6343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64" y="720"/>
              <a:ext cx="240" cy="240"/>
              <a:chOff x="1584" y="1104"/>
              <a:chExt cx="2448" cy="2456"/>
            </a:xfrm>
          </p:grpSpPr>
          <p:sp>
            <p:nvSpPr>
              <p:cNvPr id="412" name="AutoShape 151">
                <a:extLst>
                  <a:ext uri="{FF2B5EF4-FFF2-40B4-BE49-F238E27FC236}">
                    <a16:creationId xmlns:a16="http://schemas.microsoft.com/office/drawing/2014/main" id="{A03D77A7-2A44-37D1-36FC-113EAB5D7D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3" name="Line 152">
                <a:extLst>
                  <a:ext uri="{FF2B5EF4-FFF2-40B4-BE49-F238E27FC236}">
                    <a16:creationId xmlns:a16="http://schemas.microsoft.com/office/drawing/2014/main" id="{3253FAA1-DABC-8504-4199-EB97572763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4" name="AutoShape 153">
                <a:extLst>
                  <a:ext uri="{FF2B5EF4-FFF2-40B4-BE49-F238E27FC236}">
                    <a16:creationId xmlns:a16="http://schemas.microsoft.com/office/drawing/2014/main" id="{BFAE9E51-6E6C-06F9-9E5B-0125D82713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96" name="Group 154">
              <a:extLst>
                <a:ext uri="{FF2B5EF4-FFF2-40B4-BE49-F238E27FC236}">
                  <a16:creationId xmlns:a16="http://schemas.microsoft.com/office/drawing/2014/main" id="{FE3183AF-D4F1-0B58-8CBF-5E3AB41F79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56" y="720"/>
              <a:ext cx="240" cy="240"/>
              <a:chOff x="1584" y="1104"/>
              <a:chExt cx="2448" cy="2456"/>
            </a:xfrm>
          </p:grpSpPr>
          <p:sp>
            <p:nvSpPr>
              <p:cNvPr id="409" name="AutoShape 155">
                <a:extLst>
                  <a:ext uri="{FF2B5EF4-FFF2-40B4-BE49-F238E27FC236}">
                    <a16:creationId xmlns:a16="http://schemas.microsoft.com/office/drawing/2014/main" id="{DC548641-AFB1-BCC9-1B48-490F0877B6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0" name="Line 156">
                <a:extLst>
                  <a:ext uri="{FF2B5EF4-FFF2-40B4-BE49-F238E27FC236}">
                    <a16:creationId xmlns:a16="http://schemas.microsoft.com/office/drawing/2014/main" id="{6AEC5B51-4F68-9E92-0A15-0FFEE91AC6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1" name="AutoShape 157">
                <a:extLst>
                  <a:ext uri="{FF2B5EF4-FFF2-40B4-BE49-F238E27FC236}">
                    <a16:creationId xmlns:a16="http://schemas.microsoft.com/office/drawing/2014/main" id="{D83F94F3-FC25-B9E6-D007-4A39074E87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97" name="Group 158">
              <a:extLst>
                <a:ext uri="{FF2B5EF4-FFF2-40B4-BE49-F238E27FC236}">
                  <a16:creationId xmlns:a16="http://schemas.microsoft.com/office/drawing/2014/main" id="{E5F60D79-7919-2133-B9AA-5DDE928A89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48" y="720"/>
              <a:ext cx="240" cy="240"/>
              <a:chOff x="1584" y="1104"/>
              <a:chExt cx="2448" cy="2456"/>
            </a:xfrm>
          </p:grpSpPr>
          <p:sp>
            <p:nvSpPr>
              <p:cNvPr id="406" name="AutoShape 159">
                <a:extLst>
                  <a:ext uri="{FF2B5EF4-FFF2-40B4-BE49-F238E27FC236}">
                    <a16:creationId xmlns:a16="http://schemas.microsoft.com/office/drawing/2014/main" id="{BCD6769E-6200-A729-34C9-7EE780B66E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7" name="Line 160">
                <a:extLst>
                  <a:ext uri="{FF2B5EF4-FFF2-40B4-BE49-F238E27FC236}">
                    <a16:creationId xmlns:a16="http://schemas.microsoft.com/office/drawing/2014/main" id="{D84CED0D-75EE-D64E-3673-1FE7BC2ED6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8" name="AutoShape 161">
                <a:extLst>
                  <a:ext uri="{FF2B5EF4-FFF2-40B4-BE49-F238E27FC236}">
                    <a16:creationId xmlns:a16="http://schemas.microsoft.com/office/drawing/2014/main" id="{798A68BB-C1A9-9183-848B-C8482C646D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98" name="Group 162">
              <a:extLst>
                <a:ext uri="{FF2B5EF4-FFF2-40B4-BE49-F238E27FC236}">
                  <a16:creationId xmlns:a16="http://schemas.microsoft.com/office/drawing/2014/main" id="{9304CB50-D066-B14F-590B-0427EB3A89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0" y="720"/>
              <a:ext cx="240" cy="240"/>
              <a:chOff x="1584" y="1104"/>
              <a:chExt cx="2448" cy="2456"/>
            </a:xfrm>
          </p:grpSpPr>
          <p:sp>
            <p:nvSpPr>
              <p:cNvPr id="403" name="AutoShape 163">
                <a:extLst>
                  <a:ext uri="{FF2B5EF4-FFF2-40B4-BE49-F238E27FC236}">
                    <a16:creationId xmlns:a16="http://schemas.microsoft.com/office/drawing/2014/main" id="{AAD091BF-2996-6524-4553-4373E79390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4" name="Line 164">
                <a:extLst>
                  <a:ext uri="{FF2B5EF4-FFF2-40B4-BE49-F238E27FC236}">
                    <a16:creationId xmlns:a16="http://schemas.microsoft.com/office/drawing/2014/main" id="{A42F2928-D1B2-51ED-FDF1-657FF14FD5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" name="AutoShape 165">
                <a:extLst>
                  <a:ext uri="{FF2B5EF4-FFF2-40B4-BE49-F238E27FC236}">
                    <a16:creationId xmlns:a16="http://schemas.microsoft.com/office/drawing/2014/main" id="{73B1A57F-30D4-CDAB-2E61-B98D659D5E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99" name="Group 166">
              <a:extLst>
                <a:ext uri="{FF2B5EF4-FFF2-40B4-BE49-F238E27FC236}">
                  <a16:creationId xmlns:a16="http://schemas.microsoft.com/office/drawing/2014/main" id="{6FEFE730-4532-15AE-E248-D74C2A3D82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32" y="720"/>
              <a:ext cx="240" cy="240"/>
              <a:chOff x="1584" y="1104"/>
              <a:chExt cx="2448" cy="2456"/>
            </a:xfrm>
          </p:grpSpPr>
          <p:sp>
            <p:nvSpPr>
              <p:cNvPr id="400" name="AutoShape 167">
                <a:extLst>
                  <a:ext uri="{FF2B5EF4-FFF2-40B4-BE49-F238E27FC236}">
                    <a16:creationId xmlns:a16="http://schemas.microsoft.com/office/drawing/2014/main" id="{5E589465-45BE-D1ED-ECF4-1FDF26E3C2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" name="Line 168">
                <a:extLst>
                  <a:ext uri="{FF2B5EF4-FFF2-40B4-BE49-F238E27FC236}">
                    <a16:creationId xmlns:a16="http://schemas.microsoft.com/office/drawing/2014/main" id="{9CE9E5E2-B8E2-7D70-59C7-496FD3FD5A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2" name="AutoShape 169">
                <a:extLst>
                  <a:ext uri="{FF2B5EF4-FFF2-40B4-BE49-F238E27FC236}">
                    <a16:creationId xmlns:a16="http://schemas.microsoft.com/office/drawing/2014/main" id="{059CB0F7-767F-E2DD-46BE-6924C3ED9D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430" name="Group 170">
            <a:extLst>
              <a:ext uri="{FF2B5EF4-FFF2-40B4-BE49-F238E27FC236}">
                <a16:creationId xmlns:a16="http://schemas.microsoft.com/office/drawing/2014/main" id="{B646200C-661C-C2C6-4B0E-B9E3BC16E667}"/>
              </a:ext>
            </a:extLst>
          </p:cNvPr>
          <p:cNvGrpSpPr>
            <a:grpSpLocks/>
          </p:cNvGrpSpPr>
          <p:nvPr/>
        </p:nvGrpSpPr>
        <p:grpSpPr bwMode="auto">
          <a:xfrm>
            <a:off x="1535768" y="4523062"/>
            <a:ext cx="3124200" cy="381000"/>
            <a:chOff x="3504" y="720"/>
            <a:chExt cx="1968" cy="240"/>
          </a:xfrm>
        </p:grpSpPr>
        <p:grpSp>
          <p:nvGrpSpPr>
            <p:cNvPr id="431" name="Group 171">
              <a:extLst>
                <a:ext uri="{FF2B5EF4-FFF2-40B4-BE49-F238E27FC236}">
                  <a16:creationId xmlns:a16="http://schemas.microsoft.com/office/drawing/2014/main" id="{DF1594FA-44AB-1E69-2AE3-928DCA5665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720"/>
              <a:ext cx="240" cy="240"/>
              <a:chOff x="1584" y="1104"/>
              <a:chExt cx="2448" cy="2456"/>
            </a:xfrm>
          </p:grpSpPr>
          <p:sp>
            <p:nvSpPr>
              <p:cNvPr id="468" name="AutoShape 172">
                <a:extLst>
                  <a:ext uri="{FF2B5EF4-FFF2-40B4-BE49-F238E27FC236}">
                    <a16:creationId xmlns:a16="http://schemas.microsoft.com/office/drawing/2014/main" id="{70F2F348-6977-BDD9-0088-D3E1EA36AC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69" name="Line 173">
                <a:extLst>
                  <a:ext uri="{FF2B5EF4-FFF2-40B4-BE49-F238E27FC236}">
                    <a16:creationId xmlns:a16="http://schemas.microsoft.com/office/drawing/2014/main" id="{DC89A853-70D8-7686-4132-007A98137E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70" name="AutoShape 174">
                <a:extLst>
                  <a:ext uri="{FF2B5EF4-FFF2-40B4-BE49-F238E27FC236}">
                    <a16:creationId xmlns:a16="http://schemas.microsoft.com/office/drawing/2014/main" id="{D037E9F6-ADC4-5EC7-CB42-25CABEBFC9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32" name="Group 175">
              <a:extLst>
                <a:ext uri="{FF2B5EF4-FFF2-40B4-BE49-F238E27FC236}">
                  <a16:creationId xmlns:a16="http://schemas.microsoft.com/office/drawing/2014/main" id="{6163F7D4-7D47-AD36-3689-226CD1EE6A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96" y="720"/>
              <a:ext cx="240" cy="240"/>
              <a:chOff x="1584" y="1104"/>
              <a:chExt cx="2448" cy="2456"/>
            </a:xfrm>
          </p:grpSpPr>
          <p:sp>
            <p:nvSpPr>
              <p:cNvPr id="465" name="AutoShape 176">
                <a:extLst>
                  <a:ext uri="{FF2B5EF4-FFF2-40B4-BE49-F238E27FC236}">
                    <a16:creationId xmlns:a16="http://schemas.microsoft.com/office/drawing/2014/main" id="{518B6AC4-4ED0-30F2-C1E7-C9246C1984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66" name="Line 177">
                <a:extLst>
                  <a:ext uri="{FF2B5EF4-FFF2-40B4-BE49-F238E27FC236}">
                    <a16:creationId xmlns:a16="http://schemas.microsoft.com/office/drawing/2014/main" id="{9CCB129F-6B04-6210-C8D7-B88E38B37B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67" name="AutoShape 178">
                <a:extLst>
                  <a:ext uri="{FF2B5EF4-FFF2-40B4-BE49-F238E27FC236}">
                    <a16:creationId xmlns:a16="http://schemas.microsoft.com/office/drawing/2014/main" id="{6D6453C2-0DE0-BD08-18EC-C72B3277A2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33" name="Group 179">
              <a:extLst>
                <a:ext uri="{FF2B5EF4-FFF2-40B4-BE49-F238E27FC236}">
                  <a16:creationId xmlns:a16="http://schemas.microsoft.com/office/drawing/2014/main" id="{D55D4FAD-7E1A-94E4-193B-2DE061B3D1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8" y="720"/>
              <a:ext cx="240" cy="240"/>
              <a:chOff x="1584" y="1104"/>
              <a:chExt cx="2448" cy="2456"/>
            </a:xfrm>
          </p:grpSpPr>
          <p:sp>
            <p:nvSpPr>
              <p:cNvPr id="462" name="AutoShape 180">
                <a:extLst>
                  <a:ext uri="{FF2B5EF4-FFF2-40B4-BE49-F238E27FC236}">
                    <a16:creationId xmlns:a16="http://schemas.microsoft.com/office/drawing/2014/main" id="{001015D1-994D-77C0-20D2-D55E5FEA7F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63" name="Line 181">
                <a:extLst>
                  <a:ext uri="{FF2B5EF4-FFF2-40B4-BE49-F238E27FC236}">
                    <a16:creationId xmlns:a16="http://schemas.microsoft.com/office/drawing/2014/main" id="{FA0F9D1A-3ED0-A235-9257-CE1C3E523C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64" name="AutoShape 182">
                <a:extLst>
                  <a:ext uri="{FF2B5EF4-FFF2-40B4-BE49-F238E27FC236}">
                    <a16:creationId xmlns:a16="http://schemas.microsoft.com/office/drawing/2014/main" id="{9F6C3D4C-B19D-FB6B-6419-E3B25AAFDD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34" name="Group 183">
              <a:extLst>
                <a:ext uri="{FF2B5EF4-FFF2-40B4-BE49-F238E27FC236}">
                  <a16:creationId xmlns:a16="http://schemas.microsoft.com/office/drawing/2014/main" id="{F4ADC2FB-AECD-8F07-CA9E-61BEA4D306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720"/>
              <a:ext cx="240" cy="240"/>
              <a:chOff x="1584" y="1104"/>
              <a:chExt cx="2448" cy="2456"/>
            </a:xfrm>
          </p:grpSpPr>
          <p:sp>
            <p:nvSpPr>
              <p:cNvPr id="459" name="AutoShape 184">
                <a:extLst>
                  <a:ext uri="{FF2B5EF4-FFF2-40B4-BE49-F238E27FC236}">
                    <a16:creationId xmlns:a16="http://schemas.microsoft.com/office/drawing/2014/main" id="{03D4D8B4-CD9E-37FA-55F8-2B19F15D42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60" name="Line 185">
                <a:extLst>
                  <a:ext uri="{FF2B5EF4-FFF2-40B4-BE49-F238E27FC236}">
                    <a16:creationId xmlns:a16="http://schemas.microsoft.com/office/drawing/2014/main" id="{8F9329F4-4D68-7C01-4138-EAC10CDBEF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61" name="AutoShape 186">
                <a:extLst>
                  <a:ext uri="{FF2B5EF4-FFF2-40B4-BE49-F238E27FC236}">
                    <a16:creationId xmlns:a16="http://schemas.microsoft.com/office/drawing/2014/main" id="{46CCCCD9-A781-0172-04CE-DA681BFE04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35" name="Group 187">
              <a:extLst>
                <a:ext uri="{FF2B5EF4-FFF2-40B4-BE49-F238E27FC236}">
                  <a16:creationId xmlns:a16="http://schemas.microsoft.com/office/drawing/2014/main" id="{B17D0051-D324-EC2B-5C71-5714B8AC48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72" y="720"/>
              <a:ext cx="240" cy="240"/>
              <a:chOff x="1584" y="1104"/>
              <a:chExt cx="2448" cy="2456"/>
            </a:xfrm>
          </p:grpSpPr>
          <p:sp>
            <p:nvSpPr>
              <p:cNvPr id="456" name="AutoShape 188">
                <a:extLst>
                  <a:ext uri="{FF2B5EF4-FFF2-40B4-BE49-F238E27FC236}">
                    <a16:creationId xmlns:a16="http://schemas.microsoft.com/office/drawing/2014/main" id="{74D2BCC5-EF7E-FE65-B9ED-628C931253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7" name="Line 189">
                <a:extLst>
                  <a:ext uri="{FF2B5EF4-FFF2-40B4-BE49-F238E27FC236}">
                    <a16:creationId xmlns:a16="http://schemas.microsoft.com/office/drawing/2014/main" id="{678BBBD4-521C-FC09-8EC2-69BDDAEB31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8" name="AutoShape 190">
                <a:extLst>
                  <a:ext uri="{FF2B5EF4-FFF2-40B4-BE49-F238E27FC236}">
                    <a16:creationId xmlns:a16="http://schemas.microsoft.com/office/drawing/2014/main" id="{2DA218F2-4348-46A6-1AE8-9A07A3A5B1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36" name="Group 191">
              <a:extLst>
                <a:ext uri="{FF2B5EF4-FFF2-40B4-BE49-F238E27FC236}">
                  <a16:creationId xmlns:a16="http://schemas.microsoft.com/office/drawing/2014/main" id="{387F6C54-1085-1821-F6DA-E9AE445FCE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64" y="720"/>
              <a:ext cx="240" cy="240"/>
              <a:chOff x="1584" y="1104"/>
              <a:chExt cx="2448" cy="2456"/>
            </a:xfrm>
          </p:grpSpPr>
          <p:sp>
            <p:nvSpPr>
              <p:cNvPr id="453" name="AutoShape 192">
                <a:extLst>
                  <a:ext uri="{FF2B5EF4-FFF2-40B4-BE49-F238E27FC236}">
                    <a16:creationId xmlns:a16="http://schemas.microsoft.com/office/drawing/2014/main" id="{E0AB43DE-AB0A-75FF-611A-2A29CEF274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4" name="Line 193">
                <a:extLst>
                  <a:ext uri="{FF2B5EF4-FFF2-40B4-BE49-F238E27FC236}">
                    <a16:creationId xmlns:a16="http://schemas.microsoft.com/office/drawing/2014/main" id="{5F8E5C4F-1138-9C05-1358-38E3AB601B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5" name="AutoShape 194">
                <a:extLst>
                  <a:ext uri="{FF2B5EF4-FFF2-40B4-BE49-F238E27FC236}">
                    <a16:creationId xmlns:a16="http://schemas.microsoft.com/office/drawing/2014/main" id="{44174EE9-683E-A4ED-A425-FBD93E7979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37" name="Group 195">
              <a:extLst>
                <a:ext uri="{FF2B5EF4-FFF2-40B4-BE49-F238E27FC236}">
                  <a16:creationId xmlns:a16="http://schemas.microsoft.com/office/drawing/2014/main" id="{2D7C7025-DE3D-2DBF-E9EB-220A493F29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56" y="720"/>
              <a:ext cx="240" cy="240"/>
              <a:chOff x="1584" y="1104"/>
              <a:chExt cx="2448" cy="2456"/>
            </a:xfrm>
          </p:grpSpPr>
          <p:sp>
            <p:nvSpPr>
              <p:cNvPr id="450" name="AutoShape 196">
                <a:extLst>
                  <a:ext uri="{FF2B5EF4-FFF2-40B4-BE49-F238E27FC236}">
                    <a16:creationId xmlns:a16="http://schemas.microsoft.com/office/drawing/2014/main" id="{49F25A47-09B2-17C6-81A9-14AD67BE55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1" name="Line 197">
                <a:extLst>
                  <a:ext uri="{FF2B5EF4-FFF2-40B4-BE49-F238E27FC236}">
                    <a16:creationId xmlns:a16="http://schemas.microsoft.com/office/drawing/2014/main" id="{C82224C1-58DF-5407-3C40-922D16E678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2" name="AutoShape 198">
                <a:extLst>
                  <a:ext uri="{FF2B5EF4-FFF2-40B4-BE49-F238E27FC236}">
                    <a16:creationId xmlns:a16="http://schemas.microsoft.com/office/drawing/2014/main" id="{F8EBAE38-6146-74DE-09C8-18A7BD4B4F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38" name="Group 199">
              <a:extLst>
                <a:ext uri="{FF2B5EF4-FFF2-40B4-BE49-F238E27FC236}">
                  <a16:creationId xmlns:a16="http://schemas.microsoft.com/office/drawing/2014/main" id="{3022D279-15BB-17D1-0457-F650872BBA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48" y="720"/>
              <a:ext cx="240" cy="240"/>
              <a:chOff x="1584" y="1104"/>
              <a:chExt cx="2448" cy="2456"/>
            </a:xfrm>
          </p:grpSpPr>
          <p:sp>
            <p:nvSpPr>
              <p:cNvPr id="447" name="AutoShape 200">
                <a:extLst>
                  <a:ext uri="{FF2B5EF4-FFF2-40B4-BE49-F238E27FC236}">
                    <a16:creationId xmlns:a16="http://schemas.microsoft.com/office/drawing/2014/main" id="{12809A3E-3F25-9A9E-026A-1277D8E334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8" name="Line 201">
                <a:extLst>
                  <a:ext uri="{FF2B5EF4-FFF2-40B4-BE49-F238E27FC236}">
                    <a16:creationId xmlns:a16="http://schemas.microsoft.com/office/drawing/2014/main" id="{84EF8DB2-FC94-412A-29CF-8A123B1582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9" name="AutoShape 202">
                <a:extLst>
                  <a:ext uri="{FF2B5EF4-FFF2-40B4-BE49-F238E27FC236}">
                    <a16:creationId xmlns:a16="http://schemas.microsoft.com/office/drawing/2014/main" id="{CB5408D0-567B-7E55-0222-CC915CA692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39" name="Group 203">
              <a:extLst>
                <a:ext uri="{FF2B5EF4-FFF2-40B4-BE49-F238E27FC236}">
                  <a16:creationId xmlns:a16="http://schemas.microsoft.com/office/drawing/2014/main" id="{AA6B80CE-BB79-08A7-38AD-9E49EAEBC5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0" y="720"/>
              <a:ext cx="240" cy="240"/>
              <a:chOff x="1584" y="1104"/>
              <a:chExt cx="2448" cy="2456"/>
            </a:xfrm>
          </p:grpSpPr>
          <p:sp>
            <p:nvSpPr>
              <p:cNvPr id="444" name="AutoShape 204">
                <a:extLst>
                  <a:ext uri="{FF2B5EF4-FFF2-40B4-BE49-F238E27FC236}">
                    <a16:creationId xmlns:a16="http://schemas.microsoft.com/office/drawing/2014/main" id="{65EC208F-7541-E0BA-DF78-0FFA3DE48B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5" name="Line 205">
                <a:extLst>
                  <a:ext uri="{FF2B5EF4-FFF2-40B4-BE49-F238E27FC236}">
                    <a16:creationId xmlns:a16="http://schemas.microsoft.com/office/drawing/2014/main" id="{2E042E83-A517-2166-8496-841D65B9B8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6" name="AutoShape 206">
                <a:extLst>
                  <a:ext uri="{FF2B5EF4-FFF2-40B4-BE49-F238E27FC236}">
                    <a16:creationId xmlns:a16="http://schemas.microsoft.com/office/drawing/2014/main" id="{6A608900-7E8B-F401-3873-12BE02A40F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40" name="Group 207">
              <a:extLst>
                <a:ext uri="{FF2B5EF4-FFF2-40B4-BE49-F238E27FC236}">
                  <a16:creationId xmlns:a16="http://schemas.microsoft.com/office/drawing/2014/main" id="{83B2B0D4-924C-5CF2-5CD4-3A9B433FA3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32" y="720"/>
              <a:ext cx="240" cy="240"/>
              <a:chOff x="1584" y="1104"/>
              <a:chExt cx="2448" cy="2456"/>
            </a:xfrm>
          </p:grpSpPr>
          <p:sp>
            <p:nvSpPr>
              <p:cNvPr id="441" name="AutoShape 208">
                <a:extLst>
                  <a:ext uri="{FF2B5EF4-FFF2-40B4-BE49-F238E27FC236}">
                    <a16:creationId xmlns:a16="http://schemas.microsoft.com/office/drawing/2014/main" id="{B8640503-CE29-3C07-BF9D-8713D48F64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2" name="Line 209">
                <a:extLst>
                  <a:ext uri="{FF2B5EF4-FFF2-40B4-BE49-F238E27FC236}">
                    <a16:creationId xmlns:a16="http://schemas.microsoft.com/office/drawing/2014/main" id="{3CCD484B-16C4-0400-F5BA-D4D9B31EB4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3" name="AutoShape 210">
                <a:extLst>
                  <a:ext uri="{FF2B5EF4-FFF2-40B4-BE49-F238E27FC236}">
                    <a16:creationId xmlns:a16="http://schemas.microsoft.com/office/drawing/2014/main" id="{4A773917-DD5B-51FE-263F-C4810A2ECE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471" name="Group 211">
            <a:extLst>
              <a:ext uri="{FF2B5EF4-FFF2-40B4-BE49-F238E27FC236}">
                <a16:creationId xmlns:a16="http://schemas.microsoft.com/office/drawing/2014/main" id="{6A658299-D441-6A62-27C0-5257821EC714}"/>
              </a:ext>
            </a:extLst>
          </p:cNvPr>
          <p:cNvGrpSpPr>
            <a:grpSpLocks/>
          </p:cNvGrpSpPr>
          <p:nvPr/>
        </p:nvGrpSpPr>
        <p:grpSpPr bwMode="auto">
          <a:xfrm>
            <a:off x="1446868" y="4611962"/>
            <a:ext cx="3124200" cy="381000"/>
            <a:chOff x="3504" y="720"/>
            <a:chExt cx="1968" cy="240"/>
          </a:xfrm>
        </p:grpSpPr>
        <p:grpSp>
          <p:nvGrpSpPr>
            <p:cNvPr id="472" name="Group 212">
              <a:extLst>
                <a:ext uri="{FF2B5EF4-FFF2-40B4-BE49-F238E27FC236}">
                  <a16:creationId xmlns:a16="http://schemas.microsoft.com/office/drawing/2014/main" id="{CD186FC5-F184-85D2-26CE-E615C8E54E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720"/>
              <a:ext cx="240" cy="240"/>
              <a:chOff x="1584" y="1104"/>
              <a:chExt cx="2448" cy="2456"/>
            </a:xfrm>
          </p:grpSpPr>
          <p:sp>
            <p:nvSpPr>
              <p:cNvPr id="509" name="AutoShape 213">
                <a:extLst>
                  <a:ext uri="{FF2B5EF4-FFF2-40B4-BE49-F238E27FC236}">
                    <a16:creationId xmlns:a16="http://schemas.microsoft.com/office/drawing/2014/main" id="{C8F6112A-B706-C4DD-EC2B-E227DC9424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10" name="Line 214">
                <a:extLst>
                  <a:ext uri="{FF2B5EF4-FFF2-40B4-BE49-F238E27FC236}">
                    <a16:creationId xmlns:a16="http://schemas.microsoft.com/office/drawing/2014/main" id="{C396E33F-3968-2756-4A51-99E879A80C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11" name="AutoShape 215">
                <a:extLst>
                  <a:ext uri="{FF2B5EF4-FFF2-40B4-BE49-F238E27FC236}">
                    <a16:creationId xmlns:a16="http://schemas.microsoft.com/office/drawing/2014/main" id="{9963D12E-F767-EDB2-B139-5750F23528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73" name="Group 216">
              <a:extLst>
                <a:ext uri="{FF2B5EF4-FFF2-40B4-BE49-F238E27FC236}">
                  <a16:creationId xmlns:a16="http://schemas.microsoft.com/office/drawing/2014/main" id="{70BA67CE-D0B8-D56A-E09B-5636AD90A4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96" y="720"/>
              <a:ext cx="240" cy="240"/>
              <a:chOff x="1584" y="1104"/>
              <a:chExt cx="2448" cy="2456"/>
            </a:xfrm>
          </p:grpSpPr>
          <p:sp>
            <p:nvSpPr>
              <p:cNvPr id="506" name="AutoShape 217">
                <a:extLst>
                  <a:ext uri="{FF2B5EF4-FFF2-40B4-BE49-F238E27FC236}">
                    <a16:creationId xmlns:a16="http://schemas.microsoft.com/office/drawing/2014/main" id="{47508316-7699-A689-06DD-B7763681E0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07" name="Line 218">
                <a:extLst>
                  <a:ext uri="{FF2B5EF4-FFF2-40B4-BE49-F238E27FC236}">
                    <a16:creationId xmlns:a16="http://schemas.microsoft.com/office/drawing/2014/main" id="{017CADAF-36AF-D9DA-0AF7-F92BCFA464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08" name="AutoShape 219">
                <a:extLst>
                  <a:ext uri="{FF2B5EF4-FFF2-40B4-BE49-F238E27FC236}">
                    <a16:creationId xmlns:a16="http://schemas.microsoft.com/office/drawing/2014/main" id="{9742B99B-B954-3607-0E8B-4B8E9DCAEA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74" name="Group 220">
              <a:extLst>
                <a:ext uri="{FF2B5EF4-FFF2-40B4-BE49-F238E27FC236}">
                  <a16:creationId xmlns:a16="http://schemas.microsoft.com/office/drawing/2014/main" id="{D3026343-9874-1614-9F05-0D4D6435D3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8" y="720"/>
              <a:ext cx="240" cy="240"/>
              <a:chOff x="1584" y="1104"/>
              <a:chExt cx="2448" cy="2456"/>
            </a:xfrm>
          </p:grpSpPr>
          <p:sp>
            <p:nvSpPr>
              <p:cNvPr id="503" name="AutoShape 221">
                <a:extLst>
                  <a:ext uri="{FF2B5EF4-FFF2-40B4-BE49-F238E27FC236}">
                    <a16:creationId xmlns:a16="http://schemas.microsoft.com/office/drawing/2014/main" id="{A352F4B8-9027-6512-1E7E-C17F00F00A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04" name="Line 222">
                <a:extLst>
                  <a:ext uri="{FF2B5EF4-FFF2-40B4-BE49-F238E27FC236}">
                    <a16:creationId xmlns:a16="http://schemas.microsoft.com/office/drawing/2014/main" id="{CA0BDABF-716D-E551-87A5-ED18422767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05" name="AutoShape 223">
                <a:extLst>
                  <a:ext uri="{FF2B5EF4-FFF2-40B4-BE49-F238E27FC236}">
                    <a16:creationId xmlns:a16="http://schemas.microsoft.com/office/drawing/2014/main" id="{FB2F2612-F329-0AB0-9529-72440D3352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75" name="Group 224">
              <a:extLst>
                <a:ext uri="{FF2B5EF4-FFF2-40B4-BE49-F238E27FC236}">
                  <a16:creationId xmlns:a16="http://schemas.microsoft.com/office/drawing/2014/main" id="{C48C813D-C22F-B55C-C838-300AF23A28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720"/>
              <a:ext cx="240" cy="240"/>
              <a:chOff x="1584" y="1104"/>
              <a:chExt cx="2448" cy="2456"/>
            </a:xfrm>
          </p:grpSpPr>
          <p:sp>
            <p:nvSpPr>
              <p:cNvPr id="500" name="AutoShape 225">
                <a:extLst>
                  <a:ext uri="{FF2B5EF4-FFF2-40B4-BE49-F238E27FC236}">
                    <a16:creationId xmlns:a16="http://schemas.microsoft.com/office/drawing/2014/main" id="{F9A6DA96-F0BA-D6E8-79BA-FE43B9F010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01" name="Line 226">
                <a:extLst>
                  <a:ext uri="{FF2B5EF4-FFF2-40B4-BE49-F238E27FC236}">
                    <a16:creationId xmlns:a16="http://schemas.microsoft.com/office/drawing/2014/main" id="{A9A3BF37-840C-DEF3-ECE0-46922CD986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02" name="AutoShape 227">
                <a:extLst>
                  <a:ext uri="{FF2B5EF4-FFF2-40B4-BE49-F238E27FC236}">
                    <a16:creationId xmlns:a16="http://schemas.microsoft.com/office/drawing/2014/main" id="{E5509D04-2D1C-8846-CDD9-4EA7F43455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76" name="Group 228">
              <a:extLst>
                <a:ext uri="{FF2B5EF4-FFF2-40B4-BE49-F238E27FC236}">
                  <a16:creationId xmlns:a16="http://schemas.microsoft.com/office/drawing/2014/main" id="{42AC8492-6063-608D-934C-016533B09A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72" y="720"/>
              <a:ext cx="240" cy="240"/>
              <a:chOff x="1584" y="1104"/>
              <a:chExt cx="2448" cy="2456"/>
            </a:xfrm>
          </p:grpSpPr>
          <p:sp>
            <p:nvSpPr>
              <p:cNvPr id="497" name="AutoShape 229">
                <a:extLst>
                  <a:ext uri="{FF2B5EF4-FFF2-40B4-BE49-F238E27FC236}">
                    <a16:creationId xmlns:a16="http://schemas.microsoft.com/office/drawing/2014/main" id="{F2108CBD-DFE2-2385-303A-BFFF3BC84C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98" name="Line 230">
                <a:extLst>
                  <a:ext uri="{FF2B5EF4-FFF2-40B4-BE49-F238E27FC236}">
                    <a16:creationId xmlns:a16="http://schemas.microsoft.com/office/drawing/2014/main" id="{261C7938-4823-DD37-A399-E7BB56F399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99" name="AutoShape 231">
                <a:extLst>
                  <a:ext uri="{FF2B5EF4-FFF2-40B4-BE49-F238E27FC236}">
                    <a16:creationId xmlns:a16="http://schemas.microsoft.com/office/drawing/2014/main" id="{ECDDC7C1-2E47-17A7-5FC7-EE2F7BADE5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77" name="Group 232">
              <a:extLst>
                <a:ext uri="{FF2B5EF4-FFF2-40B4-BE49-F238E27FC236}">
                  <a16:creationId xmlns:a16="http://schemas.microsoft.com/office/drawing/2014/main" id="{8C894F06-AFBF-BA04-4255-4233C3A450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64" y="720"/>
              <a:ext cx="240" cy="240"/>
              <a:chOff x="1584" y="1104"/>
              <a:chExt cx="2448" cy="2456"/>
            </a:xfrm>
          </p:grpSpPr>
          <p:sp>
            <p:nvSpPr>
              <p:cNvPr id="494" name="AutoShape 233">
                <a:extLst>
                  <a:ext uri="{FF2B5EF4-FFF2-40B4-BE49-F238E27FC236}">
                    <a16:creationId xmlns:a16="http://schemas.microsoft.com/office/drawing/2014/main" id="{2F4DEB38-52DA-0A3F-5787-BF28D63563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95" name="Line 234">
                <a:extLst>
                  <a:ext uri="{FF2B5EF4-FFF2-40B4-BE49-F238E27FC236}">
                    <a16:creationId xmlns:a16="http://schemas.microsoft.com/office/drawing/2014/main" id="{1B22093B-8730-8E7B-4868-C6BDB24E12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96" name="AutoShape 235">
                <a:extLst>
                  <a:ext uri="{FF2B5EF4-FFF2-40B4-BE49-F238E27FC236}">
                    <a16:creationId xmlns:a16="http://schemas.microsoft.com/office/drawing/2014/main" id="{EA3402E9-7F29-7D52-645C-B50AA0CFE5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78" name="Group 236">
              <a:extLst>
                <a:ext uri="{FF2B5EF4-FFF2-40B4-BE49-F238E27FC236}">
                  <a16:creationId xmlns:a16="http://schemas.microsoft.com/office/drawing/2014/main" id="{4ED96BA5-3722-98F6-933C-6B9E96E5E0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56" y="720"/>
              <a:ext cx="240" cy="240"/>
              <a:chOff x="1584" y="1104"/>
              <a:chExt cx="2448" cy="2456"/>
            </a:xfrm>
          </p:grpSpPr>
          <p:sp>
            <p:nvSpPr>
              <p:cNvPr id="491" name="AutoShape 237">
                <a:extLst>
                  <a:ext uri="{FF2B5EF4-FFF2-40B4-BE49-F238E27FC236}">
                    <a16:creationId xmlns:a16="http://schemas.microsoft.com/office/drawing/2014/main" id="{FC60AC82-8E70-B884-A654-E9DDF19194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92" name="Line 238">
                <a:extLst>
                  <a:ext uri="{FF2B5EF4-FFF2-40B4-BE49-F238E27FC236}">
                    <a16:creationId xmlns:a16="http://schemas.microsoft.com/office/drawing/2014/main" id="{3871FC22-9525-E02B-E7F4-D5CAD3612D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93" name="AutoShape 239">
                <a:extLst>
                  <a:ext uri="{FF2B5EF4-FFF2-40B4-BE49-F238E27FC236}">
                    <a16:creationId xmlns:a16="http://schemas.microsoft.com/office/drawing/2014/main" id="{9F959A66-53C7-D1AD-B2A7-8F9EA4D576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79" name="Group 240">
              <a:extLst>
                <a:ext uri="{FF2B5EF4-FFF2-40B4-BE49-F238E27FC236}">
                  <a16:creationId xmlns:a16="http://schemas.microsoft.com/office/drawing/2014/main" id="{F2200241-0229-C307-DC49-D5EBE27F90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48" y="720"/>
              <a:ext cx="240" cy="240"/>
              <a:chOff x="1584" y="1104"/>
              <a:chExt cx="2448" cy="2456"/>
            </a:xfrm>
          </p:grpSpPr>
          <p:sp>
            <p:nvSpPr>
              <p:cNvPr id="488" name="AutoShape 241">
                <a:extLst>
                  <a:ext uri="{FF2B5EF4-FFF2-40B4-BE49-F238E27FC236}">
                    <a16:creationId xmlns:a16="http://schemas.microsoft.com/office/drawing/2014/main" id="{4FDA8D4C-3692-AF98-ECFE-061F3923CA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89" name="Line 242">
                <a:extLst>
                  <a:ext uri="{FF2B5EF4-FFF2-40B4-BE49-F238E27FC236}">
                    <a16:creationId xmlns:a16="http://schemas.microsoft.com/office/drawing/2014/main" id="{47E6BAE7-A6B8-46D0-ADF0-62337FCA72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90" name="AutoShape 243">
                <a:extLst>
                  <a:ext uri="{FF2B5EF4-FFF2-40B4-BE49-F238E27FC236}">
                    <a16:creationId xmlns:a16="http://schemas.microsoft.com/office/drawing/2014/main" id="{39804D1D-1841-C299-7AA6-906333A858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80" name="Group 244">
              <a:extLst>
                <a:ext uri="{FF2B5EF4-FFF2-40B4-BE49-F238E27FC236}">
                  <a16:creationId xmlns:a16="http://schemas.microsoft.com/office/drawing/2014/main" id="{D794407B-1AB3-304F-A63D-7D4DA4AAF1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0" y="720"/>
              <a:ext cx="240" cy="240"/>
              <a:chOff x="1584" y="1104"/>
              <a:chExt cx="2448" cy="2456"/>
            </a:xfrm>
          </p:grpSpPr>
          <p:sp>
            <p:nvSpPr>
              <p:cNvPr id="485" name="AutoShape 245">
                <a:extLst>
                  <a:ext uri="{FF2B5EF4-FFF2-40B4-BE49-F238E27FC236}">
                    <a16:creationId xmlns:a16="http://schemas.microsoft.com/office/drawing/2014/main" id="{CB1248B6-D853-477D-0066-D93AE01300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86" name="Line 246">
                <a:extLst>
                  <a:ext uri="{FF2B5EF4-FFF2-40B4-BE49-F238E27FC236}">
                    <a16:creationId xmlns:a16="http://schemas.microsoft.com/office/drawing/2014/main" id="{C9375F0C-161D-F9D5-481E-47D7DB55AB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87" name="AutoShape 247">
                <a:extLst>
                  <a:ext uri="{FF2B5EF4-FFF2-40B4-BE49-F238E27FC236}">
                    <a16:creationId xmlns:a16="http://schemas.microsoft.com/office/drawing/2014/main" id="{80690A77-1956-40B7-A646-8DBE485504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81" name="Group 248">
              <a:extLst>
                <a:ext uri="{FF2B5EF4-FFF2-40B4-BE49-F238E27FC236}">
                  <a16:creationId xmlns:a16="http://schemas.microsoft.com/office/drawing/2014/main" id="{73925EC6-75A7-87F1-B927-0531E561F2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32" y="720"/>
              <a:ext cx="240" cy="240"/>
              <a:chOff x="1584" y="1104"/>
              <a:chExt cx="2448" cy="2456"/>
            </a:xfrm>
          </p:grpSpPr>
          <p:sp>
            <p:nvSpPr>
              <p:cNvPr id="482" name="AutoShape 249">
                <a:extLst>
                  <a:ext uri="{FF2B5EF4-FFF2-40B4-BE49-F238E27FC236}">
                    <a16:creationId xmlns:a16="http://schemas.microsoft.com/office/drawing/2014/main" id="{744AABF6-32E7-8070-9A9F-7821E989C4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83" name="Line 250">
                <a:extLst>
                  <a:ext uri="{FF2B5EF4-FFF2-40B4-BE49-F238E27FC236}">
                    <a16:creationId xmlns:a16="http://schemas.microsoft.com/office/drawing/2014/main" id="{AFB1E27A-08AF-E23A-C47F-286E3AE822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84" name="AutoShape 251">
                <a:extLst>
                  <a:ext uri="{FF2B5EF4-FFF2-40B4-BE49-F238E27FC236}">
                    <a16:creationId xmlns:a16="http://schemas.microsoft.com/office/drawing/2014/main" id="{E963428F-21FD-10C1-BC0E-724C7C9A88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512" name="Group 252">
            <a:extLst>
              <a:ext uri="{FF2B5EF4-FFF2-40B4-BE49-F238E27FC236}">
                <a16:creationId xmlns:a16="http://schemas.microsoft.com/office/drawing/2014/main" id="{B4192A31-4B34-D508-9989-A153FBA1EEE2}"/>
              </a:ext>
            </a:extLst>
          </p:cNvPr>
          <p:cNvGrpSpPr>
            <a:grpSpLocks/>
          </p:cNvGrpSpPr>
          <p:nvPr/>
        </p:nvGrpSpPr>
        <p:grpSpPr bwMode="auto">
          <a:xfrm>
            <a:off x="1345268" y="4713562"/>
            <a:ext cx="3124200" cy="381000"/>
            <a:chOff x="3504" y="720"/>
            <a:chExt cx="1968" cy="240"/>
          </a:xfrm>
        </p:grpSpPr>
        <p:grpSp>
          <p:nvGrpSpPr>
            <p:cNvPr id="513" name="Group 253">
              <a:extLst>
                <a:ext uri="{FF2B5EF4-FFF2-40B4-BE49-F238E27FC236}">
                  <a16:creationId xmlns:a16="http://schemas.microsoft.com/office/drawing/2014/main" id="{BF0D62B8-7138-8AFF-96E9-6A67BF8878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720"/>
              <a:ext cx="240" cy="240"/>
              <a:chOff x="1584" y="1104"/>
              <a:chExt cx="2448" cy="2456"/>
            </a:xfrm>
          </p:grpSpPr>
          <p:sp>
            <p:nvSpPr>
              <p:cNvPr id="550" name="AutoShape 254">
                <a:extLst>
                  <a:ext uri="{FF2B5EF4-FFF2-40B4-BE49-F238E27FC236}">
                    <a16:creationId xmlns:a16="http://schemas.microsoft.com/office/drawing/2014/main" id="{29942433-1661-2746-D869-3A26B6E7CF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51" name="Line 255">
                <a:extLst>
                  <a:ext uri="{FF2B5EF4-FFF2-40B4-BE49-F238E27FC236}">
                    <a16:creationId xmlns:a16="http://schemas.microsoft.com/office/drawing/2014/main" id="{6E54EF46-BE88-AB77-8311-60B3DF0546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52" name="AutoShape 256">
                <a:extLst>
                  <a:ext uri="{FF2B5EF4-FFF2-40B4-BE49-F238E27FC236}">
                    <a16:creationId xmlns:a16="http://schemas.microsoft.com/office/drawing/2014/main" id="{5C1425B2-BC84-D96B-56A2-57158B2A80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514" name="Group 257">
              <a:extLst>
                <a:ext uri="{FF2B5EF4-FFF2-40B4-BE49-F238E27FC236}">
                  <a16:creationId xmlns:a16="http://schemas.microsoft.com/office/drawing/2014/main" id="{2CB794D4-59C9-8D8D-5A6A-F861B64587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96" y="720"/>
              <a:ext cx="240" cy="240"/>
              <a:chOff x="1584" y="1104"/>
              <a:chExt cx="2448" cy="2456"/>
            </a:xfrm>
          </p:grpSpPr>
          <p:sp>
            <p:nvSpPr>
              <p:cNvPr id="547" name="AutoShape 258">
                <a:extLst>
                  <a:ext uri="{FF2B5EF4-FFF2-40B4-BE49-F238E27FC236}">
                    <a16:creationId xmlns:a16="http://schemas.microsoft.com/office/drawing/2014/main" id="{2956E3C6-A98A-F3E8-5DD5-93569633C7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48" name="Line 259">
                <a:extLst>
                  <a:ext uri="{FF2B5EF4-FFF2-40B4-BE49-F238E27FC236}">
                    <a16:creationId xmlns:a16="http://schemas.microsoft.com/office/drawing/2014/main" id="{6450E69E-5461-81EB-3077-1E186FCACA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49" name="AutoShape 260">
                <a:extLst>
                  <a:ext uri="{FF2B5EF4-FFF2-40B4-BE49-F238E27FC236}">
                    <a16:creationId xmlns:a16="http://schemas.microsoft.com/office/drawing/2014/main" id="{90E9CB24-7D56-4E5D-563E-4FA44053B4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515" name="Group 261">
              <a:extLst>
                <a:ext uri="{FF2B5EF4-FFF2-40B4-BE49-F238E27FC236}">
                  <a16:creationId xmlns:a16="http://schemas.microsoft.com/office/drawing/2014/main" id="{B127494E-1E17-3719-5895-9067074404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8" y="720"/>
              <a:ext cx="240" cy="240"/>
              <a:chOff x="1584" y="1104"/>
              <a:chExt cx="2448" cy="2456"/>
            </a:xfrm>
          </p:grpSpPr>
          <p:sp>
            <p:nvSpPr>
              <p:cNvPr id="544" name="AutoShape 262">
                <a:extLst>
                  <a:ext uri="{FF2B5EF4-FFF2-40B4-BE49-F238E27FC236}">
                    <a16:creationId xmlns:a16="http://schemas.microsoft.com/office/drawing/2014/main" id="{B7CE801D-6D37-2D69-4E2C-25B2ADFCD4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45" name="Line 263">
                <a:extLst>
                  <a:ext uri="{FF2B5EF4-FFF2-40B4-BE49-F238E27FC236}">
                    <a16:creationId xmlns:a16="http://schemas.microsoft.com/office/drawing/2014/main" id="{C04DF0F8-6A02-F348-B530-B3DABA4224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46" name="AutoShape 264">
                <a:extLst>
                  <a:ext uri="{FF2B5EF4-FFF2-40B4-BE49-F238E27FC236}">
                    <a16:creationId xmlns:a16="http://schemas.microsoft.com/office/drawing/2014/main" id="{AF4EA75A-99CB-B5DC-91EE-3C1441E548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516" name="Group 265">
              <a:extLst>
                <a:ext uri="{FF2B5EF4-FFF2-40B4-BE49-F238E27FC236}">
                  <a16:creationId xmlns:a16="http://schemas.microsoft.com/office/drawing/2014/main" id="{C635071E-21DC-4AFB-BBF1-1BE345DF68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720"/>
              <a:ext cx="240" cy="240"/>
              <a:chOff x="1584" y="1104"/>
              <a:chExt cx="2448" cy="2456"/>
            </a:xfrm>
          </p:grpSpPr>
          <p:sp>
            <p:nvSpPr>
              <p:cNvPr id="541" name="AutoShape 266">
                <a:extLst>
                  <a:ext uri="{FF2B5EF4-FFF2-40B4-BE49-F238E27FC236}">
                    <a16:creationId xmlns:a16="http://schemas.microsoft.com/office/drawing/2014/main" id="{5505FD13-D5DD-5CA6-720B-0699C0C2A1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42" name="Line 267">
                <a:extLst>
                  <a:ext uri="{FF2B5EF4-FFF2-40B4-BE49-F238E27FC236}">
                    <a16:creationId xmlns:a16="http://schemas.microsoft.com/office/drawing/2014/main" id="{F7D7406C-3756-6AAD-160F-2E9878E2EE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43" name="AutoShape 268">
                <a:extLst>
                  <a:ext uri="{FF2B5EF4-FFF2-40B4-BE49-F238E27FC236}">
                    <a16:creationId xmlns:a16="http://schemas.microsoft.com/office/drawing/2014/main" id="{89B4669B-5B5F-2C16-4D2B-9881CBBF5B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517" name="Group 269">
              <a:extLst>
                <a:ext uri="{FF2B5EF4-FFF2-40B4-BE49-F238E27FC236}">
                  <a16:creationId xmlns:a16="http://schemas.microsoft.com/office/drawing/2014/main" id="{999ABA02-CBE1-EB5F-745E-8685CB24CF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72" y="720"/>
              <a:ext cx="240" cy="240"/>
              <a:chOff x="1584" y="1104"/>
              <a:chExt cx="2448" cy="2456"/>
            </a:xfrm>
          </p:grpSpPr>
          <p:sp>
            <p:nvSpPr>
              <p:cNvPr id="538" name="AutoShape 270">
                <a:extLst>
                  <a:ext uri="{FF2B5EF4-FFF2-40B4-BE49-F238E27FC236}">
                    <a16:creationId xmlns:a16="http://schemas.microsoft.com/office/drawing/2014/main" id="{5847C728-C4C5-9A76-75DE-874A812357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39" name="Line 271">
                <a:extLst>
                  <a:ext uri="{FF2B5EF4-FFF2-40B4-BE49-F238E27FC236}">
                    <a16:creationId xmlns:a16="http://schemas.microsoft.com/office/drawing/2014/main" id="{2C5D65AC-42E5-1A9D-1235-0357F53658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40" name="AutoShape 272">
                <a:extLst>
                  <a:ext uri="{FF2B5EF4-FFF2-40B4-BE49-F238E27FC236}">
                    <a16:creationId xmlns:a16="http://schemas.microsoft.com/office/drawing/2014/main" id="{F48A6766-8714-8C23-65D5-D719AC80D4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518" name="Group 273">
              <a:extLst>
                <a:ext uri="{FF2B5EF4-FFF2-40B4-BE49-F238E27FC236}">
                  <a16:creationId xmlns:a16="http://schemas.microsoft.com/office/drawing/2014/main" id="{CED2A946-AAC0-099E-83E7-1393F90FC5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64" y="720"/>
              <a:ext cx="240" cy="240"/>
              <a:chOff x="1584" y="1104"/>
              <a:chExt cx="2448" cy="2456"/>
            </a:xfrm>
          </p:grpSpPr>
          <p:sp>
            <p:nvSpPr>
              <p:cNvPr id="535" name="AutoShape 274">
                <a:extLst>
                  <a:ext uri="{FF2B5EF4-FFF2-40B4-BE49-F238E27FC236}">
                    <a16:creationId xmlns:a16="http://schemas.microsoft.com/office/drawing/2014/main" id="{9ECFED01-B549-D82F-1995-B61C8AAC06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36" name="Line 275">
                <a:extLst>
                  <a:ext uri="{FF2B5EF4-FFF2-40B4-BE49-F238E27FC236}">
                    <a16:creationId xmlns:a16="http://schemas.microsoft.com/office/drawing/2014/main" id="{000FEFC4-7E02-EFE1-18DB-1F7C93423A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37" name="AutoShape 276">
                <a:extLst>
                  <a:ext uri="{FF2B5EF4-FFF2-40B4-BE49-F238E27FC236}">
                    <a16:creationId xmlns:a16="http://schemas.microsoft.com/office/drawing/2014/main" id="{D2BEBDEA-CBC4-FB79-CF5E-BE9B509D63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519" name="Group 277">
              <a:extLst>
                <a:ext uri="{FF2B5EF4-FFF2-40B4-BE49-F238E27FC236}">
                  <a16:creationId xmlns:a16="http://schemas.microsoft.com/office/drawing/2014/main" id="{DCD9B32D-63C9-B582-8BB7-35BCFFC518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56" y="720"/>
              <a:ext cx="240" cy="240"/>
              <a:chOff x="1584" y="1104"/>
              <a:chExt cx="2448" cy="2456"/>
            </a:xfrm>
          </p:grpSpPr>
          <p:sp>
            <p:nvSpPr>
              <p:cNvPr id="532" name="AutoShape 278">
                <a:extLst>
                  <a:ext uri="{FF2B5EF4-FFF2-40B4-BE49-F238E27FC236}">
                    <a16:creationId xmlns:a16="http://schemas.microsoft.com/office/drawing/2014/main" id="{565863F3-3C8A-A89B-02C4-C99A3C6220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33" name="Line 279">
                <a:extLst>
                  <a:ext uri="{FF2B5EF4-FFF2-40B4-BE49-F238E27FC236}">
                    <a16:creationId xmlns:a16="http://schemas.microsoft.com/office/drawing/2014/main" id="{54429751-6CA5-4170-78C2-3FF877607C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34" name="AutoShape 280">
                <a:extLst>
                  <a:ext uri="{FF2B5EF4-FFF2-40B4-BE49-F238E27FC236}">
                    <a16:creationId xmlns:a16="http://schemas.microsoft.com/office/drawing/2014/main" id="{BDAB6260-DF77-D2C6-1B4C-512209BE4B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520" name="Group 281">
              <a:extLst>
                <a:ext uri="{FF2B5EF4-FFF2-40B4-BE49-F238E27FC236}">
                  <a16:creationId xmlns:a16="http://schemas.microsoft.com/office/drawing/2014/main" id="{76F119E3-7C29-2E42-D2F8-0C6F2F0497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48" y="720"/>
              <a:ext cx="240" cy="240"/>
              <a:chOff x="1584" y="1104"/>
              <a:chExt cx="2448" cy="2456"/>
            </a:xfrm>
          </p:grpSpPr>
          <p:sp>
            <p:nvSpPr>
              <p:cNvPr id="529" name="AutoShape 282">
                <a:extLst>
                  <a:ext uri="{FF2B5EF4-FFF2-40B4-BE49-F238E27FC236}">
                    <a16:creationId xmlns:a16="http://schemas.microsoft.com/office/drawing/2014/main" id="{586D97A8-7D8B-7F46-6571-F4A75D4F3B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30" name="Line 283">
                <a:extLst>
                  <a:ext uri="{FF2B5EF4-FFF2-40B4-BE49-F238E27FC236}">
                    <a16:creationId xmlns:a16="http://schemas.microsoft.com/office/drawing/2014/main" id="{E5EEAD44-87C1-9E65-79D1-E4B9BC423A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31" name="AutoShape 284">
                <a:extLst>
                  <a:ext uri="{FF2B5EF4-FFF2-40B4-BE49-F238E27FC236}">
                    <a16:creationId xmlns:a16="http://schemas.microsoft.com/office/drawing/2014/main" id="{5EA66EC7-D02E-B947-820D-32DBA8A4A9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521" name="Group 285">
              <a:extLst>
                <a:ext uri="{FF2B5EF4-FFF2-40B4-BE49-F238E27FC236}">
                  <a16:creationId xmlns:a16="http://schemas.microsoft.com/office/drawing/2014/main" id="{71B37442-2A31-B14C-1F84-7BB7205774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0" y="720"/>
              <a:ext cx="240" cy="240"/>
              <a:chOff x="1584" y="1104"/>
              <a:chExt cx="2448" cy="2456"/>
            </a:xfrm>
          </p:grpSpPr>
          <p:sp>
            <p:nvSpPr>
              <p:cNvPr id="526" name="AutoShape 286">
                <a:extLst>
                  <a:ext uri="{FF2B5EF4-FFF2-40B4-BE49-F238E27FC236}">
                    <a16:creationId xmlns:a16="http://schemas.microsoft.com/office/drawing/2014/main" id="{68218461-A46A-4E63-D819-B80E527D2F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27" name="Line 287">
                <a:extLst>
                  <a:ext uri="{FF2B5EF4-FFF2-40B4-BE49-F238E27FC236}">
                    <a16:creationId xmlns:a16="http://schemas.microsoft.com/office/drawing/2014/main" id="{ED244D2E-1996-70EF-98D4-431F2608E3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28" name="AutoShape 288">
                <a:extLst>
                  <a:ext uri="{FF2B5EF4-FFF2-40B4-BE49-F238E27FC236}">
                    <a16:creationId xmlns:a16="http://schemas.microsoft.com/office/drawing/2014/main" id="{A4727FE8-B7D8-6A31-EACF-C76D9F9F14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522" name="Group 289">
              <a:extLst>
                <a:ext uri="{FF2B5EF4-FFF2-40B4-BE49-F238E27FC236}">
                  <a16:creationId xmlns:a16="http://schemas.microsoft.com/office/drawing/2014/main" id="{9810DF63-5333-C64B-F97C-7D7A5B4EC3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32" y="720"/>
              <a:ext cx="240" cy="240"/>
              <a:chOff x="1584" y="1104"/>
              <a:chExt cx="2448" cy="2456"/>
            </a:xfrm>
          </p:grpSpPr>
          <p:sp>
            <p:nvSpPr>
              <p:cNvPr id="523" name="AutoShape 290">
                <a:extLst>
                  <a:ext uri="{FF2B5EF4-FFF2-40B4-BE49-F238E27FC236}">
                    <a16:creationId xmlns:a16="http://schemas.microsoft.com/office/drawing/2014/main" id="{193BA6D5-B5F2-7FDF-5EA0-34D7725933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24" name="Line 291">
                <a:extLst>
                  <a:ext uri="{FF2B5EF4-FFF2-40B4-BE49-F238E27FC236}">
                    <a16:creationId xmlns:a16="http://schemas.microsoft.com/office/drawing/2014/main" id="{E02DFC88-2E84-196D-4923-31C1CADBCE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25" name="AutoShape 292">
                <a:extLst>
                  <a:ext uri="{FF2B5EF4-FFF2-40B4-BE49-F238E27FC236}">
                    <a16:creationId xmlns:a16="http://schemas.microsoft.com/office/drawing/2014/main" id="{4E364CB4-945C-F899-4749-63EE7F67B5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553" name="Group 293">
            <a:extLst>
              <a:ext uri="{FF2B5EF4-FFF2-40B4-BE49-F238E27FC236}">
                <a16:creationId xmlns:a16="http://schemas.microsoft.com/office/drawing/2014/main" id="{E59379B2-D356-B830-89D2-EDA110A1C618}"/>
              </a:ext>
            </a:extLst>
          </p:cNvPr>
          <p:cNvGrpSpPr>
            <a:grpSpLocks/>
          </p:cNvGrpSpPr>
          <p:nvPr/>
        </p:nvGrpSpPr>
        <p:grpSpPr bwMode="auto">
          <a:xfrm>
            <a:off x="1243668" y="4815162"/>
            <a:ext cx="3124200" cy="381000"/>
            <a:chOff x="3504" y="720"/>
            <a:chExt cx="1968" cy="240"/>
          </a:xfrm>
        </p:grpSpPr>
        <p:grpSp>
          <p:nvGrpSpPr>
            <p:cNvPr id="554" name="Group 294">
              <a:extLst>
                <a:ext uri="{FF2B5EF4-FFF2-40B4-BE49-F238E27FC236}">
                  <a16:creationId xmlns:a16="http://schemas.microsoft.com/office/drawing/2014/main" id="{A726C203-998D-E445-8484-42E8988E3D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720"/>
              <a:ext cx="240" cy="240"/>
              <a:chOff x="1584" y="1104"/>
              <a:chExt cx="2448" cy="2456"/>
            </a:xfrm>
          </p:grpSpPr>
          <p:sp>
            <p:nvSpPr>
              <p:cNvPr id="591" name="AutoShape 295">
                <a:extLst>
                  <a:ext uri="{FF2B5EF4-FFF2-40B4-BE49-F238E27FC236}">
                    <a16:creationId xmlns:a16="http://schemas.microsoft.com/office/drawing/2014/main" id="{FC252806-B7E4-FF7F-B68D-7CE4559865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92" name="Line 296">
                <a:extLst>
                  <a:ext uri="{FF2B5EF4-FFF2-40B4-BE49-F238E27FC236}">
                    <a16:creationId xmlns:a16="http://schemas.microsoft.com/office/drawing/2014/main" id="{51FF67AC-358C-FDC5-3FB6-9A4E4201FE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93" name="AutoShape 297">
                <a:extLst>
                  <a:ext uri="{FF2B5EF4-FFF2-40B4-BE49-F238E27FC236}">
                    <a16:creationId xmlns:a16="http://schemas.microsoft.com/office/drawing/2014/main" id="{119E37B9-155A-CC0A-515D-D515DD2FE7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555" name="Group 298">
              <a:extLst>
                <a:ext uri="{FF2B5EF4-FFF2-40B4-BE49-F238E27FC236}">
                  <a16:creationId xmlns:a16="http://schemas.microsoft.com/office/drawing/2014/main" id="{C6776F7D-6529-F9E0-3AB2-8346369DCB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96" y="720"/>
              <a:ext cx="240" cy="240"/>
              <a:chOff x="1584" y="1104"/>
              <a:chExt cx="2448" cy="2456"/>
            </a:xfrm>
          </p:grpSpPr>
          <p:sp>
            <p:nvSpPr>
              <p:cNvPr id="588" name="AutoShape 299">
                <a:extLst>
                  <a:ext uri="{FF2B5EF4-FFF2-40B4-BE49-F238E27FC236}">
                    <a16:creationId xmlns:a16="http://schemas.microsoft.com/office/drawing/2014/main" id="{6CA2587E-DC6A-8010-E1A9-DBB1A2E4B4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89" name="Line 300">
                <a:extLst>
                  <a:ext uri="{FF2B5EF4-FFF2-40B4-BE49-F238E27FC236}">
                    <a16:creationId xmlns:a16="http://schemas.microsoft.com/office/drawing/2014/main" id="{31ED3EE3-FEE5-BA62-6461-20A25D2A7B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90" name="AutoShape 301">
                <a:extLst>
                  <a:ext uri="{FF2B5EF4-FFF2-40B4-BE49-F238E27FC236}">
                    <a16:creationId xmlns:a16="http://schemas.microsoft.com/office/drawing/2014/main" id="{52C6C6D1-1B27-57B6-73DD-B3D1ACA80C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556" name="Group 302">
              <a:extLst>
                <a:ext uri="{FF2B5EF4-FFF2-40B4-BE49-F238E27FC236}">
                  <a16:creationId xmlns:a16="http://schemas.microsoft.com/office/drawing/2014/main" id="{269D60F6-E05C-9756-093A-43E9EE19BE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8" y="720"/>
              <a:ext cx="240" cy="240"/>
              <a:chOff x="1584" y="1104"/>
              <a:chExt cx="2448" cy="2456"/>
            </a:xfrm>
          </p:grpSpPr>
          <p:sp>
            <p:nvSpPr>
              <p:cNvPr id="585" name="AutoShape 303">
                <a:extLst>
                  <a:ext uri="{FF2B5EF4-FFF2-40B4-BE49-F238E27FC236}">
                    <a16:creationId xmlns:a16="http://schemas.microsoft.com/office/drawing/2014/main" id="{575D8BE5-CCCB-DFA8-EB15-6B6E44F7B1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86" name="Line 304">
                <a:extLst>
                  <a:ext uri="{FF2B5EF4-FFF2-40B4-BE49-F238E27FC236}">
                    <a16:creationId xmlns:a16="http://schemas.microsoft.com/office/drawing/2014/main" id="{94C2BDE1-BA10-1D30-59A6-18E3F42CD9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87" name="AutoShape 305">
                <a:extLst>
                  <a:ext uri="{FF2B5EF4-FFF2-40B4-BE49-F238E27FC236}">
                    <a16:creationId xmlns:a16="http://schemas.microsoft.com/office/drawing/2014/main" id="{A201A985-9EA8-A948-053E-AFF52394F2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557" name="Group 306">
              <a:extLst>
                <a:ext uri="{FF2B5EF4-FFF2-40B4-BE49-F238E27FC236}">
                  <a16:creationId xmlns:a16="http://schemas.microsoft.com/office/drawing/2014/main" id="{D241B8B3-4FA7-0300-BAE4-EE0E9C7AD0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720"/>
              <a:ext cx="240" cy="240"/>
              <a:chOff x="1584" y="1104"/>
              <a:chExt cx="2448" cy="2456"/>
            </a:xfrm>
          </p:grpSpPr>
          <p:sp>
            <p:nvSpPr>
              <p:cNvPr id="582" name="AutoShape 307">
                <a:extLst>
                  <a:ext uri="{FF2B5EF4-FFF2-40B4-BE49-F238E27FC236}">
                    <a16:creationId xmlns:a16="http://schemas.microsoft.com/office/drawing/2014/main" id="{3165D9CE-9AFA-09D3-D4E6-4CAC4351C1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83" name="Line 308">
                <a:extLst>
                  <a:ext uri="{FF2B5EF4-FFF2-40B4-BE49-F238E27FC236}">
                    <a16:creationId xmlns:a16="http://schemas.microsoft.com/office/drawing/2014/main" id="{3BD2E96C-8F52-1693-DB8D-D9B4E68042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84" name="AutoShape 309">
                <a:extLst>
                  <a:ext uri="{FF2B5EF4-FFF2-40B4-BE49-F238E27FC236}">
                    <a16:creationId xmlns:a16="http://schemas.microsoft.com/office/drawing/2014/main" id="{4C9D772D-35CD-DECF-177D-B661E19A11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558" name="Group 310">
              <a:extLst>
                <a:ext uri="{FF2B5EF4-FFF2-40B4-BE49-F238E27FC236}">
                  <a16:creationId xmlns:a16="http://schemas.microsoft.com/office/drawing/2014/main" id="{B8E8C30E-7611-4BEF-DC61-E24DB27764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72" y="720"/>
              <a:ext cx="240" cy="240"/>
              <a:chOff x="1584" y="1104"/>
              <a:chExt cx="2448" cy="2456"/>
            </a:xfrm>
          </p:grpSpPr>
          <p:sp>
            <p:nvSpPr>
              <p:cNvPr id="579" name="AutoShape 311">
                <a:extLst>
                  <a:ext uri="{FF2B5EF4-FFF2-40B4-BE49-F238E27FC236}">
                    <a16:creationId xmlns:a16="http://schemas.microsoft.com/office/drawing/2014/main" id="{31CC8C50-B611-F721-AEC4-D11B5D6BFD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80" name="Line 312">
                <a:extLst>
                  <a:ext uri="{FF2B5EF4-FFF2-40B4-BE49-F238E27FC236}">
                    <a16:creationId xmlns:a16="http://schemas.microsoft.com/office/drawing/2014/main" id="{EFE5FDC3-7CED-F75D-3A20-EA6AB5E610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81" name="AutoShape 313">
                <a:extLst>
                  <a:ext uri="{FF2B5EF4-FFF2-40B4-BE49-F238E27FC236}">
                    <a16:creationId xmlns:a16="http://schemas.microsoft.com/office/drawing/2014/main" id="{0D28B87C-BE5B-90C5-2960-079BFA28AC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559" name="Group 314">
              <a:extLst>
                <a:ext uri="{FF2B5EF4-FFF2-40B4-BE49-F238E27FC236}">
                  <a16:creationId xmlns:a16="http://schemas.microsoft.com/office/drawing/2014/main" id="{69A586B0-6324-A8EC-23E0-023FCD7CC0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64" y="720"/>
              <a:ext cx="240" cy="240"/>
              <a:chOff x="1584" y="1104"/>
              <a:chExt cx="2448" cy="2456"/>
            </a:xfrm>
          </p:grpSpPr>
          <p:sp>
            <p:nvSpPr>
              <p:cNvPr id="576" name="AutoShape 315">
                <a:extLst>
                  <a:ext uri="{FF2B5EF4-FFF2-40B4-BE49-F238E27FC236}">
                    <a16:creationId xmlns:a16="http://schemas.microsoft.com/office/drawing/2014/main" id="{7850D0BC-72DD-3DCC-0131-03353461C9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77" name="Line 316">
                <a:extLst>
                  <a:ext uri="{FF2B5EF4-FFF2-40B4-BE49-F238E27FC236}">
                    <a16:creationId xmlns:a16="http://schemas.microsoft.com/office/drawing/2014/main" id="{39F6653F-A7DA-5A71-6109-79A2B55750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78" name="AutoShape 317">
                <a:extLst>
                  <a:ext uri="{FF2B5EF4-FFF2-40B4-BE49-F238E27FC236}">
                    <a16:creationId xmlns:a16="http://schemas.microsoft.com/office/drawing/2014/main" id="{787E7F3F-210A-9873-451D-868179D93E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560" name="Group 318">
              <a:extLst>
                <a:ext uri="{FF2B5EF4-FFF2-40B4-BE49-F238E27FC236}">
                  <a16:creationId xmlns:a16="http://schemas.microsoft.com/office/drawing/2014/main" id="{843B2423-1B12-0D21-90F9-B614EC26D5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56" y="720"/>
              <a:ext cx="240" cy="240"/>
              <a:chOff x="1584" y="1104"/>
              <a:chExt cx="2448" cy="2456"/>
            </a:xfrm>
          </p:grpSpPr>
          <p:sp>
            <p:nvSpPr>
              <p:cNvPr id="573" name="AutoShape 319">
                <a:extLst>
                  <a:ext uri="{FF2B5EF4-FFF2-40B4-BE49-F238E27FC236}">
                    <a16:creationId xmlns:a16="http://schemas.microsoft.com/office/drawing/2014/main" id="{C94CDDD3-3222-3F13-8B4D-DC835D22C5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74" name="Line 320">
                <a:extLst>
                  <a:ext uri="{FF2B5EF4-FFF2-40B4-BE49-F238E27FC236}">
                    <a16:creationId xmlns:a16="http://schemas.microsoft.com/office/drawing/2014/main" id="{7318285F-0CDD-ACB0-C2D5-4A317E18A6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75" name="AutoShape 321">
                <a:extLst>
                  <a:ext uri="{FF2B5EF4-FFF2-40B4-BE49-F238E27FC236}">
                    <a16:creationId xmlns:a16="http://schemas.microsoft.com/office/drawing/2014/main" id="{38386D0E-B960-1D20-E898-8F0F6BE6D0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561" name="Group 322">
              <a:extLst>
                <a:ext uri="{FF2B5EF4-FFF2-40B4-BE49-F238E27FC236}">
                  <a16:creationId xmlns:a16="http://schemas.microsoft.com/office/drawing/2014/main" id="{F545DF7F-3FD1-6CD4-8F6D-2760DC0E40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48" y="720"/>
              <a:ext cx="240" cy="240"/>
              <a:chOff x="1584" y="1104"/>
              <a:chExt cx="2448" cy="2456"/>
            </a:xfrm>
          </p:grpSpPr>
          <p:sp>
            <p:nvSpPr>
              <p:cNvPr id="570" name="AutoShape 323">
                <a:extLst>
                  <a:ext uri="{FF2B5EF4-FFF2-40B4-BE49-F238E27FC236}">
                    <a16:creationId xmlns:a16="http://schemas.microsoft.com/office/drawing/2014/main" id="{70A0BFE7-F179-03A1-BCF8-92A12369DF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71" name="Line 324">
                <a:extLst>
                  <a:ext uri="{FF2B5EF4-FFF2-40B4-BE49-F238E27FC236}">
                    <a16:creationId xmlns:a16="http://schemas.microsoft.com/office/drawing/2014/main" id="{7A2576CB-4672-E270-6416-6B173687B3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72" name="AutoShape 325">
                <a:extLst>
                  <a:ext uri="{FF2B5EF4-FFF2-40B4-BE49-F238E27FC236}">
                    <a16:creationId xmlns:a16="http://schemas.microsoft.com/office/drawing/2014/main" id="{10DFD996-4F01-AF75-C0DF-AD70C74570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562" name="Group 326">
              <a:extLst>
                <a:ext uri="{FF2B5EF4-FFF2-40B4-BE49-F238E27FC236}">
                  <a16:creationId xmlns:a16="http://schemas.microsoft.com/office/drawing/2014/main" id="{F5D8FA61-CBDA-2F58-1DAE-E169B963A3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0" y="720"/>
              <a:ext cx="240" cy="240"/>
              <a:chOff x="1584" y="1104"/>
              <a:chExt cx="2448" cy="2456"/>
            </a:xfrm>
          </p:grpSpPr>
          <p:sp>
            <p:nvSpPr>
              <p:cNvPr id="567" name="AutoShape 327">
                <a:extLst>
                  <a:ext uri="{FF2B5EF4-FFF2-40B4-BE49-F238E27FC236}">
                    <a16:creationId xmlns:a16="http://schemas.microsoft.com/office/drawing/2014/main" id="{5A3F8902-3F91-16B6-F8FF-64E0760EBA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68" name="Line 328">
                <a:extLst>
                  <a:ext uri="{FF2B5EF4-FFF2-40B4-BE49-F238E27FC236}">
                    <a16:creationId xmlns:a16="http://schemas.microsoft.com/office/drawing/2014/main" id="{D925E86F-5503-7C37-FF12-EFFF65A945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69" name="AutoShape 329">
                <a:extLst>
                  <a:ext uri="{FF2B5EF4-FFF2-40B4-BE49-F238E27FC236}">
                    <a16:creationId xmlns:a16="http://schemas.microsoft.com/office/drawing/2014/main" id="{0B519764-8FCF-2D90-CA93-5BC6CED22D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563" name="Group 330">
              <a:extLst>
                <a:ext uri="{FF2B5EF4-FFF2-40B4-BE49-F238E27FC236}">
                  <a16:creationId xmlns:a16="http://schemas.microsoft.com/office/drawing/2014/main" id="{7DA56BB1-9403-44F6-3EC7-C2CDBEE2BB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32" y="720"/>
              <a:ext cx="240" cy="240"/>
              <a:chOff x="1584" y="1104"/>
              <a:chExt cx="2448" cy="2456"/>
            </a:xfrm>
          </p:grpSpPr>
          <p:sp>
            <p:nvSpPr>
              <p:cNvPr id="564" name="AutoShape 331">
                <a:extLst>
                  <a:ext uri="{FF2B5EF4-FFF2-40B4-BE49-F238E27FC236}">
                    <a16:creationId xmlns:a16="http://schemas.microsoft.com/office/drawing/2014/main" id="{C52DA5D2-1A2F-3570-195B-675EF1BDC8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65" name="Line 332">
                <a:extLst>
                  <a:ext uri="{FF2B5EF4-FFF2-40B4-BE49-F238E27FC236}">
                    <a16:creationId xmlns:a16="http://schemas.microsoft.com/office/drawing/2014/main" id="{86140FDA-EA57-C007-B8A5-2108E54608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66" name="AutoShape 333">
                <a:extLst>
                  <a:ext uri="{FF2B5EF4-FFF2-40B4-BE49-F238E27FC236}">
                    <a16:creationId xmlns:a16="http://schemas.microsoft.com/office/drawing/2014/main" id="{F27979D2-D5C8-BEBD-8AB2-E04C095C9D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594" name="Group 334">
            <a:extLst>
              <a:ext uri="{FF2B5EF4-FFF2-40B4-BE49-F238E27FC236}">
                <a16:creationId xmlns:a16="http://schemas.microsoft.com/office/drawing/2014/main" id="{97914F0A-F274-BF54-5A38-44120A7A83E1}"/>
              </a:ext>
            </a:extLst>
          </p:cNvPr>
          <p:cNvGrpSpPr>
            <a:grpSpLocks/>
          </p:cNvGrpSpPr>
          <p:nvPr/>
        </p:nvGrpSpPr>
        <p:grpSpPr bwMode="auto">
          <a:xfrm>
            <a:off x="1142068" y="4916762"/>
            <a:ext cx="3124200" cy="381000"/>
            <a:chOff x="3504" y="720"/>
            <a:chExt cx="1968" cy="240"/>
          </a:xfrm>
        </p:grpSpPr>
        <p:grpSp>
          <p:nvGrpSpPr>
            <p:cNvPr id="595" name="Group 335">
              <a:extLst>
                <a:ext uri="{FF2B5EF4-FFF2-40B4-BE49-F238E27FC236}">
                  <a16:creationId xmlns:a16="http://schemas.microsoft.com/office/drawing/2014/main" id="{2AA0298F-8DC9-BF6F-14A4-DE033F08EC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720"/>
              <a:ext cx="240" cy="240"/>
              <a:chOff x="1584" y="1104"/>
              <a:chExt cx="2448" cy="2456"/>
            </a:xfrm>
          </p:grpSpPr>
          <p:sp>
            <p:nvSpPr>
              <p:cNvPr id="632" name="AutoShape 336">
                <a:extLst>
                  <a:ext uri="{FF2B5EF4-FFF2-40B4-BE49-F238E27FC236}">
                    <a16:creationId xmlns:a16="http://schemas.microsoft.com/office/drawing/2014/main" id="{3CF16C13-CB6A-FEC4-4FEC-3DDBA486F6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33" name="Line 337">
                <a:extLst>
                  <a:ext uri="{FF2B5EF4-FFF2-40B4-BE49-F238E27FC236}">
                    <a16:creationId xmlns:a16="http://schemas.microsoft.com/office/drawing/2014/main" id="{BF466923-6705-31C0-E779-D512AE186F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34" name="AutoShape 338">
                <a:extLst>
                  <a:ext uri="{FF2B5EF4-FFF2-40B4-BE49-F238E27FC236}">
                    <a16:creationId xmlns:a16="http://schemas.microsoft.com/office/drawing/2014/main" id="{272C5410-180E-204B-4E56-47C5A715AA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596" name="Group 339">
              <a:extLst>
                <a:ext uri="{FF2B5EF4-FFF2-40B4-BE49-F238E27FC236}">
                  <a16:creationId xmlns:a16="http://schemas.microsoft.com/office/drawing/2014/main" id="{F2119C50-7858-02DB-3675-189A2F2EF6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96" y="720"/>
              <a:ext cx="240" cy="240"/>
              <a:chOff x="1584" y="1104"/>
              <a:chExt cx="2448" cy="2456"/>
            </a:xfrm>
          </p:grpSpPr>
          <p:sp>
            <p:nvSpPr>
              <p:cNvPr id="629" name="AutoShape 340">
                <a:extLst>
                  <a:ext uri="{FF2B5EF4-FFF2-40B4-BE49-F238E27FC236}">
                    <a16:creationId xmlns:a16="http://schemas.microsoft.com/office/drawing/2014/main" id="{85039C1B-D019-8DBB-FDB4-D118EB9889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30" name="Line 341">
                <a:extLst>
                  <a:ext uri="{FF2B5EF4-FFF2-40B4-BE49-F238E27FC236}">
                    <a16:creationId xmlns:a16="http://schemas.microsoft.com/office/drawing/2014/main" id="{CC03C0BA-41B3-05D4-87FA-B4D50F1ED3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31" name="AutoShape 342">
                <a:extLst>
                  <a:ext uri="{FF2B5EF4-FFF2-40B4-BE49-F238E27FC236}">
                    <a16:creationId xmlns:a16="http://schemas.microsoft.com/office/drawing/2014/main" id="{D38EE31D-9864-B368-5AF3-9840EEA8A8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597" name="Group 343">
              <a:extLst>
                <a:ext uri="{FF2B5EF4-FFF2-40B4-BE49-F238E27FC236}">
                  <a16:creationId xmlns:a16="http://schemas.microsoft.com/office/drawing/2014/main" id="{9E4E0363-C573-44DD-698B-5F46AC350D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8" y="720"/>
              <a:ext cx="240" cy="240"/>
              <a:chOff x="1584" y="1104"/>
              <a:chExt cx="2448" cy="2456"/>
            </a:xfrm>
          </p:grpSpPr>
          <p:sp>
            <p:nvSpPr>
              <p:cNvPr id="626" name="AutoShape 344">
                <a:extLst>
                  <a:ext uri="{FF2B5EF4-FFF2-40B4-BE49-F238E27FC236}">
                    <a16:creationId xmlns:a16="http://schemas.microsoft.com/office/drawing/2014/main" id="{585513C8-42D4-9793-8FD2-E65BEEE7C4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27" name="Line 345">
                <a:extLst>
                  <a:ext uri="{FF2B5EF4-FFF2-40B4-BE49-F238E27FC236}">
                    <a16:creationId xmlns:a16="http://schemas.microsoft.com/office/drawing/2014/main" id="{584AD1E4-A00D-D0BD-2FC4-6E2F0A8252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28" name="AutoShape 346">
                <a:extLst>
                  <a:ext uri="{FF2B5EF4-FFF2-40B4-BE49-F238E27FC236}">
                    <a16:creationId xmlns:a16="http://schemas.microsoft.com/office/drawing/2014/main" id="{2923F88C-6BB8-7BF9-9672-2CAE7AAC0D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598" name="Group 347">
              <a:extLst>
                <a:ext uri="{FF2B5EF4-FFF2-40B4-BE49-F238E27FC236}">
                  <a16:creationId xmlns:a16="http://schemas.microsoft.com/office/drawing/2014/main" id="{EF47CB7C-14B1-C4AF-14B6-EBFA9E9BB0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720"/>
              <a:ext cx="240" cy="240"/>
              <a:chOff x="1584" y="1104"/>
              <a:chExt cx="2448" cy="2456"/>
            </a:xfrm>
          </p:grpSpPr>
          <p:sp>
            <p:nvSpPr>
              <p:cNvPr id="623" name="AutoShape 348">
                <a:extLst>
                  <a:ext uri="{FF2B5EF4-FFF2-40B4-BE49-F238E27FC236}">
                    <a16:creationId xmlns:a16="http://schemas.microsoft.com/office/drawing/2014/main" id="{9D42E1FE-785A-6ACA-753A-DFAC83F947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24" name="Line 349">
                <a:extLst>
                  <a:ext uri="{FF2B5EF4-FFF2-40B4-BE49-F238E27FC236}">
                    <a16:creationId xmlns:a16="http://schemas.microsoft.com/office/drawing/2014/main" id="{64D8B9A4-2952-DC3A-4178-001B2133CA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25" name="AutoShape 350">
                <a:extLst>
                  <a:ext uri="{FF2B5EF4-FFF2-40B4-BE49-F238E27FC236}">
                    <a16:creationId xmlns:a16="http://schemas.microsoft.com/office/drawing/2014/main" id="{FBA5299E-E326-3BD5-3C38-3462D4FE3E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599" name="Group 351">
              <a:extLst>
                <a:ext uri="{FF2B5EF4-FFF2-40B4-BE49-F238E27FC236}">
                  <a16:creationId xmlns:a16="http://schemas.microsoft.com/office/drawing/2014/main" id="{B4CA014E-9FBE-917F-1814-67100FE200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72" y="720"/>
              <a:ext cx="240" cy="240"/>
              <a:chOff x="1584" y="1104"/>
              <a:chExt cx="2448" cy="2456"/>
            </a:xfrm>
          </p:grpSpPr>
          <p:sp>
            <p:nvSpPr>
              <p:cNvPr id="620" name="AutoShape 352">
                <a:extLst>
                  <a:ext uri="{FF2B5EF4-FFF2-40B4-BE49-F238E27FC236}">
                    <a16:creationId xmlns:a16="http://schemas.microsoft.com/office/drawing/2014/main" id="{A1E6FB5C-9777-23BA-EF30-8E58638EE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21" name="Line 353">
                <a:extLst>
                  <a:ext uri="{FF2B5EF4-FFF2-40B4-BE49-F238E27FC236}">
                    <a16:creationId xmlns:a16="http://schemas.microsoft.com/office/drawing/2014/main" id="{4F3F1C00-E01C-7129-71FC-6F9E8BB3F1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22" name="AutoShape 354">
                <a:extLst>
                  <a:ext uri="{FF2B5EF4-FFF2-40B4-BE49-F238E27FC236}">
                    <a16:creationId xmlns:a16="http://schemas.microsoft.com/office/drawing/2014/main" id="{9A8F64ED-B70F-EE42-235C-AE651CE6BB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600" name="Group 355">
              <a:extLst>
                <a:ext uri="{FF2B5EF4-FFF2-40B4-BE49-F238E27FC236}">
                  <a16:creationId xmlns:a16="http://schemas.microsoft.com/office/drawing/2014/main" id="{42D24875-DBE9-7A98-55CA-A619A1C130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64" y="720"/>
              <a:ext cx="240" cy="240"/>
              <a:chOff x="1584" y="1104"/>
              <a:chExt cx="2448" cy="2456"/>
            </a:xfrm>
          </p:grpSpPr>
          <p:sp>
            <p:nvSpPr>
              <p:cNvPr id="617" name="AutoShape 356">
                <a:extLst>
                  <a:ext uri="{FF2B5EF4-FFF2-40B4-BE49-F238E27FC236}">
                    <a16:creationId xmlns:a16="http://schemas.microsoft.com/office/drawing/2014/main" id="{7280201D-0834-7A44-36C6-7A788AF024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8" name="Line 357">
                <a:extLst>
                  <a:ext uri="{FF2B5EF4-FFF2-40B4-BE49-F238E27FC236}">
                    <a16:creationId xmlns:a16="http://schemas.microsoft.com/office/drawing/2014/main" id="{0A7E674E-DA64-9C10-8944-2E6BC3CFC8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9" name="AutoShape 358">
                <a:extLst>
                  <a:ext uri="{FF2B5EF4-FFF2-40B4-BE49-F238E27FC236}">
                    <a16:creationId xmlns:a16="http://schemas.microsoft.com/office/drawing/2014/main" id="{871ED46D-607C-9950-1335-8C62D020DE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601" name="Group 359">
              <a:extLst>
                <a:ext uri="{FF2B5EF4-FFF2-40B4-BE49-F238E27FC236}">
                  <a16:creationId xmlns:a16="http://schemas.microsoft.com/office/drawing/2014/main" id="{45CC0914-2E67-AAFA-CF11-CF83607C2A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56" y="720"/>
              <a:ext cx="240" cy="240"/>
              <a:chOff x="1584" y="1104"/>
              <a:chExt cx="2448" cy="2456"/>
            </a:xfrm>
          </p:grpSpPr>
          <p:sp>
            <p:nvSpPr>
              <p:cNvPr id="614" name="AutoShape 360">
                <a:extLst>
                  <a:ext uri="{FF2B5EF4-FFF2-40B4-BE49-F238E27FC236}">
                    <a16:creationId xmlns:a16="http://schemas.microsoft.com/office/drawing/2014/main" id="{F995233D-4AF5-7DFC-A1F4-76FC21823F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5" name="Line 361">
                <a:extLst>
                  <a:ext uri="{FF2B5EF4-FFF2-40B4-BE49-F238E27FC236}">
                    <a16:creationId xmlns:a16="http://schemas.microsoft.com/office/drawing/2014/main" id="{71198739-0560-C5A9-258B-F5E7BC8407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" name="AutoShape 362">
                <a:extLst>
                  <a:ext uri="{FF2B5EF4-FFF2-40B4-BE49-F238E27FC236}">
                    <a16:creationId xmlns:a16="http://schemas.microsoft.com/office/drawing/2014/main" id="{7DA46827-ABAF-B538-6F2F-807D77428C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602" name="Group 363">
              <a:extLst>
                <a:ext uri="{FF2B5EF4-FFF2-40B4-BE49-F238E27FC236}">
                  <a16:creationId xmlns:a16="http://schemas.microsoft.com/office/drawing/2014/main" id="{0489C5E9-E0BB-EEB4-BF6A-31FB4A1BC9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48" y="720"/>
              <a:ext cx="240" cy="240"/>
              <a:chOff x="1584" y="1104"/>
              <a:chExt cx="2448" cy="2456"/>
            </a:xfrm>
          </p:grpSpPr>
          <p:sp>
            <p:nvSpPr>
              <p:cNvPr id="611" name="AutoShape 364">
                <a:extLst>
                  <a:ext uri="{FF2B5EF4-FFF2-40B4-BE49-F238E27FC236}">
                    <a16:creationId xmlns:a16="http://schemas.microsoft.com/office/drawing/2014/main" id="{002FDE5B-3123-938D-12E9-4BD93E3F24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2" name="Line 365">
                <a:extLst>
                  <a:ext uri="{FF2B5EF4-FFF2-40B4-BE49-F238E27FC236}">
                    <a16:creationId xmlns:a16="http://schemas.microsoft.com/office/drawing/2014/main" id="{AAE4C4AE-6982-6F02-8536-ADAF38F13F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3" name="AutoShape 366">
                <a:extLst>
                  <a:ext uri="{FF2B5EF4-FFF2-40B4-BE49-F238E27FC236}">
                    <a16:creationId xmlns:a16="http://schemas.microsoft.com/office/drawing/2014/main" id="{476526A5-4FF5-EEE7-B6BB-901C8BE90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603" name="Group 367">
              <a:extLst>
                <a:ext uri="{FF2B5EF4-FFF2-40B4-BE49-F238E27FC236}">
                  <a16:creationId xmlns:a16="http://schemas.microsoft.com/office/drawing/2014/main" id="{706728E3-1CD4-D851-98A4-FA03E9F3F0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0" y="720"/>
              <a:ext cx="240" cy="240"/>
              <a:chOff x="1584" y="1104"/>
              <a:chExt cx="2448" cy="2456"/>
            </a:xfrm>
          </p:grpSpPr>
          <p:sp>
            <p:nvSpPr>
              <p:cNvPr id="608" name="AutoShape 368">
                <a:extLst>
                  <a:ext uri="{FF2B5EF4-FFF2-40B4-BE49-F238E27FC236}">
                    <a16:creationId xmlns:a16="http://schemas.microsoft.com/office/drawing/2014/main" id="{06BB37BA-EC71-D1C0-9D0C-E99BBFD737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09" name="Line 369">
                <a:extLst>
                  <a:ext uri="{FF2B5EF4-FFF2-40B4-BE49-F238E27FC236}">
                    <a16:creationId xmlns:a16="http://schemas.microsoft.com/office/drawing/2014/main" id="{5C28CDAF-6C3A-64B6-2A5D-8500D4117A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0" name="AutoShape 370">
                <a:extLst>
                  <a:ext uri="{FF2B5EF4-FFF2-40B4-BE49-F238E27FC236}">
                    <a16:creationId xmlns:a16="http://schemas.microsoft.com/office/drawing/2014/main" id="{61BDF0D4-0813-B4A2-1354-10B38C4909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604" name="Group 371">
              <a:extLst>
                <a:ext uri="{FF2B5EF4-FFF2-40B4-BE49-F238E27FC236}">
                  <a16:creationId xmlns:a16="http://schemas.microsoft.com/office/drawing/2014/main" id="{822DE996-D59E-B549-7BF8-97F694C5D7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32" y="720"/>
              <a:ext cx="240" cy="240"/>
              <a:chOff x="1584" y="1104"/>
              <a:chExt cx="2448" cy="2456"/>
            </a:xfrm>
          </p:grpSpPr>
          <p:sp>
            <p:nvSpPr>
              <p:cNvPr id="605" name="AutoShape 372">
                <a:extLst>
                  <a:ext uri="{FF2B5EF4-FFF2-40B4-BE49-F238E27FC236}">
                    <a16:creationId xmlns:a16="http://schemas.microsoft.com/office/drawing/2014/main" id="{E623756D-76CE-B6BB-0335-30101A4686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06" name="Line 373">
                <a:extLst>
                  <a:ext uri="{FF2B5EF4-FFF2-40B4-BE49-F238E27FC236}">
                    <a16:creationId xmlns:a16="http://schemas.microsoft.com/office/drawing/2014/main" id="{2F9AFFD1-B223-0095-5786-FB15CE9490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07" name="AutoShape 374">
                <a:extLst>
                  <a:ext uri="{FF2B5EF4-FFF2-40B4-BE49-F238E27FC236}">
                    <a16:creationId xmlns:a16="http://schemas.microsoft.com/office/drawing/2014/main" id="{B28B4271-1ED9-AC0D-EA76-E098B7D6C8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635" name="Group 375">
            <a:extLst>
              <a:ext uri="{FF2B5EF4-FFF2-40B4-BE49-F238E27FC236}">
                <a16:creationId xmlns:a16="http://schemas.microsoft.com/office/drawing/2014/main" id="{AE67C60F-6741-145F-E888-4E9E159151CA}"/>
              </a:ext>
            </a:extLst>
          </p:cNvPr>
          <p:cNvGrpSpPr>
            <a:grpSpLocks/>
          </p:cNvGrpSpPr>
          <p:nvPr/>
        </p:nvGrpSpPr>
        <p:grpSpPr bwMode="auto">
          <a:xfrm>
            <a:off x="1040468" y="5018362"/>
            <a:ext cx="381000" cy="381000"/>
            <a:chOff x="1584" y="1104"/>
            <a:chExt cx="2448" cy="2456"/>
          </a:xfrm>
        </p:grpSpPr>
        <p:sp>
          <p:nvSpPr>
            <p:cNvPr id="636" name="AutoShape 376">
              <a:extLst>
                <a:ext uri="{FF2B5EF4-FFF2-40B4-BE49-F238E27FC236}">
                  <a16:creationId xmlns:a16="http://schemas.microsoft.com/office/drawing/2014/main" id="{66D3D303-BD96-DA7E-414B-E95595A1A9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solidFill>
              <a:srgbClr val="FFFF99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637" name="Line 377">
              <a:extLst>
                <a:ext uri="{FF2B5EF4-FFF2-40B4-BE49-F238E27FC236}">
                  <a16:creationId xmlns:a16="http://schemas.microsoft.com/office/drawing/2014/main" id="{D3C2ACC5-A0EF-994D-1B8C-7D04E24689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638" name="AutoShape 378">
              <a:extLst>
                <a:ext uri="{FF2B5EF4-FFF2-40B4-BE49-F238E27FC236}">
                  <a16:creationId xmlns:a16="http://schemas.microsoft.com/office/drawing/2014/main" id="{90B46B14-18C2-1CC7-0FDF-FB154BA4D5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36"/>
              <a:ext cx="2448" cy="624"/>
            </a:xfrm>
            <a:prstGeom prst="parallelogram">
              <a:avLst>
                <a:gd name="adj" fmla="val 100002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639" name="Group 379">
            <a:extLst>
              <a:ext uri="{FF2B5EF4-FFF2-40B4-BE49-F238E27FC236}">
                <a16:creationId xmlns:a16="http://schemas.microsoft.com/office/drawing/2014/main" id="{F3977A26-34A9-542A-F286-814F9854D9CF}"/>
              </a:ext>
            </a:extLst>
          </p:cNvPr>
          <p:cNvGrpSpPr>
            <a:grpSpLocks/>
          </p:cNvGrpSpPr>
          <p:nvPr/>
        </p:nvGrpSpPr>
        <p:grpSpPr bwMode="auto">
          <a:xfrm>
            <a:off x="1345268" y="5018362"/>
            <a:ext cx="381000" cy="381000"/>
            <a:chOff x="1584" y="1104"/>
            <a:chExt cx="2448" cy="2456"/>
          </a:xfrm>
        </p:grpSpPr>
        <p:sp>
          <p:nvSpPr>
            <p:cNvPr id="640" name="AutoShape 380">
              <a:extLst>
                <a:ext uri="{FF2B5EF4-FFF2-40B4-BE49-F238E27FC236}">
                  <a16:creationId xmlns:a16="http://schemas.microsoft.com/office/drawing/2014/main" id="{E3A4EF0C-7B02-0994-8974-1D54FA255B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solidFill>
              <a:srgbClr val="FFFF99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641" name="Line 381">
              <a:extLst>
                <a:ext uri="{FF2B5EF4-FFF2-40B4-BE49-F238E27FC236}">
                  <a16:creationId xmlns:a16="http://schemas.microsoft.com/office/drawing/2014/main" id="{D1DEC700-BBE1-BA94-7433-FF73789BA4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642" name="AutoShape 382">
              <a:extLst>
                <a:ext uri="{FF2B5EF4-FFF2-40B4-BE49-F238E27FC236}">
                  <a16:creationId xmlns:a16="http://schemas.microsoft.com/office/drawing/2014/main" id="{0A0FBD53-7B33-5D28-BFE3-3543F7910D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36"/>
              <a:ext cx="2448" cy="624"/>
            </a:xfrm>
            <a:prstGeom prst="parallelogram">
              <a:avLst>
                <a:gd name="adj" fmla="val 100002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643" name="Group 383">
            <a:extLst>
              <a:ext uri="{FF2B5EF4-FFF2-40B4-BE49-F238E27FC236}">
                <a16:creationId xmlns:a16="http://schemas.microsoft.com/office/drawing/2014/main" id="{F2E45D7D-2531-0F5C-B4B1-55979704A180}"/>
              </a:ext>
            </a:extLst>
          </p:cNvPr>
          <p:cNvGrpSpPr>
            <a:grpSpLocks/>
          </p:cNvGrpSpPr>
          <p:nvPr/>
        </p:nvGrpSpPr>
        <p:grpSpPr bwMode="auto">
          <a:xfrm>
            <a:off x="1650068" y="5018362"/>
            <a:ext cx="381000" cy="381000"/>
            <a:chOff x="1584" y="1104"/>
            <a:chExt cx="2448" cy="2456"/>
          </a:xfrm>
        </p:grpSpPr>
        <p:sp>
          <p:nvSpPr>
            <p:cNvPr id="644" name="AutoShape 384">
              <a:extLst>
                <a:ext uri="{FF2B5EF4-FFF2-40B4-BE49-F238E27FC236}">
                  <a16:creationId xmlns:a16="http://schemas.microsoft.com/office/drawing/2014/main" id="{4D647E55-14FC-6B03-80CD-03E8D3020C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solidFill>
              <a:srgbClr val="FFFF99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645" name="Line 385">
              <a:extLst>
                <a:ext uri="{FF2B5EF4-FFF2-40B4-BE49-F238E27FC236}">
                  <a16:creationId xmlns:a16="http://schemas.microsoft.com/office/drawing/2014/main" id="{B8F84D17-2CBD-59F9-401B-E23E604707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646" name="AutoShape 386">
              <a:extLst>
                <a:ext uri="{FF2B5EF4-FFF2-40B4-BE49-F238E27FC236}">
                  <a16:creationId xmlns:a16="http://schemas.microsoft.com/office/drawing/2014/main" id="{645D0700-FCAA-57D5-97DF-C6A2B3F34D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36"/>
              <a:ext cx="2448" cy="624"/>
            </a:xfrm>
            <a:prstGeom prst="parallelogram">
              <a:avLst>
                <a:gd name="adj" fmla="val 100002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647" name="Group 387">
            <a:extLst>
              <a:ext uri="{FF2B5EF4-FFF2-40B4-BE49-F238E27FC236}">
                <a16:creationId xmlns:a16="http://schemas.microsoft.com/office/drawing/2014/main" id="{33D61F54-169B-DDD7-13ED-AFB262467901}"/>
              </a:ext>
            </a:extLst>
          </p:cNvPr>
          <p:cNvGrpSpPr>
            <a:grpSpLocks/>
          </p:cNvGrpSpPr>
          <p:nvPr/>
        </p:nvGrpSpPr>
        <p:grpSpPr bwMode="auto">
          <a:xfrm>
            <a:off x="1954868" y="5018362"/>
            <a:ext cx="381000" cy="381000"/>
            <a:chOff x="1584" y="1104"/>
            <a:chExt cx="2448" cy="2456"/>
          </a:xfrm>
        </p:grpSpPr>
        <p:sp>
          <p:nvSpPr>
            <p:cNvPr id="648" name="AutoShape 388">
              <a:extLst>
                <a:ext uri="{FF2B5EF4-FFF2-40B4-BE49-F238E27FC236}">
                  <a16:creationId xmlns:a16="http://schemas.microsoft.com/office/drawing/2014/main" id="{58ACE83C-927D-9690-A789-34F3D26C7A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solidFill>
              <a:srgbClr val="FFFF99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649" name="Line 389">
              <a:extLst>
                <a:ext uri="{FF2B5EF4-FFF2-40B4-BE49-F238E27FC236}">
                  <a16:creationId xmlns:a16="http://schemas.microsoft.com/office/drawing/2014/main" id="{EA4BA83F-0024-26C9-4629-EDBBC8CAE0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650" name="AutoShape 390">
              <a:extLst>
                <a:ext uri="{FF2B5EF4-FFF2-40B4-BE49-F238E27FC236}">
                  <a16:creationId xmlns:a16="http://schemas.microsoft.com/office/drawing/2014/main" id="{65B48FC8-1C9D-04D4-A04D-CA18822642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36"/>
              <a:ext cx="2448" cy="624"/>
            </a:xfrm>
            <a:prstGeom prst="parallelogram">
              <a:avLst>
                <a:gd name="adj" fmla="val 100002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651" name="Group 391">
            <a:extLst>
              <a:ext uri="{FF2B5EF4-FFF2-40B4-BE49-F238E27FC236}">
                <a16:creationId xmlns:a16="http://schemas.microsoft.com/office/drawing/2014/main" id="{2917DD7C-58C4-DFA3-8F2D-927565047266}"/>
              </a:ext>
            </a:extLst>
          </p:cNvPr>
          <p:cNvGrpSpPr>
            <a:grpSpLocks/>
          </p:cNvGrpSpPr>
          <p:nvPr/>
        </p:nvGrpSpPr>
        <p:grpSpPr bwMode="auto">
          <a:xfrm>
            <a:off x="2259668" y="5018362"/>
            <a:ext cx="381000" cy="381000"/>
            <a:chOff x="1584" y="1104"/>
            <a:chExt cx="2448" cy="2456"/>
          </a:xfrm>
        </p:grpSpPr>
        <p:sp>
          <p:nvSpPr>
            <p:cNvPr id="652" name="AutoShape 392">
              <a:extLst>
                <a:ext uri="{FF2B5EF4-FFF2-40B4-BE49-F238E27FC236}">
                  <a16:creationId xmlns:a16="http://schemas.microsoft.com/office/drawing/2014/main" id="{3F21CCCB-4C99-4BF5-6700-039CD82B2B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solidFill>
              <a:srgbClr val="FFFF99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653" name="Line 393">
              <a:extLst>
                <a:ext uri="{FF2B5EF4-FFF2-40B4-BE49-F238E27FC236}">
                  <a16:creationId xmlns:a16="http://schemas.microsoft.com/office/drawing/2014/main" id="{A643FF02-0EC5-2592-722B-CC3EF53180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654" name="AutoShape 394">
              <a:extLst>
                <a:ext uri="{FF2B5EF4-FFF2-40B4-BE49-F238E27FC236}">
                  <a16:creationId xmlns:a16="http://schemas.microsoft.com/office/drawing/2014/main" id="{8BA78493-7ACA-FC17-5952-09830DE55C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36"/>
              <a:ext cx="2448" cy="624"/>
            </a:xfrm>
            <a:prstGeom prst="parallelogram">
              <a:avLst>
                <a:gd name="adj" fmla="val 100002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655" name="Group 395">
            <a:extLst>
              <a:ext uri="{FF2B5EF4-FFF2-40B4-BE49-F238E27FC236}">
                <a16:creationId xmlns:a16="http://schemas.microsoft.com/office/drawing/2014/main" id="{55FCBC67-3DEA-2026-0970-05EF8BCECFA5}"/>
              </a:ext>
            </a:extLst>
          </p:cNvPr>
          <p:cNvGrpSpPr>
            <a:grpSpLocks/>
          </p:cNvGrpSpPr>
          <p:nvPr/>
        </p:nvGrpSpPr>
        <p:grpSpPr bwMode="auto">
          <a:xfrm>
            <a:off x="2564468" y="5018362"/>
            <a:ext cx="381000" cy="381000"/>
            <a:chOff x="1584" y="1104"/>
            <a:chExt cx="2448" cy="2456"/>
          </a:xfrm>
        </p:grpSpPr>
        <p:sp>
          <p:nvSpPr>
            <p:cNvPr id="656" name="AutoShape 396">
              <a:extLst>
                <a:ext uri="{FF2B5EF4-FFF2-40B4-BE49-F238E27FC236}">
                  <a16:creationId xmlns:a16="http://schemas.microsoft.com/office/drawing/2014/main" id="{A541FC56-7670-92F9-FEE7-8FA0B53AE9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solidFill>
              <a:srgbClr val="FFFF99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657" name="Line 397">
              <a:extLst>
                <a:ext uri="{FF2B5EF4-FFF2-40B4-BE49-F238E27FC236}">
                  <a16:creationId xmlns:a16="http://schemas.microsoft.com/office/drawing/2014/main" id="{80DE5B6E-8E20-536A-09AE-64F445A1BD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658" name="AutoShape 398">
              <a:extLst>
                <a:ext uri="{FF2B5EF4-FFF2-40B4-BE49-F238E27FC236}">
                  <a16:creationId xmlns:a16="http://schemas.microsoft.com/office/drawing/2014/main" id="{3280BB96-DFE4-2CC2-5700-79D2C3AB52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36"/>
              <a:ext cx="2448" cy="624"/>
            </a:xfrm>
            <a:prstGeom prst="parallelogram">
              <a:avLst>
                <a:gd name="adj" fmla="val 100002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659" name="Group 399">
            <a:extLst>
              <a:ext uri="{FF2B5EF4-FFF2-40B4-BE49-F238E27FC236}">
                <a16:creationId xmlns:a16="http://schemas.microsoft.com/office/drawing/2014/main" id="{42F01926-1013-43A6-07B3-682329B2E2CF}"/>
              </a:ext>
            </a:extLst>
          </p:cNvPr>
          <p:cNvGrpSpPr>
            <a:grpSpLocks/>
          </p:cNvGrpSpPr>
          <p:nvPr/>
        </p:nvGrpSpPr>
        <p:grpSpPr bwMode="auto">
          <a:xfrm>
            <a:off x="2869268" y="5018362"/>
            <a:ext cx="381000" cy="381000"/>
            <a:chOff x="1584" y="1104"/>
            <a:chExt cx="2448" cy="2456"/>
          </a:xfrm>
        </p:grpSpPr>
        <p:sp>
          <p:nvSpPr>
            <p:cNvPr id="660" name="AutoShape 400">
              <a:extLst>
                <a:ext uri="{FF2B5EF4-FFF2-40B4-BE49-F238E27FC236}">
                  <a16:creationId xmlns:a16="http://schemas.microsoft.com/office/drawing/2014/main" id="{502F8733-2F20-2522-687A-2B5B6FB3FC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solidFill>
              <a:srgbClr val="FFFF99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661" name="Line 401">
              <a:extLst>
                <a:ext uri="{FF2B5EF4-FFF2-40B4-BE49-F238E27FC236}">
                  <a16:creationId xmlns:a16="http://schemas.microsoft.com/office/drawing/2014/main" id="{2959E103-3B19-1E4D-9D4A-3C2E2BFF97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662" name="AutoShape 402">
              <a:extLst>
                <a:ext uri="{FF2B5EF4-FFF2-40B4-BE49-F238E27FC236}">
                  <a16:creationId xmlns:a16="http://schemas.microsoft.com/office/drawing/2014/main" id="{4ED4F4D9-6893-0B78-FAA0-F6D742137F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36"/>
              <a:ext cx="2448" cy="624"/>
            </a:xfrm>
            <a:prstGeom prst="parallelogram">
              <a:avLst>
                <a:gd name="adj" fmla="val 100002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663" name="Group 403">
            <a:extLst>
              <a:ext uri="{FF2B5EF4-FFF2-40B4-BE49-F238E27FC236}">
                <a16:creationId xmlns:a16="http://schemas.microsoft.com/office/drawing/2014/main" id="{28A8B5F6-F848-C02B-914F-7E9BC09ABB3D}"/>
              </a:ext>
            </a:extLst>
          </p:cNvPr>
          <p:cNvGrpSpPr>
            <a:grpSpLocks/>
          </p:cNvGrpSpPr>
          <p:nvPr/>
        </p:nvGrpSpPr>
        <p:grpSpPr bwMode="auto">
          <a:xfrm>
            <a:off x="3174068" y="5018362"/>
            <a:ext cx="381000" cy="381000"/>
            <a:chOff x="1584" y="1104"/>
            <a:chExt cx="2448" cy="2456"/>
          </a:xfrm>
        </p:grpSpPr>
        <p:sp>
          <p:nvSpPr>
            <p:cNvPr id="664" name="AutoShape 404">
              <a:extLst>
                <a:ext uri="{FF2B5EF4-FFF2-40B4-BE49-F238E27FC236}">
                  <a16:creationId xmlns:a16="http://schemas.microsoft.com/office/drawing/2014/main" id="{D7FFF094-B35F-1AF7-C8A7-A65B5B3DA1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solidFill>
              <a:srgbClr val="FFFF99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665" name="Line 405">
              <a:extLst>
                <a:ext uri="{FF2B5EF4-FFF2-40B4-BE49-F238E27FC236}">
                  <a16:creationId xmlns:a16="http://schemas.microsoft.com/office/drawing/2014/main" id="{5E1E200E-AFD8-E24E-BD52-2AA66E13DF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666" name="AutoShape 406">
              <a:extLst>
                <a:ext uri="{FF2B5EF4-FFF2-40B4-BE49-F238E27FC236}">
                  <a16:creationId xmlns:a16="http://schemas.microsoft.com/office/drawing/2014/main" id="{2054DED7-4B99-74D2-632F-B7D8715C2F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36"/>
              <a:ext cx="2448" cy="624"/>
            </a:xfrm>
            <a:prstGeom prst="parallelogram">
              <a:avLst>
                <a:gd name="adj" fmla="val 100002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667" name="Group 407">
            <a:extLst>
              <a:ext uri="{FF2B5EF4-FFF2-40B4-BE49-F238E27FC236}">
                <a16:creationId xmlns:a16="http://schemas.microsoft.com/office/drawing/2014/main" id="{D54EEFC3-F1ED-9F74-92A0-CF882359BD74}"/>
              </a:ext>
            </a:extLst>
          </p:cNvPr>
          <p:cNvGrpSpPr>
            <a:grpSpLocks/>
          </p:cNvGrpSpPr>
          <p:nvPr/>
        </p:nvGrpSpPr>
        <p:grpSpPr bwMode="auto">
          <a:xfrm>
            <a:off x="3478868" y="5018362"/>
            <a:ext cx="381000" cy="381000"/>
            <a:chOff x="1584" y="1104"/>
            <a:chExt cx="2448" cy="2456"/>
          </a:xfrm>
        </p:grpSpPr>
        <p:sp>
          <p:nvSpPr>
            <p:cNvPr id="668" name="AutoShape 408">
              <a:extLst>
                <a:ext uri="{FF2B5EF4-FFF2-40B4-BE49-F238E27FC236}">
                  <a16:creationId xmlns:a16="http://schemas.microsoft.com/office/drawing/2014/main" id="{932A5FED-76AF-F930-1168-F386B7FEA6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solidFill>
              <a:srgbClr val="FFFF99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669" name="Line 409">
              <a:extLst>
                <a:ext uri="{FF2B5EF4-FFF2-40B4-BE49-F238E27FC236}">
                  <a16:creationId xmlns:a16="http://schemas.microsoft.com/office/drawing/2014/main" id="{6FC142AD-7C3F-B793-55C2-C3A2A063F5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670" name="AutoShape 410">
              <a:extLst>
                <a:ext uri="{FF2B5EF4-FFF2-40B4-BE49-F238E27FC236}">
                  <a16:creationId xmlns:a16="http://schemas.microsoft.com/office/drawing/2014/main" id="{3D16264A-AB65-A6C5-B2AD-24972680E3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36"/>
              <a:ext cx="2448" cy="624"/>
            </a:xfrm>
            <a:prstGeom prst="parallelogram">
              <a:avLst>
                <a:gd name="adj" fmla="val 100002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671" name="Group 411">
            <a:extLst>
              <a:ext uri="{FF2B5EF4-FFF2-40B4-BE49-F238E27FC236}">
                <a16:creationId xmlns:a16="http://schemas.microsoft.com/office/drawing/2014/main" id="{EF6C19AC-37A8-EE7D-6767-4931C7896FBB}"/>
              </a:ext>
            </a:extLst>
          </p:cNvPr>
          <p:cNvGrpSpPr>
            <a:grpSpLocks/>
          </p:cNvGrpSpPr>
          <p:nvPr/>
        </p:nvGrpSpPr>
        <p:grpSpPr bwMode="auto">
          <a:xfrm>
            <a:off x="3783668" y="5018362"/>
            <a:ext cx="381000" cy="381000"/>
            <a:chOff x="1584" y="1104"/>
            <a:chExt cx="2448" cy="2456"/>
          </a:xfrm>
        </p:grpSpPr>
        <p:sp>
          <p:nvSpPr>
            <p:cNvPr id="672" name="AutoShape 412">
              <a:extLst>
                <a:ext uri="{FF2B5EF4-FFF2-40B4-BE49-F238E27FC236}">
                  <a16:creationId xmlns:a16="http://schemas.microsoft.com/office/drawing/2014/main" id="{5E8312A2-A841-1282-0145-6840EA0E3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solidFill>
              <a:srgbClr val="FFFF99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673" name="Line 413">
              <a:extLst>
                <a:ext uri="{FF2B5EF4-FFF2-40B4-BE49-F238E27FC236}">
                  <a16:creationId xmlns:a16="http://schemas.microsoft.com/office/drawing/2014/main" id="{D179F49D-89C5-3E81-2F90-B81B1C3285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674" name="AutoShape 414">
              <a:extLst>
                <a:ext uri="{FF2B5EF4-FFF2-40B4-BE49-F238E27FC236}">
                  <a16:creationId xmlns:a16="http://schemas.microsoft.com/office/drawing/2014/main" id="{5F0B1562-954C-4873-B5D3-C2192736D3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36"/>
              <a:ext cx="2448" cy="624"/>
            </a:xfrm>
            <a:prstGeom prst="parallelogram">
              <a:avLst>
                <a:gd name="adj" fmla="val 100002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675" name="Group 415">
            <a:extLst>
              <a:ext uri="{FF2B5EF4-FFF2-40B4-BE49-F238E27FC236}">
                <a16:creationId xmlns:a16="http://schemas.microsoft.com/office/drawing/2014/main" id="{81566744-4424-95F6-C4D3-D700CFEF459A}"/>
              </a:ext>
            </a:extLst>
          </p:cNvPr>
          <p:cNvGrpSpPr>
            <a:grpSpLocks/>
          </p:cNvGrpSpPr>
          <p:nvPr/>
        </p:nvGrpSpPr>
        <p:grpSpPr bwMode="auto">
          <a:xfrm>
            <a:off x="1040468" y="3849962"/>
            <a:ext cx="4013200" cy="1270000"/>
            <a:chOff x="2992" y="3312"/>
            <a:chExt cx="2528" cy="800"/>
          </a:xfrm>
        </p:grpSpPr>
        <p:grpSp>
          <p:nvGrpSpPr>
            <p:cNvPr id="676" name="Group 416">
              <a:extLst>
                <a:ext uri="{FF2B5EF4-FFF2-40B4-BE49-F238E27FC236}">
                  <a16:creationId xmlns:a16="http://schemas.microsoft.com/office/drawing/2014/main" id="{AEF55098-5D8D-EEFD-1325-EE0E4B283A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2" y="3312"/>
              <a:ext cx="1968" cy="240"/>
              <a:chOff x="3504" y="720"/>
              <a:chExt cx="1968" cy="240"/>
            </a:xfrm>
          </p:grpSpPr>
          <p:grpSp>
            <p:nvGrpSpPr>
              <p:cNvPr id="1046" name="Group 417">
                <a:extLst>
                  <a:ext uri="{FF2B5EF4-FFF2-40B4-BE49-F238E27FC236}">
                    <a16:creationId xmlns:a16="http://schemas.microsoft.com/office/drawing/2014/main" id="{3082D223-B2CE-F883-FFA3-1D78B32378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1083" name="AutoShape 418">
                  <a:extLst>
                    <a:ext uri="{FF2B5EF4-FFF2-40B4-BE49-F238E27FC236}">
                      <a16:creationId xmlns:a16="http://schemas.microsoft.com/office/drawing/2014/main" id="{AEA1F04B-7612-C734-03F3-E62B4535B4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84" name="Line 419">
                  <a:extLst>
                    <a:ext uri="{FF2B5EF4-FFF2-40B4-BE49-F238E27FC236}">
                      <a16:creationId xmlns:a16="http://schemas.microsoft.com/office/drawing/2014/main" id="{DE4EF04B-0AA1-159F-DDE3-F22E0900E8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85" name="AutoShape 420">
                  <a:extLst>
                    <a:ext uri="{FF2B5EF4-FFF2-40B4-BE49-F238E27FC236}">
                      <a16:creationId xmlns:a16="http://schemas.microsoft.com/office/drawing/2014/main" id="{D61C6BA0-9A38-E7F2-DE91-FB80F148D3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047" name="Group 421">
                <a:extLst>
                  <a:ext uri="{FF2B5EF4-FFF2-40B4-BE49-F238E27FC236}">
                    <a16:creationId xmlns:a16="http://schemas.microsoft.com/office/drawing/2014/main" id="{9BBEEC9B-526A-D8B1-6141-F356144164F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1080" name="AutoShape 422">
                  <a:extLst>
                    <a:ext uri="{FF2B5EF4-FFF2-40B4-BE49-F238E27FC236}">
                      <a16:creationId xmlns:a16="http://schemas.microsoft.com/office/drawing/2014/main" id="{D4A6949C-BDC4-78D9-49EE-B0B76544EA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81" name="Line 423">
                  <a:extLst>
                    <a:ext uri="{FF2B5EF4-FFF2-40B4-BE49-F238E27FC236}">
                      <a16:creationId xmlns:a16="http://schemas.microsoft.com/office/drawing/2014/main" id="{27F4E8B4-1A32-527E-F32C-87F25013F2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82" name="AutoShape 424">
                  <a:extLst>
                    <a:ext uri="{FF2B5EF4-FFF2-40B4-BE49-F238E27FC236}">
                      <a16:creationId xmlns:a16="http://schemas.microsoft.com/office/drawing/2014/main" id="{36D82EE8-32CB-3BF6-089C-EB151C5484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048" name="Group 425">
                <a:extLst>
                  <a:ext uri="{FF2B5EF4-FFF2-40B4-BE49-F238E27FC236}">
                    <a16:creationId xmlns:a16="http://schemas.microsoft.com/office/drawing/2014/main" id="{8D2469E6-DA17-0F10-D9E3-B51B67B6DA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1077" name="AutoShape 426">
                  <a:extLst>
                    <a:ext uri="{FF2B5EF4-FFF2-40B4-BE49-F238E27FC236}">
                      <a16:creationId xmlns:a16="http://schemas.microsoft.com/office/drawing/2014/main" id="{1B14E28E-4FFB-E099-36F0-23C09A98D3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78" name="Line 427">
                  <a:extLst>
                    <a:ext uri="{FF2B5EF4-FFF2-40B4-BE49-F238E27FC236}">
                      <a16:creationId xmlns:a16="http://schemas.microsoft.com/office/drawing/2014/main" id="{B9B4C772-71BE-59D3-FC64-9BD0D09C0D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79" name="AutoShape 428">
                  <a:extLst>
                    <a:ext uri="{FF2B5EF4-FFF2-40B4-BE49-F238E27FC236}">
                      <a16:creationId xmlns:a16="http://schemas.microsoft.com/office/drawing/2014/main" id="{F405999B-4466-8EBE-D38C-FC62D0AD8E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049" name="Group 429">
                <a:extLst>
                  <a:ext uri="{FF2B5EF4-FFF2-40B4-BE49-F238E27FC236}">
                    <a16:creationId xmlns:a16="http://schemas.microsoft.com/office/drawing/2014/main" id="{9E8E787B-DE47-F5F5-FE5A-248D61AE4F7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1074" name="AutoShape 430">
                  <a:extLst>
                    <a:ext uri="{FF2B5EF4-FFF2-40B4-BE49-F238E27FC236}">
                      <a16:creationId xmlns:a16="http://schemas.microsoft.com/office/drawing/2014/main" id="{D615B118-51B1-4CBA-745C-19D7406FF4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75" name="Line 431">
                  <a:extLst>
                    <a:ext uri="{FF2B5EF4-FFF2-40B4-BE49-F238E27FC236}">
                      <a16:creationId xmlns:a16="http://schemas.microsoft.com/office/drawing/2014/main" id="{99042197-7C24-F11B-85B5-83DE6F37B9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76" name="AutoShape 432">
                  <a:extLst>
                    <a:ext uri="{FF2B5EF4-FFF2-40B4-BE49-F238E27FC236}">
                      <a16:creationId xmlns:a16="http://schemas.microsoft.com/office/drawing/2014/main" id="{728F185E-A32A-6473-B3E6-F16F57C6BA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050" name="Group 433">
                <a:extLst>
                  <a:ext uri="{FF2B5EF4-FFF2-40B4-BE49-F238E27FC236}">
                    <a16:creationId xmlns:a16="http://schemas.microsoft.com/office/drawing/2014/main" id="{D7E50BFF-5E2E-0CE5-13AF-0CE2122B1B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1071" name="AutoShape 434">
                  <a:extLst>
                    <a:ext uri="{FF2B5EF4-FFF2-40B4-BE49-F238E27FC236}">
                      <a16:creationId xmlns:a16="http://schemas.microsoft.com/office/drawing/2014/main" id="{43945C12-67BB-15CA-DB2D-C2696D20C1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72" name="Line 435">
                  <a:extLst>
                    <a:ext uri="{FF2B5EF4-FFF2-40B4-BE49-F238E27FC236}">
                      <a16:creationId xmlns:a16="http://schemas.microsoft.com/office/drawing/2014/main" id="{2F68D164-5DB1-5005-B285-64B1FBAFFD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73" name="AutoShape 436">
                  <a:extLst>
                    <a:ext uri="{FF2B5EF4-FFF2-40B4-BE49-F238E27FC236}">
                      <a16:creationId xmlns:a16="http://schemas.microsoft.com/office/drawing/2014/main" id="{2F6351E7-48C7-724D-9C16-78C9B15C1F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051" name="Group 437">
                <a:extLst>
                  <a:ext uri="{FF2B5EF4-FFF2-40B4-BE49-F238E27FC236}">
                    <a16:creationId xmlns:a16="http://schemas.microsoft.com/office/drawing/2014/main" id="{F380B523-147F-C4B0-34E9-C4E3D803865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1068" name="AutoShape 438">
                  <a:extLst>
                    <a:ext uri="{FF2B5EF4-FFF2-40B4-BE49-F238E27FC236}">
                      <a16:creationId xmlns:a16="http://schemas.microsoft.com/office/drawing/2014/main" id="{06E8F376-6B98-21CC-EBBC-F6F032BFF8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69" name="Line 439">
                  <a:extLst>
                    <a:ext uri="{FF2B5EF4-FFF2-40B4-BE49-F238E27FC236}">
                      <a16:creationId xmlns:a16="http://schemas.microsoft.com/office/drawing/2014/main" id="{DDB4DA0D-D176-8E43-F2A3-028EE27BC4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70" name="AutoShape 440">
                  <a:extLst>
                    <a:ext uri="{FF2B5EF4-FFF2-40B4-BE49-F238E27FC236}">
                      <a16:creationId xmlns:a16="http://schemas.microsoft.com/office/drawing/2014/main" id="{1EA29745-FE2A-E3DD-F22B-50F233A1F5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052" name="Group 441">
                <a:extLst>
                  <a:ext uri="{FF2B5EF4-FFF2-40B4-BE49-F238E27FC236}">
                    <a16:creationId xmlns:a16="http://schemas.microsoft.com/office/drawing/2014/main" id="{D772EB7B-D01E-DF7C-2A0C-19A0882C33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1065" name="AutoShape 442">
                  <a:extLst>
                    <a:ext uri="{FF2B5EF4-FFF2-40B4-BE49-F238E27FC236}">
                      <a16:creationId xmlns:a16="http://schemas.microsoft.com/office/drawing/2014/main" id="{C5F6EF31-3A39-6B67-A049-7397279765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66" name="Line 443">
                  <a:extLst>
                    <a:ext uri="{FF2B5EF4-FFF2-40B4-BE49-F238E27FC236}">
                      <a16:creationId xmlns:a16="http://schemas.microsoft.com/office/drawing/2014/main" id="{02CFAC16-1FD3-8B6D-1AAE-FA7C346B4B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67" name="AutoShape 444">
                  <a:extLst>
                    <a:ext uri="{FF2B5EF4-FFF2-40B4-BE49-F238E27FC236}">
                      <a16:creationId xmlns:a16="http://schemas.microsoft.com/office/drawing/2014/main" id="{C408988D-B1A7-41BD-81B9-45E5E2E4F5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053" name="Group 445">
                <a:extLst>
                  <a:ext uri="{FF2B5EF4-FFF2-40B4-BE49-F238E27FC236}">
                    <a16:creationId xmlns:a16="http://schemas.microsoft.com/office/drawing/2014/main" id="{0C5DD6B4-2BCD-D6B6-1FB5-1759F8CD6D6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1062" name="AutoShape 446">
                  <a:extLst>
                    <a:ext uri="{FF2B5EF4-FFF2-40B4-BE49-F238E27FC236}">
                      <a16:creationId xmlns:a16="http://schemas.microsoft.com/office/drawing/2014/main" id="{B706B647-38D4-02D5-652A-F92007D108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63" name="Line 447">
                  <a:extLst>
                    <a:ext uri="{FF2B5EF4-FFF2-40B4-BE49-F238E27FC236}">
                      <a16:creationId xmlns:a16="http://schemas.microsoft.com/office/drawing/2014/main" id="{7732CA4A-D50C-2A0F-0060-636B45C34E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64" name="AutoShape 448">
                  <a:extLst>
                    <a:ext uri="{FF2B5EF4-FFF2-40B4-BE49-F238E27FC236}">
                      <a16:creationId xmlns:a16="http://schemas.microsoft.com/office/drawing/2014/main" id="{453B148D-E511-C312-52E1-0B3240887C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054" name="Group 449">
                <a:extLst>
                  <a:ext uri="{FF2B5EF4-FFF2-40B4-BE49-F238E27FC236}">
                    <a16:creationId xmlns:a16="http://schemas.microsoft.com/office/drawing/2014/main" id="{DFD545F2-0BCA-4F7C-FC60-6FA625AFC2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1059" name="AutoShape 450">
                  <a:extLst>
                    <a:ext uri="{FF2B5EF4-FFF2-40B4-BE49-F238E27FC236}">
                      <a16:creationId xmlns:a16="http://schemas.microsoft.com/office/drawing/2014/main" id="{33086F43-345B-AF2E-B9EB-1106C9F9D0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60" name="Line 451">
                  <a:extLst>
                    <a:ext uri="{FF2B5EF4-FFF2-40B4-BE49-F238E27FC236}">
                      <a16:creationId xmlns:a16="http://schemas.microsoft.com/office/drawing/2014/main" id="{14551CD6-733D-838B-FC95-2DDDFCC7B7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61" name="AutoShape 452">
                  <a:extLst>
                    <a:ext uri="{FF2B5EF4-FFF2-40B4-BE49-F238E27FC236}">
                      <a16:creationId xmlns:a16="http://schemas.microsoft.com/office/drawing/2014/main" id="{B8FE9592-0330-163F-7BD4-E9C2F52373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055" name="Group 453">
                <a:extLst>
                  <a:ext uri="{FF2B5EF4-FFF2-40B4-BE49-F238E27FC236}">
                    <a16:creationId xmlns:a16="http://schemas.microsoft.com/office/drawing/2014/main" id="{E21F0496-76C3-2B27-9FC9-35FDE4C508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1056" name="AutoShape 454">
                  <a:extLst>
                    <a:ext uri="{FF2B5EF4-FFF2-40B4-BE49-F238E27FC236}">
                      <a16:creationId xmlns:a16="http://schemas.microsoft.com/office/drawing/2014/main" id="{CCCFD8BA-C580-8292-014E-7B66875EED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57" name="Line 455">
                  <a:extLst>
                    <a:ext uri="{FF2B5EF4-FFF2-40B4-BE49-F238E27FC236}">
                      <a16:creationId xmlns:a16="http://schemas.microsoft.com/office/drawing/2014/main" id="{E2AA97C7-BD14-287C-A554-A269DA3BF4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58" name="AutoShape 456">
                  <a:extLst>
                    <a:ext uri="{FF2B5EF4-FFF2-40B4-BE49-F238E27FC236}">
                      <a16:creationId xmlns:a16="http://schemas.microsoft.com/office/drawing/2014/main" id="{978D1008-E317-4B85-6420-4AA84D77C8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677" name="Group 457">
              <a:extLst>
                <a:ext uri="{FF2B5EF4-FFF2-40B4-BE49-F238E27FC236}">
                  <a16:creationId xmlns:a16="http://schemas.microsoft.com/office/drawing/2014/main" id="{7895A453-55FE-6AC4-FE0E-A0F711602F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88" y="3376"/>
              <a:ext cx="1968" cy="240"/>
              <a:chOff x="3504" y="720"/>
              <a:chExt cx="1968" cy="240"/>
            </a:xfrm>
          </p:grpSpPr>
          <p:grpSp>
            <p:nvGrpSpPr>
              <p:cNvPr id="1006" name="Group 458">
                <a:extLst>
                  <a:ext uri="{FF2B5EF4-FFF2-40B4-BE49-F238E27FC236}">
                    <a16:creationId xmlns:a16="http://schemas.microsoft.com/office/drawing/2014/main" id="{0EECD563-2021-F6B9-D831-D50993BD401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1043" name="AutoShape 459">
                  <a:extLst>
                    <a:ext uri="{FF2B5EF4-FFF2-40B4-BE49-F238E27FC236}">
                      <a16:creationId xmlns:a16="http://schemas.microsoft.com/office/drawing/2014/main" id="{CD3739F1-BE5C-DC61-2910-E244E341FA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44" name="Line 460">
                  <a:extLst>
                    <a:ext uri="{FF2B5EF4-FFF2-40B4-BE49-F238E27FC236}">
                      <a16:creationId xmlns:a16="http://schemas.microsoft.com/office/drawing/2014/main" id="{8A1DA814-2D73-46B7-FC9A-42F25970DE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45" name="AutoShape 461">
                  <a:extLst>
                    <a:ext uri="{FF2B5EF4-FFF2-40B4-BE49-F238E27FC236}">
                      <a16:creationId xmlns:a16="http://schemas.microsoft.com/office/drawing/2014/main" id="{BFC3DE11-FFDD-BFD2-EC32-391451C9C8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007" name="Group 462">
                <a:extLst>
                  <a:ext uri="{FF2B5EF4-FFF2-40B4-BE49-F238E27FC236}">
                    <a16:creationId xmlns:a16="http://schemas.microsoft.com/office/drawing/2014/main" id="{3EC36392-6469-EBEB-F9B5-5DE21E68FF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1040" name="AutoShape 463">
                  <a:extLst>
                    <a:ext uri="{FF2B5EF4-FFF2-40B4-BE49-F238E27FC236}">
                      <a16:creationId xmlns:a16="http://schemas.microsoft.com/office/drawing/2014/main" id="{1DFC22E3-C4AC-12EB-4B1B-56633EA037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41" name="Line 464">
                  <a:extLst>
                    <a:ext uri="{FF2B5EF4-FFF2-40B4-BE49-F238E27FC236}">
                      <a16:creationId xmlns:a16="http://schemas.microsoft.com/office/drawing/2014/main" id="{175F13A0-77EB-F0DF-F73B-884F430606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42" name="AutoShape 465">
                  <a:extLst>
                    <a:ext uri="{FF2B5EF4-FFF2-40B4-BE49-F238E27FC236}">
                      <a16:creationId xmlns:a16="http://schemas.microsoft.com/office/drawing/2014/main" id="{85A719CE-8FD0-C2B8-F080-3E3B2AC930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008" name="Group 466">
                <a:extLst>
                  <a:ext uri="{FF2B5EF4-FFF2-40B4-BE49-F238E27FC236}">
                    <a16:creationId xmlns:a16="http://schemas.microsoft.com/office/drawing/2014/main" id="{A74560F4-C245-9FFD-6507-5DD1EA9FDD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1037" name="AutoShape 467">
                  <a:extLst>
                    <a:ext uri="{FF2B5EF4-FFF2-40B4-BE49-F238E27FC236}">
                      <a16:creationId xmlns:a16="http://schemas.microsoft.com/office/drawing/2014/main" id="{7951CD85-3946-2117-AF3A-154FE5B3C1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38" name="Line 468">
                  <a:extLst>
                    <a:ext uri="{FF2B5EF4-FFF2-40B4-BE49-F238E27FC236}">
                      <a16:creationId xmlns:a16="http://schemas.microsoft.com/office/drawing/2014/main" id="{DC370EF7-2C1C-4C11-9EED-BC7E1774BE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39" name="AutoShape 469">
                  <a:extLst>
                    <a:ext uri="{FF2B5EF4-FFF2-40B4-BE49-F238E27FC236}">
                      <a16:creationId xmlns:a16="http://schemas.microsoft.com/office/drawing/2014/main" id="{83420380-94CB-C9CA-09D7-5A27063023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009" name="Group 470">
                <a:extLst>
                  <a:ext uri="{FF2B5EF4-FFF2-40B4-BE49-F238E27FC236}">
                    <a16:creationId xmlns:a16="http://schemas.microsoft.com/office/drawing/2014/main" id="{DB02F845-9340-FE70-C9DF-BD68562F5C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1034" name="AutoShape 471">
                  <a:extLst>
                    <a:ext uri="{FF2B5EF4-FFF2-40B4-BE49-F238E27FC236}">
                      <a16:creationId xmlns:a16="http://schemas.microsoft.com/office/drawing/2014/main" id="{A9BF78CD-9CAF-75DF-1116-EECE7D384D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35" name="Line 472">
                  <a:extLst>
                    <a:ext uri="{FF2B5EF4-FFF2-40B4-BE49-F238E27FC236}">
                      <a16:creationId xmlns:a16="http://schemas.microsoft.com/office/drawing/2014/main" id="{710F6873-2AB0-B922-9ACD-B36BCE1FEF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36" name="AutoShape 473">
                  <a:extLst>
                    <a:ext uri="{FF2B5EF4-FFF2-40B4-BE49-F238E27FC236}">
                      <a16:creationId xmlns:a16="http://schemas.microsoft.com/office/drawing/2014/main" id="{3026636A-D15F-2BC8-7439-6E2FC7C97A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010" name="Group 474">
                <a:extLst>
                  <a:ext uri="{FF2B5EF4-FFF2-40B4-BE49-F238E27FC236}">
                    <a16:creationId xmlns:a16="http://schemas.microsoft.com/office/drawing/2014/main" id="{51A9D8F8-EF05-2D38-490F-5F18596083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1031" name="AutoShape 475">
                  <a:extLst>
                    <a:ext uri="{FF2B5EF4-FFF2-40B4-BE49-F238E27FC236}">
                      <a16:creationId xmlns:a16="http://schemas.microsoft.com/office/drawing/2014/main" id="{40FFE15E-10A7-14F8-9C8C-2239028736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32" name="Line 476">
                  <a:extLst>
                    <a:ext uri="{FF2B5EF4-FFF2-40B4-BE49-F238E27FC236}">
                      <a16:creationId xmlns:a16="http://schemas.microsoft.com/office/drawing/2014/main" id="{4E91BF85-C93D-8DA9-5C74-4D5CD26EF9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33" name="AutoShape 477">
                  <a:extLst>
                    <a:ext uri="{FF2B5EF4-FFF2-40B4-BE49-F238E27FC236}">
                      <a16:creationId xmlns:a16="http://schemas.microsoft.com/office/drawing/2014/main" id="{209E4E48-DDA5-5A5B-B6CC-C6E62390F3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011" name="Group 478">
                <a:extLst>
                  <a:ext uri="{FF2B5EF4-FFF2-40B4-BE49-F238E27FC236}">
                    <a16:creationId xmlns:a16="http://schemas.microsoft.com/office/drawing/2014/main" id="{C9E23F1C-308F-7906-1456-EEFA1ED7CD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1028" name="AutoShape 479">
                  <a:extLst>
                    <a:ext uri="{FF2B5EF4-FFF2-40B4-BE49-F238E27FC236}">
                      <a16:creationId xmlns:a16="http://schemas.microsoft.com/office/drawing/2014/main" id="{6757ADEC-15FA-97E2-B4B8-49AABC38C3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29" name="Line 480">
                  <a:extLst>
                    <a:ext uri="{FF2B5EF4-FFF2-40B4-BE49-F238E27FC236}">
                      <a16:creationId xmlns:a16="http://schemas.microsoft.com/office/drawing/2014/main" id="{6E300972-AB17-B281-CBE3-86D1422762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30" name="AutoShape 481">
                  <a:extLst>
                    <a:ext uri="{FF2B5EF4-FFF2-40B4-BE49-F238E27FC236}">
                      <a16:creationId xmlns:a16="http://schemas.microsoft.com/office/drawing/2014/main" id="{4C60CE6B-F8E7-7D24-12BE-20466D3306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012" name="Group 482">
                <a:extLst>
                  <a:ext uri="{FF2B5EF4-FFF2-40B4-BE49-F238E27FC236}">
                    <a16:creationId xmlns:a16="http://schemas.microsoft.com/office/drawing/2014/main" id="{8B4A5F69-C8AB-6CFC-A821-43BD96EDF47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1025" name="AutoShape 483">
                  <a:extLst>
                    <a:ext uri="{FF2B5EF4-FFF2-40B4-BE49-F238E27FC236}">
                      <a16:creationId xmlns:a16="http://schemas.microsoft.com/office/drawing/2014/main" id="{25275120-3D9F-3B03-AC18-CF7763DC5E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26" name="Line 484">
                  <a:extLst>
                    <a:ext uri="{FF2B5EF4-FFF2-40B4-BE49-F238E27FC236}">
                      <a16:creationId xmlns:a16="http://schemas.microsoft.com/office/drawing/2014/main" id="{08813D34-F9EF-0BB1-777E-F50F2AB2C4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27" name="AutoShape 485">
                  <a:extLst>
                    <a:ext uri="{FF2B5EF4-FFF2-40B4-BE49-F238E27FC236}">
                      <a16:creationId xmlns:a16="http://schemas.microsoft.com/office/drawing/2014/main" id="{A5C5F8BD-0C70-BAAD-C5AA-C8B6FC55EA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013" name="Group 486">
                <a:extLst>
                  <a:ext uri="{FF2B5EF4-FFF2-40B4-BE49-F238E27FC236}">
                    <a16:creationId xmlns:a16="http://schemas.microsoft.com/office/drawing/2014/main" id="{1FB2414B-1151-9966-095A-3E2007D16C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1022" name="AutoShape 487">
                  <a:extLst>
                    <a:ext uri="{FF2B5EF4-FFF2-40B4-BE49-F238E27FC236}">
                      <a16:creationId xmlns:a16="http://schemas.microsoft.com/office/drawing/2014/main" id="{B8BE21D3-7D16-662F-1064-1A64C4D184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23" name="Line 488">
                  <a:extLst>
                    <a:ext uri="{FF2B5EF4-FFF2-40B4-BE49-F238E27FC236}">
                      <a16:creationId xmlns:a16="http://schemas.microsoft.com/office/drawing/2014/main" id="{159DBCF8-5B3A-A18B-FD7C-FCF89C0BC0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24" name="AutoShape 489">
                  <a:extLst>
                    <a:ext uri="{FF2B5EF4-FFF2-40B4-BE49-F238E27FC236}">
                      <a16:creationId xmlns:a16="http://schemas.microsoft.com/office/drawing/2014/main" id="{81D27A3F-D53C-34BE-F926-C2E9035E42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014" name="Group 490">
                <a:extLst>
                  <a:ext uri="{FF2B5EF4-FFF2-40B4-BE49-F238E27FC236}">
                    <a16:creationId xmlns:a16="http://schemas.microsoft.com/office/drawing/2014/main" id="{A1F06AEE-69A2-726D-189E-9267DD3D25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1019" name="AutoShape 491">
                  <a:extLst>
                    <a:ext uri="{FF2B5EF4-FFF2-40B4-BE49-F238E27FC236}">
                      <a16:creationId xmlns:a16="http://schemas.microsoft.com/office/drawing/2014/main" id="{3F6DAD18-0855-D0E9-68F6-2196543DC0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20" name="Line 492">
                  <a:extLst>
                    <a:ext uri="{FF2B5EF4-FFF2-40B4-BE49-F238E27FC236}">
                      <a16:creationId xmlns:a16="http://schemas.microsoft.com/office/drawing/2014/main" id="{ABEF7606-5136-5EC5-B104-2C7A9C5715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21" name="AutoShape 493">
                  <a:extLst>
                    <a:ext uri="{FF2B5EF4-FFF2-40B4-BE49-F238E27FC236}">
                      <a16:creationId xmlns:a16="http://schemas.microsoft.com/office/drawing/2014/main" id="{4FDD9773-92AA-FCB3-C84B-E210AE3927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015" name="Group 494">
                <a:extLst>
                  <a:ext uri="{FF2B5EF4-FFF2-40B4-BE49-F238E27FC236}">
                    <a16:creationId xmlns:a16="http://schemas.microsoft.com/office/drawing/2014/main" id="{5D3FC4BD-F2AD-9BBE-064D-185FD1A8F6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1016" name="AutoShape 495">
                  <a:extLst>
                    <a:ext uri="{FF2B5EF4-FFF2-40B4-BE49-F238E27FC236}">
                      <a16:creationId xmlns:a16="http://schemas.microsoft.com/office/drawing/2014/main" id="{049D85B1-24F3-D11F-8507-6739D6CC74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17" name="Line 496">
                  <a:extLst>
                    <a:ext uri="{FF2B5EF4-FFF2-40B4-BE49-F238E27FC236}">
                      <a16:creationId xmlns:a16="http://schemas.microsoft.com/office/drawing/2014/main" id="{AD63502D-5C0E-CF4A-6B79-1767662BCAF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18" name="AutoShape 497">
                  <a:extLst>
                    <a:ext uri="{FF2B5EF4-FFF2-40B4-BE49-F238E27FC236}">
                      <a16:creationId xmlns:a16="http://schemas.microsoft.com/office/drawing/2014/main" id="{423CCC6E-6D36-138F-3C99-033F90DBB5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678" name="Group 498">
              <a:extLst>
                <a:ext uri="{FF2B5EF4-FFF2-40B4-BE49-F238E27FC236}">
                  <a16:creationId xmlns:a16="http://schemas.microsoft.com/office/drawing/2014/main" id="{D6F559C0-83C8-0B65-563F-91DFB0757C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4" y="3440"/>
              <a:ext cx="1968" cy="240"/>
              <a:chOff x="3504" y="720"/>
              <a:chExt cx="1968" cy="240"/>
            </a:xfrm>
          </p:grpSpPr>
          <p:grpSp>
            <p:nvGrpSpPr>
              <p:cNvPr id="966" name="Group 499">
                <a:extLst>
                  <a:ext uri="{FF2B5EF4-FFF2-40B4-BE49-F238E27FC236}">
                    <a16:creationId xmlns:a16="http://schemas.microsoft.com/office/drawing/2014/main" id="{E2CB6084-D632-B7A2-54CF-A045EA4759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1003" name="AutoShape 500">
                  <a:extLst>
                    <a:ext uri="{FF2B5EF4-FFF2-40B4-BE49-F238E27FC236}">
                      <a16:creationId xmlns:a16="http://schemas.microsoft.com/office/drawing/2014/main" id="{2B3640E1-9A93-E29D-E0C9-E23358FC41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04" name="Line 501">
                  <a:extLst>
                    <a:ext uri="{FF2B5EF4-FFF2-40B4-BE49-F238E27FC236}">
                      <a16:creationId xmlns:a16="http://schemas.microsoft.com/office/drawing/2014/main" id="{F17C562A-D7C1-4BAE-9F7E-F4B2B24353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05" name="AutoShape 502">
                  <a:extLst>
                    <a:ext uri="{FF2B5EF4-FFF2-40B4-BE49-F238E27FC236}">
                      <a16:creationId xmlns:a16="http://schemas.microsoft.com/office/drawing/2014/main" id="{711B1E58-B199-E8B9-FF46-7F721A08C5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967" name="Group 503">
                <a:extLst>
                  <a:ext uri="{FF2B5EF4-FFF2-40B4-BE49-F238E27FC236}">
                    <a16:creationId xmlns:a16="http://schemas.microsoft.com/office/drawing/2014/main" id="{2EC5DF15-BD43-B6C3-F986-A1961EEFD75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1000" name="AutoShape 504">
                  <a:extLst>
                    <a:ext uri="{FF2B5EF4-FFF2-40B4-BE49-F238E27FC236}">
                      <a16:creationId xmlns:a16="http://schemas.microsoft.com/office/drawing/2014/main" id="{F65AD932-AC73-29A9-2F76-61AD3D0431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01" name="Line 505">
                  <a:extLst>
                    <a:ext uri="{FF2B5EF4-FFF2-40B4-BE49-F238E27FC236}">
                      <a16:creationId xmlns:a16="http://schemas.microsoft.com/office/drawing/2014/main" id="{10C6B527-846E-4EBA-1640-A8EA719771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02" name="AutoShape 506">
                  <a:extLst>
                    <a:ext uri="{FF2B5EF4-FFF2-40B4-BE49-F238E27FC236}">
                      <a16:creationId xmlns:a16="http://schemas.microsoft.com/office/drawing/2014/main" id="{460D938F-90E0-BC62-5B24-36A96943FF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968" name="Group 507">
                <a:extLst>
                  <a:ext uri="{FF2B5EF4-FFF2-40B4-BE49-F238E27FC236}">
                    <a16:creationId xmlns:a16="http://schemas.microsoft.com/office/drawing/2014/main" id="{63487F9E-B31D-CFF3-1508-9B147BBA27A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997" name="AutoShape 508">
                  <a:extLst>
                    <a:ext uri="{FF2B5EF4-FFF2-40B4-BE49-F238E27FC236}">
                      <a16:creationId xmlns:a16="http://schemas.microsoft.com/office/drawing/2014/main" id="{B9993BB6-B5A9-C4C4-AAEA-08B81300EF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98" name="Line 509">
                  <a:extLst>
                    <a:ext uri="{FF2B5EF4-FFF2-40B4-BE49-F238E27FC236}">
                      <a16:creationId xmlns:a16="http://schemas.microsoft.com/office/drawing/2014/main" id="{E2E82523-3523-4597-06F4-6B3D04B6BD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99" name="AutoShape 510">
                  <a:extLst>
                    <a:ext uri="{FF2B5EF4-FFF2-40B4-BE49-F238E27FC236}">
                      <a16:creationId xmlns:a16="http://schemas.microsoft.com/office/drawing/2014/main" id="{504C2480-A177-08A5-9561-051B2D0FFC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969" name="Group 511">
                <a:extLst>
                  <a:ext uri="{FF2B5EF4-FFF2-40B4-BE49-F238E27FC236}">
                    <a16:creationId xmlns:a16="http://schemas.microsoft.com/office/drawing/2014/main" id="{59BA1449-74BB-C994-AF6E-1C540B6C5D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994" name="AutoShape 512">
                  <a:extLst>
                    <a:ext uri="{FF2B5EF4-FFF2-40B4-BE49-F238E27FC236}">
                      <a16:creationId xmlns:a16="http://schemas.microsoft.com/office/drawing/2014/main" id="{791368EC-CC37-CDEE-1E95-8E57604CFE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95" name="Line 513">
                  <a:extLst>
                    <a:ext uri="{FF2B5EF4-FFF2-40B4-BE49-F238E27FC236}">
                      <a16:creationId xmlns:a16="http://schemas.microsoft.com/office/drawing/2014/main" id="{9665123C-FB0A-DFA6-0865-A1002CB2E0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96" name="AutoShape 514">
                  <a:extLst>
                    <a:ext uri="{FF2B5EF4-FFF2-40B4-BE49-F238E27FC236}">
                      <a16:creationId xmlns:a16="http://schemas.microsoft.com/office/drawing/2014/main" id="{5FF797E0-165E-ADC6-9CF8-A12E2A406D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970" name="Group 515">
                <a:extLst>
                  <a:ext uri="{FF2B5EF4-FFF2-40B4-BE49-F238E27FC236}">
                    <a16:creationId xmlns:a16="http://schemas.microsoft.com/office/drawing/2014/main" id="{007AB067-A2DA-459D-4752-BCC7859256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991" name="AutoShape 516">
                  <a:extLst>
                    <a:ext uri="{FF2B5EF4-FFF2-40B4-BE49-F238E27FC236}">
                      <a16:creationId xmlns:a16="http://schemas.microsoft.com/office/drawing/2014/main" id="{E6F06E46-ECC3-1113-E0EE-6C70C9D9C6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92" name="Line 517">
                  <a:extLst>
                    <a:ext uri="{FF2B5EF4-FFF2-40B4-BE49-F238E27FC236}">
                      <a16:creationId xmlns:a16="http://schemas.microsoft.com/office/drawing/2014/main" id="{891819F9-D753-217A-36D3-0E04D12CB0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93" name="AutoShape 518">
                  <a:extLst>
                    <a:ext uri="{FF2B5EF4-FFF2-40B4-BE49-F238E27FC236}">
                      <a16:creationId xmlns:a16="http://schemas.microsoft.com/office/drawing/2014/main" id="{6E1C26C9-9B48-AB79-F673-B71F8BD6A1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971" name="Group 519">
                <a:extLst>
                  <a:ext uri="{FF2B5EF4-FFF2-40B4-BE49-F238E27FC236}">
                    <a16:creationId xmlns:a16="http://schemas.microsoft.com/office/drawing/2014/main" id="{3B8E98B2-C9A3-DC61-5BA0-4FCECFA394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988" name="AutoShape 520">
                  <a:extLst>
                    <a:ext uri="{FF2B5EF4-FFF2-40B4-BE49-F238E27FC236}">
                      <a16:creationId xmlns:a16="http://schemas.microsoft.com/office/drawing/2014/main" id="{4F8F9B68-6239-051C-2B3F-E453C07702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89" name="Line 521">
                  <a:extLst>
                    <a:ext uri="{FF2B5EF4-FFF2-40B4-BE49-F238E27FC236}">
                      <a16:creationId xmlns:a16="http://schemas.microsoft.com/office/drawing/2014/main" id="{510F884C-55CD-4585-0A42-D4210C92CB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90" name="AutoShape 522">
                  <a:extLst>
                    <a:ext uri="{FF2B5EF4-FFF2-40B4-BE49-F238E27FC236}">
                      <a16:creationId xmlns:a16="http://schemas.microsoft.com/office/drawing/2014/main" id="{AB75502A-1FCD-AE99-D36C-87D9708C5A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972" name="Group 523">
                <a:extLst>
                  <a:ext uri="{FF2B5EF4-FFF2-40B4-BE49-F238E27FC236}">
                    <a16:creationId xmlns:a16="http://schemas.microsoft.com/office/drawing/2014/main" id="{378E4B3F-0EF3-A633-77A4-01060C022A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985" name="AutoShape 524">
                  <a:extLst>
                    <a:ext uri="{FF2B5EF4-FFF2-40B4-BE49-F238E27FC236}">
                      <a16:creationId xmlns:a16="http://schemas.microsoft.com/office/drawing/2014/main" id="{A1B5AF15-0C92-89AE-E5F0-62CD0A3B75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86" name="Line 525">
                  <a:extLst>
                    <a:ext uri="{FF2B5EF4-FFF2-40B4-BE49-F238E27FC236}">
                      <a16:creationId xmlns:a16="http://schemas.microsoft.com/office/drawing/2014/main" id="{D95B1234-AB9F-2096-BC93-CE35E9E3B1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87" name="AutoShape 526">
                  <a:extLst>
                    <a:ext uri="{FF2B5EF4-FFF2-40B4-BE49-F238E27FC236}">
                      <a16:creationId xmlns:a16="http://schemas.microsoft.com/office/drawing/2014/main" id="{A7CE39CB-A212-68B9-8CF2-DAD42303B9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973" name="Group 527">
                <a:extLst>
                  <a:ext uri="{FF2B5EF4-FFF2-40B4-BE49-F238E27FC236}">
                    <a16:creationId xmlns:a16="http://schemas.microsoft.com/office/drawing/2014/main" id="{31260125-6264-DBD8-9B2A-595C6E709C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982" name="AutoShape 528">
                  <a:extLst>
                    <a:ext uri="{FF2B5EF4-FFF2-40B4-BE49-F238E27FC236}">
                      <a16:creationId xmlns:a16="http://schemas.microsoft.com/office/drawing/2014/main" id="{A2178868-88AF-788A-30AD-8A94FE72B8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83" name="Line 529">
                  <a:extLst>
                    <a:ext uri="{FF2B5EF4-FFF2-40B4-BE49-F238E27FC236}">
                      <a16:creationId xmlns:a16="http://schemas.microsoft.com/office/drawing/2014/main" id="{55F0D7C8-AA97-80DA-5534-3660FAA322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84" name="AutoShape 530">
                  <a:extLst>
                    <a:ext uri="{FF2B5EF4-FFF2-40B4-BE49-F238E27FC236}">
                      <a16:creationId xmlns:a16="http://schemas.microsoft.com/office/drawing/2014/main" id="{4C24E18C-58B9-2370-F004-03B7B441B6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974" name="Group 531">
                <a:extLst>
                  <a:ext uri="{FF2B5EF4-FFF2-40B4-BE49-F238E27FC236}">
                    <a16:creationId xmlns:a16="http://schemas.microsoft.com/office/drawing/2014/main" id="{930320DB-92BE-F596-E5DE-177D4DE51D7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979" name="AutoShape 532">
                  <a:extLst>
                    <a:ext uri="{FF2B5EF4-FFF2-40B4-BE49-F238E27FC236}">
                      <a16:creationId xmlns:a16="http://schemas.microsoft.com/office/drawing/2014/main" id="{12F8E9CB-F206-2582-0253-80A392B106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80" name="Line 533">
                  <a:extLst>
                    <a:ext uri="{FF2B5EF4-FFF2-40B4-BE49-F238E27FC236}">
                      <a16:creationId xmlns:a16="http://schemas.microsoft.com/office/drawing/2014/main" id="{2C6A6EF9-82E2-CEFA-E9D7-15F23D5780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81" name="AutoShape 534">
                  <a:extLst>
                    <a:ext uri="{FF2B5EF4-FFF2-40B4-BE49-F238E27FC236}">
                      <a16:creationId xmlns:a16="http://schemas.microsoft.com/office/drawing/2014/main" id="{BD1E4BAD-5BD5-B729-2372-3A91C9CC04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975" name="Group 535">
                <a:extLst>
                  <a:ext uri="{FF2B5EF4-FFF2-40B4-BE49-F238E27FC236}">
                    <a16:creationId xmlns:a16="http://schemas.microsoft.com/office/drawing/2014/main" id="{D0ED0063-D54A-A355-B0DE-E663A4EB81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976" name="AutoShape 536">
                  <a:extLst>
                    <a:ext uri="{FF2B5EF4-FFF2-40B4-BE49-F238E27FC236}">
                      <a16:creationId xmlns:a16="http://schemas.microsoft.com/office/drawing/2014/main" id="{4A2AC20F-5E76-CEFA-8F52-8B878EA0E5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77" name="Line 537">
                  <a:extLst>
                    <a:ext uri="{FF2B5EF4-FFF2-40B4-BE49-F238E27FC236}">
                      <a16:creationId xmlns:a16="http://schemas.microsoft.com/office/drawing/2014/main" id="{73F7D789-CAF2-3831-371A-ADB11DB6EB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78" name="AutoShape 538">
                  <a:extLst>
                    <a:ext uri="{FF2B5EF4-FFF2-40B4-BE49-F238E27FC236}">
                      <a16:creationId xmlns:a16="http://schemas.microsoft.com/office/drawing/2014/main" id="{1180CDFB-F94D-53DB-4441-1C3E82CCE5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679" name="Group 539">
              <a:extLst>
                <a:ext uri="{FF2B5EF4-FFF2-40B4-BE49-F238E27FC236}">
                  <a16:creationId xmlns:a16="http://schemas.microsoft.com/office/drawing/2014/main" id="{D6308A2D-FC9E-E708-D2E3-7767DDE84F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8" y="3496"/>
              <a:ext cx="1968" cy="240"/>
              <a:chOff x="3504" y="720"/>
              <a:chExt cx="1968" cy="240"/>
            </a:xfrm>
          </p:grpSpPr>
          <p:grpSp>
            <p:nvGrpSpPr>
              <p:cNvPr id="926" name="Group 540">
                <a:extLst>
                  <a:ext uri="{FF2B5EF4-FFF2-40B4-BE49-F238E27FC236}">
                    <a16:creationId xmlns:a16="http://schemas.microsoft.com/office/drawing/2014/main" id="{81054A87-2684-0712-0574-E2D5ECFBB36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963" name="AutoShape 541">
                  <a:extLst>
                    <a:ext uri="{FF2B5EF4-FFF2-40B4-BE49-F238E27FC236}">
                      <a16:creationId xmlns:a16="http://schemas.microsoft.com/office/drawing/2014/main" id="{D0E9C2C0-63CB-AD1B-A3E5-29BDC3AFBF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64" name="Line 542">
                  <a:extLst>
                    <a:ext uri="{FF2B5EF4-FFF2-40B4-BE49-F238E27FC236}">
                      <a16:creationId xmlns:a16="http://schemas.microsoft.com/office/drawing/2014/main" id="{0A2ED42F-A9DD-BADD-532D-575EEF3485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65" name="AutoShape 543">
                  <a:extLst>
                    <a:ext uri="{FF2B5EF4-FFF2-40B4-BE49-F238E27FC236}">
                      <a16:creationId xmlns:a16="http://schemas.microsoft.com/office/drawing/2014/main" id="{13EE5926-6DBD-25A0-33A1-DCB2ACDE26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927" name="Group 544">
                <a:extLst>
                  <a:ext uri="{FF2B5EF4-FFF2-40B4-BE49-F238E27FC236}">
                    <a16:creationId xmlns:a16="http://schemas.microsoft.com/office/drawing/2014/main" id="{0B368F71-A51A-66B6-4324-5CCE0B2491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960" name="AutoShape 545">
                  <a:extLst>
                    <a:ext uri="{FF2B5EF4-FFF2-40B4-BE49-F238E27FC236}">
                      <a16:creationId xmlns:a16="http://schemas.microsoft.com/office/drawing/2014/main" id="{6AADD2F1-64FE-AABD-07F0-07B9492C17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61" name="Line 546">
                  <a:extLst>
                    <a:ext uri="{FF2B5EF4-FFF2-40B4-BE49-F238E27FC236}">
                      <a16:creationId xmlns:a16="http://schemas.microsoft.com/office/drawing/2014/main" id="{383D4B2D-CFE1-3007-0AFE-324376BC44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62" name="AutoShape 547">
                  <a:extLst>
                    <a:ext uri="{FF2B5EF4-FFF2-40B4-BE49-F238E27FC236}">
                      <a16:creationId xmlns:a16="http://schemas.microsoft.com/office/drawing/2014/main" id="{9BC0EBA2-C689-88D7-9121-889EF13DED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928" name="Group 548">
                <a:extLst>
                  <a:ext uri="{FF2B5EF4-FFF2-40B4-BE49-F238E27FC236}">
                    <a16:creationId xmlns:a16="http://schemas.microsoft.com/office/drawing/2014/main" id="{6ABF5255-B074-22BC-949A-C0866C3E3A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957" name="AutoShape 549">
                  <a:extLst>
                    <a:ext uri="{FF2B5EF4-FFF2-40B4-BE49-F238E27FC236}">
                      <a16:creationId xmlns:a16="http://schemas.microsoft.com/office/drawing/2014/main" id="{7DE4EA2A-7C2A-B60A-4938-901F6C31C6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58" name="Line 550">
                  <a:extLst>
                    <a:ext uri="{FF2B5EF4-FFF2-40B4-BE49-F238E27FC236}">
                      <a16:creationId xmlns:a16="http://schemas.microsoft.com/office/drawing/2014/main" id="{EC1782DE-1738-55D3-45CC-B860B3925B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59" name="AutoShape 551">
                  <a:extLst>
                    <a:ext uri="{FF2B5EF4-FFF2-40B4-BE49-F238E27FC236}">
                      <a16:creationId xmlns:a16="http://schemas.microsoft.com/office/drawing/2014/main" id="{BA332F88-60FE-A0F6-E701-9861CDCB6E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929" name="Group 552">
                <a:extLst>
                  <a:ext uri="{FF2B5EF4-FFF2-40B4-BE49-F238E27FC236}">
                    <a16:creationId xmlns:a16="http://schemas.microsoft.com/office/drawing/2014/main" id="{7FF7CDE1-4A0E-124A-BD9F-2CABF43CEF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954" name="AutoShape 553">
                  <a:extLst>
                    <a:ext uri="{FF2B5EF4-FFF2-40B4-BE49-F238E27FC236}">
                      <a16:creationId xmlns:a16="http://schemas.microsoft.com/office/drawing/2014/main" id="{907EEA0F-3AB9-B446-025B-4993B9B836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55" name="Line 554">
                  <a:extLst>
                    <a:ext uri="{FF2B5EF4-FFF2-40B4-BE49-F238E27FC236}">
                      <a16:creationId xmlns:a16="http://schemas.microsoft.com/office/drawing/2014/main" id="{4839AADB-CD8D-3DB1-9797-154A02768F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56" name="AutoShape 555">
                  <a:extLst>
                    <a:ext uri="{FF2B5EF4-FFF2-40B4-BE49-F238E27FC236}">
                      <a16:creationId xmlns:a16="http://schemas.microsoft.com/office/drawing/2014/main" id="{1A49FB22-8DEA-8C7C-B52E-B9645DC808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930" name="Group 556">
                <a:extLst>
                  <a:ext uri="{FF2B5EF4-FFF2-40B4-BE49-F238E27FC236}">
                    <a16:creationId xmlns:a16="http://schemas.microsoft.com/office/drawing/2014/main" id="{D6AB5475-6826-4ACC-1755-E2A27668FE6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951" name="AutoShape 557">
                  <a:extLst>
                    <a:ext uri="{FF2B5EF4-FFF2-40B4-BE49-F238E27FC236}">
                      <a16:creationId xmlns:a16="http://schemas.microsoft.com/office/drawing/2014/main" id="{C4599543-4755-F475-8B59-3EDF88DE29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52" name="Line 558">
                  <a:extLst>
                    <a:ext uri="{FF2B5EF4-FFF2-40B4-BE49-F238E27FC236}">
                      <a16:creationId xmlns:a16="http://schemas.microsoft.com/office/drawing/2014/main" id="{35426A1C-A4F3-00B9-73B4-CC663FD1A6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53" name="AutoShape 559">
                  <a:extLst>
                    <a:ext uri="{FF2B5EF4-FFF2-40B4-BE49-F238E27FC236}">
                      <a16:creationId xmlns:a16="http://schemas.microsoft.com/office/drawing/2014/main" id="{77DF400E-4490-6E1F-C273-9C6438973B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931" name="Group 560">
                <a:extLst>
                  <a:ext uri="{FF2B5EF4-FFF2-40B4-BE49-F238E27FC236}">
                    <a16:creationId xmlns:a16="http://schemas.microsoft.com/office/drawing/2014/main" id="{2399AC22-6414-3784-B9AE-6EDA060082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948" name="AutoShape 561">
                  <a:extLst>
                    <a:ext uri="{FF2B5EF4-FFF2-40B4-BE49-F238E27FC236}">
                      <a16:creationId xmlns:a16="http://schemas.microsoft.com/office/drawing/2014/main" id="{8C727059-9D29-5E91-E825-7B531412C8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49" name="Line 562">
                  <a:extLst>
                    <a:ext uri="{FF2B5EF4-FFF2-40B4-BE49-F238E27FC236}">
                      <a16:creationId xmlns:a16="http://schemas.microsoft.com/office/drawing/2014/main" id="{1792A809-6A8A-9EF4-54A2-F4D1076D5F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50" name="AutoShape 563">
                  <a:extLst>
                    <a:ext uri="{FF2B5EF4-FFF2-40B4-BE49-F238E27FC236}">
                      <a16:creationId xmlns:a16="http://schemas.microsoft.com/office/drawing/2014/main" id="{094C856D-122A-8B5F-C4E5-BF112A240D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932" name="Group 564">
                <a:extLst>
                  <a:ext uri="{FF2B5EF4-FFF2-40B4-BE49-F238E27FC236}">
                    <a16:creationId xmlns:a16="http://schemas.microsoft.com/office/drawing/2014/main" id="{D93073BD-253D-DB81-1457-946BDA0529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945" name="AutoShape 565">
                  <a:extLst>
                    <a:ext uri="{FF2B5EF4-FFF2-40B4-BE49-F238E27FC236}">
                      <a16:creationId xmlns:a16="http://schemas.microsoft.com/office/drawing/2014/main" id="{385543CA-8FF4-6010-FD5C-6445939702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46" name="Line 566">
                  <a:extLst>
                    <a:ext uri="{FF2B5EF4-FFF2-40B4-BE49-F238E27FC236}">
                      <a16:creationId xmlns:a16="http://schemas.microsoft.com/office/drawing/2014/main" id="{F00288F6-1BA8-712F-F99C-FC086CE6D4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47" name="AutoShape 567">
                  <a:extLst>
                    <a:ext uri="{FF2B5EF4-FFF2-40B4-BE49-F238E27FC236}">
                      <a16:creationId xmlns:a16="http://schemas.microsoft.com/office/drawing/2014/main" id="{87CC46C2-1DC8-3D2F-8729-94A0059698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933" name="Group 568">
                <a:extLst>
                  <a:ext uri="{FF2B5EF4-FFF2-40B4-BE49-F238E27FC236}">
                    <a16:creationId xmlns:a16="http://schemas.microsoft.com/office/drawing/2014/main" id="{16EADCCF-76E0-99C6-B645-8241ADF97B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942" name="AutoShape 569">
                  <a:extLst>
                    <a:ext uri="{FF2B5EF4-FFF2-40B4-BE49-F238E27FC236}">
                      <a16:creationId xmlns:a16="http://schemas.microsoft.com/office/drawing/2014/main" id="{D34B61C9-A545-2E72-75F8-512EAB060F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43" name="Line 570">
                  <a:extLst>
                    <a:ext uri="{FF2B5EF4-FFF2-40B4-BE49-F238E27FC236}">
                      <a16:creationId xmlns:a16="http://schemas.microsoft.com/office/drawing/2014/main" id="{0947A8E5-B324-6F34-AB7A-051B9BDE00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44" name="AutoShape 571">
                  <a:extLst>
                    <a:ext uri="{FF2B5EF4-FFF2-40B4-BE49-F238E27FC236}">
                      <a16:creationId xmlns:a16="http://schemas.microsoft.com/office/drawing/2014/main" id="{18787943-A039-9AAA-D2F2-9626F4E41F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934" name="Group 572">
                <a:extLst>
                  <a:ext uri="{FF2B5EF4-FFF2-40B4-BE49-F238E27FC236}">
                    <a16:creationId xmlns:a16="http://schemas.microsoft.com/office/drawing/2014/main" id="{2A19BFAB-5DF0-A890-3500-49DEC48E051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939" name="AutoShape 573">
                  <a:extLst>
                    <a:ext uri="{FF2B5EF4-FFF2-40B4-BE49-F238E27FC236}">
                      <a16:creationId xmlns:a16="http://schemas.microsoft.com/office/drawing/2014/main" id="{80689BEB-D993-9BD9-678D-A999D33774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40" name="Line 574">
                  <a:extLst>
                    <a:ext uri="{FF2B5EF4-FFF2-40B4-BE49-F238E27FC236}">
                      <a16:creationId xmlns:a16="http://schemas.microsoft.com/office/drawing/2014/main" id="{6161AE2F-C524-B270-B295-881BBC66E1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41" name="AutoShape 575">
                  <a:extLst>
                    <a:ext uri="{FF2B5EF4-FFF2-40B4-BE49-F238E27FC236}">
                      <a16:creationId xmlns:a16="http://schemas.microsoft.com/office/drawing/2014/main" id="{29D59636-443E-0FD7-BBF5-403804FFE1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935" name="Group 576">
                <a:extLst>
                  <a:ext uri="{FF2B5EF4-FFF2-40B4-BE49-F238E27FC236}">
                    <a16:creationId xmlns:a16="http://schemas.microsoft.com/office/drawing/2014/main" id="{6B678003-6A53-1C5E-2457-F2AC0BE7E91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936" name="AutoShape 577">
                  <a:extLst>
                    <a:ext uri="{FF2B5EF4-FFF2-40B4-BE49-F238E27FC236}">
                      <a16:creationId xmlns:a16="http://schemas.microsoft.com/office/drawing/2014/main" id="{658F76F0-2657-6B19-8EE5-C8BF02CC46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37" name="Line 578">
                  <a:extLst>
                    <a:ext uri="{FF2B5EF4-FFF2-40B4-BE49-F238E27FC236}">
                      <a16:creationId xmlns:a16="http://schemas.microsoft.com/office/drawing/2014/main" id="{CAB40224-99B6-7131-2459-AEE00C3DBC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38" name="AutoShape 579">
                  <a:extLst>
                    <a:ext uri="{FF2B5EF4-FFF2-40B4-BE49-F238E27FC236}">
                      <a16:creationId xmlns:a16="http://schemas.microsoft.com/office/drawing/2014/main" id="{D0A8C151-19F1-6947-ADF7-7A0B18F20D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680" name="Group 580">
              <a:extLst>
                <a:ext uri="{FF2B5EF4-FFF2-40B4-BE49-F238E27FC236}">
                  <a16:creationId xmlns:a16="http://schemas.microsoft.com/office/drawing/2014/main" id="{ADD8CAC5-6A71-7405-44BA-1970CA0A3F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4" y="3560"/>
              <a:ext cx="1968" cy="240"/>
              <a:chOff x="3504" y="720"/>
              <a:chExt cx="1968" cy="240"/>
            </a:xfrm>
          </p:grpSpPr>
          <p:grpSp>
            <p:nvGrpSpPr>
              <p:cNvPr id="886" name="Group 581">
                <a:extLst>
                  <a:ext uri="{FF2B5EF4-FFF2-40B4-BE49-F238E27FC236}">
                    <a16:creationId xmlns:a16="http://schemas.microsoft.com/office/drawing/2014/main" id="{158D3ABA-0481-BDB6-37A2-FD9CBD8F02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923" name="AutoShape 582">
                  <a:extLst>
                    <a:ext uri="{FF2B5EF4-FFF2-40B4-BE49-F238E27FC236}">
                      <a16:creationId xmlns:a16="http://schemas.microsoft.com/office/drawing/2014/main" id="{EBF56AB4-C5D4-BC3A-7C3A-04F66E679D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24" name="Line 583">
                  <a:extLst>
                    <a:ext uri="{FF2B5EF4-FFF2-40B4-BE49-F238E27FC236}">
                      <a16:creationId xmlns:a16="http://schemas.microsoft.com/office/drawing/2014/main" id="{BD287460-FE97-B5D5-CF7B-694312B262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25" name="AutoShape 584">
                  <a:extLst>
                    <a:ext uri="{FF2B5EF4-FFF2-40B4-BE49-F238E27FC236}">
                      <a16:creationId xmlns:a16="http://schemas.microsoft.com/office/drawing/2014/main" id="{2817FD5B-945B-561C-F581-2D7D8316A3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887" name="Group 585">
                <a:extLst>
                  <a:ext uri="{FF2B5EF4-FFF2-40B4-BE49-F238E27FC236}">
                    <a16:creationId xmlns:a16="http://schemas.microsoft.com/office/drawing/2014/main" id="{74541C83-3AD3-136F-0DF1-01FCA6936A9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920" name="AutoShape 586">
                  <a:extLst>
                    <a:ext uri="{FF2B5EF4-FFF2-40B4-BE49-F238E27FC236}">
                      <a16:creationId xmlns:a16="http://schemas.microsoft.com/office/drawing/2014/main" id="{6DE9658C-990A-A6FE-A1BA-6E2E560F29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21" name="Line 587">
                  <a:extLst>
                    <a:ext uri="{FF2B5EF4-FFF2-40B4-BE49-F238E27FC236}">
                      <a16:creationId xmlns:a16="http://schemas.microsoft.com/office/drawing/2014/main" id="{04F0FE17-F0F2-7BBB-7E39-18339757B0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22" name="AutoShape 588">
                  <a:extLst>
                    <a:ext uri="{FF2B5EF4-FFF2-40B4-BE49-F238E27FC236}">
                      <a16:creationId xmlns:a16="http://schemas.microsoft.com/office/drawing/2014/main" id="{2B306BE8-FE87-7034-AFB6-0356065EA2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888" name="Group 589">
                <a:extLst>
                  <a:ext uri="{FF2B5EF4-FFF2-40B4-BE49-F238E27FC236}">
                    <a16:creationId xmlns:a16="http://schemas.microsoft.com/office/drawing/2014/main" id="{E9171532-8822-1340-694B-F93C9855EA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917" name="AutoShape 590">
                  <a:extLst>
                    <a:ext uri="{FF2B5EF4-FFF2-40B4-BE49-F238E27FC236}">
                      <a16:creationId xmlns:a16="http://schemas.microsoft.com/office/drawing/2014/main" id="{0756089D-F432-93F6-366E-CB50CB395F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18" name="Line 591">
                  <a:extLst>
                    <a:ext uri="{FF2B5EF4-FFF2-40B4-BE49-F238E27FC236}">
                      <a16:creationId xmlns:a16="http://schemas.microsoft.com/office/drawing/2014/main" id="{06A46558-05F9-89B2-941B-022DA24AA2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19" name="AutoShape 592">
                  <a:extLst>
                    <a:ext uri="{FF2B5EF4-FFF2-40B4-BE49-F238E27FC236}">
                      <a16:creationId xmlns:a16="http://schemas.microsoft.com/office/drawing/2014/main" id="{3058E6AC-0F94-08A2-120A-CC5DECCD1A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889" name="Group 593">
                <a:extLst>
                  <a:ext uri="{FF2B5EF4-FFF2-40B4-BE49-F238E27FC236}">
                    <a16:creationId xmlns:a16="http://schemas.microsoft.com/office/drawing/2014/main" id="{72A121E4-97D3-45E8-A59D-7AE7A14ED69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914" name="AutoShape 594">
                  <a:extLst>
                    <a:ext uri="{FF2B5EF4-FFF2-40B4-BE49-F238E27FC236}">
                      <a16:creationId xmlns:a16="http://schemas.microsoft.com/office/drawing/2014/main" id="{4073B6A1-C2F2-B053-A080-134B1CA01C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15" name="Line 595">
                  <a:extLst>
                    <a:ext uri="{FF2B5EF4-FFF2-40B4-BE49-F238E27FC236}">
                      <a16:creationId xmlns:a16="http://schemas.microsoft.com/office/drawing/2014/main" id="{F587B52A-9D97-DF44-A00E-2A1E77DE8B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16" name="AutoShape 596">
                  <a:extLst>
                    <a:ext uri="{FF2B5EF4-FFF2-40B4-BE49-F238E27FC236}">
                      <a16:creationId xmlns:a16="http://schemas.microsoft.com/office/drawing/2014/main" id="{4871E5DF-A735-EE40-1198-4364870175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890" name="Group 597">
                <a:extLst>
                  <a:ext uri="{FF2B5EF4-FFF2-40B4-BE49-F238E27FC236}">
                    <a16:creationId xmlns:a16="http://schemas.microsoft.com/office/drawing/2014/main" id="{3097EDE6-5CEC-07CB-9BD9-C36FD463591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911" name="AutoShape 598">
                  <a:extLst>
                    <a:ext uri="{FF2B5EF4-FFF2-40B4-BE49-F238E27FC236}">
                      <a16:creationId xmlns:a16="http://schemas.microsoft.com/office/drawing/2014/main" id="{7B4B549F-B7AD-4FFE-6DE5-A0AB4A2454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12" name="Line 599">
                  <a:extLst>
                    <a:ext uri="{FF2B5EF4-FFF2-40B4-BE49-F238E27FC236}">
                      <a16:creationId xmlns:a16="http://schemas.microsoft.com/office/drawing/2014/main" id="{30DBC3D9-1648-F112-EAB8-7E19DEE045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13" name="AutoShape 600">
                  <a:extLst>
                    <a:ext uri="{FF2B5EF4-FFF2-40B4-BE49-F238E27FC236}">
                      <a16:creationId xmlns:a16="http://schemas.microsoft.com/office/drawing/2014/main" id="{DF91296E-7420-B08A-A33C-0A6BFD167D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891" name="Group 601">
                <a:extLst>
                  <a:ext uri="{FF2B5EF4-FFF2-40B4-BE49-F238E27FC236}">
                    <a16:creationId xmlns:a16="http://schemas.microsoft.com/office/drawing/2014/main" id="{46F7A9A6-D95F-BFE3-3571-85837020F9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908" name="AutoShape 602">
                  <a:extLst>
                    <a:ext uri="{FF2B5EF4-FFF2-40B4-BE49-F238E27FC236}">
                      <a16:creationId xmlns:a16="http://schemas.microsoft.com/office/drawing/2014/main" id="{A52F5FAB-9316-284A-F837-B14A0DB227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09" name="Line 603">
                  <a:extLst>
                    <a:ext uri="{FF2B5EF4-FFF2-40B4-BE49-F238E27FC236}">
                      <a16:creationId xmlns:a16="http://schemas.microsoft.com/office/drawing/2014/main" id="{9B47B57E-F09B-41BA-2390-E1D00CC865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10" name="AutoShape 604">
                  <a:extLst>
                    <a:ext uri="{FF2B5EF4-FFF2-40B4-BE49-F238E27FC236}">
                      <a16:creationId xmlns:a16="http://schemas.microsoft.com/office/drawing/2014/main" id="{2474490D-3C48-329A-FCAD-79211DEFBB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892" name="Group 605">
                <a:extLst>
                  <a:ext uri="{FF2B5EF4-FFF2-40B4-BE49-F238E27FC236}">
                    <a16:creationId xmlns:a16="http://schemas.microsoft.com/office/drawing/2014/main" id="{3B2F366C-E204-8560-946F-6FC9083E62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905" name="AutoShape 606">
                  <a:extLst>
                    <a:ext uri="{FF2B5EF4-FFF2-40B4-BE49-F238E27FC236}">
                      <a16:creationId xmlns:a16="http://schemas.microsoft.com/office/drawing/2014/main" id="{68246C68-E249-BE33-6C05-1AA00E48FF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06" name="Line 607">
                  <a:extLst>
                    <a:ext uri="{FF2B5EF4-FFF2-40B4-BE49-F238E27FC236}">
                      <a16:creationId xmlns:a16="http://schemas.microsoft.com/office/drawing/2014/main" id="{9781C07B-4DB5-6F4C-9152-4B4EB0969F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07" name="AutoShape 608">
                  <a:extLst>
                    <a:ext uri="{FF2B5EF4-FFF2-40B4-BE49-F238E27FC236}">
                      <a16:creationId xmlns:a16="http://schemas.microsoft.com/office/drawing/2014/main" id="{9532535B-834E-3145-B379-4778B08D4F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893" name="Group 609">
                <a:extLst>
                  <a:ext uri="{FF2B5EF4-FFF2-40B4-BE49-F238E27FC236}">
                    <a16:creationId xmlns:a16="http://schemas.microsoft.com/office/drawing/2014/main" id="{E86857B1-7188-3908-AE5C-CB98089713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902" name="AutoShape 610">
                  <a:extLst>
                    <a:ext uri="{FF2B5EF4-FFF2-40B4-BE49-F238E27FC236}">
                      <a16:creationId xmlns:a16="http://schemas.microsoft.com/office/drawing/2014/main" id="{CD0D6DB9-23DA-969A-CF06-BC7BCE1C8E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03" name="Line 611">
                  <a:extLst>
                    <a:ext uri="{FF2B5EF4-FFF2-40B4-BE49-F238E27FC236}">
                      <a16:creationId xmlns:a16="http://schemas.microsoft.com/office/drawing/2014/main" id="{B8B728E4-470B-A503-E12E-1FD994B85F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04" name="AutoShape 612">
                  <a:extLst>
                    <a:ext uri="{FF2B5EF4-FFF2-40B4-BE49-F238E27FC236}">
                      <a16:creationId xmlns:a16="http://schemas.microsoft.com/office/drawing/2014/main" id="{FBFF1915-A200-8409-6779-74B9ADB922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894" name="Group 613">
                <a:extLst>
                  <a:ext uri="{FF2B5EF4-FFF2-40B4-BE49-F238E27FC236}">
                    <a16:creationId xmlns:a16="http://schemas.microsoft.com/office/drawing/2014/main" id="{38BEC575-6530-48CD-FA5A-6B58C8ADDA1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899" name="AutoShape 614">
                  <a:extLst>
                    <a:ext uri="{FF2B5EF4-FFF2-40B4-BE49-F238E27FC236}">
                      <a16:creationId xmlns:a16="http://schemas.microsoft.com/office/drawing/2014/main" id="{174B93F0-2C59-0A59-94CC-B1A5BB49FE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00" name="Line 615">
                  <a:extLst>
                    <a:ext uri="{FF2B5EF4-FFF2-40B4-BE49-F238E27FC236}">
                      <a16:creationId xmlns:a16="http://schemas.microsoft.com/office/drawing/2014/main" id="{914427CB-B1E8-C514-6DCF-13FA3546C4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01" name="AutoShape 616">
                  <a:extLst>
                    <a:ext uri="{FF2B5EF4-FFF2-40B4-BE49-F238E27FC236}">
                      <a16:creationId xmlns:a16="http://schemas.microsoft.com/office/drawing/2014/main" id="{43629F05-EB17-52B9-6042-B88B0D36BB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895" name="Group 617">
                <a:extLst>
                  <a:ext uri="{FF2B5EF4-FFF2-40B4-BE49-F238E27FC236}">
                    <a16:creationId xmlns:a16="http://schemas.microsoft.com/office/drawing/2014/main" id="{994E1CB0-18D5-979F-2107-9E7141EF29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896" name="AutoShape 618">
                  <a:extLst>
                    <a:ext uri="{FF2B5EF4-FFF2-40B4-BE49-F238E27FC236}">
                      <a16:creationId xmlns:a16="http://schemas.microsoft.com/office/drawing/2014/main" id="{1ABA7104-9975-E7E2-1C86-DA18C6C15A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97" name="Line 619">
                  <a:extLst>
                    <a:ext uri="{FF2B5EF4-FFF2-40B4-BE49-F238E27FC236}">
                      <a16:creationId xmlns:a16="http://schemas.microsoft.com/office/drawing/2014/main" id="{23C5CC6A-EB3D-7A35-C45D-590B0B80BF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98" name="AutoShape 620">
                  <a:extLst>
                    <a:ext uri="{FF2B5EF4-FFF2-40B4-BE49-F238E27FC236}">
                      <a16:creationId xmlns:a16="http://schemas.microsoft.com/office/drawing/2014/main" id="{1C759382-D64E-CF64-2340-B0682BCBE9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681" name="Group 621">
              <a:extLst>
                <a:ext uri="{FF2B5EF4-FFF2-40B4-BE49-F238E27FC236}">
                  <a16:creationId xmlns:a16="http://schemas.microsoft.com/office/drawing/2014/main" id="{556E3D1B-FAC1-B29E-EA13-B3CB8F1648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8" y="3616"/>
              <a:ext cx="1968" cy="240"/>
              <a:chOff x="3504" y="720"/>
              <a:chExt cx="1968" cy="240"/>
            </a:xfrm>
          </p:grpSpPr>
          <p:grpSp>
            <p:nvGrpSpPr>
              <p:cNvPr id="846" name="Group 622">
                <a:extLst>
                  <a:ext uri="{FF2B5EF4-FFF2-40B4-BE49-F238E27FC236}">
                    <a16:creationId xmlns:a16="http://schemas.microsoft.com/office/drawing/2014/main" id="{79789593-56BF-7013-85AA-39EFFC45B6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883" name="AutoShape 623">
                  <a:extLst>
                    <a:ext uri="{FF2B5EF4-FFF2-40B4-BE49-F238E27FC236}">
                      <a16:creationId xmlns:a16="http://schemas.microsoft.com/office/drawing/2014/main" id="{B62A8F8D-7E0F-E08C-9D3F-881736727E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84" name="Line 624">
                  <a:extLst>
                    <a:ext uri="{FF2B5EF4-FFF2-40B4-BE49-F238E27FC236}">
                      <a16:creationId xmlns:a16="http://schemas.microsoft.com/office/drawing/2014/main" id="{B897B510-C9E7-6A03-12FD-3D4BC50C1B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85" name="AutoShape 625">
                  <a:extLst>
                    <a:ext uri="{FF2B5EF4-FFF2-40B4-BE49-F238E27FC236}">
                      <a16:creationId xmlns:a16="http://schemas.microsoft.com/office/drawing/2014/main" id="{F4AC7D07-D0FD-9125-A75D-7C82980F68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847" name="Group 626">
                <a:extLst>
                  <a:ext uri="{FF2B5EF4-FFF2-40B4-BE49-F238E27FC236}">
                    <a16:creationId xmlns:a16="http://schemas.microsoft.com/office/drawing/2014/main" id="{8945375D-E9B4-C5F5-9F5F-1422B7C2E08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880" name="AutoShape 627">
                  <a:extLst>
                    <a:ext uri="{FF2B5EF4-FFF2-40B4-BE49-F238E27FC236}">
                      <a16:creationId xmlns:a16="http://schemas.microsoft.com/office/drawing/2014/main" id="{BB96224B-6C4F-2558-C575-A0DECDF866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81" name="Line 628">
                  <a:extLst>
                    <a:ext uri="{FF2B5EF4-FFF2-40B4-BE49-F238E27FC236}">
                      <a16:creationId xmlns:a16="http://schemas.microsoft.com/office/drawing/2014/main" id="{6619EE75-7437-98D4-04AF-AF48001993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82" name="AutoShape 629">
                  <a:extLst>
                    <a:ext uri="{FF2B5EF4-FFF2-40B4-BE49-F238E27FC236}">
                      <a16:creationId xmlns:a16="http://schemas.microsoft.com/office/drawing/2014/main" id="{1EBD34AC-7798-F570-247C-0D6A55CD1B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848" name="Group 630">
                <a:extLst>
                  <a:ext uri="{FF2B5EF4-FFF2-40B4-BE49-F238E27FC236}">
                    <a16:creationId xmlns:a16="http://schemas.microsoft.com/office/drawing/2014/main" id="{7BAC8457-67AB-E88E-92F6-ECE80DD7C0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877" name="AutoShape 631">
                  <a:extLst>
                    <a:ext uri="{FF2B5EF4-FFF2-40B4-BE49-F238E27FC236}">
                      <a16:creationId xmlns:a16="http://schemas.microsoft.com/office/drawing/2014/main" id="{19338109-1540-5624-E520-087972B380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78" name="Line 632">
                  <a:extLst>
                    <a:ext uri="{FF2B5EF4-FFF2-40B4-BE49-F238E27FC236}">
                      <a16:creationId xmlns:a16="http://schemas.microsoft.com/office/drawing/2014/main" id="{9B5F43AA-1700-42DB-7762-17B087270A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79" name="AutoShape 633">
                  <a:extLst>
                    <a:ext uri="{FF2B5EF4-FFF2-40B4-BE49-F238E27FC236}">
                      <a16:creationId xmlns:a16="http://schemas.microsoft.com/office/drawing/2014/main" id="{CAC2D687-DEF3-E7AC-C1A1-DA6D545913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849" name="Group 634">
                <a:extLst>
                  <a:ext uri="{FF2B5EF4-FFF2-40B4-BE49-F238E27FC236}">
                    <a16:creationId xmlns:a16="http://schemas.microsoft.com/office/drawing/2014/main" id="{A6D8ECD5-7E1D-4AF5-18A0-410418DFFF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874" name="AutoShape 635">
                  <a:extLst>
                    <a:ext uri="{FF2B5EF4-FFF2-40B4-BE49-F238E27FC236}">
                      <a16:creationId xmlns:a16="http://schemas.microsoft.com/office/drawing/2014/main" id="{7CC00FA6-4C58-0DB3-41EE-DD34EF4EB1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75" name="Line 636">
                  <a:extLst>
                    <a:ext uri="{FF2B5EF4-FFF2-40B4-BE49-F238E27FC236}">
                      <a16:creationId xmlns:a16="http://schemas.microsoft.com/office/drawing/2014/main" id="{2372ED65-8A0E-E124-3866-710CB88715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76" name="AutoShape 637">
                  <a:extLst>
                    <a:ext uri="{FF2B5EF4-FFF2-40B4-BE49-F238E27FC236}">
                      <a16:creationId xmlns:a16="http://schemas.microsoft.com/office/drawing/2014/main" id="{A6C45422-9686-A9A9-F5A1-8647E41499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850" name="Group 638">
                <a:extLst>
                  <a:ext uri="{FF2B5EF4-FFF2-40B4-BE49-F238E27FC236}">
                    <a16:creationId xmlns:a16="http://schemas.microsoft.com/office/drawing/2014/main" id="{9ACAE4E8-73E6-72A9-1BBD-CC05225FA9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871" name="AutoShape 639">
                  <a:extLst>
                    <a:ext uri="{FF2B5EF4-FFF2-40B4-BE49-F238E27FC236}">
                      <a16:creationId xmlns:a16="http://schemas.microsoft.com/office/drawing/2014/main" id="{35A27A63-2849-94D6-477C-D605D4BE6A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72" name="Line 640">
                  <a:extLst>
                    <a:ext uri="{FF2B5EF4-FFF2-40B4-BE49-F238E27FC236}">
                      <a16:creationId xmlns:a16="http://schemas.microsoft.com/office/drawing/2014/main" id="{628E8335-FF2D-B958-6EFC-F2F5FE720F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73" name="AutoShape 641">
                  <a:extLst>
                    <a:ext uri="{FF2B5EF4-FFF2-40B4-BE49-F238E27FC236}">
                      <a16:creationId xmlns:a16="http://schemas.microsoft.com/office/drawing/2014/main" id="{4E4CBE27-ED85-BAB6-9D9E-89EFE716E9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851" name="Group 642">
                <a:extLst>
                  <a:ext uri="{FF2B5EF4-FFF2-40B4-BE49-F238E27FC236}">
                    <a16:creationId xmlns:a16="http://schemas.microsoft.com/office/drawing/2014/main" id="{26701E9E-113B-5CFA-C33E-94C9679994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868" name="AutoShape 643">
                  <a:extLst>
                    <a:ext uri="{FF2B5EF4-FFF2-40B4-BE49-F238E27FC236}">
                      <a16:creationId xmlns:a16="http://schemas.microsoft.com/office/drawing/2014/main" id="{A41DB224-80F5-8EE2-7D4D-6153DE8F89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69" name="Line 644">
                  <a:extLst>
                    <a:ext uri="{FF2B5EF4-FFF2-40B4-BE49-F238E27FC236}">
                      <a16:creationId xmlns:a16="http://schemas.microsoft.com/office/drawing/2014/main" id="{4B16DA74-5696-4388-1A27-19D9FC9DA5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70" name="AutoShape 645">
                  <a:extLst>
                    <a:ext uri="{FF2B5EF4-FFF2-40B4-BE49-F238E27FC236}">
                      <a16:creationId xmlns:a16="http://schemas.microsoft.com/office/drawing/2014/main" id="{49A2FBD3-CE4B-D2F6-9BC6-5A065492BA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852" name="Group 646">
                <a:extLst>
                  <a:ext uri="{FF2B5EF4-FFF2-40B4-BE49-F238E27FC236}">
                    <a16:creationId xmlns:a16="http://schemas.microsoft.com/office/drawing/2014/main" id="{8C71C88B-9839-8493-7B2E-BAF6A6126C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865" name="AutoShape 647">
                  <a:extLst>
                    <a:ext uri="{FF2B5EF4-FFF2-40B4-BE49-F238E27FC236}">
                      <a16:creationId xmlns:a16="http://schemas.microsoft.com/office/drawing/2014/main" id="{3AA7E14D-701F-37B6-CB13-15EA4FF1C9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66" name="Line 648">
                  <a:extLst>
                    <a:ext uri="{FF2B5EF4-FFF2-40B4-BE49-F238E27FC236}">
                      <a16:creationId xmlns:a16="http://schemas.microsoft.com/office/drawing/2014/main" id="{2354F3C0-C569-E9BC-7AFB-CEC74E26A2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67" name="AutoShape 649">
                  <a:extLst>
                    <a:ext uri="{FF2B5EF4-FFF2-40B4-BE49-F238E27FC236}">
                      <a16:creationId xmlns:a16="http://schemas.microsoft.com/office/drawing/2014/main" id="{42911D11-EE4F-4023-E899-C9A8A5C229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853" name="Group 650">
                <a:extLst>
                  <a:ext uri="{FF2B5EF4-FFF2-40B4-BE49-F238E27FC236}">
                    <a16:creationId xmlns:a16="http://schemas.microsoft.com/office/drawing/2014/main" id="{C393505A-6CAD-120B-E0F7-16832A57897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862" name="AutoShape 651">
                  <a:extLst>
                    <a:ext uri="{FF2B5EF4-FFF2-40B4-BE49-F238E27FC236}">
                      <a16:creationId xmlns:a16="http://schemas.microsoft.com/office/drawing/2014/main" id="{2651F5F1-DA57-95B7-8BF6-234D29B560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63" name="Line 652">
                  <a:extLst>
                    <a:ext uri="{FF2B5EF4-FFF2-40B4-BE49-F238E27FC236}">
                      <a16:creationId xmlns:a16="http://schemas.microsoft.com/office/drawing/2014/main" id="{7C445572-C52E-58C4-C324-401492FEBE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64" name="AutoShape 653">
                  <a:extLst>
                    <a:ext uri="{FF2B5EF4-FFF2-40B4-BE49-F238E27FC236}">
                      <a16:creationId xmlns:a16="http://schemas.microsoft.com/office/drawing/2014/main" id="{65101FF5-81F8-0FC4-71DF-6538B30CE9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854" name="Group 654">
                <a:extLst>
                  <a:ext uri="{FF2B5EF4-FFF2-40B4-BE49-F238E27FC236}">
                    <a16:creationId xmlns:a16="http://schemas.microsoft.com/office/drawing/2014/main" id="{DCA996A7-E30D-C373-13AB-768850FAE3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859" name="AutoShape 655">
                  <a:extLst>
                    <a:ext uri="{FF2B5EF4-FFF2-40B4-BE49-F238E27FC236}">
                      <a16:creationId xmlns:a16="http://schemas.microsoft.com/office/drawing/2014/main" id="{A3324BA0-F893-1976-182A-19F42C0716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60" name="Line 656">
                  <a:extLst>
                    <a:ext uri="{FF2B5EF4-FFF2-40B4-BE49-F238E27FC236}">
                      <a16:creationId xmlns:a16="http://schemas.microsoft.com/office/drawing/2014/main" id="{4383B0BD-8D18-8E37-623B-798FD0ACD3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61" name="AutoShape 657">
                  <a:extLst>
                    <a:ext uri="{FF2B5EF4-FFF2-40B4-BE49-F238E27FC236}">
                      <a16:creationId xmlns:a16="http://schemas.microsoft.com/office/drawing/2014/main" id="{C14A18B5-16EA-9846-85F0-43D638340D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855" name="Group 658">
                <a:extLst>
                  <a:ext uri="{FF2B5EF4-FFF2-40B4-BE49-F238E27FC236}">
                    <a16:creationId xmlns:a16="http://schemas.microsoft.com/office/drawing/2014/main" id="{6F63FAC7-B9DA-08F1-A2C4-6001AB2A9AF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856" name="AutoShape 659">
                  <a:extLst>
                    <a:ext uri="{FF2B5EF4-FFF2-40B4-BE49-F238E27FC236}">
                      <a16:creationId xmlns:a16="http://schemas.microsoft.com/office/drawing/2014/main" id="{CFFB37CB-CC14-024E-042F-A81705B29E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57" name="Line 660">
                  <a:extLst>
                    <a:ext uri="{FF2B5EF4-FFF2-40B4-BE49-F238E27FC236}">
                      <a16:creationId xmlns:a16="http://schemas.microsoft.com/office/drawing/2014/main" id="{7A643485-F0A5-3AF0-613F-5E5644DFA9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58" name="AutoShape 661">
                  <a:extLst>
                    <a:ext uri="{FF2B5EF4-FFF2-40B4-BE49-F238E27FC236}">
                      <a16:creationId xmlns:a16="http://schemas.microsoft.com/office/drawing/2014/main" id="{DDEB6521-F2FD-7BF6-99AA-0FCEE9CF3B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682" name="Group 662">
              <a:extLst>
                <a:ext uri="{FF2B5EF4-FFF2-40B4-BE49-F238E27FC236}">
                  <a16:creationId xmlns:a16="http://schemas.microsoft.com/office/drawing/2014/main" id="{8F0BF655-062C-B8EB-CB77-56744A94F2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4" y="3680"/>
              <a:ext cx="1968" cy="240"/>
              <a:chOff x="3504" y="720"/>
              <a:chExt cx="1968" cy="240"/>
            </a:xfrm>
          </p:grpSpPr>
          <p:grpSp>
            <p:nvGrpSpPr>
              <p:cNvPr id="806" name="Group 663">
                <a:extLst>
                  <a:ext uri="{FF2B5EF4-FFF2-40B4-BE49-F238E27FC236}">
                    <a16:creationId xmlns:a16="http://schemas.microsoft.com/office/drawing/2014/main" id="{1400EB0D-0B3E-80B7-F1F1-BDDB424587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843" name="AutoShape 664">
                  <a:extLst>
                    <a:ext uri="{FF2B5EF4-FFF2-40B4-BE49-F238E27FC236}">
                      <a16:creationId xmlns:a16="http://schemas.microsoft.com/office/drawing/2014/main" id="{E6911754-161C-F76F-E216-3C4B1C43F6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44" name="Line 665">
                  <a:extLst>
                    <a:ext uri="{FF2B5EF4-FFF2-40B4-BE49-F238E27FC236}">
                      <a16:creationId xmlns:a16="http://schemas.microsoft.com/office/drawing/2014/main" id="{10FF5DF7-4382-343B-E2FA-3925033FA5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45" name="AutoShape 666">
                  <a:extLst>
                    <a:ext uri="{FF2B5EF4-FFF2-40B4-BE49-F238E27FC236}">
                      <a16:creationId xmlns:a16="http://schemas.microsoft.com/office/drawing/2014/main" id="{92DD4293-000E-4EBC-C8D8-94ABD30EF5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807" name="Group 667">
                <a:extLst>
                  <a:ext uri="{FF2B5EF4-FFF2-40B4-BE49-F238E27FC236}">
                    <a16:creationId xmlns:a16="http://schemas.microsoft.com/office/drawing/2014/main" id="{83818E75-9793-4433-59D5-98C30F191D3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840" name="AutoShape 668">
                  <a:extLst>
                    <a:ext uri="{FF2B5EF4-FFF2-40B4-BE49-F238E27FC236}">
                      <a16:creationId xmlns:a16="http://schemas.microsoft.com/office/drawing/2014/main" id="{B23DB553-061E-ED69-8935-C34E538ADC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41" name="Line 669">
                  <a:extLst>
                    <a:ext uri="{FF2B5EF4-FFF2-40B4-BE49-F238E27FC236}">
                      <a16:creationId xmlns:a16="http://schemas.microsoft.com/office/drawing/2014/main" id="{BC611C57-8887-A742-3079-488ECB206E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42" name="AutoShape 670">
                  <a:extLst>
                    <a:ext uri="{FF2B5EF4-FFF2-40B4-BE49-F238E27FC236}">
                      <a16:creationId xmlns:a16="http://schemas.microsoft.com/office/drawing/2014/main" id="{84BE4E9F-D134-FD57-B427-D6CDD98489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808" name="Group 671">
                <a:extLst>
                  <a:ext uri="{FF2B5EF4-FFF2-40B4-BE49-F238E27FC236}">
                    <a16:creationId xmlns:a16="http://schemas.microsoft.com/office/drawing/2014/main" id="{375ADAD7-BF64-F141-5910-B9870A1D3E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837" name="AutoShape 672">
                  <a:extLst>
                    <a:ext uri="{FF2B5EF4-FFF2-40B4-BE49-F238E27FC236}">
                      <a16:creationId xmlns:a16="http://schemas.microsoft.com/office/drawing/2014/main" id="{781E7BC0-2B4A-A797-E07F-55DB15E3EB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38" name="Line 673">
                  <a:extLst>
                    <a:ext uri="{FF2B5EF4-FFF2-40B4-BE49-F238E27FC236}">
                      <a16:creationId xmlns:a16="http://schemas.microsoft.com/office/drawing/2014/main" id="{27C20F36-A53C-5FB0-F00F-AEB6F89C45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39" name="AutoShape 674">
                  <a:extLst>
                    <a:ext uri="{FF2B5EF4-FFF2-40B4-BE49-F238E27FC236}">
                      <a16:creationId xmlns:a16="http://schemas.microsoft.com/office/drawing/2014/main" id="{269D8C0D-0B1E-9ECA-77AE-45BBBB3CDA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809" name="Group 675">
                <a:extLst>
                  <a:ext uri="{FF2B5EF4-FFF2-40B4-BE49-F238E27FC236}">
                    <a16:creationId xmlns:a16="http://schemas.microsoft.com/office/drawing/2014/main" id="{362F28E4-93CA-D70B-3CE7-8F2E7F8AC3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834" name="AutoShape 676">
                  <a:extLst>
                    <a:ext uri="{FF2B5EF4-FFF2-40B4-BE49-F238E27FC236}">
                      <a16:creationId xmlns:a16="http://schemas.microsoft.com/office/drawing/2014/main" id="{2C3EE783-70B1-35E2-15B3-653DD9340D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35" name="Line 677">
                  <a:extLst>
                    <a:ext uri="{FF2B5EF4-FFF2-40B4-BE49-F238E27FC236}">
                      <a16:creationId xmlns:a16="http://schemas.microsoft.com/office/drawing/2014/main" id="{9584CAA5-E0AB-FB4C-252A-CC131DC3BE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36" name="AutoShape 678">
                  <a:extLst>
                    <a:ext uri="{FF2B5EF4-FFF2-40B4-BE49-F238E27FC236}">
                      <a16:creationId xmlns:a16="http://schemas.microsoft.com/office/drawing/2014/main" id="{C4B26A3F-297A-6AA6-BAAF-EABEF432F8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810" name="Group 679">
                <a:extLst>
                  <a:ext uri="{FF2B5EF4-FFF2-40B4-BE49-F238E27FC236}">
                    <a16:creationId xmlns:a16="http://schemas.microsoft.com/office/drawing/2014/main" id="{529F2812-FCFD-E97E-E3AE-4631111BC70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831" name="AutoShape 680">
                  <a:extLst>
                    <a:ext uri="{FF2B5EF4-FFF2-40B4-BE49-F238E27FC236}">
                      <a16:creationId xmlns:a16="http://schemas.microsoft.com/office/drawing/2014/main" id="{03882418-D7E2-7165-14C6-F4D901B713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32" name="Line 681">
                  <a:extLst>
                    <a:ext uri="{FF2B5EF4-FFF2-40B4-BE49-F238E27FC236}">
                      <a16:creationId xmlns:a16="http://schemas.microsoft.com/office/drawing/2014/main" id="{53F9C5EE-E62A-3066-0CFB-F34B7398CE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33" name="AutoShape 682">
                  <a:extLst>
                    <a:ext uri="{FF2B5EF4-FFF2-40B4-BE49-F238E27FC236}">
                      <a16:creationId xmlns:a16="http://schemas.microsoft.com/office/drawing/2014/main" id="{51CAC59D-9E2F-17E9-F473-4D8C3B5416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811" name="Group 683">
                <a:extLst>
                  <a:ext uri="{FF2B5EF4-FFF2-40B4-BE49-F238E27FC236}">
                    <a16:creationId xmlns:a16="http://schemas.microsoft.com/office/drawing/2014/main" id="{DBA916EB-2EF1-D17B-5627-877191ACFE3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828" name="AutoShape 684">
                  <a:extLst>
                    <a:ext uri="{FF2B5EF4-FFF2-40B4-BE49-F238E27FC236}">
                      <a16:creationId xmlns:a16="http://schemas.microsoft.com/office/drawing/2014/main" id="{9F3D6FD7-7F69-28C9-456F-31B41087E7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29" name="Line 685">
                  <a:extLst>
                    <a:ext uri="{FF2B5EF4-FFF2-40B4-BE49-F238E27FC236}">
                      <a16:creationId xmlns:a16="http://schemas.microsoft.com/office/drawing/2014/main" id="{40EFD8F1-3CF6-0D0F-A7F8-C6B03D09C9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30" name="AutoShape 686">
                  <a:extLst>
                    <a:ext uri="{FF2B5EF4-FFF2-40B4-BE49-F238E27FC236}">
                      <a16:creationId xmlns:a16="http://schemas.microsoft.com/office/drawing/2014/main" id="{16E6DAF3-6991-454B-A909-57342EDBB4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812" name="Group 687">
                <a:extLst>
                  <a:ext uri="{FF2B5EF4-FFF2-40B4-BE49-F238E27FC236}">
                    <a16:creationId xmlns:a16="http://schemas.microsoft.com/office/drawing/2014/main" id="{9743C978-28F6-3EC4-A05C-A1B3CC6254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825" name="AutoShape 688">
                  <a:extLst>
                    <a:ext uri="{FF2B5EF4-FFF2-40B4-BE49-F238E27FC236}">
                      <a16:creationId xmlns:a16="http://schemas.microsoft.com/office/drawing/2014/main" id="{7B8238BE-17CD-5BFE-49D6-7DEC2E4242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26" name="Line 689">
                  <a:extLst>
                    <a:ext uri="{FF2B5EF4-FFF2-40B4-BE49-F238E27FC236}">
                      <a16:creationId xmlns:a16="http://schemas.microsoft.com/office/drawing/2014/main" id="{262F112E-F949-D9A7-AF16-3C0E2E36E8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27" name="AutoShape 690">
                  <a:extLst>
                    <a:ext uri="{FF2B5EF4-FFF2-40B4-BE49-F238E27FC236}">
                      <a16:creationId xmlns:a16="http://schemas.microsoft.com/office/drawing/2014/main" id="{483CA09B-040E-63D9-9ACF-0F121A2580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813" name="Group 691">
                <a:extLst>
                  <a:ext uri="{FF2B5EF4-FFF2-40B4-BE49-F238E27FC236}">
                    <a16:creationId xmlns:a16="http://schemas.microsoft.com/office/drawing/2014/main" id="{1EF5ED92-CCB9-B187-BDB9-C665518178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822" name="AutoShape 692">
                  <a:extLst>
                    <a:ext uri="{FF2B5EF4-FFF2-40B4-BE49-F238E27FC236}">
                      <a16:creationId xmlns:a16="http://schemas.microsoft.com/office/drawing/2014/main" id="{2048C11E-218A-E26A-8804-4CFB1857C5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23" name="Line 693">
                  <a:extLst>
                    <a:ext uri="{FF2B5EF4-FFF2-40B4-BE49-F238E27FC236}">
                      <a16:creationId xmlns:a16="http://schemas.microsoft.com/office/drawing/2014/main" id="{352144F0-B3D4-1B5A-AD0E-F686D0AF46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24" name="AutoShape 694">
                  <a:extLst>
                    <a:ext uri="{FF2B5EF4-FFF2-40B4-BE49-F238E27FC236}">
                      <a16:creationId xmlns:a16="http://schemas.microsoft.com/office/drawing/2014/main" id="{954C5B2F-7D75-357E-C70E-BE069E5D06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814" name="Group 695">
                <a:extLst>
                  <a:ext uri="{FF2B5EF4-FFF2-40B4-BE49-F238E27FC236}">
                    <a16:creationId xmlns:a16="http://schemas.microsoft.com/office/drawing/2014/main" id="{AE097D59-736E-948F-4192-F5FD858B02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819" name="AutoShape 696">
                  <a:extLst>
                    <a:ext uri="{FF2B5EF4-FFF2-40B4-BE49-F238E27FC236}">
                      <a16:creationId xmlns:a16="http://schemas.microsoft.com/office/drawing/2014/main" id="{F657796C-C058-A539-1E00-1F9BB69E41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20" name="Line 697">
                  <a:extLst>
                    <a:ext uri="{FF2B5EF4-FFF2-40B4-BE49-F238E27FC236}">
                      <a16:creationId xmlns:a16="http://schemas.microsoft.com/office/drawing/2014/main" id="{D236C5C8-65A8-0388-CBAA-CFCED077BA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21" name="AutoShape 698">
                  <a:extLst>
                    <a:ext uri="{FF2B5EF4-FFF2-40B4-BE49-F238E27FC236}">
                      <a16:creationId xmlns:a16="http://schemas.microsoft.com/office/drawing/2014/main" id="{C94BC166-43FD-6E3D-A301-29534B84E1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815" name="Group 699">
                <a:extLst>
                  <a:ext uri="{FF2B5EF4-FFF2-40B4-BE49-F238E27FC236}">
                    <a16:creationId xmlns:a16="http://schemas.microsoft.com/office/drawing/2014/main" id="{DC16C8BD-7141-197A-7918-736187EEB93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816" name="AutoShape 700">
                  <a:extLst>
                    <a:ext uri="{FF2B5EF4-FFF2-40B4-BE49-F238E27FC236}">
                      <a16:creationId xmlns:a16="http://schemas.microsoft.com/office/drawing/2014/main" id="{41CCF96E-7BB4-C9FD-7575-FE0CBFA0EA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17" name="Line 701">
                  <a:extLst>
                    <a:ext uri="{FF2B5EF4-FFF2-40B4-BE49-F238E27FC236}">
                      <a16:creationId xmlns:a16="http://schemas.microsoft.com/office/drawing/2014/main" id="{BC16C0A9-1176-42C3-2795-1260290DDA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18" name="AutoShape 702">
                  <a:extLst>
                    <a:ext uri="{FF2B5EF4-FFF2-40B4-BE49-F238E27FC236}">
                      <a16:creationId xmlns:a16="http://schemas.microsoft.com/office/drawing/2014/main" id="{5CBF9C50-944F-5015-8AB3-A8C7C89872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683" name="Group 703">
              <a:extLst>
                <a:ext uri="{FF2B5EF4-FFF2-40B4-BE49-F238E27FC236}">
                  <a16:creationId xmlns:a16="http://schemas.microsoft.com/office/drawing/2014/main" id="{DBD4A7A2-2F58-0977-A4F7-65D2E682E6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0" y="3744"/>
              <a:ext cx="1968" cy="240"/>
              <a:chOff x="3504" y="720"/>
              <a:chExt cx="1968" cy="240"/>
            </a:xfrm>
          </p:grpSpPr>
          <p:grpSp>
            <p:nvGrpSpPr>
              <p:cNvPr id="766" name="Group 704">
                <a:extLst>
                  <a:ext uri="{FF2B5EF4-FFF2-40B4-BE49-F238E27FC236}">
                    <a16:creationId xmlns:a16="http://schemas.microsoft.com/office/drawing/2014/main" id="{7E485FEA-8A12-6BA2-F233-3DA270DF53D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803" name="AutoShape 705">
                  <a:extLst>
                    <a:ext uri="{FF2B5EF4-FFF2-40B4-BE49-F238E27FC236}">
                      <a16:creationId xmlns:a16="http://schemas.microsoft.com/office/drawing/2014/main" id="{F58367D7-AD1D-2270-495E-70A026E311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04" name="Line 706">
                  <a:extLst>
                    <a:ext uri="{FF2B5EF4-FFF2-40B4-BE49-F238E27FC236}">
                      <a16:creationId xmlns:a16="http://schemas.microsoft.com/office/drawing/2014/main" id="{7B60E115-6EAD-AA7B-1A8A-786495B015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05" name="AutoShape 707">
                  <a:extLst>
                    <a:ext uri="{FF2B5EF4-FFF2-40B4-BE49-F238E27FC236}">
                      <a16:creationId xmlns:a16="http://schemas.microsoft.com/office/drawing/2014/main" id="{33982693-748A-F1AF-0C5E-AEFCB65162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767" name="Group 708">
                <a:extLst>
                  <a:ext uri="{FF2B5EF4-FFF2-40B4-BE49-F238E27FC236}">
                    <a16:creationId xmlns:a16="http://schemas.microsoft.com/office/drawing/2014/main" id="{6066BCE4-96EA-EB0F-77D0-D76F282F77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800" name="AutoShape 709">
                  <a:extLst>
                    <a:ext uri="{FF2B5EF4-FFF2-40B4-BE49-F238E27FC236}">
                      <a16:creationId xmlns:a16="http://schemas.microsoft.com/office/drawing/2014/main" id="{DF43F5D3-2CB5-4B09-5ECA-7AFDABF081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01" name="Line 710">
                  <a:extLst>
                    <a:ext uri="{FF2B5EF4-FFF2-40B4-BE49-F238E27FC236}">
                      <a16:creationId xmlns:a16="http://schemas.microsoft.com/office/drawing/2014/main" id="{2B78FA57-E42C-4758-018C-0214279C7E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02" name="AutoShape 711">
                  <a:extLst>
                    <a:ext uri="{FF2B5EF4-FFF2-40B4-BE49-F238E27FC236}">
                      <a16:creationId xmlns:a16="http://schemas.microsoft.com/office/drawing/2014/main" id="{575DE87D-DEB4-48F8-759F-9E048B7289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768" name="Group 712">
                <a:extLst>
                  <a:ext uri="{FF2B5EF4-FFF2-40B4-BE49-F238E27FC236}">
                    <a16:creationId xmlns:a16="http://schemas.microsoft.com/office/drawing/2014/main" id="{01876877-4175-9372-053B-4B1600D3ED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797" name="AutoShape 713">
                  <a:extLst>
                    <a:ext uri="{FF2B5EF4-FFF2-40B4-BE49-F238E27FC236}">
                      <a16:creationId xmlns:a16="http://schemas.microsoft.com/office/drawing/2014/main" id="{C46577FF-948F-70B2-35B2-86E6E09B84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98" name="Line 714">
                  <a:extLst>
                    <a:ext uri="{FF2B5EF4-FFF2-40B4-BE49-F238E27FC236}">
                      <a16:creationId xmlns:a16="http://schemas.microsoft.com/office/drawing/2014/main" id="{D0311496-88C8-00CE-6E54-D4F6C7488D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99" name="AutoShape 715">
                  <a:extLst>
                    <a:ext uri="{FF2B5EF4-FFF2-40B4-BE49-F238E27FC236}">
                      <a16:creationId xmlns:a16="http://schemas.microsoft.com/office/drawing/2014/main" id="{6DEEA0D2-4E67-603C-C333-0AD0478CD0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769" name="Group 716">
                <a:extLst>
                  <a:ext uri="{FF2B5EF4-FFF2-40B4-BE49-F238E27FC236}">
                    <a16:creationId xmlns:a16="http://schemas.microsoft.com/office/drawing/2014/main" id="{88DEAA48-FD7A-1081-2227-FA29416C2D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794" name="AutoShape 717">
                  <a:extLst>
                    <a:ext uri="{FF2B5EF4-FFF2-40B4-BE49-F238E27FC236}">
                      <a16:creationId xmlns:a16="http://schemas.microsoft.com/office/drawing/2014/main" id="{261986A1-3F12-54FC-D3CD-63E954B846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95" name="Line 718">
                  <a:extLst>
                    <a:ext uri="{FF2B5EF4-FFF2-40B4-BE49-F238E27FC236}">
                      <a16:creationId xmlns:a16="http://schemas.microsoft.com/office/drawing/2014/main" id="{50C742DD-8BDF-FABC-A102-723732C8FB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96" name="AutoShape 719">
                  <a:extLst>
                    <a:ext uri="{FF2B5EF4-FFF2-40B4-BE49-F238E27FC236}">
                      <a16:creationId xmlns:a16="http://schemas.microsoft.com/office/drawing/2014/main" id="{E0B75D46-6D84-03AF-98ED-7ADF992D48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770" name="Group 720">
                <a:extLst>
                  <a:ext uri="{FF2B5EF4-FFF2-40B4-BE49-F238E27FC236}">
                    <a16:creationId xmlns:a16="http://schemas.microsoft.com/office/drawing/2014/main" id="{9B3F5702-DD1B-3033-B06B-033CE1CB4C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791" name="AutoShape 721">
                  <a:extLst>
                    <a:ext uri="{FF2B5EF4-FFF2-40B4-BE49-F238E27FC236}">
                      <a16:creationId xmlns:a16="http://schemas.microsoft.com/office/drawing/2014/main" id="{E758C2A5-A937-D3CF-8D5A-6C7A9A4676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92" name="Line 722">
                  <a:extLst>
                    <a:ext uri="{FF2B5EF4-FFF2-40B4-BE49-F238E27FC236}">
                      <a16:creationId xmlns:a16="http://schemas.microsoft.com/office/drawing/2014/main" id="{8B8AA3F2-BD91-FA56-D923-06AA0C6C90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93" name="AutoShape 723">
                  <a:extLst>
                    <a:ext uri="{FF2B5EF4-FFF2-40B4-BE49-F238E27FC236}">
                      <a16:creationId xmlns:a16="http://schemas.microsoft.com/office/drawing/2014/main" id="{87DE7D9B-479C-AF35-22D4-F37FB2A3E0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771" name="Group 724">
                <a:extLst>
                  <a:ext uri="{FF2B5EF4-FFF2-40B4-BE49-F238E27FC236}">
                    <a16:creationId xmlns:a16="http://schemas.microsoft.com/office/drawing/2014/main" id="{B77EB4DA-BE8C-34CE-6E39-A096451AF36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788" name="AutoShape 725">
                  <a:extLst>
                    <a:ext uri="{FF2B5EF4-FFF2-40B4-BE49-F238E27FC236}">
                      <a16:creationId xmlns:a16="http://schemas.microsoft.com/office/drawing/2014/main" id="{B87361AD-05B2-0178-9420-9E59516EA4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89" name="Line 726">
                  <a:extLst>
                    <a:ext uri="{FF2B5EF4-FFF2-40B4-BE49-F238E27FC236}">
                      <a16:creationId xmlns:a16="http://schemas.microsoft.com/office/drawing/2014/main" id="{E1591397-764B-62D3-EAE3-19AD4042E1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90" name="AutoShape 727">
                  <a:extLst>
                    <a:ext uri="{FF2B5EF4-FFF2-40B4-BE49-F238E27FC236}">
                      <a16:creationId xmlns:a16="http://schemas.microsoft.com/office/drawing/2014/main" id="{87EF65A3-E7E5-5D10-DE9C-7E271D6F7C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772" name="Group 728">
                <a:extLst>
                  <a:ext uri="{FF2B5EF4-FFF2-40B4-BE49-F238E27FC236}">
                    <a16:creationId xmlns:a16="http://schemas.microsoft.com/office/drawing/2014/main" id="{E8BA9D22-EC3B-736D-5341-EAD34B3995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785" name="AutoShape 729">
                  <a:extLst>
                    <a:ext uri="{FF2B5EF4-FFF2-40B4-BE49-F238E27FC236}">
                      <a16:creationId xmlns:a16="http://schemas.microsoft.com/office/drawing/2014/main" id="{CF2ACA9D-9E15-617C-FAF5-14609D4C3E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86" name="Line 730">
                  <a:extLst>
                    <a:ext uri="{FF2B5EF4-FFF2-40B4-BE49-F238E27FC236}">
                      <a16:creationId xmlns:a16="http://schemas.microsoft.com/office/drawing/2014/main" id="{8FBA1847-7DDF-19E6-FB3E-97350EB61D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87" name="AutoShape 731">
                  <a:extLst>
                    <a:ext uri="{FF2B5EF4-FFF2-40B4-BE49-F238E27FC236}">
                      <a16:creationId xmlns:a16="http://schemas.microsoft.com/office/drawing/2014/main" id="{7E6C83C2-982A-4403-7014-311393E7E6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773" name="Group 732">
                <a:extLst>
                  <a:ext uri="{FF2B5EF4-FFF2-40B4-BE49-F238E27FC236}">
                    <a16:creationId xmlns:a16="http://schemas.microsoft.com/office/drawing/2014/main" id="{6CD3961E-D930-3CE0-38BA-141A512B08B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782" name="AutoShape 733">
                  <a:extLst>
                    <a:ext uri="{FF2B5EF4-FFF2-40B4-BE49-F238E27FC236}">
                      <a16:creationId xmlns:a16="http://schemas.microsoft.com/office/drawing/2014/main" id="{5493E32E-5AAB-BD9C-A8AB-5A60D75D0A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83" name="Line 734">
                  <a:extLst>
                    <a:ext uri="{FF2B5EF4-FFF2-40B4-BE49-F238E27FC236}">
                      <a16:creationId xmlns:a16="http://schemas.microsoft.com/office/drawing/2014/main" id="{8E0270CB-3827-A2E8-A9B9-72D7FEE197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84" name="AutoShape 735">
                  <a:extLst>
                    <a:ext uri="{FF2B5EF4-FFF2-40B4-BE49-F238E27FC236}">
                      <a16:creationId xmlns:a16="http://schemas.microsoft.com/office/drawing/2014/main" id="{53623CEC-577C-95AC-356A-9FAC0B2760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774" name="Group 736">
                <a:extLst>
                  <a:ext uri="{FF2B5EF4-FFF2-40B4-BE49-F238E27FC236}">
                    <a16:creationId xmlns:a16="http://schemas.microsoft.com/office/drawing/2014/main" id="{F7B74FD6-04BE-7EF3-3A5D-01E93F1B43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779" name="AutoShape 737">
                  <a:extLst>
                    <a:ext uri="{FF2B5EF4-FFF2-40B4-BE49-F238E27FC236}">
                      <a16:creationId xmlns:a16="http://schemas.microsoft.com/office/drawing/2014/main" id="{9500E9DD-17F9-0EB8-AA1F-C71C1DA18F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80" name="Line 738">
                  <a:extLst>
                    <a:ext uri="{FF2B5EF4-FFF2-40B4-BE49-F238E27FC236}">
                      <a16:creationId xmlns:a16="http://schemas.microsoft.com/office/drawing/2014/main" id="{65CED137-AB68-325D-D29A-C1ADC59C6D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81" name="AutoShape 739">
                  <a:extLst>
                    <a:ext uri="{FF2B5EF4-FFF2-40B4-BE49-F238E27FC236}">
                      <a16:creationId xmlns:a16="http://schemas.microsoft.com/office/drawing/2014/main" id="{27F3668F-6D7A-B53F-D308-660C7C395A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775" name="Group 740">
                <a:extLst>
                  <a:ext uri="{FF2B5EF4-FFF2-40B4-BE49-F238E27FC236}">
                    <a16:creationId xmlns:a16="http://schemas.microsoft.com/office/drawing/2014/main" id="{C9419D9C-B617-A86E-2412-D10F907FD8A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776" name="AutoShape 741">
                  <a:extLst>
                    <a:ext uri="{FF2B5EF4-FFF2-40B4-BE49-F238E27FC236}">
                      <a16:creationId xmlns:a16="http://schemas.microsoft.com/office/drawing/2014/main" id="{1DB188B8-B941-3A8A-01EF-B89A0F8B74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77" name="Line 742">
                  <a:extLst>
                    <a:ext uri="{FF2B5EF4-FFF2-40B4-BE49-F238E27FC236}">
                      <a16:creationId xmlns:a16="http://schemas.microsoft.com/office/drawing/2014/main" id="{FB9E3572-3724-9DB2-03B4-76CE701DD2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78" name="AutoShape 743">
                  <a:extLst>
                    <a:ext uri="{FF2B5EF4-FFF2-40B4-BE49-F238E27FC236}">
                      <a16:creationId xmlns:a16="http://schemas.microsoft.com/office/drawing/2014/main" id="{8C85C868-3DA1-F608-0590-F224A99800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684" name="Group 744">
              <a:extLst>
                <a:ext uri="{FF2B5EF4-FFF2-40B4-BE49-F238E27FC236}">
                  <a16:creationId xmlns:a16="http://schemas.microsoft.com/office/drawing/2014/main" id="{62D03BC5-7F08-AF31-10FE-AED48070D5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56" y="3808"/>
              <a:ext cx="1968" cy="240"/>
              <a:chOff x="3504" y="720"/>
              <a:chExt cx="1968" cy="240"/>
            </a:xfrm>
          </p:grpSpPr>
          <p:grpSp>
            <p:nvGrpSpPr>
              <p:cNvPr id="726" name="Group 745">
                <a:extLst>
                  <a:ext uri="{FF2B5EF4-FFF2-40B4-BE49-F238E27FC236}">
                    <a16:creationId xmlns:a16="http://schemas.microsoft.com/office/drawing/2014/main" id="{EE70207D-91B7-B6F9-D87D-D72E1318F85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763" name="AutoShape 746">
                  <a:extLst>
                    <a:ext uri="{FF2B5EF4-FFF2-40B4-BE49-F238E27FC236}">
                      <a16:creationId xmlns:a16="http://schemas.microsoft.com/office/drawing/2014/main" id="{7BF12A43-9757-6E76-7984-FE6B71E70C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64" name="Line 747">
                  <a:extLst>
                    <a:ext uri="{FF2B5EF4-FFF2-40B4-BE49-F238E27FC236}">
                      <a16:creationId xmlns:a16="http://schemas.microsoft.com/office/drawing/2014/main" id="{D3B6DFFD-2461-7C20-3B9F-5FCF95DC79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65" name="AutoShape 748">
                  <a:extLst>
                    <a:ext uri="{FF2B5EF4-FFF2-40B4-BE49-F238E27FC236}">
                      <a16:creationId xmlns:a16="http://schemas.microsoft.com/office/drawing/2014/main" id="{4C098AE4-E9C7-C139-AE0F-A297148D32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727" name="Group 749">
                <a:extLst>
                  <a:ext uri="{FF2B5EF4-FFF2-40B4-BE49-F238E27FC236}">
                    <a16:creationId xmlns:a16="http://schemas.microsoft.com/office/drawing/2014/main" id="{84A63CDE-928D-2BA6-7F87-04FBFDDD5F7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760" name="AutoShape 750">
                  <a:extLst>
                    <a:ext uri="{FF2B5EF4-FFF2-40B4-BE49-F238E27FC236}">
                      <a16:creationId xmlns:a16="http://schemas.microsoft.com/office/drawing/2014/main" id="{D509AC4B-D68B-C933-7BFA-63C7A480A1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61" name="Line 751">
                  <a:extLst>
                    <a:ext uri="{FF2B5EF4-FFF2-40B4-BE49-F238E27FC236}">
                      <a16:creationId xmlns:a16="http://schemas.microsoft.com/office/drawing/2014/main" id="{78247FD0-10FC-50EA-2273-DDB14AE9A8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62" name="AutoShape 752">
                  <a:extLst>
                    <a:ext uri="{FF2B5EF4-FFF2-40B4-BE49-F238E27FC236}">
                      <a16:creationId xmlns:a16="http://schemas.microsoft.com/office/drawing/2014/main" id="{7AA373D6-D7C4-AE02-1CF1-3B02644C4E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728" name="Group 753">
                <a:extLst>
                  <a:ext uri="{FF2B5EF4-FFF2-40B4-BE49-F238E27FC236}">
                    <a16:creationId xmlns:a16="http://schemas.microsoft.com/office/drawing/2014/main" id="{0EC45D26-D080-C04D-9D34-529A901AD8D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757" name="AutoShape 754">
                  <a:extLst>
                    <a:ext uri="{FF2B5EF4-FFF2-40B4-BE49-F238E27FC236}">
                      <a16:creationId xmlns:a16="http://schemas.microsoft.com/office/drawing/2014/main" id="{BCD5B64A-A475-CCDC-B5A6-52A64048EA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58" name="Line 755">
                  <a:extLst>
                    <a:ext uri="{FF2B5EF4-FFF2-40B4-BE49-F238E27FC236}">
                      <a16:creationId xmlns:a16="http://schemas.microsoft.com/office/drawing/2014/main" id="{9CAB17F7-211C-9130-BA81-8B37D44BD0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59" name="AutoShape 756">
                  <a:extLst>
                    <a:ext uri="{FF2B5EF4-FFF2-40B4-BE49-F238E27FC236}">
                      <a16:creationId xmlns:a16="http://schemas.microsoft.com/office/drawing/2014/main" id="{44821B0B-C7F7-EDB9-6907-00831ED391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729" name="Group 757">
                <a:extLst>
                  <a:ext uri="{FF2B5EF4-FFF2-40B4-BE49-F238E27FC236}">
                    <a16:creationId xmlns:a16="http://schemas.microsoft.com/office/drawing/2014/main" id="{01A57D5F-2206-BA8E-18E6-DB4013323E2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754" name="AutoShape 758">
                  <a:extLst>
                    <a:ext uri="{FF2B5EF4-FFF2-40B4-BE49-F238E27FC236}">
                      <a16:creationId xmlns:a16="http://schemas.microsoft.com/office/drawing/2014/main" id="{5BB0B86E-98FD-D458-1371-A2F9A128A0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55" name="Line 759">
                  <a:extLst>
                    <a:ext uri="{FF2B5EF4-FFF2-40B4-BE49-F238E27FC236}">
                      <a16:creationId xmlns:a16="http://schemas.microsoft.com/office/drawing/2014/main" id="{6D3E956A-814D-7661-C38D-BEA4402EDE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56" name="AutoShape 760">
                  <a:extLst>
                    <a:ext uri="{FF2B5EF4-FFF2-40B4-BE49-F238E27FC236}">
                      <a16:creationId xmlns:a16="http://schemas.microsoft.com/office/drawing/2014/main" id="{4D30028C-BE5E-32CC-C27D-4FEA3BBDE5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730" name="Group 761">
                <a:extLst>
                  <a:ext uri="{FF2B5EF4-FFF2-40B4-BE49-F238E27FC236}">
                    <a16:creationId xmlns:a16="http://schemas.microsoft.com/office/drawing/2014/main" id="{897FD6BB-899B-27A1-2481-4F53FD9C66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751" name="AutoShape 762">
                  <a:extLst>
                    <a:ext uri="{FF2B5EF4-FFF2-40B4-BE49-F238E27FC236}">
                      <a16:creationId xmlns:a16="http://schemas.microsoft.com/office/drawing/2014/main" id="{D780DBBB-0E85-A173-CE34-C116970ECB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52" name="Line 763">
                  <a:extLst>
                    <a:ext uri="{FF2B5EF4-FFF2-40B4-BE49-F238E27FC236}">
                      <a16:creationId xmlns:a16="http://schemas.microsoft.com/office/drawing/2014/main" id="{50EC7D09-6E7D-63D2-C7E4-17DE94368C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53" name="AutoShape 764">
                  <a:extLst>
                    <a:ext uri="{FF2B5EF4-FFF2-40B4-BE49-F238E27FC236}">
                      <a16:creationId xmlns:a16="http://schemas.microsoft.com/office/drawing/2014/main" id="{802CD514-A39B-AA32-9B15-5C4F0A6DC3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731" name="Group 765">
                <a:extLst>
                  <a:ext uri="{FF2B5EF4-FFF2-40B4-BE49-F238E27FC236}">
                    <a16:creationId xmlns:a16="http://schemas.microsoft.com/office/drawing/2014/main" id="{E312D3C6-10C5-6894-AA55-44CAFBB7D6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748" name="AutoShape 766">
                  <a:extLst>
                    <a:ext uri="{FF2B5EF4-FFF2-40B4-BE49-F238E27FC236}">
                      <a16:creationId xmlns:a16="http://schemas.microsoft.com/office/drawing/2014/main" id="{4B5B13B6-8B37-D2C2-4284-5E40553266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49" name="Line 767">
                  <a:extLst>
                    <a:ext uri="{FF2B5EF4-FFF2-40B4-BE49-F238E27FC236}">
                      <a16:creationId xmlns:a16="http://schemas.microsoft.com/office/drawing/2014/main" id="{06F6408C-1FCD-6712-B585-60C555AEFA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50" name="AutoShape 768">
                  <a:extLst>
                    <a:ext uri="{FF2B5EF4-FFF2-40B4-BE49-F238E27FC236}">
                      <a16:creationId xmlns:a16="http://schemas.microsoft.com/office/drawing/2014/main" id="{D14BA2CB-0877-A9A9-A435-DD183617E6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732" name="Group 769">
                <a:extLst>
                  <a:ext uri="{FF2B5EF4-FFF2-40B4-BE49-F238E27FC236}">
                    <a16:creationId xmlns:a16="http://schemas.microsoft.com/office/drawing/2014/main" id="{52E9DC24-E817-A774-05AA-E13E5C68407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745" name="AutoShape 770">
                  <a:extLst>
                    <a:ext uri="{FF2B5EF4-FFF2-40B4-BE49-F238E27FC236}">
                      <a16:creationId xmlns:a16="http://schemas.microsoft.com/office/drawing/2014/main" id="{71FF69C7-6770-C78E-5FCD-A174212185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46" name="Line 771">
                  <a:extLst>
                    <a:ext uri="{FF2B5EF4-FFF2-40B4-BE49-F238E27FC236}">
                      <a16:creationId xmlns:a16="http://schemas.microsoft.com/office/drawing/2014/main" id="{19CED8BD-59F2-A660-2D9A-1B5DE2E591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47" name="AutoShape 772">
                  <a:extLst>
                    <a:ext uri="{FF2B5EF4-FFF2-40B4-BE49-F238E27FC236}">
                      <a16:creationId xmlns:a16="http://schemas.microsoft.com/office/drawing/2014/main" id="{529333EB-E249-4982-B1BB-6C37EDF4C8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733" name="Group 773">
                <a:extLst>
                  <a:ext uri="{FF2B5EF4-FFF2-40B4-BE49-F238E27FC236}">
                    <a16:creationId xmlns:a16="http://schemas.microsoft.com/office/drawing/2014/main" id="{A8E742FE-74BB-9F2A-2FF5-185FD5D00A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742" name="AutoShape 774">
                  <a:extLst>
                    <a:ext uri="{FF2B5EF4-FFF2-40B4-BE49-F238E27FC236}">
                      <a16:creationId xmlns:a16="http://schemas.microsoft.com/office/drawing/2014/main" id="{0708D9F5-9262-F53B-79CD-CA6A71969C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43" name="Line 775">
                  <a:extLst>
                    <a:ext uri="{FF2B5EF4-FFF2-40B4-BE49-F238E27FC236}">
                      <a16:creationId xmlns:a16="http://schemas.microsoft.com/office/drawing/2014/main" id="{D23C1123-434E-3C69-2FBF-B495E69425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44" name="AutoShape 776">
                  <a:extLst>
                    <a:ext uri="{FF2B5EF4-FFF2-40B4-BE49-F238E27FC236}">
                      <a16:creationId xmlns:a16="http://schemas.microsoft.com/office/drawing/2014/main" id="{41EA07D9-5372-55F4-5D2A-40A0DC8973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734" name="Group 777">
                <a:extLst>
                  <a:ext uri="{FF2B5EF4-FFF2-40B4-BE49-F238E27FC236}">
                    <a16:creationId xmlns:a16="http://schemas.microsoft.com/office/drawing/2014/main" id="{E708FC51-F863-9239-CBFB-F9B2DBA8DCA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739" name="AutoShape 778">
                  <a:extLst>
                    <a:ext uri="{FF2B5EF4-FFF2-40B4-BE49-F238E27FC236}">
                      <a16:creationId xmlns:a16="http://schemas.microsoft.com/office/drawing/2014/main" id="{17490094-AC45-801A-16DD-66EF772327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40" name="Line 779">
                  <a:extLst>
                    <a:ext uri="{FF2B5EF4-FFF2-40B4-BE49-F238E27FC236}">
                      <a16:creationId xmlns:a16="http://schemas.microsoft.com/office/drawing/2014/main" id="{6AC23E20-979A-2EDB-66E2-A6E22F3534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41" name="AutoShape 780">
                  <a:extLst>
                    <a:ext uri="{FF2B5EF4-FFF2-40B4-BE49-F238E27FC236}">
                      <a16:creationId xmlns:a16="http://schemas.microsoft.com/office/drawing/2014/main" id="{36F4C983-F7C0-469A-E155-AFB0D225B9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735" name="Group 781">
                <a:extLst>
                  <a:ext uri="{FF2B5EF4-FFF2-40B4-BE49-F238E27FC236}">
                    <a16:creationId xmlns:a16="http://schemas.microsoft.com/office/drawing/2014/main" id="{F05369F2-2C91-E55B-3D38-61F1A3F6B2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736" name="AutoShape 782">
                  <a:extLst>
                    <a:ext uri="{FF2B5EF4-FFF2-40B4-BE49-F238E27FC236}">
                      <a16:creationId xmlns:a16="http://schemas.microsoft.com/office/drawing/2014/main" id="{AD364A42-83E2-0ED2-5843-9976B82AFF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37" name="Line 783">
                  <a:extLst>
                    <a:ext uri="{FF2B5EF4-FFF2-40B4-BE49-F238E27FC236}">
                      <a16:creationId xmlns:a16="http://schemas.microsoft.com/office/drawing/2014/main" id="{162204D3-27AF-0D84-5989-204A4FADAC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38" name="AutoShape 784">
                  <a:extLst>
                    <a:ext uri="{FF2B5EF4-FFF2-40B4-BE49-F238E27FC236}">
                      <a16:creationId xmlns:a16="http://schemas.microsoft.com/office/drawing/2014/main" id="{7768F864-1948-207E-A131-C97D3D6860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685" name="Group 785">
              <a:extLst>
                <a:ext uri="{FF2B5EF4-FFF2-40B4-BE49-F238E27FC236}">
                  <a16:creationId xmlns:a16="http://schemas.microsoft.com/office/drawing/2014/main" id="{EF5E5DBD-4D0E-915C-1B4F-F898C874EB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2" y="3872"/>
              <a:ext cx="1968" cy="240"/>
              <a:chOff x="2992" y="3872"/>
              <a:chExt cx="1968" cy="240"/>
            </a:xfrm>
          </p:grpSpPr>
          <p:grpSp>
            <p:nvGrpSpPr>
              <p:cNvPr id="686" name="Group 786">
                <a:extLst>
                  <a:ext uri="{FF2B5EF4-FFF2-40B4-BE49-F238E27FC236}">
                    <a16:creationId xmlns:a16="http://schemas.microsoft.com/office/drawing/2014/main" id="{E8834671-186B-37A3-C450-939AEA149D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2" y="3872"/>
                <a:ext cx="240" cy="240"/>
                <a:chOff x="1584" y="1104"/>
                <a:chExt cx="2448" cy="2456"/>
              </a:xfrm>
            </p:grpSpPr>
            <p:sp>
              <p:nvSpPr>
                <p:cNvPr id="723" name="AutoShape 787">
                  <a:extLst>
                    <a:ext uri="{FF2B5EF4-FFF2-40B4-BE49-F238E27FC236}">
                      <a16:creationId xmlns:a16="http://schemas.microsoft.com/office/drawing/2014/main" id="{8696694E-2CD5-C2AA-55E7-4034C9D976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4" name="Line 788">
                  <a:extLst>
                    <a:ext uri="{FF2B5EF4-FFF2-40B4-BE49-F238E27FC236}">
                      <a16:creationId xmlns:a16="http://schemas.microsoft.com/office/drawing/2014/main" id="{A7B28C61-D557-6CFC-F4B0-05D8FDD9D2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5" name="AutoShape 789">
                  <a:extLst>
                    <a:ext uri="{FF2B5EF4-FFF2-40B4-BE49-F238E27FC236}">
                      <a16:creationId xmlns:a16="http://schemas.microsoft.com/office/drawing/2014/main" id="{3683BA64-D9B2-F440-352C-898A976529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687" name="Group 790">
                <a:extLst>
                  <a:ext uri="{FF2B5EF4-FFF2-40B4-BE49-F238E27FC236}">
                    <a16:creationId xmlns:a16="http://schemas.microsoft.com/office/drawing/2014/main" id="{C496F47F-4066-EF47-4FFA-FE238BC92B1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4" y="3872"/>
                <a:ext cx="240" cy="240"/>
                <a:chOff x="1584" y="1104"/>
                <a:chExt cx="2448" cy="2456"/>
              </a:xfrm>
            </p:grpSpPr>
            <p:sp>
              <p:nvSpPr>
                <p:cNvPr id="720" name="AutoShape 791">
                  <a:extLst>
                    <a:ext uri="{FF2B5EF4-FFF2-40B4-BE49-F238E27FC236}">
                      <a16:creationId xmlns:a16="http://schemas.microsoft.com/office/drawing/2014/main" id="{86189B6A-0C80-8E55-9A3A-F456341D6A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1" name="Line 792">
                  <a:extLst>
                    <a:ext uri="{FF2B5EF4-FFF2-40B4-BE49-F238E27FC236}">
                      <a16:creationId xmlns:a16="http://schemas.microsoft.com/office/drawing/2014/main" id="{66055B69-D807-128B-80EF-E00366A823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2" name="AutoShape 793">
                  <a:extLst>
                    <a:ext uri="{FF2B5EF4-FFF2-40B4-BE49-F238E27FC236}">
                      <a16:creationId xmlns:a16="http://schemas.microsoft.com/office/drawing/2014/main" id="{E3FE067B-B9C4-4938-F79F-91AB46B300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688" name="Group 794">
                <a:extLst>
                  <a:ext uri="{FF2B5EF4-FFF2-40B4-BE49-F238E27FC236}">
                    <a16:creationId xmlns:a16="http://schemas.microsoft.com/office/drawing/2014/main" id="{C4A2409D-769A-BF5C-D564-88168A8E47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76" y="3872"/>
                <a:ext cx="240" cy="240"/>
                <a:chOff x="1584" y="1104"/>
                <a:chExt cx="2448" cy="2456"/>
              </a:xfrm>
            </p:grpSpPr>
            <p:sp>
              <p:nvSpPr>
                <p:cNvPr id="717" name="AutoShape 795">
                  <a:extLst>
                    <a:ext uri="{FF2B5EF4-FFF2-40B4-BE49-F238E27FC236}">
                      <a16:creationId xmlns:a16="http://schemas.microsoft.com/office/drawing/2014/main" id="{387F5E08-C88B-3A12-CD7A-4FCEEB432A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18" name="Line 796">
                  <a:extLst>
                    <a:ext uri="{FF2B5EF4-FFF2-40B4-BE49-F238E27FC236}">
                      <a16:creationId xmlns:a16="http://schemas.microsoft.com/office/drawing/2014/main" id="{1412EC4F-B207-CA3F-F7C0-9025A7A577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19" name="AutoShape 797">
                  <a:extLst>
                    <a:ext uri="{FF2B5EF4-FFF2-40B4-BE49-F238E27FC236}">
                      <a16:creationId xmlns:a16="http://schemas.microsoft.com/office/drawing/2014/main" id="{5D0D7DE6-023E-9B0D-73A2-0FEB9D33D7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689" name="Group 798">
                <a:extLst>
                  <a:ext uri="{FF2B5EF4-FFF2-40B4-BE49-F238E27FC236}">
                    <a16:creationId xmlns:a16="http://schemas.microsoft.com/office/drawing/2014/main" id="{7CFCB592-00BC-F962-2354-49AD2F58320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68" y="3872"/>
                <a:ext cx="240" cy="240"/>
                <a:chOff x="1584" y="1104"/>
                <a:chExt cx="2448" cy="2456"/>
              </a:xfrm>
            </p:grpSpPr>
            <p:sp>
              <p:nvSpPr>
                <p:cNvPr id="714" name="AutoShape 799">
                  <a:extLst>
                    <a:ext uri="{FF2B5EF4-FFF2-40B4-BE49-F238E27FC236}">
                      <a16:creationId xmlns:a16="http://schemas.microsoft.com/office/drawing/2014/main" id="{63E8DCF8-8801-CE65-0E96-26375BBFA3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15" name="Line 800">
                  <a:extLst>
                    <a:ext uri="{FF2B5EF4-FFF2-40B4-BE49-F238E27FC236}">
                      <a16:creationId xmlns:a16="http://schemas.microsoft.com/office/drawing/2014/main" id="{AF127A62-05EA-EF9F-F904-0C611C24A3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16" name="AutoShape 801">
                  <a:extLst>
                    <a:ext uri="{FF2B5EF4-FFF2-40B4-BE49-F238E27FC236}">
                      <a16:creationId xmlns:a16="http://schemas.microsoft.com/office/drawing/2014/main" id="{9F4262AC-0AFB-9095-C8F3-1A722449EF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690" name="Group 802">
                <a:extLst>
                  <a:ext uri="{FF2B5EF4-FFF2-40B4-BE49-F238E27FC236}">
                    <a16:creationId xmlns:a16="http://schemas.microsoft.com/office/drawing/2014/main" id="{D7652170-7104-EA46-6F3C-B8408513B2B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60" y="3872"/>
                <a:ext cx="240" cy="240"/>
                <a:chOff x="1584" y="1104"/>
                <a:chExt cx="2448" cy="2456"/>
              </a:xfrm>
            </p:grpSpPr>
            <p:sp>
              <p:nvSpPr>
                <p:cNvPr id="711" name="AutoShape 803">
                  <a:extLst>
                    <a:ext uri="{FF2B5EF4-FFF2-40B4-BE49-F238E27FC236}">
                      <a16:creationId xmlns:a16="http://schemas.microsoft.com/office/drawing/2014/main" id="{A765DFC4-42A5-FB0D-BB70-265DFC4B40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12" name="Line 804">
                  <a:extLst>
                    <a:ext uri="{FF2B5EF4-FFF2-40B4-BE49-F238E27FC236}">
                      <a16:creationId xmlns:a16="http://schemas.microsoft.com/office/drawing/2014/main" id="{ABE9F3D4-D9C4-046F-0881-89F16EB818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13" name="AutoShape 805">
                  <a:extLst>
                    <a:ext uri="{FF2B5EF4-FFF2-40B4-BE49-F238E27FC236}">
                      <a16:creationId xmlns:a16="http://schemas.microsoft.com/office/drawing/2014/main" id="{28953CD7-BBF0-0FA7-79D7-FEA102E475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691" name="Group 806">
                <a:extLst>
                  <a:ext uri="{FF2B5EF4-FFF2-40B4-BE49-F238E27FC236}">
                    <a16:creationId xmlns:a16="http://schemas.microsoft.com/office/drawing/2014/main" id="{EAC3A830-400D-C8E4-8477-0FD79EA23CB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2" y="3872"/>
                <a:ext cx="240" cy="240"/>
                <a:chOff x="1584" y="1104"/>
                <a:chExt cx="2448" cy="2456"/>
              </a:xfrm>
            </p:grpSpPr>
            <p:sp>
              <p:nvSpPr>
                <p:cNvPr id="708" name="AutoShape 807">
                  <a:extLst>
                    <a:ext uri="{FF2B5EF4-FFF2-40B4-BE49-F238E27FC236}">
                      <a16:creationId xmlns:a16="http://schemas.microsoft.com/office/drawing/2014/main" id="{D5A2E456-085C-DBD4-868C-C075EE8365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09" name="Line 808">
                  <a:extLst>
                    <a:ext uri="{FF2B5EF4-FFF2-40B4-BE49-F238E27FC236}">
                      <a16:creationId xmlns:a16="http://schemas.microsoft.com/office/drawing/2014/main" id="{209083AE-324D-7891-5F62-4815F4592E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10" name="AutoShape 809">
                  <a:extLst>
                    <a:ext uri="{FF2B5EF4-FFF2-40B4-BE49-F238E27FC236}">
                      <a16:creationId xmlns:a16="http://schemas.microsoft.com/office/drawing/2014/main" id="{1EB7C87A-15ED-037F-3E4C-8EE26991D7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692" name="Group 810">
                <a:extLst>
                  <a:ext uri="{FF2B5EF4-FFF2-40B4-BE49-F238E27FC236}">
                    <a16:creationId xmlns:a16="http://schemas.microsoft.com/office/drawing/2014/main" id="{47D4B9D9-2830-D52F-B08E-F0CE0F3EE4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44" y="3872"/>
                <a:ext cx="240" cy="240"/>
                <a:chOff x="1584" y="1104"/>
                <a:chExt cx="2448" cy="2456"/>
              </a:xfrm>
            </p:grpSpPr>
            <p:sp>
              <p:nvSpPr>
                <p:cNvPr id="705" name="AutoShape 811">
                  <a:extLst>
                    <a:ext uri="{FF2B5EF4-FFF2-40B4-BE49-F238E27FC236}">
                      <a16:creationId xmlns:a16="http://schemas.microsoft.com/office/drawing/2014/main" id="{2ACCB8DD-C293-4F21-1F77-D9C28D8262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06" name="Line 812">
                  <a:extLst>
                    <a:ext uri="{FF2B5EF4-FFF2-40B4-BE49-F238E27FC236}">
                      <a16:creationId xmlns:a16="http://schemas.microsoft.com/office/drawing/2014/main" id="{2304B251-9FFD-E242-982B-A55FEEA2D2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07" name="AutoShape 813">
                  <a:extLst>
                    <a:ext uri="{FF2B5EF4-FFF2-40B4-BE49-F238E27FC236}">
                      <a16:creationId xmlns:a16="http://schemas.microsoft.com/office/drawing/2014/main" id="{DC3B46D0-0261-8FCB-A352-9B728463BF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693" name="Group 814">
                <a:extLst>
                  <a:ext uri="{FF2B5EF4-FFF2-40B4-BE49-F238E27FC236}">
                    <a16:creationId xmlns:a16="http://schemas.microsoft.com/office/drawing/2014/main" id="{CF80BDE7-1A2B-B196-E836-596563B01F0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36" y="3872"/>
                <a:ext cx="240" cy="240"/>
                <a:chOff x="1584" y="1104"/>
                <a:chExt cx="2448" cy="2456"/>
              </a:xfrm>
            </p:grpSpPr>
            <p:sp>
              <p:nvSpPr>
                <p:cNvPr id="702" name="AutoShape 815">
                  <a:extLst>
                    <a:ext uri="{FF2B5EF4-FFF2-40B4-BE49-F238E27FC236}">
                      <a16:creationId xmlns:a16="http://schemas.microsoft.com/office/drawing/2014/main" id="{2B2DE57C-5AA2-E42F-0053-DD59BAA526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03" name="Line 816">
                  <a:extLst>
                    <a:ext uri="{FF2B5EF4-FFF2-40B4-BE49-F238E27FC236}">
                      <a16:creationId xmlns:a16="http://schemas.microsoft.com/office/drawing/2014/main" id="{0539F719-B91C-DD5D-3A84-A1C0012E9A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04" name="AutoShape 817">
                  <a:extLst>
                    <a:ext uri="{FF2B5EF4-FFF2-40B4-BE49-F238E27FC236}">
                      <a16:creationId xmlns:a16="http://schemas.microsoft.com/office/drawing/2014/main" id="{71799040-03EE-0927-D482-D2EFD5BEA6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694" name="Group 818">
                <a:extLst>
                  <a:ext uri="{FF2B5EF4-FFF2-40B4-BE49-F238E27FC236}">
                    <a16:creationId xmlns:a16="http://schemas.microsoft.com/office/drawing/2014/main" id="{0B46DB99-6F35-983F-8271-A3B86B708B2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28" y="3872"/>
                <a:ext cx="240" cy="240"/>
                <a:chOff x="1584" y="1104"/>
                <a:chExt cx="2448" cy="2456"/>
              </a:xfrm>
            </p:grpSpPr>
            <p:sp>
              <p:nvSpPr>
                <p:cNvPr id="699" name="AutoShape 819">
                  <a:extLst>
                    <a:ext uri="{FF2B5EF4-FFF2-40B4-BE49-F238E27FC236}">
                      <a16:creationId xmlns:a16="http://schemas.microsoft.com/office/drawing/2014/main" id="{C64C3A15-39AC-A0E0-16BA-32577C18E8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00" name="Line 820">
                  <a:extLst>
                    <a:ext uri="{FF2B5EF4-FFF2-40B4-BE49-F238E27FC236}">
                      <a16:creationId xmlns:a16="http://schemas.microsoft.com/office/drawing/2014/main" id="{9CCC7D57-95DB-E475-B8A5-1BF815EBDA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01" name="AutoShape 821">
                  <a:extLst>
                    <a:ext uri="{FF2B5EF4-FFF2-40B4-BE49-F238E27FC236}">
                      <a16:creationId xmlns:a16="http://schemas.microsoft.com/office/drawing/2014/main" id="{142504EE-BD52-698A-6607-EA8F4F27E0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695" name="Group 822">
                <a:extLst>
                  <a:ext uri="{FF2B5EF4-FFF2-40B4-BE49-F238E27FC236}">
                    <a16:creationId xmlns:a16="http://schemas.microsoft.com/office/drawing/2014/main" id="{1AA9CF3E-80B4-D052-B2A5-A74FA515D3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20" y="3872"/>
                <a:ext cx="240" cy="240"/>
                <a:chOff x="1584" y="1104"/>
                <a:chExt cx="2448" cy="2456"/>
              </a:xfrm>
            </p:grpSpPr>
            <p:sp>
              <p:nvSpPr>
                <p:cNvPr id="696" name="AutoShape 823">
                  <a:extLst>
                    <a:ext uri="{FF2B5EF4-FFF2-40B4-BE49-F238E27FC236}">
                      <a16:creationId xmlns:a16="http://schemas.microsoft.com/office/drawing/2014/main" id="{7812C758-8093-2B1B-83B7-DAAD1CBC10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97" name="Line 824">
                  <a:extLst>
                    <a:ext uri="{FF2B5EF4-FFF2-40B4-BE49-F238E27FC236}">
                      <a16:creationId xmlns:a16="http://schemas.microsoft.com/office/drawing/2014/main" id="{23B5FBEE-1DF8-F6CB-CAE6-C9E69729DE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98" name="AutoShape 825">
                  <a:extLst>
                    <a:ext uri="{FF2B5EF4-FFF2-40B4-BE49-F238E27FC236}">
                      <a16:creationId xmlns:a16="http://schemas.microsoft.com/office/drawing/2014/main" id="{BC8FBC86-0AE6-D0F5-F52E-9FDF2AA785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</p:grpSp>
      <p:grpSp>
        <p:nvGrpSpPr>
          <p:cNvPr id="1086" name="Group 826">
            <a:extLst>
              <a:ext uri="{FF2B5EF4-FFF2-40B4-BE49-F238E27FC236}">
                <a16:creationId xmlns:a16="http://schemas.microsoft.com/office/drawing/2014/main" id="{02FCAA41-A495-29A1-7AD2-4931C01F01C1}"/>
              </a:ext>
            </a:extLst>
          </p:cNvPr>
          <p:cNvGrpSpPr>
            <a:grpSpLocks/>
          </p:cNvGrpSpPr>
          <p:nvPr/>
        </p:nvGrpSpPr>
        <p:grpSpPr bwMode="auto">
          <a:xfrm>
            <a:off x="1040468" y="3545162"/>
            <a:ext cx="4013200" cy="1270000"/>
            <a:chOff x="2992" y="3312"/>
            <a:chExt cx="2528" cy="800"/>
          </a:xfrm>
        </p:grpSpPr>
        <p:grpSp>
          <p:nvGrpSpPr>
            <p:cNvPr id="1087" name="Group 827">
              <a:extLst>
                <a:ext uri="{FF2B5EF4-FFF2-40B4-BE49-F238E27FC236}">
                  <a16:creationId xmlns:a16="http://schemas.microsoft.com/office/drawing/2014/main" id="{BB7C8C7B-5E02-3AD8-10C6-5925FCCB73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2" y="3312"/>
              <a:ext cx="1968" cy="240"/>
              <a:chOff x="3504" y="720"/>
              <a:chExt cx="1968" cy="240"/>
            </a:xfrm>
          </p:grpSpPr>
          <p:grpSp>
            <p:nvGrpSpPr>
              <p:cNvPr id="1457" name="Group 828">
                <a:extLst>
                  <a:ext uri="{FF2B5EF4-FFF2-40B4-BE49-F238E27FC236}">
                    <a16:creationId xmlns:a16="http://schemas.microsoft.com/office/drawing/2014/main" id="{EFD0C6C5-4506-89B5-055D-E0BA6E5335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1494" name="AutoShape 829">
                  <a:extLst>
                    <a:ext uri="{FF2B5EF4-FFF2-40B4-BE49-F238E27FC236}">
                      <a16:creationId xmlns:a16="http://schemas.microsoft.com/office/drawing/2014/main" id="{C0496FEA-71F8-3195-4643-33F9C5AB25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95" name="Line 830">
                  <a:extLst>
                    <a:ext uri="{FF2B5EF4-FFF2-40B4-BE49-F238E27FC236}">
                      <a16:creationId xmlns:a16="http://schemas.microsoft.com/office/drawing/2014/main" id="{0DED6902-5492-F248-E25F-93EFE25E92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96" name="AutoShape 831">
                  <a:extLst>
                    <a:ext uri="{FF2B5EF4-FFF2-40B4-BE49-F238E27FC236}">
                      <a16:creationId xmlns:a16="http://schemas.microsoft.com/office/drawing/2014/main" id="{02A45012-EDA5-712B-6BEC-53FC9CFB2E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58" name="Group 832">
                <a:extLst>
                  <a:ext uri="{FF2B5EF4-FFF2-40B4-BE49-F238E27FC236}">
                    <a16:creationId xmlns:a16="http://schemas.microsoft.com/office/drawing/2014/main" id="{C6365967-3899-F5BD-80DE-86A9A1B4E7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1491" name="AutoShape 833">
                  <a:extLst>
                    <a:ext uri="{FF2B5EF4-FFF2-40B4-BE49-F238E27FC236}">
                      <a16:creationId xmlns:a16="http://schemas.microsoft.com/office/drawing/2014/main" id="{BEF878FF-AE04-D872-76FD-2B230EDC79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92" name="Line 834">
                  <a:extLst>
                    <a:ext uri="{FF2B5EF4-FFF2-40B4-BE49-F238E27FC236}">
                      <a16:creationId xmlns:a16="http://schemas.microsoft.com/office/drawing/2014/main" id="{538AB75A-CC94-9D3C-C1C2-45B2E52773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93" name="AutoShape 835">
                  <a:extLst>
                    <a:ext uri="{FF2B5EF4-FFF2-40B4-BE49-F238E27FC236}">
                      <a16:creationId xmlns:a16="http://schemas.microsoft.com/office/drawing/2014/main" id="{0DA7C76C-A3A9-CC34-FEE8-61EFC0B9C0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59" name="Group 836">
                <a:extLst>
                  <a:ext uri="{FF2B5EF4-FFF2-40B4-BE49-F238E27FC236}">
                    <a16:creationId xmlns:a16="http://schemas.microsoft.com/office/drawing/2014/main" id="{2ACE14ED-FACA-A8FD-BBCC-8A7F78F03B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1488" name="AutoShape 837">
                  <a:extLst>
                    <a:ext uri="{FF2B5EF4-FFF2-40B4-BE49-F238E27FC236}">
                      <a16:creationId xmlns:a16="http://schemas.microsoft.com/office/drawing/2014/main" id="{9C11654C-FF48-06AE-A02C-101CEE9D98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89" name="Line 838">
                  <a:extLst>
                    <a:ext uri="{FF2B5EF4-FFF2-40B4-BE49-F238E27FC236}">
                      <a16:creationId xmlns:a16="http://schemas.microsoft.com/office/drawing/2014/main" id="{A3F0FF0C-EB58-3489-4E3B-1968CD18AA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90" name="AutoShape 839">
                  <a:extLst>
                    <a:ext uri="{FF2B5EF4-FFF2-40B4-BE49-F238E27FC236}">
                      <a16:creationId xmlns:a16="http://schemas.microsoft.com/office/drawing/2014/main" id="{591D7547-2017-1D68-A3BB-8FF4873244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60" name="Group 840">
                <a:extLst>
                  <a:ext uri="{FF2B5EF4-FFF2-40B4-BE49-F238E27FC236}">
                    <a16:creationId xmlns:a16="http://schemas.microsoft.com/office/drawing/2014/main" id="{F7783A68-9D48-BECE-3B44-381E2E3F75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1485" name="AutoShape 841">
                  <a:extLst>
                    <a:ext uri="{FF2B5EF4-FFF2-40B4-BE49-F238E27FC236}">
                      <a16:creationId xmlns:a16="http://schemas.microsoft.com/office/drawing/2014/main" id="{7B7E9857-E7CB-6564-A64D-D6E872A7A6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86" name="Line 842">
                  <a:extLst>
                    <a:ext uri="{FF2B5EF4-FFF2-40B4-BE49-F238E27FC236}">
                      <a16:creationId xmlns:a16="http://schemas.microsoft.com/office/drawing/2014/main" id="{2A8B9445-7B71-2CEB-8FA7-16AE392923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87" name="AutoShape 843">
                  <a:extLst>
                    <a:ext uri="{FF2B5EF4-FFF2-40B4-BE49-F238E27FC236}">
                      <a16:creationId xmlns:a16="http://schemas.microsoft.com/office/drawing/2014/main" id="{7EA7355E-76B4-AECC-4B1E-96FBE97BCD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61" name="Group 844">
                <a:extLst>
                  <a:ext uri="{FF2B5EF4-FFF2-40B4-BE49-F238E27FC236}">
                    <a16:creationId xmlns:a16="http://schemas.microsoft.com/office/drawing/2014/main" id="{2EEA3C84-3ED3-B7FE-B906-F1575347237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1482" name="AutoShape 845">
                  <a:extLst>
                    <a:ext uri="{FF2B5EF4-FFF2-40B4-BE49-F238E27FC236}">
                      <a16:creationId xmlns:a16="http://schemas.microsoft.com/office/drawing/2014/main" id="{B6D1A2DC-0958-8DAC-26DD-AFDA0DEA69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83" name="Line 846">
                  <a:extLst>
                    <a:ext uri="{FF2B5EF4-FFF2-40B4-BE49-F238E27FC236}">
                      <a16:creationId xmlns:a16="http://schemas.microsoft.com/office/drawing/2014/main" id="{8423ECEE-5501-2008-21C0-909E88FFF4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84" name="AutoShape 847">
                  <a:extLst>
                    <a:ext uri="{FF2B5EF4-FFF2-40B4-BE49-F238E27FC236}">
                      <a16:creationId xmlns:a16="http://schemas.microsoft.com/office/drawing/2014/main" id="{4C84D00E-CFBA-B8DF-6E65-20DDB28490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62" name="Group 848">
                <a:extLst>
                  <a:ext uri="{FF2B5EF4-FFF2-40B4-BE49-F238E27FC236}">
                    <a16:creationId xmlns:a16="http://schemas.microsoft.com/office/drawing/2014/main" id="{8C8B2DEA-A9CB-DF1F-8CDA-FD05E6BD94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1479" name="AutoShape 849">
                  <a:extLst>
                    <a:ext uri="{FF2B5EF4-FFF2-40B4-BE49-F238E27FC236}">
                      <a16:creationId xmlns:a16="http://schemas.microsoft.com/office/drawing/2014/main" id="{20F5C70F-8EF2-22A8-A7C1-958AA6D399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80" name="Line 850">
                  <a:extLst>
                    <a:ext uri="{FF2B5EF4-FFF2-40B4-BE49-F238E27FC236}">
                      <a16:creationId xmlns:a16="http://schemas.microsoft.com/office/drawing/2014/main" id="{EBE7EADE-287C-053E-0A63-B55E204A7B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81" name="AutoShape 851">
                  <a:extLst>
                    <a:ext uri="{FF2B5EF4-FFF2-40B4-BE49-F238E27FC236}">
                      <a16:creationId xmlns:a16="http://schemas.microsoft.com/office/drawing/2014/main" id="{7A81F318-B493-D1E4-C813-BDC541704B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63" name="Group 852">
                <a:extLst>
                  <a:ext uri="{FF2B5EF4-FFF2-40B4-BE49-F238E27FC236}">
                    <a16:creationId xmlns:a16="http://schemas.microsoft.com/office/drawing/2014/main" id="{3FE4C9B4-EC73-D368-4106-E01C03D0AE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1476" name="AutoShape 853">
                  <a:extLst>
                    <a:ext uri="{FF2B5EF4-FFF2-40B4-BE49-F238E27FC236}">
                      <a16:creationId xmlns:a16="http://schemas.microsoft.com/office/drawing/2014/main" id="{E6FE1A9A-25C0-7727-A734-2321F89AA5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77" name="Line 854">
                  <a:extLst>
                    <a:ext uri="{FF2B5EF4-FFF2-40B4-BE49-F238E27FC236}">
                      <a16:creationId xmlns:a16="http://schemas.microsoft.com/office/drawing/2014/main" id="{3575D163-B84C-5199-015E-A35D13903A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78" name="AutoShape 855">
                  <a:extLst>
                    <a:ext uri="{FF2B5EF4-FFF2-40B4-BE49-F238E27FC236}">
                      <a16:creationId xmlns:a16="http://schemas.microsoft.com/office/drawing/2014/main" id="{54E3B58B-AEA8-CD0F-D6DB-1AA91435C8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64" name="Group 856">
                <a:extLst>
                  <a:ext uri="{FF2B5EF4-FFF2-40B4-BE49-F238E27FC236}">
                    <a16:creationId xmlns:a16="http://schemas.microsoft.com/office/drawing/2014/main" id="{07DD1414-EC69-54A1-181B-572A1CBC329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1473" name="AutoShape 857">
                  <a:extLst>
                    <a:ext uri="{FF2B5EF4-FFF2-40B4-BE49-F238E27FC236}">
                      <a16:creationId xmlns:a16="http://schemas.microsoft.com/office/drawing/2014/main" id="{F7CB41C3-92E5-EE85-870C-6069224BCD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74" name="Line 858">
                  <a:extLst>
                    <a:ext uri="{FF2B5EF4-FFF2-40B4-BE49-F238E27FC236}">
                      <a16:creationId xmlns:a16="http://schemas.microsoft.com/office/drawing/2014/main" id="{DAC216CA-CEA9-3C5C-0B64-B123CB30EA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75" name="AutoShape 859">
                  <a:extLst>
                    <a:ext uri="{FF2B5EF4-FFF2-40B4-BE49-F238E27FC236}">
                      <a16:creationId xmlns:a16="http://schemas.microsoft.com/office/drawing/2014/main" id="{1FD275B0-03C9-997A-EC2B-8C7DE9026E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65" name="Group 860">
                <a:extLst>
                  <a:ext uri="{FF2B5EF4-FFF2-40B4-BE49-F238E27FC236}">
                    <a16:creationId xmlns:a16="http://schemas.microsoft.com/office/drawing/2014/main" id="{56D91AAF-646F-B311-A9BE-C1C149701DD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1470" name="AutoShape 861">
                  <a:extLst>
                    <a:ext uri="{FF2B5EF4-FFF2-40B4-BE49-F238E27FC236}">
                      <a16:creationId xmlns:a16="http://schemas.microsoft.com/office/drawing/2014/main" id="{8483D27F-8043-6290-70A7-1D1C8382E0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71" name="Line 862">
                  <a:extLst>
                    <a:ext uri="{FF2B5EF4-FFF2-40B4-BE49-F238E27FC236}">
                      <a16:creationId xmlns:a16="http://schemas.microsoft.com/office/drawing/2014/main" id="{74E1FC33-7034-0562-D3D7-725DFEDEE8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72" name="AutoShape 863">
                  <a:extLst>
                    <a:ext uri="{FF2B5EF4-FFF2-40B4-BE49-F238E27FC236}">
                      <a16:creationId xmlns:a16="http://schemas.microsoft.com/office/drawing/2014/main" id="{0C219EC3-4B85-84E6-7FD5-99FC0C1105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66" name="Group 864">
                <a:extLst>
                  <a:ext uri="{FF2B5EF4-FFF2-40B4-BE49-F238E27FC236}">
                    <a16:creationId xmlns:a16="http://schemas.microsoft.com/office/drawing/2014/main" id="{1203522F-1A6B-377A-662D-C93CFE3CFA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1467" name="AutoShape 865">
                  <a:extLst>
                    <a:ext uri="{FF2B5EF4-FFF2-40B4-BE49-F238E27FC236}">
                      <a16:creationId xmlns:a16="http://schemas.microsoft.com/office/drawing/2014/main" id="{34F0E47F-DAF1-A00A-F90E-180080AB82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68" name="Line 866">
                  <a:extLst>
                    <a:ext uri="{FF2B5EF4-FFF2-40B4-BE49-F238E27FC236}">
                      <a16:creationId xmlns:a16="http://schemas.microsoft.com/office/drawing/2014/main" id="{069DFFCD-C039-0AC4-41B2-0E81DEB224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69" name="AutoShape 867">
                  <a:extLst>
                    <a:ext uri="{FF2B5EF4-FFF2-40B4-BE49-F238E27FC236}">
                      <a16:creationId xmlns:a16="http://schemas.microsoft.com/office/drawing/2014/main" id="{8E8F2C90-2898-9B6D-801C-1D785DA766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1088" name="Group 868">
              <a:extLst>
                <a:ext uri="{FF2B5EF4-FFF2-40B4-BE49-F238E27FC236}">
                  <a16:creationId xmlns:a16="http://schemas.microsoft.com/office/drawing/2014/main" id="{F0BEB3F0-735C-1255-8B65-C1CFAFB050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88" y="3376"/>
              <a:ext cx="1968" cy="240"/>
              <a:chOff x="3504" y="720"/>
              <a:chExt cx="1968" cy="240"/>
            </a:xfrm>
          </p:grpSpPr>
          <p:grpSp>
            <p:nvGrpSpPr>
              <p:cNvPr id="1417" name="Group 869">
                <a:extLst>
                  <a:ext uri="{FF2B5EF4-FFF2-40B4-BE49-F238E27FC236}">
                    <a16:creationId xmlns:a16="http://schemas.microsoft.com/office/drawing/2014/main" id="{C1C0D7F4-6A69-02E6-6368-3F85CD59CB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1454" name="AutoShape 870">
                  <a:extLst>
                    <a:ext uri="{FF2B5EF4-FFF2-40B4-BE49-F238E27FC236}">
                      <a16:creationId xmlns:a16="http://schemas.microsoft.com/office/drawing/2014/main" id="{9288B350-CC6D-9B95-2759-70D5D3A7AE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55" name="Line 871">
                  <a:extLst>
                    <a:ext uri="{FF2B5EF4-FFF2-40B4-BE49-F238E27FC236}">
                      <a16:creationId xmlns:a16="http://schemas.microsoft.com/office/drawing/2014/main" id="{0E6452E0-975E-5B5A-EE24-866BC83789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56" name="AutoShape 872">
                  <a:extLst>
                    <a:ext uri="{FF2B5EF4-FFF2-40B4-BE49-F238E27FC236}">
                      <a16:creationId xmlns:a16="http://schemas.microsoft.com/office/drawing/2014/main" id="{37772797-79DD-7476-74FF-D9FFF428FF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18" name="Group 873">
                <a:extLst>
                  <a:ext uri="{FF2B5EF4-FFF2-40B4-BE49-F238E27FC236}">
                    <a16:creationId xmlns:a16="http://schemas.microsoft.com/office/drawing/2014/main" id="{FF09F5F0-AAB3-0674-678F-6F0844E742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1451" name="AutoShape 874">
                  <a:extLst>
                    <a:ext uri="{FF2B5EF4-FFF2-40B4-BE49-F238E27FC236}">
                      <a16:creationId xmlns:a16="http://schemas.microsoft.com/office/drawing/2014/main" id="{2BA242AC-A2A5-CA0D-7816-C2853A21E7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52" name="Line 875">
                  <a:extLst>
                    <a:ext uri="{FF2B5EF4-FFF2-40B4-BE49-F238E27FC236}">
                      <a16:creationId xmlns:a16="http://schemas.microsoft.com/office/drawing/2014/main" id="{94DC7501-39F6-CA12-ED87-7A9E101669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53" name="AutoShape 876">
                  <a:extLst>
                    <a:ext uri="{FF2B5EF4-FFF2-40B4-BE49-F238E27FC236}">
                      <a16:creationId xmlns:a16="http://schemas.microsoft.com/office/drawing/2014/main" id="{E5C00051-2258-4D60-F030-C1097F08D9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19" name="Group 877">
                <a:extLst>
                  <a:ext uri="{FF2B5EF4-FFF2-40B4-BE49-F238E27FC236}">
                    <a16:creationId xmlns:a16="http://schemas.microsoft.com/office/drawing/2014/main" id="{EFED7EF9-13AF-113A-34E4-D04D80E8DD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1448" name="AutoShape 878">
                  <a:extLst>
                    <a:ext uri="{FF2B5EF4-FFF2-40B4-BE49-F238E27FC236}">
                      <a16:creationId xmlns:a16="http://schemas.microsoft.com/office/drawing/2014/main" id="{B94CD029-CAFD-FE69-4F61-3F3B27A051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49" name="Line 879">
                  <a:extLst>
                    <a:ext uri="{FF2B5EF4-FFF2-40B4-BE49-F238E27FC236}">
                      <a16:creationId xmlns:a16="http://schemas.microsoft.com/office/drawing/2014/main" id="{55E1A70C-36BD-78DE-9DA2-FF0283CB8E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50" name="AutoShape 880">
                  <a:extLst>
                    <a:ext uri="{FF2B5EF4-FFF2-40B4-BE49-F238E27FC236}">
                      <a16:creationId xmlns:a16="http://schemas.microsoft.com/office/drawing/2014/main" id="{500B2CC4-0D26-2DF6-4E3F-5E89DA6937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20" name="Group 881">
                <a:extLst>
                  <a:ext uri="{FF2B5EF4-FFF2-40B4-BE49-F238E27FC236}">
                    <a16:creationId xmlns:a16="http://schemas.microsoft.com/office/drawing/2014/main" id="{554538FB-22A6-8B45-08DC-F3DFD7A445C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1445" name="AutoShape 882">
                  <a:extLst>
                    <a:ext uri="{FF2B5EF4-FFF2-40B4-BE49-F238E27FC236}">
                      <a16:creationId xmlns:a16="http://schemas.microsoft.com/office/drawing/2014/main" id="{C0DF4531-189B-991F-1C4E-99E5A3EDF4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46" name="Line 883">
                  <a:extLst>
                    <a:ext uri="{FF2B5EF4-FFF2-40B4-BE49-F238E27FC236}">
                      <a16:creationId xmlns:a16="http://schemas.microsoft.com/office/drawing/2014/main" id="{23EE5CDE-DCF4-58DD-E5DA-068A74FC9A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47" name="AutoShape 884">
                  <a:extLst>
                    <a:ext uri="{FF2B5EF4-FFF2-40B4-BE49-F238E27FC236}">
                      <a16:creationId xmlns:a16="http://schemas.microsoft.com/office/drawing/2014/main" id="{8792D64F-D691-5DCF-98FC-FD7A8B0B15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21" name="Group 885">
                <a:extLst>
                  <a:ext uri="{FF2B5EF4-FFF2-40B4-BE49-F238E27FC236}">
                    <a16:creationId xmlns:a16="http://schemas.microsoft.com/office/drawing/2014/main" id="{2E306AF0-03DB-2E83-4088-8FEC63BB61B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1442" name="AutoShape 886">
                  <a:extLst>
                    <a:ext uri="{FF2B5EF4-FFF2-40B4-BE49-F238E27FC236}">
                      <a16:creationId xmlns:a16="http://schemas.microsoft.com/office/drawing/2014/main" id="{01BC7019-3535-9D11-82B3-8591A971AE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43" name="Line 887">
                  <a:extLst>
                    <a:ext uri="{FF2B5EF4-FFF2-40B4-BE49-F238E27FC236}">
                      <a16:creationId xmlns:a16="http://schemas.microsoft.com/office/drawing/2014/main" id="{70218EBE-69D7-21B1-7ED5-E23D2ABE34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44" name="AutoShape 888">
                  <a:extLst>
                    <a:ext uri="{FF2B5EF4-FFF2-40B4-BE49-F238E27FC236}">
                      <a16:creationId xmlns:a16="http://schemas.microsoft.com/office/drawing/2014/main" id="{9A2B69A6-0D36-2CE1-F9D8-973942EF68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22" name="Group 889">
                <a:extLst>
                  <a:ext uri="{FF2B5EF4-FFF2-40B4-BE49-F238E27FC236}">
                    <a16:creationId xmlns:a16="http://schemas.microsoft.com/office/drawing/2014/main" id="{AC30A13A-BBF6-C703-4282-9593E9C68AE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1439" name="AutoShape 890">
                  <a:extLst>
                    <a:ext uri="{FF2B5EF4-FFF2-40B4-BE49-F238E27FC236}">
                      <a16:creationId xmlns:a16="http://schemas.microsoft.com/office/drawing/2014/main" id="{253F5708-3F7A-AC40-4E45-098BC54A42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40" name="Line 891">
                  <a:extLst>
                    <a:ext uri="{FF2B5EF4-FFF2-40B4-BE49-F238E27FC236}">
                      <a16:creationId xmlns:a16="http://schemas.microsoft.com/office/drawing/2014/main" id="{7A874B09-3769-5614-AA34-D8060565AF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41" name="AutoShape 892">
                  <a:extLst>
                    <a:ext uri="{FF2B5EF4-FFF2-40B4-BE49-F238E27FC236}">
                      <a16:creationId xmlns:a16="http://schemas.microsoft.com/office/drawing/2014/main" id="{66EBA951-7CCB-577A-95EB-29DF72E91A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23" name="Group 893">
                <a:extLst>
                  <a:ext uri="{FF2B5EF4-FFF2-40B4-BE49-F238E27FC236}">
                    <a16:creationId xmlns:a16="http://schemas.microsoft.com/office/drawing/2014/main" id="{58289E44-FED4-E1E7-F9DD-3C6E74B6F3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1436" name="AutoShape 894">
                  <a:extLst>
                    <a:ext uri="{FF2B5EF4-FFF2-40B4-BE49-F238E27FC236}">
                      <a16:creationId xmlns:a16="http://schemas.microsoft.com/office/drawing/2014/main" id="{8C5D1FF0-114E-5934-7515-05373ACA04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37" name="Line 895">
                  <a:extLst>
                    <a:ext uri="{FF2B5EF4-FFF2-40B4-BE49-F238E27FC236}">
                      <a16:creationId xmlns:a16="http://schemas.microsoft.com/office/drawing/2014/main" id="{49202A9F-1310-2D39-D18C-65A6C9CF32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38" name="AutoShape 896">
                  <a:extLst>
                    <a:ext uri="{FF2B5EF4-FFF2-40B4-BE49-F238E27FC236}">
                      <a16:creationId xmlns:a16="http://schemas.microsoft.com/office/drawing/2014/main" id="{ADBA5566-EAE7-4E93-A2EF-9F82850511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24" name="Group 897">
                <a:extLst>
                  <a:ext uri="{FF2B5EF4-FFF2-40B4-BE49-F238E27FC236}">
                    <a16:creationId xmlns:a16="http://schemas.microsoft.com/office/drawing/2014/main" id="{F0FFD0BC-DFE6-8E38-6A95-6E9FC9CD2A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1433" name="AutoShape 898">
                  <a:extLst>
                    <a:ext uri="{FF2B5EF4-FFF2-40B4-BE49-F238E27FC236}">
                      <a16:creationId xmlns:a16="http://schemas.microsoft.com/office/drawing/2014/main" id="{B20F8545-B8A3-3B41-9349-E82E2A5B19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34" name="Line 899">
                  <a:extLst>
                    <a:ext uri="{FF2B5EF4-FFF2-40B4-BE49-F238E27FC236}">
                      <a16:creationId xmlns:a16="http://schemas.microsoft.com/office/drawing/2014/main" id="{9391DCA3-9224-9464-DC33-D6A06F1951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35" name="AutoShape 900">
                  <a:extLst>
                    <a:ext uri="{FF2B5EF4-FFF2-40B4-BE49-F238E27FC236}">
                      <a16:creationId xmlns:a16="http://schemas.microsoft.com/office/drawing/2014/main" id="{8376B2AD-02BC-AC29-B6A8-F6D1ED22AC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25" name="Group 901">
                <a:extLst>
                  <a:ext uri="{FF2B5EF4-FFF2-40B4-BE49-F238E27FC236}">
                    <a16:creationId xmlns:a16="http://schemas.microsoft.com/office/drawing/2014/main" id="{2B651C6E-7402-B370-CB2F-E44CB528CE9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1430" name="AutoShape 902">
                  <a:extLst>
                    <a:ext uri="{FF2B5EF4-FFF2-40B4-BE49-F238E27FC236}">
                      <a16:creationId xmlns:a16="http://schemas.microsoft.com/office/drawing/2014/main" id="{C1BED11D-A082-8077-FBA2-C1475F4852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31" name="Line 903">
                  <a:extLst>
                    <a:ext uri="{FF2B5EF4-FFF2-40B4-BE49-F238E27FC236}">
                      <a16:creationId xmlns:a16="http://schemas.microsoft.com/office/drawing/2014/main" id="{F95B5469-B80E-7890-9B68-11D920F844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32" name="AutoShape 904">
                  <a:extLst>
                    <a:ext uri="{FF2B5EF4-FFF2-40B4-BE49-F238E27FC236}">
                      <a16:creationId xmlns:a16="http://schemas.microsoft.com/office/drawing/2014/main" id="{20EC37F2-6873-9EBC-700C-D0F51AE04E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26" name="Group 905">
                <a:extLst>
                  <a:ext uri="{FF2B5EF4-FFF2-40B4-BE49-F238E27FC236}">
                    <a16:creationId xmlns:a16="http://schemas.microsoft.com/office/drawing/2014/main" id="{81DFF25C-DF5A-9F76-68E4-556237BB55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1427" name="AutoShape 906">
                  <a:extLst>
                    <a:ext uri="{FF2B5EF4-FFF2-40B4-BE49-F238E27FC236}">
                      <a16:creationId xmlns:a16="http://schemas.microsoft.com/office/drawing/2014/main" id="{9123EE86-F6E4-EE6B-19BB-D3C26DBF2B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28" name="Line 907">
                  <a:extLst>
                    <a:ext uri="{FF2B5EF4-FFF2-40B4-BE49-F238E27FC236}">
                      <a16:creationId xmlns:a16="http://schemas.microsoft.com/office/drawing/2014/main" id="{8FCF4B09-CE08-83D5-A78B-1A63A21B5A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29" name="AutoShape 908">
                  <a:extLst>
                    <a:ext uri="{FF2B5EF4-FFF2-40B4-BE49-F238E27FC236}">
                      <a16:creationId xmlns:a16="http://schemas.microsoft.com/office/drawing/2014/main" id="{AB02DA5D-CCF7-D422-9E54-78076BEFEC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1089" name="Group 909">
              <a:extLst>
                <a:ext uri="{FF2B5EF4-FFF2-40B4-BE49-F238E27FC236}">
                  <a16:creationId xmlns:a16="http://schemas.microsoft.com/office/drawing/2014/main" id="{9DA90480-4FBB-CB52-E6F4-B654AA995E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4" y="3440"/>
              <a:ext cx="1968" cy="240"/>
              <a:chOff x="3504" y="720"/>
              <a:chExt cx="1968" cy="240"/>
            </a:xfrm>
          </p:grpSpPr>
          <p:grpSp>
            <p:nvGrpSpPr>
              <p:cNvPr id="1377" name="Group 910">
                <a:extLst>
                  <a:ext uri="{FF2B5EF4-FFF2-40B4-BE49-F238E27FC236}">
                    <a16:creationId xmlns:a16="http://schemas.microsoft.com/office/drawing/2014/main" id="{F33DE842-B02E-F825-49A3-29051C933B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1414" name="AutoShape 911">
                  <a:extLst>
                    <a:ext uri="{FF2B5EF4-FFF2-40B4-BE49-F238E27FC236}">
                      <a16:creationId xmlns:a16="http://schemas.microsoft.com/office/drawing/2014/main" id="{9C56003E-E8B0-6C8E-FD11-9E8FCC7FA7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15" name="Line 912">
                  <a:extLst>
                    <a:ext uri="{FF2B5EF4-FFF2-40B4-BE49-F238E27FC236}">
                      <a16:creationId xmlns:a16="http://schemas.microsoft.com/office/drawing/2014/main" id="{39536CF7-2118-E64C-787E-97F5784ABA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16" name="AutoShape 913">
                  <a:extLst>
                    <a:ext uri="{FF2B5EF4-FFF2-40B4-BE49-F238E27FC236}">
                      <a16:creationId xmlns:a16="http://schemas.microsoft.com/office/drawing/2014/main" id="{BC272635-CD32-9D4E-5056-96CB35D2E1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378" name="Group 914">
                <a:extLst>
                  <a:ext uri="{FF2B5EF4-FFF2-40B4-BE49-F238E27FC236}">
                    <a16:creationId xmlns:a16="http://schemas.microsoft.com/office/drawing/2014/main" id="{78E28581-9895-3A72-65EB-C1A6F258E49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1411" name="AutoShape 915">
                  <a:extLst>
                    <a:ext uri="{FF2B5EF4-FFF2-40B4-BE49-F238E27FC236}">
                      <a16:creationId xmlns:a16="http://schemas.microsoft.com/office/drawing/2014/main" id="{3396E1E4-F50F-8EFD-4196-2D53BDC4C4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12" name="Line 916">
                  <a:extLst>
                    <a:ext uri="{FF2B5EF4-FFF2-40B4-BE49-F238E27FC236}">
                      <a16:creationId xmlns:a16="http://schemas.microsoft.com/office/drawing/2014/main" id="{4E665D06-84BB-5E57-ADED-19DD06989D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13" name="AutoShape 917">
                  <a:extLst>
                    <a:ext uri="{FF2B5EF4-FFF2-40B4-BE49-F238E27FC236}">
                      <a16:creationId xmlns:a16="http://schemas.microsoft.com/office/drawing/2014/main" id="{5DAB5497-1B5D-AD0C-AF5B-24D54F3147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379" name="Group 918">
                <a:extLst>
                  <a:ext uri="{FF2B5EF4-FFF2-40B4-BE49-F238E27FC236}">
                    <a16:creationId xmlns:a16="http://schemas.microsoft.com/office/drawing/2014/main" id="{89639141-9189-A8E1-FD96-F11CE04B095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1408" name="AutoShape 919">
                  <a:extLst>
                    <a:ext uri="{FF2B5EF4-FFF2-40B4-BE49-F238E27FC236}">
                      <a16:creationId xmlns:a16="http://schemas.microsoft.com/office/drawing/2014/main" id="{E5323F9B-C553-0A51-EFE7-401FD3A2AF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09" name="Line 920">
                  <a:extLst>
                    <a:ext uri="{FF2B5EF4-FFF2-40B4-BE49-F238E27FC236}">
                      <a16:creationId xmlns:a16="http://schemas.microsoft.com/office/drawing/2014/main" id="{201C5C09-8DB7-22CC-074A-5150AAC190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10" name="AutoShape 921">
                  <a:extLst>
                    <a:ext uri="{FF2B5EF4-FFF2-40B4-BE49-F238E27FC236}">
                      <a16:creationId xmlns:a16="http://schemas.microsoft.com/office/drawing/2014/main" id="{6D8CFD77-7662-E781-1A3D-D7E0EF4926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380" name="Group 922">
                <a:extLst>
                  <a:ext uri="{FF2B5EF4-FFF2-40B4-BE49-F238E27FC236}">
                    <a16:creationId xmlns:a16="http://schemas.microsoft.com/office/drawing/2014/main" id="{131B2C2C-54F3-4E4E-1491-457CD5A095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1405" name="AutoShape 923">
                  <a:extLst>
                    <a:ext uri="{FF2B5EF4-FFF2-40B4-BE49-F238E27FC236}">
                      <a16:creationId xmlns:a16="http://schemas.microsoft.com/office/drawing/2014/main" id="{6E6A8AEF-F1B0-F980-948F-24CD12C6B2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06" name="Line 924">
                  <a:extLst>
                    <a:ext uri="{FF2B5EF4-FFF2-40B4-BE49-F238E27FC236}">
                      <a16:creationId xmlns:a16="http://schemas.microsoft.com/office/drawing/2014/main" id="{1836DBA6-E2B9-FD40-A984-112F0DDA76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07" name="AutoShape 925">
                  <a:extLst>
                    <a:ext uri="{FF2B5EF4-FFF2-40B4-BE49-F238E27FC236}">
                      <a16:creationId xmlns:a16="http://schemas.microsoft.com/office/drawing/2014/main" id="{A17A17B7-A1AA-4E30-2678-9D86487120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381" name="Group 926">
                <a:extLst>
                  <a:ext uri="{FF2B5EF4-FFF2-40B4-BE49-F238E27FC236}">
                    <a16:creationId xmlns:a16="http://schemas.microsoft.com/office/drawing/2014/main" id="{711ACCCE-0CE2-87C0-5594-A95F93E4FA2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1402" name="AutoShape 927">
                  <a:extLst>
                    <a:ext uri="{FF2B5EF4-FFF2-40B4-BE49-F238E27FC236}">
                      <a16:creationId xmlns:a16="http://schemas.microsoft.com/office/drawing/2014/main" id="{28C1B64F-EC74-63CF-DD90-A047F98F3E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03" name="Line 928">
                  <a:extLst>
                    <a:ext uri="{FF2B5EF4-FFF2-40B4-BE49-F238E27FC236}">
                      <a16:creationId xmlns:a16="http://schemas.microsoft.com/office/drawing/2014/main" id="{2068BC78-EA35-6033-4B04-96DD427A21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04" name="AutoShape 929">
                  <a:extLst>
                    <a:ext uri="{FF2B5EF4-FFF2-40B4-BE49-F238E27FC236}">
                      <a16:creationId xmlns:a16="http://schemas.microsoft.com/office/drawing/2014/main" id="{B460FFB0-EB2F-A21A-05D2-2377007749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382" name="Group 930">
                <a:extLst>
                  <a:ext uri="{FF2B5EF4-FFF2-40B4-BE49-F238E27FC236}">
                    <a16:creationId xmlns:a16="http://schemas.microsoft.com/office/drawing/2014/main" id="{AE70AE83-6890-4E6B-5605-69D44CFDF1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1399" name="AutoShape 931">
                  <a:extLst>
                    <a:ext uri="{FF2B5EF4-FFF2-40B4-BE49-F238E27FC236}">
                      <a16:creationId xmlns:a16="http://schemas.microsoft.com/office/drawing/2014/main" id="{A4A771FD-867B-528D-7DC4-D06A231AE9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00" name="Line 932">
                  <a:extLst>
                    <a:ext uri="{FF2B5EF4-FFF2-40B4-BE49-F238E27FC236}">
                      <a16:creationId xmlns:a16="http://schemas.microsoft.com/office/drawing/2014/main" id="{59A80696-7CFA-25AE-1D7C-EABED0E467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01" name="AutoShape 933">
                  <a:extLst>
                    <a:ext uri="{FF2B5EF4-FFF2-40B4-BE49-F238E27FC236}">
                      <a16:creationId xmlns:a16="http://schemas.microsoft.com/office/drawing/2014/main" id="{1D8B75EB-9BD6-CA76-7ABF-611CAFD9A3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383" name="Group 934">
                <a:extLst>
                  <a:ext uri="{FF2B5EF4-FFF2-40B4-BE49-F238E27FC236}">
                    <a16:creationId xmlns:a16="http://schemas.microsoft.com/office/drawing/2014/main" id="{8E565301-2F5C-10C5-4120-9246404844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1396" name="AutoShape 935">
                  <a:extLst>
                    <a:ext uri="{FF2B5EF4-FFF2-40B4-BE49-F238E27FC236}">
                      <a16:creationId xmlns:a16="http://schemas.microsoft.com/office/drawing/2014/main" id="{57213FB3-2B9A-4DC9-AB4A-094467A6D9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97" name="Line 936">
                  <a:extLst>
                    <a:ext uri="{FF2B5EF4-FFF2-40B4-BE49-F238E27FC236}">
                      <a16:creationId xmlns:a16="http://schemas.microsoft.com/office/drawing/2014/main" id="{E2EA5AD7-69CC-2DBA-3791-46479D21D0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98" name="AutoShape 937">
                  <a:extLst>
                    <a:ext uri="{FF2B5EF4-FFF2-40B4-BE49-F238E27FC236}">
                      <a16:creationId xmlns:a16="http://schemas.microsoft.com/office/drawing/2014/main" id="{85160E7E-4FEE-1595-3DDD-581A862FB2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384" name="Group 938">
                <a:extLst>
                  <a:ext uri="{FF2B5EF4-FFF2-40B4-BE49-F238E27FC236}">
                    <a16:creationId xmlns:a16="http://schemas.microsoft.com/office/drawing/2014/main" id="{59DF7EA9-DFA7-4E59-4AA5-F19CBC700E6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1393" name="AutoShape 939">
                  <a:extLst>
                    <a:ext uri="{FF2B5EF4-FFF2-40B4-BE49-F238E27FC236}">
                      <a16:creationId xmlns:a16="http://schemas.microsoft.com/office/drawing/2014/main" id="{DB0EFA85-3099-9122-A7BA-C397ACC97C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94" name="Line 940">
                  <a:extLst>
                    <a:ext uri="{FF2B5EF4-FFF2-40B4-BE49-F238E27FC236}">
                      <a16:creationId xmlns:a16="http://schemas.microsoft.com/office/drawing/2014/main" id="{DE210897-B50C-23D2-36FB-65D5467E65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95" name="AutoShape 941">
                  <a:extLst>
                    <a:ext uri="{FF2B5EF4-FFF2-40B4-BE49-F238E27FC236}">
                      <a16:creationId xmlns:a16="http://schemas.microsoft.com/office/drawing/2014/main" id="{430894E3-8985-03E9-1848-F72DA53FB0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385" name="Group 942">
                <a:extLst>
                  <a:ext uri="{FF2B5EF4-FFF2-40B4-BE49-F238E27FC236}">
                    <a16:creationId xmlns:a16="http://schemas.microsoft.com/office/drawing/2014/main" id="{100AAA52-697A-83B3-8D2A-D12B0EF984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1390" name="AutoShape 943">
                  <a:extLst>
                    <a:ext uri="{FF2B5EF4-FFF2-40B4-BE49-F238E27FC236}">
                      <a16:creationId xmlns:a16="http://schemas.microsoft.com/office/drawing/2014/main" id="{923304F4-B992-10AF-F171-54273B8A58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91" name="Line 944">
                  <a:extLst>
                    <a:ext uri="{FF2B5EF4-FFF2-40B4-BE49-F238E27FC236}">
                      <a16:creationId xmlns:a16="http://schemas.microsoft.com/office/drawing/2014/main" id="{47715DA6-FB60-4CF1-0757-32935FD587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92" name="AutoShape 945">
                  <a:extLst>
                    <a:ext uri="{FF2B5EF4-FFF2-40B4-BE49-F238E27FC236}">
                      <a16:creationId xmlns:a16="http://schemas.microsoft.com/office/drawing/2014/main" id="{C3614257-C3C6-C5D0-6B7F-30FE073961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386" name="Group 946">
                <a:extLst>
                  <a:ext uri="{FF2B5EF4-FFF2-40B4-BE49-F238E27FC236}">
                    <a16:creationId xmlns:a16="http://schemas.microsoft.com/office/drawing/2014/main" id="{F91911FE-C9C2-B594-E4B4-5E22D831C1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1387" name="AutoShape 947">
                  <a:extLst>
                    <a:ext uri="{FF2B5EF4-FFF2-40B4-BE49-F238E27FC236}">
                      <a16:creationId xmlns:a16="http://schemas.microsoft.com/office/drawing/2014/main" id="{96E708F1-184A-4776-DD7D-74F9CADCB3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88" name="Line 948">
                  <a:extLst>
                    <a:ext uri="{FF2B5EF4-FFF2-40B4-BE49-F238E27FC236}">
                      <a16:creationId xmlns:a16="http://schemas.microsoft.com/office/drawing/2014/main" id="{29C53DE8-F992-CB1A-B2E9-FFCEB8826A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89" name="AutoShape 949">
                  <a:extLst>
                    <a:ext uri="{FF2B5EF4-FFF2-40B4-BE49-F238E27FC236}">
                      <a16:creationId xmlns:a16="http://schemas.microsoft.com/office/drawing/2014/main" id="{BAB27C81-3D31-E745-E5E8-4715F8CEF4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1090" name="Group 950">
              <a:extLst>
                <a:ext uri="{FF2B5EF4-FFF2-40B4-BE49-F238E27FC236}">
                  <a16:creationId xmlns:a16="http://schemas.microsoft.com/office/drawing/2014/main" id="{C91237F6-86E6-B6B1-A9D8-90588FD3AC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8" y="3496"/>
              <a:ext cx="1968" cy="240"/>
              <a:chOff x="3504" y="720"/>
              <a:chExt cx="1968" cy="240"/>
            </a:xfrm>
          </p:grpSpPr>
          <p:grpSp>
            <p:nvGrpSpPr>
              <p:cNvPr id="1337" name="Group 951">
                <a:extLst>
                  <a:ext uri="{FF2B5EF4-FFF2-40B4-BE49-F238E27FC236}">
                    <a16:creationId xmlns:a16="http://schemas.microsoft.com/office/drawing/2014/main" id="{9E528123-B6D6-5258-030C-41530BDAE7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1374" name="AutoShape 952">
                  <a:extLst>
                    <a:ext uri="{FF2B5EF4-FFF2-40B4-BE49-F238E27FC236}">
                      <a16:creationId xmlns:a16="http://schemas.microsoft.com/office/drawing/2014/main" id="{FE2323D0-9142-2F56-8D5F-086FB2FDA9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75" name="Line 953">
                  <a:extLst>
                    <a:ext uri="{FF2B5EF4-FFF2-40B4-BE49-F238E27FC236}">
                      <a16:creationId xmlns:a16="http://schemas.microsoft.com/office/drawing/2014/main" id="{E05646B8-8D15-B582-AD48-EA550F18B9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76" name="AutoShape 954">
                  <a:extLst>
                    <a:ext uri="{FF2B5EF4-FFF2-40B4-BE49-F238E27FC236}">
                      <a16:creationId xmlns:a16="http://schemas.microsoft.com/office/drawing/2014/main" id="{67849894-90D6-A171-6998-1235D2FE97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338" name="Group 955">
                <a:extLst>
                  <a:ext uri="{FF2B5EF4-FFF2-40B4-BE49-F238E27FC236}">
                    <a16:creationId xmlns:a16="http://schemas.microsoft.com/office/drawing/2014/main" id="{54FA091A-DE26-4DD3-9E3A-32381E9338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1371" name="AutoShape 956">
                  <a:extLst>
                    <a:ext uri="{FF2B5EF4-FFF2-40B4-BE49-F238E27FC236}">
                      <a16:creationId xmlns:a16="http://schemas.microsoft.com/office/drawing/2014/main" id="{531B6FB6-F5E3-18AA-787D-3C1F74DFE2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72" name="Line 957">
                  <a:extLst>
                    <a:ext uri="{FF2B5EF4-FFF2-40B4-BE49-F238E27FC236}">
                      <a16:creationId xmlns:a16="http://schemas.microsoft.com/office/drawing/2014/main" id="{8EF7F615-18F1-A151-A599-DF02F14C67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73" name="AutoShape 958">
                  <a:extLst>
                    <a:ext uri="{FF2B5EF4-FFF2-40B4-BE49-F238E27FC236}">
                      <a16:creationId xmlns:a16="http://schemas.microsoft.com/office/drawing/2014/main" id="{5FC60268-F61D-FAE8-B215-169F0CED47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339" name="Group 959">
                <a:extLst>
                  <a:ext uri="{FF2B5EF4-FFF2-40B4-BE49-F238E27FC236}">
                    <a16:creationId xmlns:a16="http://schemas.microsoft.com/office/drawing/2014/main" id="{20B5B1EE-700A-DA74-C9E2-AAE98FEEA81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1368" name="AutoShape 960">
                  <a:extLst>
                    <a:ext uri="{FF2B5EF4-FFF2-40B4-BE49-F238E27FC236}">
                      <a16:creationId xmlns:a16="http://schemas.microsoft.com/office/drawing/2014/main" id="{36905B06-4792-4009-D266-15428A5DA8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69" name="Line 961">
                  <a:extLst>
                    <a:ext uri="{FF2B5EF4-FFF2-40B4-BE49-F238E27FC236}">
                      <a16:creationId xmlns:a16="http://schemas.microsoft.com/office/drawing/2014/main" id="{3A2945C3-B331-DBA4-0EC4-C56BBCCF22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70" name="AutoShape 962">
                  <a:extLst>
                    <a:ext uri="{FF2B5EF4-FFF2-40B4-BE49-F238E27FC236}">
                      <a16:creationId xmlns:a16="http://schemas.microsoft.com/office/drawing/2014/main" id="{EEA46254-0705-DBCD-8129-CB8EC30B14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340" name="Group 963">
                <a:extLst>
                  <a:ext uri="{FF2B5EF4-FFF2-40B4-BE49-F238E27FC236}">
                    <a16:creationId xmlns:a16="http://schemas.microsoft.com/office/drawing/2014/main" id="{84B31AFA-BDCD-F770-74D8-E8739E86221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1365" name="AutoShape 964">
                  <a:extLst>
                    <a:ext uri="{FF2B5EF4-FFF2-40B4-BE49-F238E27FC236}">
                      <a16:creationId xmlns:a16="http://schemas.microsoft.com/office/drawing/2014/main" id="{EB7BEC6C-4192-093D-7CAA-63BAE5E4C7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66" name="Line 965">
                  <a:extLst>
                    <a:ext uri="{FF2B5EF4-FFF2-40B4-BE49-F238E27FC236}">
                      <a16:creationId xmlns:a16="http://schemas.microsoft.com/office/drawing/2014/main" id="{571378D1-1091-9911-367B-69015B1C73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67" name="AutoShape 966">
                  <a:extLst>
                    <a:ext uri="{FF2B5EF4-FFF2-40B4-BE49-F238E27FC236}">
                      <a16:creationId xmlns:a16="http://schemas.microsoft.com/office/drawing/2014/main" id="{A570874E-D27A-1823-58A4-6D37D5EC04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341" name="Group 967">
                <a:extLst>
                  <a:ext uri="{FF2B5EF4-FFF2-40B4-BE49-F238E27FC236}">
                    <a16:creationId xmlns:a16="http://schemas.microsoft.com/office/drawing/2014/main" id="{BFD7E654-74A2-966B-FA52-A1816BE5AE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1362" name="AutoShape 968">
                  <a:extLst>
                    <a:ext uri="{FF2B5EF4-FFF2-40B4-BE49-F238E27FC236}">
                      <a16:creationId xmlns:a16="http://schemas.microsoft.com/office/drawing/2014/main" id="{1B6C9380-4CEE-2F7C-3E08-1F5912A580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63" name="Line 969">
                  <a:extLst>
                    <a:ext uri="{FF2B5EF4-FFF2-40B4-BE49-F238E27FC236}">
                      <a16:creationId xmlns:a16="http://schemas.microsoft.com/office/drawing/2014/main" id="{4221674B-B8C2-5A49-2003-316DC97BCFF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64" name="AutoShape 970">
                  <a:extLst>
                    <a:ext uri="{FF2B5EF4-FFF2-40B4-BE49-F238E27FC236}">
                      <a16:creationId xmlns:a16="http://schemas.microsoft.com/office/drawing/2014/main" id="{C8D1192C-2486-5DBD-39C3-0DB073087C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342" name="Group 971">
                <a:extLst>
                  <a:ext uri="{FF2B5EF4-FFF2-40B4-BE49-F238E27FC236}">
                    <a16:creationId xmlns:a16="http://schemas.microsoft.com/office/drawing/2014/main" id="{8DA5263F-D9AB-0135-F601-EF423D6B5C6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1359" name="AutoShape 972">
                  <a:extLst>
                    <a:ext uri="{FF2B5EF4-FFF2-40B4-BE49-F238E27FC236}">
                      <a16:creationId xmlns:a16="http://schemas.microsoft.com/office/drawing/2014/main" id="{12012496-99D8-76C8-0A7A-9A5B597F33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60" name="Line 973">
                  <a:extLst>
                    <a:ext uri="{FF2B5EF4-FFF2-40B4-BE49-F238E27FC236}">
                      <a16:creationId xmlns:a16="http://schemas.microsoft.com/office/drawing/2014/main" id="{6640AE42-05AE-EF87-ECA8-CCCA5BF26D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61" name="AutoShape 974">
                  <a:extLst>
                    <a:ext uri="{FF2B5EF4-FFF2-40B4-BE49-F238E27FC236}">
                      <a16:creationId xmlns:a16="http://schemas.microsoft.com/office/drawing/2014/main" id="{1B680EDE-F35C-C686-FE04-B38CC6F5E5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343" name="Group 975">
                <a:extLst>
                  <a:ext uri="{FF2B5EF4-FFF2-40B4-BE49-F238E27FC236}">
                    <a16:creationId xmlns:a16="http://schemas.microsoft.com/office/drawing/2014/main" id="{4F3C6AF8-4C0B-4FF8-6547-F3A5A105B8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1356" name="AutoShape 976">
                  <a:extLst>
                    <a:ext uri="{FF2B5EF4-FFF2-40B4-BE49-F238E27FC236}">
                      <a16:creationId xmlns:a16="http://schemas.microsoft.com/office/drawing/2014/main" id="{4CBD8B82-F4CE-7347-5A81-9806E6D6DA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57" name="Line 977">
                  <a:extLst>
                    <a:ext uri="{FF2B5EF4-FFF2-40B4-BE49-F238E27FC236}">
                      <a16:creationId xmlns:a16="http://schemas.microsoft.com/office/drawing/2014/main" id="{C7DA817D-FD66-2AFD-146B-AB055FF68B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58" name="AutoShape 978">
                  <a:extLst>
                    <a:ext uri="{FF2B5EF4-FFF2-40B4-BE49-F238E27FC236}">
                      <a16:creationId xmlns:a16="http://schemas.microsoft.com/office/drawing/2014/main" id="{8C9A909E-C73E-19BC-84CB-6CB4981EA0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344" name="Group 979">
                <a:extLst>
                  <a:ext uri="{FF2B5EF4-FFF2-40B4-BE49-F238E27FC236}">
                    <a16:creationId xmlns:a16="http://schemas.microsoft.com/office/drawing/2014/main" id="{6DB921B1-5697-5AC3-B955-DD554D17AF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1353" name="AutoShape 980">
                  <a:extLst>
                    <a:ext uri="{FF2B5EF4-FFF2-40B4-BE49-F238E27FC236}">
                      <a16:creationId xmlns:a16="http://schemas.microsoft.com/office/drawing/2014/main" id="{36F9DB90-494D-4352-698F-229A01A7E9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54" name="Line 981">
                  <a:extLst>
                    <a:ext uri="{FF2B5EF4-FFF2-40B4-BE49-F238E27FC236}">
                      <a16:creationId xmlns:a16="http://schemas.microsoft.com/office/drawing/2014/main" id="{EB5AA18E-576D-65C2-D32E-4CB83BE320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55" name="AutoShape 982">
                  <a:extLst>
                    <a:ext uri="{FF2B5EF4-FFF2-40B4-BE49-F238E27FC236}">
                      <a16:creationId xmlns:a16="http://schemas.microsoft.com/office/drawing/2014/main" id="{96FF685C-DD50-2A9F-3963-75BC37EE9A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345" name="Group 983">
                <a:extLst>
                  <a:ext uri="{FF2B5EF4-FFF2-40B4-BE49-F238E27FC236}">
                    <a16:creationId xmlns:a16="http://schemas.microsoft.com/office/drawing/2014/main" id="{ECEA382F-34DD-E62B-F55F-787A792559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1350" name="AutoShape 984">
                  <a:extLst>
                    <a:ext uri="{FF2B5EF4-FFF2-40B4-BE49-F238E27FC236}">
                      <a16:creationId xmlns:a16="http://schemas.microsoft.com/office/drawing/2014/main" id="{40D4E262-D9BE-CDAC-D755-2AA261026E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51" name="Line 985">
                  <a:extLst>
                    <a:ext uri="{FF2B5EF4-FFF2-40B4-BE49-F238E27FC236}">
                      <a16:creationId xmlns:a16="http://schemas.microsoft.com/office/drawing/2014/main" id="{225435C4-3C33-5737-A50C-F61B289AE3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52" name="AutoShape 986">
                  <a:extLst>
                    <a:ext uri="{FF2B5EF4-FFF2-40B4-BE49-F238E27FC236}">
                      <a16:creationId xmlns:a16="http://schemas.microsoft.com/office/drawing/2014/main" id="{BCC1153E-068F-34B2-454D-CE16B4D2D3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346" name="Group 987">
                <a:extLst>
                  <a:ext uri="{FF2B5EF4-FFF2-40B4-BE49-F238E27FC236}">
                    <a16:creationId xmlns:a16="http://schemas.microsoft.com/office/drawing/2014/main" id="{E4A17118-AEE5-2889-72FA-CA84A0C9D8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1347" name="AutoShape 988">
                  <a:extLst>
                    <a:ext uri="{FF2B5EF4-FFF2-40B4-BE49-F238E27FC236}">
                      <a16:creationId xmlns:a16="http://schemas.microsoft.com/office/drawing/2014/main" id="{5C65596B-AFBB-CF65-0B53-AE04575A93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48" name="Line 989">
                  <a:extLst>
                    <a:ext uri="{FF2B5EF4-FFF2-40B4-BE49-F238E27FC236}">
                      <a16:creationId xmlns:a16="http://schemas.microsoft.com/office/drawing/2014/main" id="{1CD25758-EF2B-CCFA-AAA5-0DDADDD000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49" name="AutoShape 990">
                  <a:extLst>
                    <a:ext uri="{FF2B5EF4-FFF2-40B4-BE49-F238E27FC236}">
                      <a16:creationId xmlns:a16="http://schemas.microsoft.com/office/drawing/2014/main" id="{0DA84C3A-AC81-2C24-DDAF-229207D9D5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1091" name="Group 991">
              <a:extLst>
                <a:ext uri="{FF2B5EF4-FFF2-40B4-BE49-F238E27FC236}">
                  <a16:creationId xmlns:a16="http://schemas.microsoft.com/office/drawing/2014/main" id="{9B360662-55F7-612F-CAEB-0D168E70D2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4" y="3560"/>
              <a:ext cx="1968" cy="240"/>
              <a:chOff x="3504" y="720"/>
              <a:chExt cx="1968" cy="240"/>
            </a:xfrm>
          </p:grpSpPr>
          <p:grpSp>
            <p:nvGrpSpPr>
              <p:cNvPr id="1297" name="Group 992">
                <a:extLst>
                  <a:ext uri="{FF2B5EF4-FFF2-40B4-BE49-F238E27FC236}">
                    <a16:creationId xmlns:a16="http://schemas.microsoft.com/office/drawing/2014/main" id="{D0EE77E4-973F-871E-DF0B-6D35970C49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1334" name="AutoShape 993">
                  <a:extLst>
                    <a:ext uri="{FF2B5EF4-FFF2-40B4-BE49-F238E27FC236}">
                      <a16:creationId xmlns:a16="http://schemas.microsoft.com/office/drawing/2014/main" id="{186CBEB6-4753-D9E2-BC2B-43515E2645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35" name="Line 994">
                  <a:extLst>
                    <a:ext uri="{FF2B5EF4-FFF2-40B4-BE49-F238E27FC236}">
                      <a16:creationId xmlns:a16="http://schemas.microsoft.com/office/drawing/2014/main" id="{CEF1C40C-09A3-EA58-F3EC-8D49780D3D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36" name="AutoShape 995">
                  <a:extLst>
                    <a:ext uri="{FF2B5EF4-FFF2-40B4-BE49-F238E27FC236}">
                      <a16:creationId xmlns:a16="http://schemas.microsoft.com/office/drawing/2014/main" id="{9E1022DB-8F59-D49F-28B5-A6AD02734D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298" name="Group 996">
                <a:extLst>
                  <a:ext uri="{FF2B5EF4-FFF2-40B4-BE49-F238E27FC236}">
                    <a16:creationId xmlns:a16="http://schemas.microsoft.com/office/drawing/2014/main" id="{474CB160-E1FA-1E37-D5C6-A0CBBEDFB3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1331" name="AutoShape 997">
                  <a:extLst>
                    <a:ext uri="{FF2B5EF4-FFF2-40B4-BE49-F238E27FC236}">
                      <a16:creationId xmlns:a16="http://schemas.microsoft.com/office/drawing/2014/main" id="{28758136-9B65-B098-94B3-E559E87030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32" name="Line 998">
                  <a:extLst>
                    <a:ext uri="{FF2B5EF4-FFF2-40B4-BE49-F238E27FC236}">
                      <a16:creationId xmlns:a16="http://schemas.microsoft.com/office/drawing/2014/main" id="{C865EBB3-757B-C519-1270-07C46B6906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33" name="AutoShape 999">
                  <a:extLst>
                    <a:ext uri="{FF2B5EF4-FFF2-40B4-BE49-F238E27FC236}">
                      <a16:creationId xmlns:a16="http://schemas.microsoft.com/office/drawing/2014/main" id="{BE4BB54E-4A68-B6FC-EA7C-09F97EF511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299" name="Group 1000">
                <a:extLst>
                  <a:ext uri="{FF2B5EF4-FFF2-40B4-BE49-F238E27FC236}">
                    <a16:creationId xmlns:a16="http://schemas.microsoft.com/office/drawing/2014/main" id="{B3CD7770-6C83-F525-6FFD-6C25D6E6386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1328" name="AutoShape 1001">
                  <a:extLst>
                    <a:ext uri="{FF2B5EF4-FFF2-40B4-BE49-F238E27FC236}">
                      <a16:creationId xmlns:a16="http://schemas.microsoft.com/office/drawing/2014/main" id="{21A46A5B-FBF1-6AEE-EBC6-6BE4CD8683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29" name="Line 1002">
                  <a:extLst>
                    <a:ext uri="{FF2B5EF4-FFF2-40B4-BE49-F238E27FC236}">
                      <a16:creationId xmlns:a16="http://schemas.microsoft.com/office/drawing/2014/main" id="{866334BD-EFC4-0DCB-6D5F-37B0E47EC3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30" name="AutoShape 1003">
                  <a:extLst>
                    <a:ext uri="{FF2B5EF4-FFF2-40B4-BE49-F238E27FC236}">
                      <a16:creationId xmlns:a16="http://schemas.microsoft.com/office/drawing/2014/main" id="{4A44E1D5-2C83-C119-CB84-9D930C0CB1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300" name="Group 1004">
                <a:extLst>
                  <a:ext uri="{FF2B5EF4-FFF2-40B4-BE49-F238E27FC236}">
                    <a16:creationId xmlns:a16="http://schemas.microsoft.com/office/drawing/2014/main" id="{50A8A105-E23E-A7D5-A3F3-3233C0C42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1325" name="AutoShape 1005">
                  <a:extLst>
                    <a:ext uri="{FF2B5EF4-FFF2-40B4-BE49-F238E27FC236}">
                      <a16:creationId xmlns:a16="http://schemas.microsoft.com/office/drawing/2014/main" id="{66BC9FE5-46B5-8151-4623-F8B8D72462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26" name="Line 1006">
                  <a:extLst>
                    <a:ext uri="{FF2B5EF4-FFF2-40B4-BE49-F238E27FC236}">
                      <a16:creationId xmlns:a16="http://schemas.microsoft.com/office/drawing/2014/main" id="{ADAAE22F-7AC8-8F60-2CC2-1CE5101F62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27" name="AutoShape 1007">
                  <a:extLst>
                    <a:ext uri="{FF2B5EF4-FFF2-40B4-BE49-F238E27FC236}">
                      <a16:creationId xmlns:a16="http://schemas.microsoft.com/office/drawing/2014/main" id="{171267D7-FAEC-2D38-F073-C73CF0FD14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301" name="Group 1008">
                <a:extLst>
                  <a:ext uri="{FF2B5EF4-FFF2-40B4-BE49-F238E27FC236}">
                    <a16:creationId xmlns:a16="http://schemas.microsoft.com/office/drawing/2014/main" id="{9AC5F815-BEE9-02EF-DF3F-E83D422A206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1322" name="AutoShape 1009">
                  <a:extLst>
                    <a:ext uri="{FF2B5EF4-FFF2-40B4-BE49-F238E27FC236}">
                      <a16:creationId xmlns:a16="http://schemas.microsoft.com/office/drawing/2014/main" id="{BDF16467-4C11-B829-1F0D-637EDAE553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23" name="Line 1010">
                  <a:extLst>
                    <a:ext uri="{FF2B5EF4-FFF2-40B4-BE49-F238E27FC236}">
                      <a16:creationId xmlns:a16="http://schemas.microsoft.com/office/drawing/2014/main" id="{F332F7FB-6E93-62ED-E8F7-C910AFF7A9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24" name="AutoShape 1011">
                  <a:extLst>
                    <a:ext uri="{FF2B5EF4-FFF2-40B4-BE49-F238E27FC236}">
                      <a16:creationId xmlns:a16="http://schemas.microsoft.com/office/drawing/2014/main" id="{D05723E4-11A9-FA6A-A2CB-36F974CCAE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302" name="Group 1012">
                <a:extLst>
                  <a:ext uri="{FF2B5EF4-FFF2-40B4-BE49-F238E27FC236}">
                    <a16:creationId xmlns:a16="http://schemas.microsoft.com/office/drawing/2014/main" id="{D00BC531-7632-2386-41B9-AB041E709D9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1319" name="AutoShape 1013">
                  <a:extLst>
                    <a:ext uri="{FF2B5EF4-FFF2-40B4-BE49-F238E27FC236}">
                      <a16:creationId xmlns:a16="http://schemas.microsoft.com/office/drawing/2014/main" id="{CD500E95-5E4D-16A3-A466-15F681A247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20" name="Line 1014">
                  <a:extLst>
                    <a:ext uri="{FF2B5EF4-FFF2-40B4-BE49-F238E27FC236}">
                      <a16:creationId xmlns:a16="http://schemas.microsoft.com/office/drawing/2014/main" id="{49217120-9E8D-6510-EBE2-C944C69117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21" name="AutoShape 1015">
                  <a:extLst>
                    <a:ext uri="{FF2B5EF4-FFF2-40B4-BE49-F238E27FC236}">
                      <a16:creationId xmlns:a16="http://schemas.microsoft.com/office/drawing/2014/main" id="{65A15F96-D08E-25D3-0B1D-06A743FA64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303" name="Group 1016">
                <a:extLst>
                  <a:ext uri="{FF2B5EF4-FFF2-40B4-BE49-F238E27FC236}">
                    <a16:creationId xmlns:a16="http://schemas.microsoft.com/office/drawing/2014/main" id="{930995E4-5455-F507-60A2-4B191B2B9E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1316" name="AutoShape 1017">
                  <a:extLst>
                    <a:ext uri="{FF2B5EF4-FFF2-40B4-BE49-F238E27FC236}">
                      <a16:creationId xmlns:a16="http://schemas.microsoft.com/office/drawing/2014/main" id="{AEA95380-FE40-ECFD-F332-3181799532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17" name="Line 1018">
                  <a:extLst>
                    <a:ext uri="{FF2B5EF4-FFF2-40B4-BE49-F238E27FC236}">
                      <a16:creationId xmlns:a16="http://schemas.microsoft.com/office/drawing/2014/main" id="{21339965-E1AC-4074-73A4-27DE6C23CB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18" name="AutoShape 1019">
                  <a:extLst>
                    <a:ext uri="{FF2B5EF4-FFF2-40B4-BE49-F238E27FC236}">
                      <a16:creationId xmlns:a16="http://schemas.microsoft.com/office/drawing/2014/main" id="{3B88B745-ED9E-72ED-6F39-8688C555AB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304" name="Group 1020">
                <a:extLst>
                  <a:ext uri="{FF2B5EF4-FFF2-40B4-BE49-F238E27FC236}">
                    <a16:creationId xmlns:a16="http://schemas.microsoft.com/office/drawing/2014/main" id="{7CCA1DDF-2171-8288-1D67-FBC524BE992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1313" name="AutoShape 1021">
                  <a:extLst>
                    <a:ext uri="{FF2B5EF4-FFF2-40B4-BE49-F238E27FC236}">
                      <a16:creationId xmlns:a16="http://schemas.microsoft.com/office/drawing/2014/main" id="{0C7440D7-E95A-2C09-2073-B582CF1E0C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14" name="Line 1022">
                  <a:extLst>
                    <a:ext uri="{FF2B5EF4-FFF2-40B4-BE49-F238E27FC236}">
                      <a16:creationId xmlns:a16="http://schemas.microsoft.com/office/drawing/2014/main" id="{5184F18E-5A31-BA78-B041-1631043D4B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15" name="AutoShape 1023">
                  <a:extLst>
                    <a:ext uri="{FF2B5EF4-FFF2-40B4-BE49-F238E27FC236}">
                      <a16:creationId xmlns:a16="http://schemas.microsoft.com/office/drawing/2014/main" id="{4CC19CF3-C226-591F-18AB-BF736EAC91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305" name="Group 1024">
                <a:extLst>
                  <a:ext uri="{FF2B5EF4-FFF2-40B4-BE49-F238E27FC236}">
                    <a16:creationId xmlns:a16="http://schemas.microsoft.com/office/drawing/2014/main" id="{F12AF29E-09C1-4B01-53A7-FE0172993BA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1310" name="AutoShape 1025">
                  <a:extLst>
                    <a:ext uri="{FF2B5EF4-FFF2-40B4-BE49-F238E27FC236}">
                      <a16:creationId xmlns:a16="http://schemas.microsoft.com/office/drawing/2014/main" id="{0AE993E4-A438-F3C9-9C0D-1B2F49BDEB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11" name="Line 1026">
                  <a:extLst>
                    <a:ext uri="{FF2B5EF4-FFF2-40B4-BE49-F238E27FC236}">
                      <a16:creationId xmlns:a16="http://schemas.microsoft.com/office/drawing/2014/main" id="{E75658FE-F783-1D1F-1613-D6772C7D65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12" name="AutoShape 1027">
                  <a:extLst>
                    <a:ext uri="{FF2B5EF4-FFF2-40B4-BE49-F238E27FC236}">
                      <a16:creationId xmlns:a16="http://schemas.microsoft.com/office/drawing/2014/main" id="{8EBB4156-316F-CE29-A274-2B75C33F73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306" name="Group 1028">
                <a:extLst>
                  <a:ext uri="{FF2B5EF4-FFF2-40B4-BE49-F238E27FC236}">
                    <a16:creationId xmlns:a16="http://schemas.microsoft.com/office/drawing/2014/main" id="{39BB61FB-43AD-B310-5035-DED6745734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1307" name="AutoShape 1029">
                  <a:extLst>
                    <a:ext uri="{FF2B5EF4-FFF2-40B4-BE49-F238E27FC236}">
                      <a16:creationId xmlns:a16="http://schemas.microsoft.com/office/drawing/2014/main" id="{DD8A32F0-FEF2-93DB-8CE6-D8A71541CC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08" name="Line 1030">
                  <a:extLst>
                    <a:ext uri="{FF2B5EF4-FFF2-40B4-BE49-F238E27FC236}">
                      <a16:creationId xmlns:a16="http://schemas.microsoft.com/office/drawing/2014/main" id="{40C3EC22-BE41-F8CC-6242-38D52AAC18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09" name="AutoShape 1031">
                  <a:extLst>
                    <a:ext uri="{FF2B5EF4-FFF2-40B4-BE49-F238E27FC236}">
                      <a16:creationId xmlns:a16="http://schemas.microsoft.com/office/drawing/2014/main" id="{200C419C-0B0F-A16B-E240-C97BC0047F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1092" name="Group 1032">
              <a:extLst>
                <a:ext uri="{FF2B5EF4-FFF2-40B4-BE49-F238E27FC236}">
                  <a16:creationId xmlns:a16="http://schemas.microsoft.com/office/drawing/2014/main" id="{D6588273-9604-5D47-4DDB-6491909B16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8" y="3616"/>
              <a:ext cx="1968" cy="240"/>
              <a:chOff x="3504" y="720"/>
              <a:chExt cx="1968" cy="240"/>
            </a:xfrm>
          </p:grpSpPr>
          <p:grpSp>
            <p:nvGrpSpPr>
              <p:cNvPr id="1257" name="Group 1033">
                <a:extLst>
                  <a:ext uri="{FF2B5EF4-FFF2-40B4-BE49-F238E27FC236}">
                    <a16:creationId xmlns:a16="http://schemas.microsoft.com/office/drawing/2014/main" id="{6F56D809-1048-7049-4FEF-9D8C6C00898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1294" name="AutoShape 1034">
                  <a:extLst>
                    <a:ext uri="{FF2B5EF4-FFF2-40B4-BE49-F238E27FC236}">
                      <a16:creationId xmlns:a16="http://schemas.microsoft.com/office/drawing/2014/main" id="{BCAB522E-78E5-74C0-BBDD-1C85B7B317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95" name="Line 1035">
                  <a:extLst>
                    <a:ext uri="{FF2B5EF4-FFF2-40B4-BE49-F238E27FC236}">
                      <a16:creationId xmlns:a16="http://schemas.microsoft.com/office/drawing/2014/main" id="{C7182718-4F63-DDEE-F6BC-710C348EFE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96" name="AutoShape 1036">
                  <a:extLst>
                    <a:ext uri="{FF2B5EF4-FFF2-40B4-BE49-F238E27FC236}">
                      <a16:creationId xmlns:a16="http://schemas.microsoft.com/office/drawing/2014/main" id="{DE169E53-2319-6E06-C3D2-446821BA39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258" name="Group 1037">
                <a:extLst>
                  <a:ext uri="{FF2B5EF4-FFF2-40B4-BE49-F238E27FC236}">
                    <a16:creationId xmlns:a16="http://schemas.microsoft.com/office/drawing/2014/main" id="{5FE93AE2-6C10-E2FC-FF96-C0BAEFBE07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1291" name="AutoShape 1038">
                  <a:extLst>
                    <a:ext uri="{FF2B5EF4-FFF2-40B4-BE49-F238E27FC236}">
                      <a16:creationId xmlns:a16="http://schemas.microsoft.com/office/drawing/2014/main" id="{B422A059-AB97-0FB9-950F-10C32E7A42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92" name="Line 1039">
                  <a:extLst>
                    <a:ext uri="{FF2B5EF4-FFF2-40B4-BE49-F238E27FC236}">
                      <a16:creationId xmlns:a16="http://schemas.microsoft.com/office/drawing/2014/main" id="{97109181-F252-B95A-8345-51331AB03C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93" name="AutoShape 1040">
                  <a:extLst>
                    <a:ext uri="{FF2B5EF4-FFF2-40B4-BE49-F238E27FC236}">
                      <a16:creationId xmlns:a16="http://schemas.microsoft.com/office/drawing/2014/main" id="{D9D9835C-03D0-F089-5AA4-6B6AFA59FC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259" name="Group 1041">
                <a:extLst>
                  <a:ext uri="{FF2B5EF4-FFF2-40B4-BE49-F238E27FC236}">
                    <a16:creationId xmlns:a16="http://schemas.microsoft.com/office/drawing/2014/main" id="{61CC42EB-6B11-F281-7292-06CCBF58A60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1288" name="AutoShape 1042">
                  <a:extLst>
                    <a:ext uri="{FF2B5EF4-FFF2-40B4-BE49-F238E27FC236}">
                      <a16:creationId xmlns:a16="http://schemas.microsoft.com/office/drawing/2014/main" id="{EDC2601C-7292-8D7A-C24C-0EE1A9A7D4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89" name="Line 1043">
                  <a:extLst>
                    <a:ext uri="{FF2B5EF4-FFF2-40B4-BE49-F238E27FC236}">
                      <a16:creationId xmlns:a16="http://schemas.microsoft.com/office/drawing/2014/main" id="{DBD5D098-D7AC-B45B-6B12-276EBDFA5B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90" name="AutoShape 1044">
                  <a:extLst>
                    <a:ext uri="{FF2B5EF4-FFF2-40B4-BE49-F238E27FC236}">
                      <a16:creationId xmlns:a16="http://schemas.microsoft.com/office/drawing/2014/main" id="{ED476C40-B884-DA3C-D994-41F8F4D0AA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260" name="Group 1045">
                <a:extLst>
                  <a:ext uri="{FF2B5EF4-FFF2-40B4-BE49-F238E27FC236}">
                    <a16:creationId xmlns:a16="http://schemas.microsoft.com/office/drawing/2014/main" id="{DC1F2ABC-3777-DF59-DD20-FBB305E88A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1285" name="AutoShape 1046">
                  <a:extLst>
                    <a:ext uri="{FF2B5EF4-FFF2-40B4-BE49-F238E27FC236}">
                      <a16:creationId xmlns:a16="http://schemas.microsoft.com/office/drawing/2014/main" id="{5B6C23E3-CE24-B69C-595A-B0B8983AD6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86" name="Line 1047">
                  <a:extLst>
                    <a:ext uri="{FF2B5EF4-FFF2-40B4-BE49-F238E27FC236}">
                      <a16:creationId xmlns:a16="http://schemas.microsoft.com/office/drawing/2014/main" id="{1E4CD1FB-B782-9694-5BCC-B2D681E46F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87" name="AutoShape 1048">
                  <a:extLst>
                    <a:ext uri="{FF2B5EF4-FFF2-40B4-BE49-F238E27FC236}">
                      <a16:creationId xmlns:a16="http://schemas.microsoft.com/office/drawing/2014/main" id="{B282B43F-E80C-E952-768B-EEE440E1E1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261" name="Group 1049">
                <a:extLst>
                  <a:ext uri="{FF2B5EF4-FFF2-40B4-BE49-F238E27FC236}">
                    <a16:creationId xmlns:a16="http://schemas.microsoft.com/office/drawing/2014/main" id="{4D38943F-E09A-A0F3-6476-293F355C64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1282" name="AutoShape 1050">
                  <a:extLst>
                    <a:ext uri="{FF2B5EF4-FFF2-40B4-BE49-F238E27FC236}">
                      <a16:creationId xmlns:a16="http://schemas.microsoft.com/office/drawing/2014/main" id="{16F933A2-F9DF-E676-94D0-1BFA06A845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83" name="Line 1051">
                  <a:extLst>
                    <a:ext uri="{FF2B5EF4-FFF2-40B4-BE49-F238E27FC236}">
                      <a16:creationId xmlns:a16="http://schemas.microsoft.com/office/drawing/2014/main" id="{5E7FD8A4-5BB9-E7B5-9578-16375938CA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84" name="AutoShape 1052">
                  <a:extLst>
                    <a:ext uri="{FF2B5EF4-FFF2-40B4-BE49-F238E27FC236}">
                      <a16:creationId xmlns:a16="http://schemas.microsoft.com/office/drawing/2014/main" id="{093C972F-D0FD-1EE3-D37F-8DC5062F54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262" name="Group 1053">
                <a:extLst>
                  <a:ext uri="{FF2B5EF4-FFF2-40B4-BE49-F238E27FC236}">
                    <a16:creationId xmlns:a16="http://schemas.microsoft.com/office/drawing/2014/main" id="{DA7D0176-6463-2DB3-ED7A-61B265A5F8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1279" name="AutoShape 1054">
                  <a:extLst>
                    <a:ext uri="{FF2B5EF4-FFF2-40B4-BE49-F238E27FC236}">
                      <a16:creationId xmlns:a16="http://schemas.microsoft.com/office/drawing/2014/main" id="{DA01F317-30F5-B5C7-0B31-BD1CF2F163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80" name="Line 1055">
                  <a:extLst>
                    <a:ext uri="{FF2B5EF4-FFF2-40B4-BE49-F238E27FC236}">
                      <a16:creationId xmlns:a16="http://schemas.microsoft.com/office/drawing/2014/main" id="{918897EA-B7C0-3CA2-B9F0-6E23B9637B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81" name="AutoShape 1056">
                  <a:extLst>
                    <a:ext uri="{FF2B5EF4-FFF2-40B4-BE49-F238E27FC236}">
                      <a16:creationId xmlns:a16="http://schemas.microsoft.com/office/drawing/2014/main" id="{AA6AF745-9576-6468-2047-49E465A4C9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263" name="Group 1057">
                <a:extLst>
                  <a:ext uri="{FF2B5EF4-FFF2-40B4-BE49-F238E27FC236}">
                    <a16:creationId xmlns:a16="http://schemas.microsoft.com/office/drawing/2014/main" id="{4F7CF003-6922-986A-D111-D60E95C99AD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1276" name="AutoShape 1058">
                  <a:extLst>
                    <a:ext uri="{FF2B5EF4-FFF2-40B4-BE49-F238E27FC236}">
                      <a16:creationId xmlns:a16="http://schemas.microsoft.com/office/drawing/2014/main" id="{93E9C1A5-58FB-6C91-D970-F68365A487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77" name="Line 1059">
                  <a:extLst>
                    <a:ext uri="{FF2B5EF4-FFF2-40B4-BE49-F238E27FC236}">
                      <a16:creationId xmlns:a16="http://schemas.microsoft.com/office/drawing/2014/main" id="{552881B9-2F0D-60AA-785C-00760F1588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78" name="AutoShape 1060">
                  <a:extLst>
                    <a:ext uri="{FF2B5EF4-FFF2-40B4-BE49-F238E27FC236}">
                      <a16:creationId xmlns:a16="http://schemas.microsoft.com/office/drawing/2014/main" id="{B714F79D-1E2D-B014-2F37-E530C10C36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264" name="Group 1061">
                <a:extLst>
                  <a:ext uri="{FF2B5EF4-FFF2-40B4-BE49-F238E27FC236}">
                    <a16:creationId xmlns:a16="http://schemas.microsoft.com/office/drawing/2014/main" id="{61712059-326A-3F0E-9E69-033ECEDD77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1273" name="AutoShape 1062">
                  <a:extLst>
                    <a:ext uri="{FF2B5EF4-FFF2-40B4-BE49-F238E27FC236}">
                      <a16:creationId xmlns:a16="http://schemas.microsoft.com/office/drawing/2014/main" id="{30604EDB-FB3D-0D55-9520-DDFFA7EB91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74" name="Line 1063">
                  <a:extLst>
                    <a:ext uri="{FF2B5EF4-FFF2-40B4-BE49-F238E27FC236}">
                      <a16:creationId xmlns:a16="http://schemas.microsoft.com/office/drawing/2014/main" id="{19B7BD82-912A-7AF4-0A58-45E89B8158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75" name="AutoShape 1064">
                  <a:extLst>
                    <a:ext uri="{FF2B5EF4-FFF2-40B4-BE49-F238E27FC236}">
                      <a16:creationId xmlns:a16="http://schemas.microsoft.com/office/drawing/2014/main" id="{FC707563-0D6D-98C5-35FA-FB51587F5C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265" name="Group 1065">
                <a:extLst>
                  <a:ext uri="{FF2B5EF4-FFF2-40B4-BE49-F238E27FC236}">
                    <a16:creationId xmlns:a16="http://schemas.microsoft.com/office/drawing/2014/main" id="{584C60B3-F182-312B-FFA7-7451260112E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1270" name="AutoShape 1066">
                  <a:extLst>
                    <a:ext uri="{FF2B5EF4-FFF2-40B4-BE49-F238E27FC236}">
                      <a16:creationId xmlns:a16="http://schemas.microsoft.com/office/drawing/2014/main" id="{FD932239-864B-8724-42BE-145182BB96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71" name="Line 1067">
                  <a:extLst>
                    <a:ext uri="{FF2B5EF4-FFF2-40B4-BE49-F238E27FC236}">
                      <a16:creationId xmlns:a16="http://schemas.microsoft.com/office/drawing/2014/main" id="{EF98E6B2-D0FA-8AB3-71E8-4592D933F9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72" name="AutoShape 1068">
                  <a:extLst>
                    <a:ext uri="{FF2B5EF4-FFF2-40B4-BE49-F238E27FC236}">
                      <a16:creationId xmlns:a16="http://schemas.microsoft.com/office/drawing/2014/main" id="{45D9F117-1D62-1B4E-5A5C-10E4E44CF8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266" name="Group 1069">
                <a:extLst>
                  <a:ext uri="{FF2B5EF4-FFF2-40B4-BE49-F238E27FC236}">
                    <a16:creationId xmlns:a16="http://schemas.microsoft.com/office/drawing/2014/main" id="{220D8B99-D7D8-F706-E49E-C20CB6BC03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1267" name="AutoShape 1070">
                  <a:extLst>
                    <a:ext uri="{FF2B5EF4-FFF2-40B4-BE49-F238E27FC236}">
                      <a16:creationId xmlns:a16="http://schemas.microsoft.com/office/drawing/2014/main" id="{74FBFF69-6DBA-B891-66EA-969A19C566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68" name="Line 1071">
                  <a:extLst>
                    <a:ext uri="{FF2B5EF4-FFF2-40B4-BE49-F238E27FC236}">
                      <a16:creationId xmlns:a16="http://schemas.microsoft.com/office/drawing/2014/main" id="{6F61B63F-975C-DDA9-FF26-8E89607B9C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69" name="AutoShape 1072">
                  <a:extLst>
                    <a:ext uri="{FF2B5EF4-FFF2-40B4-BE49-F238E27FC236}">
                      <a16:creationId xmlns:a16="http://schemas.microsoft.com/office/drawing/2014/main" id="{02FDE8AA-3BCA-7FCD-27D6-55BAA031F5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1093" name="Group 1073">
              <a:extLst>
                <a:ext uri="{FF2B5EF4-FFF2-40B4-BE49-F238E27FC236}">
                  <a16:creationId xmlns:a16="http://schemas.microsoft.com/office/drawing/2014/main" id="{673601CA-6CF8-4E29-B6A2-569DE7B441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4" y="3680"/>
              <a:ext cx="1968" cy="240"/>
              <a:chOff x="3504" y="720"/>
              <a:chExt cx="1968" cy="240"/>
            </a:xfrm>
          </p:grpSpPr>
          <p:grpSp>
            <p:nvGrpSpPr>
              <p:cNvPr id="1217" name="Group 1074">
                <a:extLst>
                  <a:ext uri="{FF2B5EF4-FFF2-40B4-BE49-F238E27FC236}">
                    <a16:creationId xmlns:a16="http://schemas.microsoft.com/office/drawing/2014/main" id="{1CE32A08-17E7-8BDE-89C1-090DB8653D7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1254" name="AutoShape 1075">
                  <a:extLst>
                    <a:ext uri="{FF2B5EF4-FFF2-40B4-BE49-F238E27FC236}">
                      <a16:creationId xmlns:a16="http://schemas.microsoft.com/office/drawing/2014/main" id="{EA2E3FA5-F861-0ED4-83CF-518FB7F656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55" name="Line 1076">
                  <a:extLst>
                    <a:ext uri="{FF2B5EF4-FFF2-40B4-BE49-F238E27FC236}">
                      <a16:creationId xmlns:a16="http://schemas.microsoft.com/office/drawing/2014/main" id="{153B3804-04C5-04CF-7588-6417291916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56" name="AutoShape 1077">
                  <a:extLst>
                    <a:ext uri="{FF2B5EF4-FFF2-40B4-BE49-F238E27FC236}">
                      <a16:creationId xmlns:a16="http://schemas.microsoft.com/office/drawing/2014/main" id="{4267FF33-7A89-5681-7BEF-7D33B5B272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218" name="Group 1078">
                <a:extLst>
                  <a:ext uri="{FF2B5EF4-FFF2-40B4-BE49-F238E27FC236}">
                    <a16:creationId xmlns:a16="http://schemas.microsoft.com/office/drawing/2014/main" id="{6FA6237D-58B2-74BD-1A11-A019BE6B1B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1251" name="AutoShape 1079">
                  <a:extLst>
                    <a:ext uri="{FF2B5EF4-FFF2-40B4-BE49-F238E27FC236}">
                      <a16:creationId xmlns:a16="http://schemas.microsoft.com/office/drawing/2014/main" id="{F0489337-22AE-89DD-1BDB-103562CBBB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52" name="Line 1080">
                  <a:extLst>
                    <a:ext uri="{FF2B5EF4-FFF2-40B4-BE49-F238E27FC236}">
                      <a16:creationId xmlns:a16="http://schemas.microsoft.com/office/drawing/2014/main" id="{FDA6FE02-E2DE-2B94-408E-C44863CBE6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53" name="AutoShape 1081">
                  <a:extLst>
                    <a:ext uri="{FF2B5EF4-FFF2-40B4-BE49-F238E27FC236}">
                      <a16:creationId xmlns:a16="http://schemas.microsoft.com/office/drawing/2014/main" id="{431BE774-E3B0-617E-F05A-70FA2ED52B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219" name="Group 1082">
                <a:extLst>
                  <a:ext uri="{FF2B5EF4-FFF2-40B4-BE49-F238E27FC236}">
                    <a16:creationId xmlns:a16="http://schemas.microsoft.com/office/drawing/2014/main" id="{543CDD28-6FAB-B90C-DC25-9FF409F39BC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1248" name="AutoShape 1083">
                  <a:extLst>
                    <a:ext uri="{FF2B5EF4-FFF2-40B4-BE49-F238E27FC236}">
                      <a16:creationId xmlns:a16="http://schemas.microsoft.com/office/drawing/2014/main" id="{50BF5F24-1793-08AB-CCBE-E762E85FB5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49" name="Line 1084">
                  <a:extLst>
                    <a:ext uri="{FF2B5EF4-FFF2-40B4-BE49-F238E27FC236}">
                      <a16:creationId xmlns:a16="http://schemas.microsoft.com/office/drawing/2014/main" id="{34D5CA7F-56B5-F0D4-E311-0DF387F126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50" name="AutoShape 1085">
                  <a:extLst>
                    <a:ext uri="{FF2B5EF4-FFF2-40B4-BE49-F238E27FC236}">
                      <a16:creationId xmlns:a16="http://schemas.microsoft.com/office/drawing/2014/main" id="{72F6FB17-86C2-77A3-CEFB-67F8BA6B40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220" name="Group 1086">
                <a:extLst>
                  <a:ext uri="{FF2B5EF4-FFF2-40B4-BE49-F238E27FC236}">
                    <a16:creationId xmlns:a16="http://schemas.microsoft.com/office/drawing/2014/main" id="{AA511C0B-F77C-3E2D-1ACC-D50BC0757E7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1245" name="AutoShape 1087">
                  <a:extLst>
                    <a:ext uri="{FF2B5EF4-FFF2-40B4-BE49-F238E27FC236}">
                      <a16:creationId xmlns:a16="http://schemas.microsoft.com/office/drawing/2014/main" id="{AB556B73-DC4F-C26F-744B-F4AD690B3B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46" name="Line 1088">
                  <a:extLst>
                    <a:ext uri="{FF2B5EF4-FFF2-40B4-BE49-F238E27FC236}">
                      <a16:creationId xmlns:a16="http://schemas.microsoft.com/office/drawing/2014/main" id="{F1066364-7C3F-E223-70DC-7011A438EB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47" name="AutoShape 1089">
                  <a:extLst>
                    <a:ext uri="{FF2B5EF4-FFF2-40B4-BE49-F238E27FC236}">
                      <a16:creationId xmlns:a16="http://schemas.microsoft.com/office/drawing/2014/main" id="{CB27C1AB-76C7-4566-0391-8B1EA8CA26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221" name="Group 1090">
                <a:extLst>
                  <a:ext uri="{FF2B5EF4-FFF2-40B4-BE49-F238E27FC236}">
                    <a16:creationId xmlns:a16="http://schemas.microsoft.com/office/drawing/2014/main" id="{146A78F0-D706-24C4-E92A-A4665EF460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1242" name="AutoShape 1091">
                  <a:extLst>
                    <a:ext uri="{FF2B5EF4-FFF2-40B4-BE49-F238E27FC236}">
                      <a16:creationId xmlns:a16="http://schemas.microsoft.com/office/drawing/2014/main" id="{03426B84-4282-DD79-5045-96308D6624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43" name="Line 1092">
                  <a:extLst>
                    <a:ext uri="{FF2B5EF4-FFF2-40B4-BE49-F238E27FC236}">
                      <a16:creationId xmlns:a16="http://schemas.microsoft.com/office/drawing/2014/main" id="{C8452887-8A0A-8098-FC33-3F7812F9E1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44" name="AutoShape 1093">
                  <a:extLst>
                    <a:ext uri="{FF2B5EF4-FFF2-40B4-BE49-F238E27FC236}">
                      <a16:creationId xmlns:a16="http://schemas.microsoft.com/office/drawing/2014/main" id="{830FECAF-8231-2F2B-47D4-4B2EF387A2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222" name="Group 1094">
                <a:extLst>
                  <a:ext uri="{FF2B5EF4-FFF2-40B4-BE49-F238E27FC236}">
                    <a16:creationId xmlns:a16="http://schemas.microsoft.com/office/drawing/2014/main" id="{69C24F09-A961-5474-3BC4-258E60BA00A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1239" name="AutoShape 1095">
                  <a:extLst>
                    <a:ext uri="{FF2B5EF4-FFF2-40B4-BE49-F238E27FC236}">
                      <a16:creationId xmlns:a16="http://schemas.microsoft.com/office/drawing/2014/main" id="{7F4AB92C-FCC2-580F-A4A3-EF36226814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40" name="Line 1096">
                  <a:extLst>
                    <a:ext uri="{FF2B5EF4-FFF2-40B4-BE49-F238E27FC236}">
                      <a16:creationId xmlns:a16="http://schemas.microsoft.com/office/drawing/2014/main" id="{B71044DA-AE35-4237-73FE-5AE649CFD5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41" name="AutoShape 1097">
                  <a:extLst>
                    <a:ext uri="{FF2B5EF4-FFF2-40B4-BE49-F238E27FC236}">
                      <a16:creationId xmlns:a16="http://schemas.microsoft.com/office/drawing/2014/main" id="{80E5FFCB-8694-0FD3-15FD-3BC9CE1803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223" name="Group 1098">
                <a:extLst>
                  <a:ext uri="{FF2B5EF4-FFF2-40B4-BE49-F238E27FC236}">
                    <a16:creationId xmlns:a16="http://schemas.microsoft.com/office/drawing/2014/main" id="{42E82DFD-42F9-6508-6367-1DD790405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1236" name="AutoShape 1099">
                  <a:extLst>
                    <a:ext uri="{FF2B5EF4-FFF2-40B4-BE49-F238E27FC236}">
                      <a16:creationId xmlns:a16="http://schemas.microsoft.com/office/drawing/2014/main" id="{28A8D29B-89A9-F4E5-500D-2C6EA4F31C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37" name="Line 1100">
                  <a:extLst>
                    <a:ext uri="{FF2B5EF4-FFF2-40B4-BE49-F238E27FC236}">
                      <a16:creationId xmlns:a16="http://schemas.microsoft.com/office/drawing/2014/main" id="{1D021E62-19F9-17DF-0F9C-3BDEAFADAE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38" name="AutoShape 1101">
                  <a:extLst>
                    <a:ext uri="{FF2B5EF4-FFF2-40B4-BE49-F238E27FC236}">
                      <a16:creationId xmlns:a16="http://schemas.microsoft.com/office/drawing/2014/main" id="{6129E5B0-7652-E71A-85A9-BBB5C84C93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224" name="Group 1102">
                <a:extLst>
                  <a:ext uri="{FF2B5EF4-FFF2-40B4-BE49-F238E27FC236}">
                    <a16:creationId xmlns:a16="http://schemas.microsoft.com/office/drawing/2014/main" id="{E806997A-5315-CC9F-0F53-FD881D3F7A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1233" name="AutoShape 1103">
                  <a:extLst>
                    <a:ext uri="{FF2B5EF4-FFF2-40B4-BE49-F238E27FC236}">
                      <a16:creationId xmlns:a16="http://schemas.microsoft.com/office/drawing/2014/main" id="{1D607B2A-5BBA-BCA7-C2D3-CB2DB8B266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34" name="Line 1104">
                  <a:extLst>
                    <a:ext uri="{FF2B5EF4-FFF2-40B4-BE49-F238E27FC236}">
                      <a16:creationId xmlns:a16="http://schemas.microsoft.com/office/drawing/2014/main" id="{CAD0FCA9-94DF-DC4E-BA6F-266C01F764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35" name="AutoShape 1105">
                  <a:extLst>
                    <a:ext uri="{FF2B5EF4-FFF2-40B4-BE49-F238E27FC236}">
                      <a16:creationId xmlns:a16="http://schemas.microsoft.com/office/drawing/2014/main" id="{1243F2CF-37F1-0DDB-D4D5-DE0CE2CDA2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225" name="Group 1106">
                <a:extLst>
                  <a:ext uri="{FF2B5EF4-FFF2-40B4-BE49-F238E27FC236}">
                    <a16:creationId xmlns:a16="http://schemas.microsoft.com/office/drawing/2014/main" id="{8CCECEE1-9D56-5585-1075-6C74C64170E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1230" name="AutoShape 1107">
                  <a:extLst>
                    <a:ext uri="{FF2B5EF4-FFF2-40B4-BE49-F238E27FC236}">
                      <a16:creationId xmlns:a16="http://schemas.microsoft.com/office/drawing/2014/main" id="{16B7C932-B0E0-D8C2-E670-022409FF23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31" name="Line 1108">
                  <a:extLst>
                    <a:ext uri="{FF2B5EF4-FFF2-40B4-BE49-F238E27FC236}">
                      <a16:creationId xmlns:a16="http://schemas.microsoft.com/office/drawing/2014/main" id="{3B8B27A2-EF86-A87C-6C36-872E3DCE13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32" name="AutoShape 1109">
                  <a:extLst>
                    <a:ext uri="{FF2B5EF4-FFF2-40B4-BE49-F238E27FC236}">
                      <a16:creationId xmlns:a16="http://schemas.microsoft.com/office/drawing/2014/main" id="{40536FFD-DBDB-FC0D-3A79-56DEA8D8D9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226" name="Group 1110">
                <a:extLst>
                  <a:ext uri="{FF2B5EF4-FFF2-40B4-BE49-F238E27FC236}">
                    <a16:creationId xmlns:a16="http://schemas.microsoft.com/office/drawing/2014/main" id="{0B2E9E1A-BAD3-DA81-EC56-EB4D7CA56E0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1227" name="AutoShape 1111">
                  <a:extLst>
                    <a:ext uri="{FF2B5EF4-FFF2-40B4-BE49-F238E27FC236}">
                      <a16:creationId xmlns:a16="http://schemas.microsoft.com/office/drawing/2014/main" id="{62D39415-D723-4D5D-A99D-E1402F32BC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28" name="Line 1112">
                  <a:extLst>
                    <a:ext uri="{FF2B5EF4-FFF2-40B4-BE49-F238E27FC236}">
                      <a16:creationId xmlns:a16="http://schemas.microsoft.com/office/drawing/2014/main" id="{4364851A-C03E-836F-72EE-7D145FAA84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29" name="AutoShape 1113">
                  <a:extLst>
                    <a:ext uri="{FF2B5EF4-FFF2-40B4-BE49-F238E27FC236}">
                      <a16:creationId xmlns:a16="http://schemas.microsoft.com/office/drawing/2014/main" id="{319870EA-43C7-CA26-1594-B9D0F59985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1094" name="Group 1114">
              <a:extLst>
                <a:ext uri="{FF2B5EF4-FFF2-40B4-BE49-F238E27FC236}">
                  <a16:creationId xmlns:a16="http://schemas.microsoft.com/office/drawing/2014/main" id="{250C704D-FD65-C315-2F40-219FD72D3C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0" y="3744"/>
              <a:ext cx="1968" cy="240"/>
              <a:chOff x="3504" y="720"/>
              <a:chExt cx="1968" cy="240"/>
            </a:xfrm>
          </p:grpSpPr>
          <p:grpSp>
            <p:nvGrpSpPr>
              <p:cNvPr id="1177" name="Group 1115">
                <a:extLst>
                  <a:ext uri="{FF2B5EF4-FFF2-40B4-BE49-F238E27FC236}">
                    <a16:creationId xmlns:a16="http://schemas.microsoft.com/office/drawing/2014/main" id="{3CDA5E97-B414-7A50-1906-94B0518D56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1214" name="AutoShape 1116">
                  <a:extLst>
                    <a:ext uri="{FF2B5EF4-FFF2-40B4-BE49-F238E27FC236}">
                      <a16:creationId xmlns:a16="http://schemas.microsoft.com/office/drawing/2014/main" id="{629DA324-EFAD-1DE2-BA25-871BA27C1E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15" name="Line 1117">
                  <a:extLst>
                    <a:ext uri="{FF2B5EF4-FFF2-40B4-BE49-F238E27FC236}">
                      <a16:creationId xmlns:a16="http://schemas.microsoft.com/office/drawing/2014/main" id="{22B92848-D918-0AEB-EC62-4C4349F249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16" name="AutoShape 1118">
                  <a:extLst>
                    <a:ext uri="{FF2B5EF4-FFF2-40B4-BE49-F238E27FC236}">
                      <a16:creationId xmlns:a16="http://schemas.microsoft.com/office/drawing/2014/main" id="{15BCFD45-D7CD-C4BB-88AE-051190A3C9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178" name="Group 1119">
                <a:extLst>
                  <a:ext uri="{FF2B5EF4-FFF2-40B4-BE49-F238E27FC236}">
                    <a16:creationId xmlns:a16="http://schemas.microsoft.com/office/drawing/2014/main" id="{C3BC6F25-ADAB-1586-1B9A-BC0D7E4EDB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1211" name="AutoShape 1120">
                  <a:extLst>
                    <a:ext uri="{FF2B5EF4-FFF2-40B4-BE49-F238E27FC236}">
                      <a16:creationId xmlns:a16="http://schemas.microsoft.com/office/drawing/2014/main" id="{AFFED30E-7301-70E4-9BDA-DE9003DC87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12" name="Line 1121">
                  <a:extLst>
                    <a:ext uri="{FF2B5EF4-FFF2-40B4-BE49-F238E27FC236}">
                      <a16:creationId xmlns:a16="http://schemas.microsoft.com/office/drawing/2014/main" id="{3BEAD67F-0F91-C4F7-C388-515B4993B4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13" name="AutoShape 1122">
                  <a:extLst>
                    <a:ext uri="{FF2B5EF4-FFF2-40B4-BE49-F238E27FC236}">
                      <a16:creationId xmlns:a16="http://schemas.microsoft.com/office/drawing/2014/main" id="{2F0055A8-6C78-FC2C-0FBD-7683A9FF20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179" name="Group 1123">
                <a:extLst>
                  <a:ext uri="{FF2B5EF4-FFF2-40B4-BE49-F238E27FC236}">
                    <a16:creationId xmlns:a16="http://schemas.microsoft.com/office/drawing/2014/main" id="{8141E53C-45C4-5BEE-C8D4-4C0741AE97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1208" name="AutoShape 1124">
                  <a:extLst>
                    <a:ext uri="{FF2B5EF4-FFF2-40B4-BE49-F238E27FC236}">
                      <a16:creationId xmlns:a16="http://schemas.microsoft.com/office/drawing/2014/main" id="{727480AA-423B-CC3A-FDB3-172D5CB4E2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09" name="Line 1125">
                  <a:extLst>
                    <a:ext uri="{FF2B5EF4-FFF2-40B4-BE49-F238E27FC236}">
                      <a16:creationId xmlns:a16="http://schemas.microsoft.com/office/drawing/2014/main" id="{06EC1D34-0823-E55D-1C7B-A67822E4FA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10" name="AutoShape 1126">
                  <a:extLst>
                    <a:ext uri="{FF2B5EF4-FFF2-40B4-BE49-F238E27FC236}">
                      <a16:creationId xmlns:a16="http://schemas.microsoft.com/office/drawing/2014/main" id="{36A7A994-05D1-BC86-3661-31E73624B3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180" name="Group 1127">
                <a:extLst>
                  <a:ext uri="{FF2B5EF4-FFF2-40B4-BE49-F238E27FC236}">
                    <a16:creationId xmlns:a16="http://schemas.microsoft.com/office/drawing/2014/main" id="{02FD6BE1-B63F-4C6A-845F-ADFA343E3C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1205" name="AutoShape 1128">
                  <a:extLst>
                    <a:ext uri="{FF2B5EF4-FFF2-40B4-BE49-F238E27FC236}">
                      <a16:creationId xmlns:a16="http://schemas.microsoft.com/office/drawing/2014/main" id="{9736A489-70E9-C59E-8A2B-614DE8F90D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06" name="Line 1129">
                  <a:extLst>
                    <a:ext uri="{FF2B5EF4-FFF2-40B4-BE49-F238E27FC236}">
                      <a16:creationId xmlns:a16="http://schemas.microsoft.com/office/drawing/2014/main" id="{52F273F3-C840-36E3-0661-7D2FDEC48F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07" name="AutoShape 1130">
                  <a:extLst>
                    <a:ext uri="{FF2B5EF4-FFF2-40B4-BE49-F238E27FC236}">
                      <a16:creationId xmlns:a16="http://schemas.microsoft.com/office/drawing/2014/main" id="{56FCAD9E-BF10-266F-153A-78C9DEF49A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181" name="Group 1131">
                <a:extLst>
                  <a:ext uri="{FF2B5EF4-FFF2-40B4-BE49-F238E27FC236}">
                    <a16:creationId xmlns:a16="http://schemas.microsoft.com/office/drawing/2014/main" id="{F4D98A9F-6EBD-C580-1241-596B5B77D1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1202" name="AutoShape 1132">
                  <a:extLst>
                    <a:ext uri="{FF2B5EF4-FFF2-40B4-BE49-F238E27FC236}">
                      <a16:creationId xmlns:a16="http://schemas.microsoft.com/office/drawing/2014/main" id="{655FB2FB-8024-8847-6268-71A4F47FB8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03" name="Line 1133">
                  <a:extLst>
                    <a:ext uri="{FF2B5EF4-FFF2-40B4-BE49-F238E27FC236}">
                      <a16:creationId xmlns:a16="http://schemas.microsoft.com/office/drawing/2014/main" id="{142BDF59-9797-884B-86CF-0CA12F86F9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04" name="AutoShape 1134">
                  <a:extLst>
                    <a:ext uri="{FF2B5EF4-FFF2-40B4-BE49-F238E27FC236}">
                      <a16:creationId xmlns:a16="http://schemas.microsoft.com/office/drawing/2014/main" id="{41045D7E-1B04-062C-4A69-F36D501280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182" name="Group 1135">
                <a:extLst>
                  <a:ext uri="{FF2B5EF4-FFF2-40B4-BE49-F238E27FC236}">
                    <a16:creationId xmlns:a16="http://schemas.microsoft.com/office/drawing/2014/main" id="{CC62353E-E67F-9052-DC06-06AC28D9641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1199" name="AutoShape 1136">
                  <a:extLst>
                    <a:ext uri="{FF2B5EF4-FFF2-40B4-BE49-F238E27FC236}">
                      <a16:creationId xmlns:a16="http://schemas.microsoft.com/office/drawing/2014/main" id="{FA22FC43-FD94-D0C3-0B48-A2F58B588C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00" name="Line 1137">
                  <a:extLst>
                    <a:ext uri="{FF2B5EF4-FFF2-40B4-BE49-F238E27FC236}">
                      <a16:creationId xmlns:a16="http://schemas.microsoft.com/office/drawing/2014/main" id="{4B2EAD6A-D20A-BE2F-2665-ED52FE2AC3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01" name="AutoShape 1138">
                  <a:extLst>
                    <a:ext uri="{FF2B5EF4-FFF2-40B4-BE49-F238E27FC236}">
                      <a16:creationId xmlns:a16="http://schemas.microsoft.com/office/drawing/2014/main" id="{ACD27413-68AC-BC6A-7190-65DC53CB38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183" name="Group 1139">
                <a:extLst>
                  <a:ext uri="{FF2B5EF4-FFF2-40B4-BE49-F238E27FC236}">
                    <a16:creationId xmlns:a16="http://schemas.microsoft.com/office/drawing/2014/main" id="{3A877EB4-A4E6-751A-3FD4-3E57E04852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1196" name="AutoShape 1140">
                  <a:extLst>
                    <a:ext uri="{FF2B5EF4-FFF2-40B4-BE49-F238E27FC236}">
                      <a16:creationId xmlns:a16="http://schemas.microsoft.com/office/drawing/2014/main" id="{7FAB0AD0-4EDB-1AD9-099A-AE0F4DD9D8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97" name="Line 1141">
                  <a:extLst>
                    <a:ext uri="{FF2B5EF4-FFF2-40B4-BE49-F238E27FC236}">
                      <a16:creationId xmlns:a16="http://schemas.microsoft.com/office/drawing/2014/main" id="{8D8A8D5D-6982-94C3-4D0A-EED073268D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98" name="AutoShape 1142">
                  <a:extLst>
                    <a:ext uri="{FF2B5EF4-FFF2-40B4-BE49-F238E27FC236}">
                      <a16:creationId xmlns:a16="http://schemas.microsoft.com/office/drawing/2014/main" id="{F52B4669-5086-EBE9-9617-3B7FE9A4C1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184" name="Group 1143">
                <a:extLst>
                  <a:ext uri="{FF2B5EF4-FFF2-40B4-BE49-F238E27FC236}">
                    <a16:creationId xmlns:a16="http://schemas.microsoft.com/office/drawing/2014/main" id="{3A424229-8DAF-3FDB-220E-5B64DCA6C33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1193" name="AutoShape 1144">
                  <a:extLst>
                    <a:ext uri="{FF2B5EF4-FFF2-40B4-BE49-F238E27FC236}">
                      <a16:creationId xmlns:a16="http://schemas.microsoft.com/office/drawing/2014/main" id="{D0533D89-41F6-83FD-DD13-6E6C2BA60A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94" name="Line 1145">
                  <a:extLst>
                    <a:ext uri="{FF2B5EF4-FFF2-40B4-BE49-F238E27FC236}">
                      <a16:creationId xmlns:a16="http://schemas.microsoft.com/office/drawing/2014/main" id="{22448BF2-C641-E209-D905-B6143933DA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95" name="AutoShape 1146">
                  <a:extLst>
                    <a:ext uri="{FF2B5EF4-FFF2-40B4-BE49-F238E27FC236}">
                      <a16:creationId xmlns:a16="http://schemas.microsoft.com/office/drawing/2014/main" id="{27A77C13-9A9D-9352-DDEC-AB6ECEB691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185" name="Group 1147">
                <a:extLst>
                  <a:ext uri="{FF2B5EF4-FFF2-40B4-BE49-F238E27FC236}">
                    <a16:creationId xmlns:a16="http://schemas.microsoft.com/office/drawing/2014/main" id="{9DAEB735-91DD-32C4-FA1D-2C287DAC1CB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1190" name="AutoShape 1148">
                  <a:extLst>
                    <a:ext uri="{FF2B5EF4-FFF2-40B4-BE49-F238E27FC236}">
                      <a16:creationId xmlns:a16="http://schemas.microsoft.com/office/drawing/2014/main" id="{F4402094-F475-EE7D-BD8A-B0EEB59AC7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91" name="Line 1149">
                  <a:extLst>
                    <a:ext uri="{FF2B5EF4-FFF2-40B4-BE49-F238E27FC236}">
                      <a16:creationId xmlns:a16="http://schemas.microsoft.com/office/drawing/2014/main" id="{18A54B69-7A8C-EC29-39C2-7ED0F6F566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92" name="AutoShape 1150">
                  <a:extLst>
                    <a:ext uri="{FF2B5EF4-FFF2-40B4-BE49-F238E27FC236}">
                      <a16:creationId xmlns:a16="http://schemas.microsoft.com/office/drawing/2014/main" id="{DDF8B65D-E609-C773-14CC-77674D972C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186" name="Group 1151">
                <a:extLst>
                  <a:ext uri="{FF2B5EF4-FFF2-40B4-BE49-F238E27FC236}">
                    <a16:creationId xmlns:a16="http://schemas.microsoft.com/office/drawing/2014/main" id="{EFAC6392-E0B1-37AD-6012-496E0A9C6F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1187" name="AutoShape 1152">
                  <a:extLst>
                    <a:ext uri="{FF2B5EF4-FFF2-40B4-BE49-F238E27FC236}">
                      <a16:creationId xmlns:a16="http://schemas.microsoft.com/office/drawing/2014/main" id="{533F3223-78F5-4CA0-F361-FFBCC096D7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88" name="Line 1153">
                  <a:extLst>
                    <a:ext uri="{FF2B5EF4-FFF2-40B4-BE49-F238E27FC236}">
                      <a16:creationId xmlns:a16="http://schemas.microsoft.com/office/drawing/2014/main" id="{95E057CB-9059-F680-ECCA-26A1392981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89" name="AutoShape 1154">
                  <a:extLst>
                    <a:ext uri="{FF2B5EF4-FFF2-40B4-BE49-F238E27FC236}">
                      <a16:creationId xmlns:a16="http://schemas.microsoft.com/office/drawing/2014/main" id="{D4B80FC8-D8A8-62CC-86C3-68CB8E4D01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1095" name="Group 1155">
              <a:extLst>
                <a:ext uri="{FF2B5EF4-FFF2-40B4-BE49-F238E27FC236}">
                  <a16:creationId xmlns:a16="http://schemas.microsoft.com/office/drawing/2014/main" id="{4633A3B3-C406-AFF1-89D9-4F0F6E5420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56" y="3808"/>
              <a:ext cx="1968" cy="240"/>
              <a:chOff x="3504" y="720"/>
              <a:chExt cx="1968" cy="240"/>
            </a:xfrm>
          </p:grpSpPr>
          <p:grpSp>
            <p:nvGrpSpPr>
              <p:cNvPr id="1137" name="Group 1156">
                <a:extLst>
                  <a:ext uri="{FF2B5EF4-FFF2-40B4-BE49-F238E27FC236}">
                    <a16:creationId xmlns:a16="http://schemas.microsoft.com/office/drawing/2014/main" id="{5AB370B8-68CC-674A-7434-A71A2844C7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1174" name="AutoShape 1157">
                  <a:extLst>
                    <a:ext uri="{FF2B5EF4-FFF2-40B4-BE49-F238E27FC236}">
                      <a16:creationId xmlns:a16="http://schemas.microsoft.com/office/drawing/2014/main" id="{F502E56D-D527-DBCF-CF05-1590F49183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75" name="Line 1158">
                  <a:extLst>
                    <a:ext uri="{FF2B5EF4-FFF2-40B4-BE49-F238E27FC236}">
                      <a16:creationId xmlns:a16="http://schemas.microsoft.com/office/drawing/2014/main" id="{FE446C7A-8D57-8783-D334-8A4FC59315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76" name="AutoShape 1159">
                  <a:extLst>
                    <a:ext uri="{FF2B5EF4-FFF2-40B4-BE49-F238E27FC236}">
                      <a16:creationId xmlns:a16="http://schemas.microsoft.com/office/drawing/2014/main" id="{CEF8B152-91A4-CEEE-275F-1A2DEB992C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138" name="Group 1160">
                <a:extLst>
                  <a:ext uri="{FF2B5EF4-FFF2-40B4-BE49-F238E27FC236}">
                    <a16:creationId xmlns:a16="http://schemas.microsoft.com/office/drawing/2014/main" id="{A412EED1-71E6-FB62-9783-ECAC2B34D11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1171" name="AutoShape 1161">
                  <a:extLst>
                    <a:ext uri="{FF2B5EF4-FFF2-40B4-BE49-F238E27FC236}">
                      <a16:creationId xmlns:a16="http://schemas.microsoft.com/office/drawing/2014/main" id="{A24ABD8F-610D-A06E-DEB8-3B1E86D2A7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72" name="Line 1162">
                  <a:extLst>
                    <a:ext uri="{FF2B5EF4-FFF2-40B4-BE49-F238E27FC236}">
                      <a16:creationId xmlns:a16="http://schemas.microsoft.com/office/drawing/2014/main" id="{6A742296-C7C1-B25A-9373-ACC95F4EAB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73" name="AutoShape 1163">
                  <a:extLst>
                    <a:ext uri="{FF2B5EF4-FFF2-40B4-BE49-F238E27FC236}">
                      <a16:creationId xmlns:a16="http://schemas.microsoft.com/office/drawing/2014/main" id="{87B3278F-0F6C-CC38-CF5D-371C16C3AB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139" name="Group 1164">
                <a:extLst>
                  <a:ext uri="{FF2B5EF4-FFF2-40B4-BE49-F238E27FC236}">
                    <a16:creationId xmlns:a16="http://schemas.microsoft.com/office/drawing/2014/main" id="{5E2FC2AF-035C-0C33-F802-C1DD99E710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1168" name="AutoShape 1165">
                  <a:extLst>
                    <a:ext uri="{FF2B5EF4-FFF2-40B4-BE49-F238E27FC236}">
                      <a16:creationId xmlns:a16="http://schemas.microsoft.com/office/drawing/2014/main" id="{EDD63EF2-9352-DAB8-B64B-B81B2FC37C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69" name="Line 1166">
                  <a:extLst>
                    <a:ext uri="{FF2B5EF4-FFF2-40B4-BE49-F238E27FC236}">
                      <a16:creationId xmlns:a16="http://schemas.microsoft.com/office/drawing/2014/main" id="{4237956D-55B5-0444-ECB9-AFD1437DBF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70" name="AutoShape 1167">
                  <a:extLst>
                    <a:ext uri="{FF2B5EF4-FFF2-40B4-BE49-F238E27FC236}">
                      <a16:creationId xmlns:a16="http://schemas.microsoft.com/office/drawing/2014/main" id="{6B43EFDD-2457-1BFE-5F61-20B4F9C280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140" name="Group 1168">
                <a:extLst>
                  <a:ext uri="{FF2B5EF4-FFF2-40B4-BE49-F238E27FC236}">
                    <a16:creationId xmlns:a16="http://schemas.microsoft.com/office/drawing/2014/main" id="{657456A2-C100-1D72-5B37-616FE808BB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1165" name="AutoShape 1169">
                  <a:extLst>
                    <a:ext uri="{FF2B5EF4-FFF2-40B4-BE49-F238E27FC236}">
                      <a16:creationId xmlns:a16="http://schemas.microsoft.com/office/drawing/2014/main" id="{D5136463-69B0-2D89-0F2D-711CB21299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66" name="Line 1170">
                  <a:extLst>
                    <a:ext uri="{FF2B5EF4-FFF2-40B4-BE49-F238E27FC236}">
                      <a16:creationId xmlns:a16="http://schemas.microsoft.com/office/drawing/2014/main" id="{7F730D40-AB17-4EE0-AB92-3C34632B4E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67" name="AutoShape 1171">
                  <a:extLst>
                    <a:ext uri="{FF2B5EF4-FFF2-40B4-BE49-F238E27FC236}">
                      <a16:creationId xmlns:a16="http://schemas.microsoft.com/office/drawing/2014/main" id="{931C3507-D587-CB71-6EF1-1680BB53D1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141" name="Group 1172">
                <a:extLst>
                  <a:ext uri="{FF2B5EF4-FFF2-40B4-BE49-F238E27FC236}">
                    <a16:creationId xmlns:a16="http://schemas.microsoft.com/office/drawing/2014/main" id="{C1252EBD-23FB-9CB9-73DB-D0DA5E93D7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1162" name="AutoShape 1173">
                  <a:extLst>
                    <a:ext uri="{FF2B5EF4-FFF2-40B4-BE49-F238E27FC236}">
                      <a16:creationId xmlns:a16="http://schemas.microsoft.com/office/drawing/2014/main" id="{2F7CF675-4FA6-5D28-87E5-EF72A8EF7A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63" name="Line 1174">
                  <a:extLst>
                    <a:ext uri="{FF2B5EF4-FFF2-40B4-BE49-F238E27FC236}">
                      <a16:creationId xmlns:a16="http://schemas.microsoft.com/office/drawing/2014/main" id="{9AF2CEDD-EB71-FC4B-1891-1957817906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64" name="AutoShape 1175">
                  <a:extLst>
                    <a:ext uri="{FF2B5EF4-FFF2-40B4-BE49-F238E27FC236}">
                      <a16:creationId xmlns:a16="http://schemas.microsoft.com/office/drawing/2014/main" id="{273B782C-A5A2-9CE3-C854-9B1C4EA742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142" name="Group 1176">
                <a:extLst>
                  <a:ext uri="{FF2B5EF4-FFF2-40B4-BE49-F238E27FC236}">
                    <a16:creationId xmlns:a16="http://schemas.microsoft.com/office/drawing/2014/main" id="{B7932617-8725-C1F5-AA86-0BAFCA7A2B6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1159" name="AutoShape 1177">
                  <a:extLst>
                    <a:ext uri="{FF2B5EF4-FFF2-40B4-BE49-F238E27FC236}">
                      <a16:creationId xmlns:a16="http://schemas.microsoft.com/office/drawing/2014/main" id="{AAB7597A-0621-6362-CEF8-A2D39C71AF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60" name="Line 1178">
                  <a:extLst>
                    <a:ext uri="{FF2B5EF4-FFF2-40B4-BE49-F238E27FC236}">
                      <a16:creationId xmlns:a16="http://schemas.microsoft.com/office/drawing/2014/main" id="{5D7D6EAF-AFF9-38E8-A51A-588CA2C222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61" name="AutoShape 1179">
                  <a:extLst>
                    <a:ext uri="{FF2B5EF4-FFF2-40B4-BE49-F238E27FC236}">
                      <a16:creationId xmlns:a16="http://schemas.microsoft.com/office/drawing/2014/main" id="{6E48D225-CF81-A496-E1A4-BCC67DF53B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143" name="Group 1180">
                <a:extLst>
                  <a:ext uri="{FF2B5EF4-FFF2-40B4-BE49-F238E27FC236}">
                    <a16:creationId xmlns:a16="http://schemas.microsoft.com/office/drawing/2014/main" id="{97913C4E-5805-77C3-E5C5-A68C1B45C0C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1156" name="AutoShape 1181">
                  <a:extLst>
                    <a:ext uri="{FF2B5EF4-FFF2-40B4-BE49-F238E27FC236}">
                      <a16:creationId xmlns:a16="http://schemas.microsoft.com/office/drawing/2014/main" id="{457B5755-7007-D9CF-7ED1-B53358E1DF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57" name="Line 1182">
                  <a:extLst>
                    <a:ext uri="{FF2B5EF4-FFF2-40B4-BE49-F238E27FC236}">
                      <a16:creationId xmlns:a16="http://schemas.microsoft.com/office/drawing/2014/main" id="{36A79CF3-CC04-FE59-C9E5-319ACB0417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58" name="AutoShape 1183">
                  <a:extLst>
                    <a:ext uri="{FF2B5EF4-FFF2-40B4-BE49-F238E27FC236}">
                      <a16:creationId xmlns:a16="http://schemas.microsoft.com/office/drawing/2014/main" id="{5A001223-591B-BE05-1CFB-E73C9F43B7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144" name="Group 1184">
                <a:extLst>
                  <a:ext uri="{FF2B5EF4-FFF2-40B4-BE49-F238E27FC236}">
                    <a16:creationId xmlns:a16="http://schemas.microsoft.com/office/drawing/2014/main" id="{DB165C5F-9958-CF83-3974-FE94D08A4B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1153" name="AutoShape 1185">
                  <a:extLst>
                    <a:ext uri="{FF2B5EF4-FFF2-40B4-BE49-F238E27FC236}">
                      <a16:creationId xmlns:a16="http://schemas.microsoft.com/office/drawing/2014/main" id="{B1EA2F9B-F6A5-9A4F-E716-D7DFF1113B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54" name="Line 1186">
                  <a:extLst>
                    <a:ext uri="{FF2B5EF4-FFF2-40B4-BE49-F238E27FC236}">
                      <a16:creationId xmlns:a16="http://schemas.microsoft.com/office/drawing/2014/main" id="{FDC923E9-E43E-59F9-E12C-74A42BDCAC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55" name="AutoShape 1187">
                  <a:extLst>
                    <a:ext uri="{FF2B5EF4-FFF2-40B4-BE49-F238E27FC236}">
                      <a16:creationId xmlns:a16="http://schemas.microsoft.com/office/drawing/2014/main" id="{DA73D9E3-00FF-816B-7338-04088D089D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145" name="Group 1188">
                <a:extLst>
                  <a:ext uri="{FF2B5EF4-FFF2-40B4-BE49-F238E27FC236}">
                    <a16:creationId xmlns:a16="http://schemas.microsoft.com/office/drawing/2014/main" id="{5DF18EFF-9EEE-111D-F2DF-47E7316D40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1150" name="AutoShape 1189">
                  <a:extLst>
                    <a:ext uri="{FF2B5EF4-FFF2-40B4-BE49-F238E27FC236}">
                      <a16:creationId xmlns:a16="http://schemas.microsoft.com/office/drawing/2014/main" id="{1CD54A8F-2AE4-DBF5-B4A2-DECB4F89F2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51" name="Line 1190">
                  <a:extLst>
                    <a:ext uri="{FF2B5EF4-FFF2-40B4-BE49-F238E27FC236}">
                      <a16:creationId xmlns:a16="http://schemas.microsoft.com/office/drawing/2014/main" id="{08698EBA-DF53-EC94-52AB-3EA7628C18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52" name="AutoShape 1191">
                  <a:extLst>
                    <a:ext uri="{FF2B5EF4-FFF2-40B4-BE49-F238E27FC236}">
                      <a16:creationId xmlns:a16="http://schemas.microsoft.com/office/drawing/2014/main" id="{E71C233A-D4B0-7194-FF91-028B96FCC8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146" name="Group 1192">
                <a:extLst>
                  <a:ext uri="{FF2B5EF4-FFF2-40B4-BE49-F238E27FC236}">
                    <a16:creationId xmlns:a16="http://schemas.microsoft.com/office/drawing/2014/main" id="{F9623A71-85FB-3057-E6CA-D186D203101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1147" name="AutoShape 1193">
                  <a:extLst>
                    <a:ext uri="{FF2B5EF4-FFF2-40B4-BE49-F238E27FC236}">
                      <a16:creationId xmlns:a16="http://schemas.microsoft.com/office/drawing/2014/main" id="{07D9F53F-2369-FCC4-5841-1896EEA9CE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48" name="Line 1194">
                  <a:extLst>
                    <a:ext uri="{FF2B5EF4-FFF2-40B4-BE49-F238E27FC236}">
                      <a16:creationId xmlns:a16="http://schemas.microsoft.com/office/drawing/2014/main" id="{90367BFE-926D-B5E3-0FE9-0527169EFE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49" name="AutoShape 1195">
                  <a:extLst>
                    <a:ext uri="{FF2B5EF4-FFF2-40B4-BE49-F238E27FC236}">
                      <a16:creationId xmlns:a16="http://schemas.microsoft.com/office/drawing/2014/main" id="{0D04671A-A769-EB62-6E00-BAAB6025BD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1096" name="Group 1196">
              <a:extLst>
                <a:ext uri="{FF2B5EF4-FFF2-40B4-BE49-F238E27FC236}">
                  <a16:creationId xmlns:a16="http://schemas.microsoft.com/office/drawing/2014/main" id="{1C67620D-3E8F-D556-49B1-A00930484A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2" y="3872"/>
              <a:ext cx="1968" cy="240"/>
              <a:chOff x="2992" y="3872"/>
              <a:chExt cx="1968" cy="240"/>
            </a:xfrm>
          </p:grpSpPr>
          <p:grpSp>
            <p:nvGrpSpPr>
              <p:cNvPr id="1097" name="Group 1197">
                <a:extLst>
                  <a:ext uri="{FF2B5EF4-FFF2-40B4-BE49-F238E27FC236}">
                    <a16:creationId xmlns:a16="http://schemas.microsoft.com/office/drawing/2014/main" id="{18E586F0-4C60-F2B6-5D7D-387B28FA3D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2" y="3872"/>
                <a:ext cx="240" cy="240"/>
                <a:chOff x="1584" y="1104"/>
                <a:chExt cx="2448" cy="2456"/>
              </a:xfrm>
            </p:grpSpPr>
            <p:sp>
              <p:nvSpPr>
                <p:cNvPr id="1134" name="AutoShape 1198">
                  <a:extLst>
                    <a:ext uri="{FF2B5EF4-FFF2-40B4-BE49-F238E27FC236}">
                      <a16:creationId xmlns:a16="http://schemas.microsoft.com/office/drawing/2014/main" id="{0CEB297C-1946-2E46-D28C-1DFDCEE039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35" name="Line 1199">
                  <a:extLst>
                    <a:ext uri="{FF2B5EF4-FFF2-40B4-BE49-F238E27FC236}">
                      <a16:creationId xmlns:a16="http://schemas.microsoft.com/office/drawing/2014/main" id="{B2382BF6-121B-1DBB-49EF-4EF87D32D9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36" name="AutoShape 1200">
                  <a:extLst>
                    <a:ext uri="{FF2B5EF4-FFF2-40B4-BE49-F238E27FC236}">
                      <a16:creationId xmlns:a16="http://schemas.microsoft.com/office/drawing/2014/main" id="{8C3A4C5A-9036-C062-3552-1F0BD67EA0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098" name="Group 1201">
                <a:extLst>
                  <a:ext uri="{FF2B5EF4-FFF2-40B4-BE49-F238E27FC236}">
                    <a16:creationId xmlns:a16="http://schemas.microsoft.com/office/drawing/2014/main" id="{B6126C80-365B-CE50-A2EB-CEF929FB54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4" y="3872"/>
                <a:ext cx="240" cy="240"/>
                <a:chOff x="1584" y="1104"/>
                <a:chExt cx="2448" cy="2456"/>
              </a:xfrm>
            </p:grpSpPr>
            <p:sp>
              <p:nvSpPr>
                <p:cNvPr id="1131" name="AutoShape 1202">
                  <a:extLst>
                    <a:ext uri="{FF2B5EF4-FFF2-40B4-BE49-F238E27FC236}">
                      <a16:creationId xmlns:a16="http://schemas.microsoft.com/office/drawing/2014/main" id="{1B9F0681-1E6E-A871-C2BE-77CA39BFBB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32" name="Line 1203">
                  <a:extLst>
                    <a:ext uri="{FF2B5EF4-FFF2-40B4-BE49-F238E27FC236}">
                      <a16:creationId xmlns:a16="http://schemas.microsoft.com/office/drawing/2014/main" id="{CD56FCAA-41EA-5F06-B178-C9D30F1875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33" name="AutoShape 1204">
                  <a:extLst>
                    <a:ext uri="{FF2B5EF4-FFF2-40B4-BE49-F238E27FC236}">
                      <a16:creationId xmlns:a16="http://schemas.microsoft.com/office/drawing/2014/main" id="{4FB03F05-2748-A4FF-3041-BC788D831A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099" name="Group 1205">
                <a:extLst>
                  <a:ext uri="{FF2B5EF4-FFF2-40B4-BE49-F238E27FC236}">
                    <a16:creationId xmlns:a16="http://schemas.microsoft.com/office/drawing/2014/main" id="{23530830-E12C-3824-3863-D1D3C93DCC1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76" y="3872"/>
                <a:ext cx="240" cy="240"/>
                <a:chOff x="1584" y="1104"/>
                <a:chExt cx="2448" cy="2456"/>
              </a:xfrm>
            </p:grpSpPr>
            <p:sp>
              <p:nvSpPr>
                <p:cNvPr id="1128" name="AutoShape 1206">
                  <a:extLst>
                    <a:ext uri="{FF2B5EF4-FFF2-40B4-BE49-F238E27FC236}">
                      <a16:creationId xmlns:a16="http://schemas.microsoft.com/office/drawing/2014/main" id="{A1FB3C6A-F845-E555-9046-0C2AD8E527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29" name="Line 1207">
                  <a:extLst>
                    <a:ext uri="{FF2B5EF4-FFF2-40B4-BE49-F238E27FC236}">
                      <a16:creationId xmlns:a16="http://schemas.microsoft.com/office/drawing/2014/main" id="{7284A8E9-51BA-B423-6D37-DFF2CCD3DA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30" name="AutoShape 1208">
                  <a:extLst>
                    <a:ext uri="{FF2B5EF4-FFF2-40B4-BE49-F238E27FC236}">
                      <a16:creationId xmlns:a16="http://schemas.microsoft.com/office/drawing/2014/main" id="{3745808D-1763-3601-92D0-CBA03AFFE8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100" name="Group 1209">
                <a:extLst>
                  <a:ext uri="{FF2B5EF4-FFF2-40B4-BE49-F238E27FC236}">
                    <a16:creationId xmlns:a16="http://schemas.microsoft.com/office/drawing/2014/main" id="{C37BA9F4-487E-A316-E5EF-6709597A0F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68" y="3872"/>
                <a:ext cx="240" cy="240"/>
                <a:chOff x="1584" y="1104"/>
                <a:chExt cx="2448" cy="2456"/>
              </a:xfrm>
            </p:grpSpPr>
            <p:sp>
              <p:nvSpPr>
                <p:cNvPr id="1125" name="AutoShape 1210">
                  <a:extLst>
                    <a:ext uri="{FF2B5EF4-FFF2-40B4-BE49-F238E27FC236}">
                      <a16:creationId xmlns:a16="http://schemas.microsoft.com/office/drawing/2014/main" id="{128588BE-48D3-6275-8C8F-E771B8051C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26" name="Line 1211">
                  <a:extLst>
                    <a:ext uri="{FF2B5EF4-FFF2-40B4-BE49-F238E27FC236}">
                      <a16:creationId xmlns:a16="http://schemas.microsoft.com/office/drawing/2014/main" id="{DBFF030B-833F-4489-7EC0-0330F3B054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27" name="AutoShape 1212">
                  <a:extLst>
                    <a:ext uri="{FF2B5EF4-FFF2-40B4-BE49-F238E27FC236}">
                      <a16:creationId xmlns:a16="http://schemas.microsoft.com/office/drawing/2014/main" id="{65E6A93C-1669-EEA8-A23F-77B93ED0D5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101" name="Group 1213">
                <a:extLst>
                  <a:ext uri="{FF2B5EF4-FFF2-40B4-BE49-F238E27FC236}">
                    <a16:creationId xmlns:a16="http://schemas.microsoft.com/office/drawing/2014/main" id="{461295C4-BED6-A7EE-E7C8-3F8C8545951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60" y="3872"/>
                <a:ext cx="240" cy="240"/>
                <a:chOff x="1584" y="1104"/>
                <a:chExt cx="2448" cy="2456"/>
              </a:xfrm>
            </p:grpSpPr>
            <p:sp>
              <p:nvSpPr>
                <p:cNvPr id="1122" name="AutoShape 1214">
                  <a:extLst>
                    <a:ext uri="{FF2B5EF4-FFF2-40B4-BE49-F238E27FC236}">
                      <a16:creationId xmlns:a16="http://schemas.microsoft.com/office/drawing/2014/main" id="{2D713FCE-06E6-F300-3180-8A8A4D44B9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23" name="Line 1215">
                  <a:extLst>
                    <a:ext uri="{FF2B5EF4-FFF2-40B4-BE49-F238E27FC236}">
                      <a16:creationId xmlns:a16="http://schemas.microsoft.com/office/drawing/2014/main" id="{6B708621-15C4-AE24-62D2-6F85CD3CD5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24" name="AutoShape 1216">
                  <a:extLst>
                    <a:ext uri="{FF2B5EF4-FFF2-40B4-BE49-F238E27FC236}">
                      <a16:creationId xmlns:a16="http://schemas.microsoft.com/office/drawing/2014/main" id="{33F5E3FA-8DF5-C742-40DF-4361393714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102" name="Group 1217">
                <a:extLst>
                  <a:ext uri="{FF2B5EF4-FFF2-40B4-BE49-F238E27FC236}">
                    <a16:creationId xmlns:a16="http://schemas.microsoft.com/office/drawing/2014/main" id="{F40B75D7-37A8-D9F6-B982-131C16BCF5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2" y="3872"/>
                <a:ext cx="240" cy="240"/>
                <a:chOff x="1584" y="1104"/>
                <a:chExt cx="2448" cy="2456"/>
              </a:xfrm>
            </p:grpSpPr>
            <p:sp>
              <p:nvSpPr>
                <p:cNvPr id="1119" name="AutoShape 1218">
                  <a:extLst>
                    <a:ext uri="{FF2B5EF4-FFF2-40B4-BE49-F238E27FC236}">
                      <a16:creationId xmlns:a16="http://schemas.microsoft.com/office/drawing/2014/main" id="{1BD1A6B9-773F-1931-2CC8-A10A3E13D4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20" name="Line 1219">
                  <a:extLst>
                    <a:ext uri="{FF2B5EF4-FFF2-40B4-BE49-F238E27FC236}">
                      <a16:creationId xmlns:a16="http://schemas.microsoft.com/office/drawing/2014/main" id="{9C654602-EB6A-28AE-8AE8-8C74B6FF6C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21" name="AutoShape 1220">
                  <a:extLst>
                    <a:ext uri="{FF2B5EF4-FFF2-40B4-BE49-F238E27FC236}">
                      <a16:creationId xmlns:a16="http://schemas.microsoft.com/office/drawing/2014/main" id="{66B0BDAF-A16B-D795-ABA7-9E0BFC5958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103" name="Group 1221">
                <a:extLst>
                  <a:ext uri="{FF2B5EF4-FFF2-40B4-BE49-F238E27FC236}">
                    <a16:creationId xmlns:a16="http://schemas.microsoft.com/office/drawing/2014/main" id="{D26CF9CF-4D3E-84CC-72E8-4B64210E58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44" y="3872"/>
                <a:ext cx="240" cy="240"/>
                <a:chOff x="1584" y="1104"/>
                <a:chExt cx="2448" cy="2456"/>
              </a:xfrm>
            </p:grpSpPr>
            <p:sp>
              <p:nvSpPr>
                <p:cNvPr id="1116" name="AutoShape 1222">
                  <a:extLst>
                    <a:ext uri="{FF2B5EF4-FFF2-40B4-BE49-F238E27FC236}">
                      <a16:creationId xmlns:a16="http://schemas.microsoft.com/office/drawing/2014/main" id="{E152F093-8582-EC85-8994-24553A255C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17" name="Line 1223">
                  <a:extLst>
                    <a:ext uri="{FF2B5EF4-FFF2-40B4-BE49-F238E27FC236}">
                      <a16:creationId xmlns:a16="http://schemas.microsoft.com/office/drawing/2014/main" id="{18F9F937-C885-804D-0823-C911F898A4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18" name="AutoShape 1224">
                  <a:extLst>
                    <a:ext uri="{FF2B5EF4-FFF2-40B4-BE49-F238E27FC236}">
                      <a16:creationId xmlns:a16="http://schemas.microsoft.com/office/drawing/2014/main" id="{68786C12-E0EF-CDD7-CC44-065659A474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104" name="Group 1225">
                <a:extLst>
                  <a:ext uri="{FF2B5EF4-FFF2-40B4-BE49-F238E27FC236}">
                    <a16:creationId xmlns:a16="http://schemas.microsoft.com/office/drawing/2014/main" id="{89836F00-48D8-90A6-A01A-0A2362A2091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36" y="3872"/>
                <a:ext cx="240" cy="240"/>
                <a:chOff x="1584" y="1104"/>
                <a:chExt cx="2448" cy="2456"/>
              </a:xfrm>
            </p:grpSpPr>
            <p:sp>
              <p:nvSpPr>
                <p:cNvPr id="1113" name="AutoShape 1226">
                  <a:extLst>
                    <a:ext uri="{FF2B5EF4-FFF2-40B4-BE49-F238E27FC236}">
                      <a16:creationId xmlns:a16="http://schemas.microsoft.com/office/drawing/2014/main" id="{25B21BF0-BE5A-A220-8422-C3280A90A1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14" name="Line 1227">
                  <a:extLst>
                    <a:ext uri="{FF2B5EF4-FFF2-40B4-BE49-F238E27FC236}">
                      <a16:creationId xmlns:a16="http://schemas.microsoft.com/office/drawing/2014/main" id="{201A96A8-1D87-1808-CF07-4265506291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15" name="AutoShape 1228">
                  <a:extLst>
                    <a:ext uri="{FF2B5EF4-FFF2-40B4-BE49-F238E27FC236}">
                      <a16:creationId xmlns:a16="http://schemas.microsoft.com/office/drawing/2014/main" id="{FF47DA17-F379-66B8-DF38-A0D72FFF0F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105" name="Group 1229">
                <a:extLst>
                  <a:ext uri="{FF2B5EF4-FFF2-40B4-BE49-F238E27FC236}">
                    <a16:creationId xmlns:a16="http://schemas.microsoft.com/office/drawing/2014/main" id="{F8936C96-EA15-2CC0-24DC-3417686004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28" y="3872"/>
                <a:ext cx="240" cy="240"/>
                <a:chOff x="1584" y="1104"/>
                <a:chExt cx="2448" cy="2456"/>
              </a:xfrm>
            </p:grpSpPr>
            <p:sp>
              <p:nvSpPr>
                <p:cNvPr id="1110" name="AutoShape 1230">
                  <a:extLst>
                    <a:ext uri="{FF2B5EF4-FFF2-40B4-BE49-F238E27FC236}">
                      <a16:creationId xmlns:a16="http://schemas.microsoft.com/office/drawing/2014/main" id="{4A3D124C-FD5E-D99E-048A-3CB5943E15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11" name="Line 1231">
                  <a:extLst>
                    <a:ext uri="{FF2B5EF4-FFF2-40B4-BE49-F238E27FC236}">
                      <a16:creationId xmlns:a16="http://schemas.microsoft.com/office/drawing/2014/main" id="{33A28F85-97AB-350A-4587-876791E0DA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12" name="AutoShape 1232">
                  <a:extLst>
                    <a:ext uri="{FF2B5EF4-FFF2-40B4-BE49-F238E27FC236}">
                      <a16:creationId xmlns:a16="http://schemas.microsoft.com/office/drawing/2014/main" id="{A169964E-2548-2E50-EDE4-3851C89647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106" name="Group 1233">
                <a:extLst>
                  <a:ext uri="{FF2B5EF4-FFF2-40B4-BE49-F238E27FC236}">
                    <a16:creationId xmlns:a16="http://schemas.microsoft.com/office/drawing/2014/main" id="{31FC2787-20A6-7B9D-F8F1-1604F0F3F99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20" y="3872"/>
                <a:ext cx="240" cy="240"/>
                <a:chOff x="1584" y="1104"/>
                <a:chExt cx="2448" cy="2456"/>
              </a:xfrm>
            </p:grpSpPr>
            <p:sp>
              <p:nvSpPr>
                <p:cNvPr id="1107" name="AutoShape 1234">
                  <a:extLst>
                    <a:ext uri="{FF2B5EF4-FFF2-40B4-BE49-F238E27FC236}">
                      <a16:creationId xmlns:a16="http://schemas.microsoft.com/office/drawing/2014/main" id="{830C6231-B863-CC7D-8889-46120A2456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08" name="Line 1235">
                  <a:extLst>
                    <a:ext uri="{FF2B5EF4-FFF2-40B4-BE49-F238E27FC236}">
                      <a16:creationId xmlns:a16="http://schemas.microsoft.com/office/drawing/2014/main" id="{DED60331-D178-BFFB-A0D9-45A6C79815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09" name="AutoShape 1236">
                  <a:extLst>
                    <a:ext uri="{FF2B5EF4-FFF2-40B4-BE49-F238E27FC236}">
                      <a16:creationId xmlns:a16="http://schemas.microsoft.com/office/drawing/2014/main" id="{3EBBC97F-A146-CB6F-C30C-3029FC38AD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</p:grpSp>
      <p:grpSp>
        <p:nvGrpSpPr>
          <p:cNvPr id="1497" name="Group 1237">
            <a:extLst>
              <a:ext uri="{FF2B5EF4-FFF2-40B4-BE49-F238E27FC236}">
                <a16:creationId xmlns:a16="http://schemas.microsoft.com/office/drawing/2014/main" id="{4DCAA7EB-3E55-9BF5-5140-B06681DD3580}"/>
              </a:ext>
            </a:extLst>
          </p:cNvPr>
          <p:cNvGrpSpPr>
            <a:grpSpLocks/>
          </p:cNvGrpSpPr>
          <p:nvPr/>
        </p:nvGrpSpPr>
        <p:grpSpPr bwMode="auto">
          <a:xfrm>
            <a:off x="1040468" y="3240362"/>
            <a:ext cx="4013200" cy="1270000"/>
            <a:chOff x="2992" y="3312"/>
            <a:chExt cx="2528" cy="800"/>
          </a:xfrm>
        </p:grpSpPr>
        <p:grpSp>
          <p:nvGrpSpPr>
            <p:cNvPr id="1498" name="Group 1238">
              <a:extLst>
                <a:ext uri="{FF2B5EF4-FFF2-40B4-BE49-F238E27FC236}">
                  <a16:creationId xmlns:a16="http://schemas.microsoft.com/office/drawing/2014/main" id="{21017182-B909-DFD8-37D2-4E13BFFC23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2" y="3312"/>
              <a:ext cx="1968" cy="240"/>
              <a:chOff x="3504" y="720"/>
              <a:chExt cx="1968" cy="240"/>
            </a:xfrm>
          </p:grpSpPr>
          <p:grpSp>
            <p:nvGrpSpPr>
              <p:cNvPr id="1868" name="Group 1239">
                <a:extLst>
                  <a:ext uri="{FF2B5EF4-FFF2-40B4-BE49-F238E27FC236}">
                    <a16:creationId xmlns:a16="http://schemas.microsoft.com/office/drawing/2014/main" id="{695B0AD6-5097-39B5-2860-01F48F691B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1905" name="AutoShape 1240">
                  <a:extLst>
                    <a:ext uri="{FF2B5EF4-FFF2-40B4-BE49-F238E27FC236}">
                      <a16:creationId xmlns:a16="http://schemas.microsoft.com/office/drawing/2014/main" id="{FFEE7978-6E9A-943C-D0D9-B668FE47FA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6" name="Line 1241">
                  <a:extLst>
                    <a:ext uri="{FF2B5EF4-FFF2-40B4-BE49-F238E27FC236}">
                      <a16:creationId xmlns:a16="http://schemas.microsoft.com/office/drawing/2014/main" id="{1EF74BE6-398A-720C-0397-5165FE3DB6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7" name="AutoShape 1242">
                  <a:extLst>
                    <a:ext uri="{FF2B5EF4-FFF2-40B4-BE49-F238E27FC236}">
                      <a16:creationId xmlns:a16="http://schemas.microsoft.com/office/drawing/2014/main" id="{A585D5BA-D305-C632-CADF-F849425EE0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869" name="Group 1243">
                <a:extLst>
                  <a:ext uri="{FF2B5EF4-FFF2-40B4-BE49-F238E27FC236}">
                    <a16:creationId xmlns:a16="http://schemas.microsoft.com/office/drawing/2014/main" id="{F7BC4BCC-6D71-CADD-DB38-812D7194107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1902" name="AutoShape 1244">
                  <a:extLst>
                    <a:ext uri="{FF2B5EF4-FFF2-40B4-BE49-F238E27FC236}">
                      <a16:creationId xmlns:a16="http://schemas.microsoft.com/office/drawing/2014/main" id="{EFEBC747-5FC4-B1E1-4C72-1076ACEEB6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3" name="Line 1245">
                  <a:extLst>
                    <a:ext uri="{FF2B5EF4-FFF2-40B4-BE49-F238E27FC236}">
                      <a16:creationId xmlns:a16="http://schemas.microsoft.com/office/drawing/2014/main" id="{E23A62F4-065C-CED2-0978-5E895D3A44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4" name="AutoShape 1246">
                  <a:extLst>
                    <a:ext uri="{FF2B5EF4-FFF2-40B4-BE49-F238E27FC236}">
                      <a16:creationId xmlns:a16="http://schemas.microsoft.com/office/drawing/2014/main" id="{B2E30CE6-BD3B-D682-57B5-BAA72D10AC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870" name="Group 1247">
                <a:extLst>
                  <a:ext uri="{FF2B5EF4-FFF2-40B4-BE49-F238E27FC236}">
                    <a16:creationId xmlns:a16="http://schemas.microsoft.com/office/drawing/2014/main" id="{F60FA808-05C3-B9A3-5327-1061A25E0CE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1899" name="AutoShape 1248">
                  <a:extLst>
                    <a:ext uri="{FF2B5EF4-FFF2-40B4-BE49-F238E27FC236}">
                      <a16:creationId xmlns:a16="http://schemas.microsoft.com/office/drawing/2014/main" id="{D30713AC-3040-A254-2DB7-94EB46DBFA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0" name="Line 1249">
                  <a:extLst>
                    <a:ext uri="{FF2B5EF4-FFF2-40B4-BE49-F238E27FC236}">
                      <a16:creationId xmlns:a16="http://schemas.microsoft.com/office/drawing/2014/main" id="{C9D7D55F-5D48-EBFE-3DE9-9C7A102294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1" name="AutoShape 1250">
                  <a:extLst>
                    <a:ext uri="{FF2B5EF4-FFF2-40B4-BE49-F238E27FC236}">
                      <a16:creationId xmlns:a16="http://schemas.microsoft.com/office/drawing/2014/main" id="{F7F62BCA-2FB4-2D68-8D33-8AF8B51631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871" name="Group 1251">
                <a:extLst>
                  <a:ext uri="{FF2B5EF4-FFF2-40B4-BE49-F238E27FC236}">
                    <a16:creationId xmlns:a16="http://schemas.microsoft.com/office/drawing/2014/main" id="{9D74E5BF-DCAA-BB79-2520-11AE3E4FD3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1896" name="AutoShape 1252">
                  <a:extLst>
                    <a:ext uri="{FF2B5EF4-FFF2-40B4-BE49-F238E27FC236}">
                      <a16:creationId xmlns:a16="http://schemas.microsoft.com/office/drawing/2014/main" id="{179DD89D-6EE1-DD7B-2FCE-BF808B7B7E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97" name="Line 1253">
                  <a:extLst>
                    <a:ext uri="{FF2B5EF4-FFF2-40B4-BE49-F238E27FC236}">
                      <a16:creationId xmlns:a16="http://schemas.microsoft.com/office/drawing/2014/main" id="{C9105DEF-EC51-6A44-9F75-DAE6904242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98" name="AutoShape 1254">
                  <a:extLst>
                    <a:ext uri="{FF2B5EF4-FFF2-40B4-BE49-F238E27FC236}">
                      <a16:creationId xmlns:a16="http://schemas.microsoft.com/office/drawing/2014/main" id="{B5679512-E792-E5F2-DE35-5444781BDF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872" name="Group 1255">
                <a:extLst>
                  <a:ext uri="{FF2B5EF4-FFF2-40B4-BE49-F238E27FC236}">
                    <a16:creationId xmlns:a16="http://schemas.microsoft.com/office/drawing/2014/main" id="{94FAB66C-BA01-76F7-29FE-0F069DAE60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1893" name="AutoShape 1256">
                  <a:extLst>
                    <a:ext uri="{FF2B5EF4-FFF2-40B4-BE49-F238E27FC236}">
                      <a16:creationId xmlns:a16="http://schemas.microsoft.com/office/drawing/2014/main" id="{E59A0126-0090-E817-6BC2-906693A53D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94" name="Line 1257">
                  <a:extLst>
                    <a:ext uri="{FF2B5EF4-FFF2-40B4-BE49-F238E27FC236}">
                      <a16:creationId xmlns:a16="http://schemas.microsoft.com/office/drawing/2014/main" id="{434EB1B5-FC87-390F-ACC0-616DEED22C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95" name="AutoShape 1258">
                  <a:extLst>
                    <a:ext uri="{FF2B5EF4-FFF2-40B4-BE49-F238E27FC236}">
                      <a16:creationId xmlns:a16="http://schemas.microsoft.com/office/drawing/2014/main" id="{701BC654-708E-920D-DF03-DD24DA3E8A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873" name="Group 1259">
                <a:extLst>
                  <a:ext uri="{FF2B5EF4-FFF2-40B4-BE49-F238E27FC236}">
                    <a16:creationId xmlns:a16="http://schemas.microsoft.com/office/drawing/2014/main" id="{EF9C730B-67F0-35D7-ADBB-DE70975EB4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1890" name="AutoShape 1260">
                  <a:extLst>
                    <a:ext uri="{FF2B5EF4-FFF2-40B4-BE49-F238E27FC236}">
                      <a16:creationId xmlns:a16="http://schemas.microsoft.com/office/drawing/2014/main" id="{5ABA75F4-4974-F1BF-EEC9-F291F840D6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91" name="Line 1261">
                  <a:extLst>
                    <a:ext uri="{FF2B5EF4-FFF2-40B4-BE49-F238E27FC236}">
                      <a16:creationId xmlns:a16="http://schemas.microsoft.com/office/drawing/2014/main" id="{1FD12831-67C2-2075-A4C0-4F4FE655DC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92" name="AutoShape 1262">
                  <a:extLst>
                    <a:ext uri="{FF2B5EF4-FFF2-40B4-BE49-F238E27FC236}">
                      <a16:creationId xmlns:a16="http://schemas.microsoft.com/office/drawing/2014/main" id="{8EE165E4-0649-3C49-98F0-FF26D9EE60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874" name="Group 1263">
                <a:extLst>
                  <a:ext uri="{FF2B5EF4-FFF2-40B4-BE49-F238E27FC236}">
                    <a16:creationId xmlns:a16="http://schemas.microsoft.com/office/drawing/2014/main" id="{A1D94A7D-7015-84CF-E109-FBF958AC87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1887" name="AutoShape 1264">
                  <a:extLst>
                    <a:ext uri="{FF2B5EF4-FFF2-40B4-BE49-F238E27FC236}">
                      <a16:creationId xmlns:a16="http://schemas.microsoft.com/office/drawing/2014/main" id="{A8100BE2-4F4E-2702-84D6-6A559FEC69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8" name="Line 1265">
                  <a:extLst>
                    <a:ext uri="{FF2B5EF4-FFF2-40B4-BE49-F238E27FC236}">
                      <a16:creationId xmlns:a16="http://schemas.microsoft.com/office/drawing/2014/main" id="{FF8EFFAA-7A3F-9069-5F43-6C59FFEBC9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9" name="AutoShape 1266">
                  <a:extLst>
                    <a:ext uri="{FF2B5EF4-FFF2-40B4-BE49-F238E27FC236}">
                      <a16:creationId xmlns:a16="http://schemas.microsoft.com/office/drawing/2014/main" id="{48444699-C70F-2E1A-8D5F-B0D02D7F3E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875" name="Group 1267">
                <a:extLst>
                  <a:ext uri="{FF2B5EF4-FFF2-40B4-BE49-F238E27FC236}">
                    <a16:creationId xmlns:a16="http://schemas.microsoft.com/office/drawing/2014/main" id="{7682217F-A097-6443-33A6-3267917F008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1884" name="AutoShape 1268">
                  <a:extLst>
                    <a:ext uri="{FF2B5EF4-FFF2-40B4-BE49-F238E27FC236}">
                      <a16:creationId xmlns:a16="http://schemas.microsoft.com/office/drawing/2014/main" id="{925F13DD-40AA-00EC-62E3-8F467CC781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5" name="Line 1269">
                  <a:extLst>
                    <a:ext uri="{FF2B5EF4-FFF2-40B4-BE49-F238E27FC236}">
                      <a16:creationId xmlns:a16="http://schemas.microsoft.com/office/drawing/2014/main" id="{F89DAEAF-32CA-734B-2A64-F3BDE9F892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6" name="AutoShape 1270">
                  <a:extLst>
                    <a:ext uri="{FF2B5EF4-FFF2-40B4-BE49-F238E27FC236}">
                      <a16:creationId xmlns:a16="http://schemas.microsoft.com/office/drawing/2014/main" id="{26F50A1E-50EB-6BEF-E11D-6CF9AEC094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876" name="Group 1271">
                <a:extLst>
                  <a:ext uri="{FF2B5EF4-FFF2-40B4-BE49-F238E27FC236}">
                    <a16:creationId xmlns:a16="http://schemas.microsoft.com/office/drawing/2014/main" id="{362D3120-C788-744F-4CC9-16614F1480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1881" name="AutoShape 1272">
                  <a:extLst>
                    <a:ext uri="{FF2B5EF4-FFF2-40B4-BE49-F238E27FC236}">
                      <a16:creationId xmlns:a16="http://schemas.microsoft.com/office/drawing/2014/main" id="{EA4A196A-F02D-F76A-706E-1C7B432842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2" name="Line 1273">
                  <a:extLst>
                    <a:ext uri="{FF2B5EF4-FFF2-40B4-BE49-F238E27FC236}">
                      <a16:creationId xmlns:a16="http://schemas.microsoft.com/office/drawing/2014/main" id="{CCE8F456-65DA-B011-CF7B-3633258451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3" name="AutoShape 1274">
                  <a:extLst>
                    <a:ext uri="{FF2B5EF4-FFF2-40B4-BE49-F238E27FC236}">
                      <a16:creationId xmlns:a16="http://schemas.microsoft.com/office/drawing/2014/main" id="{2BDCA75D-4188-DC20-4170-BB745E1CF3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877" name="Group 1275">
                <a:extLst>
                  <a:ext uri="{FF2B5EF4-FFF2-40B4-BE49-F238E27FC236}">
                    <a16:creationId xmlns:a16="http://schemas.microsoft.com/office/drawing/2014/main" id="{DC1681C5-3B2F-B09E-9C1D-1B004442F56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1878" name="AutoShape 1276">
                  <a:extLst>
                    <a:ext uri="{FF2B5EF4-FFF2-40B4-BE49-F238E27FC236}">
                      <a16:creationId xmlns:a16="http://schemas.microsoft.com/office/drawing/2014/main" id="{4441819A-461C-4D1F-BEF1-205D422003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9" name="Line 1277">
                  <a:extLst>
                    <a:ext uri="{FF2B5EF4-FFF2-40B4-BE49-F238E27FC236}">
                      <a16:creationId xmlns:a16="http://schemas.microsoft.com/office/drawing/2014/main" id="{B0A8783E-7D2E-CF7E-08DB-154F837440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0" name="AutoShape 1278">
                  <a:extLst>
                    <a:ext uri="{FF2B5EF4-FFF2-40B4-BE49-F238E27FC236}">
                      <a16:creationId xmlns:a16="http://schemas.microsoft.com/office/drawing/2014/main" id="{CAB122CD-EF65-F621-E239-48EF331FA6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1499" name="Group 1279">
              <a:extLst>
                <a:ext uri="{FF2B5EF4-FFF2-40B4-BE49-F238E27FC236}">
                  <a16:creationId xmlns:a16="http://schemas.microsoft.com/office/drawing/2014/main" id="{299B2925-3219-47FD-D22E-E523420989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88" y="3376"/>
              <a:ext cx="1968" cy="240"/>
              <a:chOff x="3504" y="720"/>
              <a:chExt cx="1968" cy="240"/>
            </a:xfrm>
          </p:grpSpPr>
          <p:grpSp>
            <p:nvGrpSpPr>
              <p:cNvPr id="1828" name="Group 1280">
                <a:extLst>
                  <a:ext uri="{FF2B5EF4-FFF2-40B4-BE49-F238E27FC236}">
                    <a16:creationId xmlns:a16="http://schemas.microsoft.com/office/drawing/2014/main" id="{3B087F53-DEEF-B0F3-CE78-E214D4A4DE2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1865" name="AutoShape 1281">
                  <a:extLst>
                    <a:ext uri="{FF2B5EF4-FFF2-40B4-BE49-F238E27FC236}">
                      <a16:creationId xmlns:a16="http://schemas.microsoft.com/office/drawing/2014/main" id="{7ED7CA3D-B0F3-96BC-D489-D7E75212DB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6" name="Line 1282">
                  <a:extLst>
                    <a:ext uri="{FF2B5EF4-FFF2-40B4-BE49-F238E27FC236}">
                      <a16:creationId xmlns:a16="http://schemas.microsoft.com/office/drawing/2014/main" id="{AA699EBE-5C48-A2C7-27F8-4E0D6B1D0A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7" name="AutoShape 1283">
                  <a:extLst>
                    <a:ext uri="{FF2B5EF4-FFF2-40B4-BE49-F238E27FC236}">
                      <a16:creationId xmlns:a16="http://schemas.microsoft.com/office/drawing/2014/main" id="{C791FC27-D3AA-2B03-3E15-94CD0FF867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829" name="Group 1284">
                <a:extLst>
                  <a:ext uri="{FF2B5EF4-FFF2-40B4-BE49-F238E27FC236}">
                    <a16:creationId xmlns:a16="http://schemas.microsoft.com/office/drawing/2014/main" id="{4A9C831D-80D5-ED8F-4CA0-A7E779FA68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1862" name="AutoShape 1285">
                  <a:extLst>
                    <a:ext uri="{FF2B5EF4-FFF2-40B4-BE49-F238E27FC236}">
                      <a16:creationId xmlns:a16="http://schemas.microsoft.com/office/drawing/2014/main" id="{B2D1AFEE-CA92-24DE-3A5E-E40900ED76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3" name="Line 1286">
                  <a:extLst>
                    <a:ext uri="{FF2B5EF4-FFF2-40B4-BE49-F238E27FC236}">
                      <a16:creationId xmlns:a16="http://schemas.microsoft.com/office/drawing/2014/main" id="{3CF61109-395D-9232-CB60-266DEEC08E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4" name="AutoShape 1287">
                  <a:extLst>
                    <a:ext uri="{FF2B5EF4-FFF2-40B4-BE49-F238E27FC236}">
                      <a16:creationId xmlns:a16="http://schemas.microsoft.com/office/drawing/2014/main" id="{D5265A31-61F7-1ED0-07F8-D898DBEE74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830" name="Group 1288">
                <a:extLst>
                  <a:ext uri="{FF2B5EF4-FFF2-40B4-BE49-F238E27FC236}">
                    <a16:creationId xmlns:a16="http://schemas.microsoft.com/office/drawing/2014/main" id="{22DA6ADD-5BB8-2455-0B7E-7B58871656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1859" name="AutoShape 1289">
                  <a:extLst>
                    <a:ext uri="{FF2B5EF4-FFF2-40B4-BE49-F238E27FC236}">
                      <a16:creationId xmlns:a16="http://schemas.microsoft.com/office/drawing/2014/main" id="{6E8F5874-E3A4-91D6-7C2D-6B0478766A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0" name="Line 1290">
                  <a:extLst>
                    <a:ext uri="{FF2B5EF4-FFF2-40B4-BE49-F238E27FC236}">
                      <a16:creationId xmlns:a16="http://schemas.microsoft.com/office/drawing/2014/main" id="{A0252DF7-9813-5C53-B4C0-40FBBD2F4C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1" name="AutoShape 1291">
                  <a:extLst>
                    <a:ext uri="{FF2B5EF4-FFF2-40B4-BE49-F238E27FC236}">
                      <a16:creationId xmlns:a16="http://schemas.microsoft.com/office/drawing/2014/main" id="{AC5876D4-06A6-3380-25EF-193019CF0F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831" name="Group 1292">
                <a:extLst>
                  <a:ext uri="{FF2B5EF4-FFF2-40B4-BE49-F238E27FC236}">
                    <a16:creationId xmlns:a16="http://schemas.microsoft.com/office/drawing/2014/main" id="{DB810937-09C3-F87C-DEB5-2962C5970F7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1856" name="AutoShape 1293">
                  <a:extLst>
                    <a:ext uri="{FF2B5EF4-FFF2-40B4-BE49-F238E27FC236}">
                      <a16:creationId xmlns:a16="http://schemas.microsoft.com/office/drawing/2014/main" id="{4AB136A0-5C0C-1557-8E65-8A4C955C2B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7" name="Line 1294">
                  <a:extLst>
                    <a:ext uri="{FF2B5EF4-FFF2-40B4-BE49-F238E27FC236}">
                      <a16:creationId xmlns:a16="http://schemas.microsoft.com/office/drawing/2014/main" id="{371EC0AF-0DAA-8DC4-CB0B-1E1111D259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8" name="AutoShape 1295">
                  <a:extLst>
                    <a:ext uri="{FF2B5EF4-FFF2-40B4-BE49-F238E27FC236}">
                      <a16:creationId xmlns:a16="http://schemas.microsoft.com/office/drawing/2014/main" id="{6CF22EA8-22FA-5611-3FC1-E26EED2778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832" name="Group 1296">
                <a:extLst>
                  <a:ext uri="{FF2B5EF4-FFF2-40B4-BE49-F238E27FC236}">
                    <a16:creationId xmlns:a16="http://schemas.microsoft.com/office/drawing/2014/main" id="{189EE9F1-2F99-3B44-3771-B7941FD316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1853" name="AutoShape 1297">
                  <a:extLst>
                    <a:ext uri="{FF2B5EF4-FFF2-40B4-BE49-F238E27FC236}">
                      <a16:creationId xmlns:a16="http://schemas.microsoft.com/office/drawing/2014/main" id="{58909372-E27C-F625-760E-2AA1A88626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4" name="Line 1298">
                  <a:extLst>
                    <a:ext uri="{FF2B5EF4-FFF2-40B4-BE49-F238E27FC236}">
                      <a16:creationId xmlns:a16="http://schemas.microsoft.com/office/drawing/2014/main" id="{72162D72-8C8B-EE04-90B6-B8F36E7368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5" name="AutoShape 1299">
                  <a:extLst>
                    <a:ext uri="{FF2B5EF4-FFF2-40B4-BE49-F238E27FC236}">
                      <a16:creationId xmlns:a16="http://schemas.microsoft.com/office/drawing/2014/main" id="{C6B744C7-1EA4-4988-6E3E-20065FD3CD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833" name="Group 1300">
                <a:extLst>
                  <a:ext uri="{FF2B5EF4-FFF2-40B4-BE49-F238E27FC236}">
                    <a16:creationId xmlns:a16="http://schemas.microsoft.com/office/drawing/2014/main" id="{B9CAB54E-5B38-9CBD-D840-BB24C06FF7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1850" name="AutoShape 1301">
                  <a:extLst>
                    <a:ext uri="{FF2B5EF4-FFF2-40B4-BE49-F238E27FC236}">
                      <a16:creationId xmlns:a16="http://schemas.microsoft.com/office/drawing/2014/main" id="{D519E62E-19DE-F1AC-6E66-13A63C87B4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1" name="Line 1302">
                  <a:extLst>
                    <a:ext uri="{FF2B5EF4-FFF2-40B4-BE49-F238E27FC236}">
                      <a16:creationId xmlns:a16="http://schemas.microsoft.com/office/drawing/2014/main" id="{500513B4-2AAE-49EB-F577-D9B5B704D3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2" name="AutoShape 1303">
                  <a:extLst>
                    <a:ext uri="{FF2B5EF4-FFF2-40B4-BE49-F238E27FC236}">
                      <a16:creationId xmlns:a16="http://schemas.microsoft.com/office/drawing/2014/main" id="{59F37565-2F0C-0036-F0A9-23B48E23D3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834" name="Group 1304">
                <a:extLst>
                  <a:ext uri="{FF2B5EF4-FFF2-40B4-BE49-F238E27FC236}">
                    <a16:creationId xmlns:a16="http://schemas.microsoft.com/office/drawing/2014/main" id="{1A8C2A6A-873A-51E0-4924-7F80C19312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1847" name="AutoShape 1305">
                  <a:extLst>
                    <a:ext uri="{FF2B5EF4-FFF2-40B4-BE49-F238E27FC236}">
                      <a16:creationId xmlns:a16="http://schemas.microsoft.com/office/drawing/2014/main" id="{D9CCB67A-6DE8-E7B5-3F0F-6797A6C04D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48" name="Line 1306">
                  <a:extLst>
                    <a:ext uri="{FF2B5EF4-FFF2-40B4-BE49-F238E27FC236}">
                      <a16:creationId xmlns:a16="http://schemas.microsoft.com/office/drawing/2014/main" id="{50A408E0-F2D0-990D-E02F-51A61E7386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49" name="AutoShape 1307">
                  <a:extLst>
                    <a:ext uri="{FF2B5EF4-FFF2-40B4-BE49-F238E27FC236}">
                      <a16:creationId xmlns:a16="http://schemas.microsoft.com/office/drawing/2014/main" id="{FEA56358-BFA2-22C3-7745-D8D355E7FC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835" name="Group 1308">
                <a:extLst>
                  <a:ext uri="{FF2B5EF4-FFF2-40B4-BE49-F238E27FC236}">
                    <a16:creationId xmlns:a16="http://schemas.microsoft.com/office/drawing/2014/main" id="{24723078-81D4-35A9-FE40-BB2A02D9D7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1844" name="AutoShape 1309">
                  <a:extLst>
                    <a:ext uri="{FF2B5EF4-FFF2-40B4-BE49-F238E27FC236}">
                      <a16:creationId xmlns:a16="http://schemas.microsoft.com/office/drawing/2014/main" id="{47716B83-4663-A49D-E5D0-BADAD1122C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45" name="Line 1310">
                  <a:extLst>
                    <a:ext uri="{FF2B5EF4-FFF2-40B4-BE49-F238E27FC236}">
                      <a16:creationId xmlns:a16="http://schemas.microsoft.com/office/drawing/2014/main" id="{85CD3A1E-3D1D-56F3-7300-D6EC1BF3A6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46" name="AutoShape 1311">
                  <a:extLst>
                    <a:ext uri="{FF2B5EF4-FFF2-40B4-BE49-F238E27FC236}">
                      <a16:creationId xmlns:a16="http://schemas.microsoft.com/office/drawing/2014/main" id="{72AD33C8-1A92-B192-1C66-7F47B5D686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836" name="Group 1312">
                <a:extLst>
                  <a:ext uri="{FF2B5EF4-FFF2-40B4-BE49-F238E27FC236}">
                    <a16:creationId xmlns:a16="http://schemas.microsoft.com/office/drawing/2014/main" id="{F1692D1A-1EA2-B799-94C4-AD20B851B1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1841" name="AutoShape 1313">
                  <a:extLst>
                    <a:ext uri="{FF2B5EF4-FFF2-40B4-BE49-F238E27FC236}">
                      <a16:creationId xmlns:a16="http://schemas.microsoft.com/office/drawing/2014/main" id="{F038F895-D1D9-6075-3F48-DB6C7C39B6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42" name="Line 1314">
                  <a:extLst>
                    <a:ext uri="{FF2B5EF4-FFF2-40B4-BE49-F238E27FC236}">
                      <a16:creationId xmlns:a16="http://schemas.microsoft.com/office/drawing/2014/main" id="{F4BD782A-1F5E-311E-AAC8-6AD67866AB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43" name="AutoShape 1315">
                  <a:extLst>
                    <a:ext uri="{FF2B5EF4-FFF2-40B4-BE49-F238E27FC236}">
                      <a16:creationId xmlns:a16="http://schemas.microsoft.com/office/drawing/2014/main" id="{E08A47DA-BB38-6860-4253-74477581CA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837" name="Group 1316">
                <a:extLst>
                  <a:ext uri="{FF2B5EF4-FFF2-40B4-BE49-F238E27FC236}">
                    <a16:creationId xmlns:a16="http://schemas.microsoft.com/office/drawing/2014/main" id="{63813F3C-B033-F0C0-523C-78A1B60833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1838" name="AutoShape 1317">
                  <a:extLst>
                    <a:ext uri="{FF2B5EF4-FFF2-40B4-BE49-F238E27FC236}">
                      <a16:creationId xmlns:a16="http://schemas.microsoft.com/office/drawing/2014/main" id="{9753BC21-A2CB-A0E4-D3D6-B0B4F08FDE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39" name="Line 1318">
                  <a:extLst>
                    <a:ext uri="{FF2B5EF4-FFF2-40B4-BE49-F238E27FC236}">
                      <a16:creationId xmlns:a16="http://schemas.microsoft.com/office/drawing/2014/main" id="{C901AF20-CE98-7E66-FCBB-E2B752E129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40" name="AutoShape 1319">
                  <a:extLst>
                    <a:ext uri="{FF2B5EF4-FFF2-40B4-BE49-F238E27FC236}">
                      <a16:creationId xmlns:a16="http://schemas.microsoft.com/office/drawing/2014/main" id="{E2727D08-BB16-3B3D-10DB-DF34C7EBC0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1500" name="Group 1320">
              <a:extLst>
                <a:ext uri="{FF2B5EF4-FFF2-40B4-BE49-F238E27FC236}">
                  <a16:creationId xmlns:a16="http://schemas.microsoft.com/office/drawing/2014/main" id="{14E2A81A-E3EC-40BB-B26F-57D6B48D36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4" y="3440"/>
              <a:ext cx="1968" cy="240"/>
              <a:chOff x="3504" y="720"/>
              <a:chExt cx="1968" cy="240"/>
            </a:xfrm>
          </p:grpSpPr>
          <p:grpSp>
            <p:nvGrpSpPr>
              <p:cNvPr id="1788" name="Group 1321">
                <a:extLst>
                  <a:ext uri="{FF2B5EF4-FFF2-40B4-BE49-F238E27FC236}">
                    <a16:creationId xmlns:a16="http://schemas.microsoft.com/office/drawing/2014/main" id="{4E051CAE-47FB-3EC5-FF33-19B87B12688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1825" name="AutoShape 1322">
                  <a:extLst>
                    <a:ext uri="{FF2B5EF4-FFF2-40B4-BE49-F238E27FC236}">
                      <a16:creationId xmlns:a16="http://schemas.microsoft.com/office/drawing/2014/main" id="{6DFECABD-F8C8-809C-F9D6-A3DF0A4DD6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26" name="Line 1323">
                  <a:extLst>
                    <a:ext uri="{FF2B5EF4-FFF2-40B4-BE49-F238E27FC236}">
                      <a16:creationId xmlns:a16="http://schemas.microsoft.com/office/drawing/2014/main" id="{05189EE7-DFAB-16AD-81BC-DD59D68BA0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27" name="AutoShape 1324">
                  <a:extLst>
                    <a:ext uri="{FF2B5EF4-FFF2-40B4-BE49-F238E27FC236}">
                      <a16:creationId xmlns:a16="http://schemas.microsoft.com/office/drawing/2014/main" id="{E714D447-E2EB-BC98-6FC5-4BC27D0825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789" name="Group 1325">
                <a:extLst>
                  <a:ext uri="{FF2B5EF4-FFF2-40B4-BE49-F238E27FC236}">
                    <a16:creationId xmlns:a16="http://schemas.microsoft.com/office/drawing/2014/main" id="{D36E73F4-D238-4FAE-9ECE-6E2EEB0838A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1822" name="AutoShape 1326">
                  <a:extLst>
                    <a:ext uri="{FF2B5EF4-FFF2-40B4-BE49-F238E27FC236}">
                      <a16:creationId xmlns:a16="http://schemas.microsoft.com/office/drawing/2014/main" id="{CFF39DF3-96A6-37B7-6E93-E3E3881DE8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23" name="Line 1327">
                  <a:extLst>
                    <a:ext uri="{FF2B5EF4-FFF2-40B4-BE49-F238E27FC236}">
                      <a16:creationId xmlns:a16="http://schemas.microsoft.com/office/drawing/2014/main" id="{D982EB96-61D2-C159-439B-043727CD0D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24" name="AutoShape 1328">
                  <a:extLst>
                    <a:ext uri="{FF2B5EF4-FFF2-40B4-BE49-F238E27FC236}">
                      <a16:creationId xmlns:a16="http://schemas.microsoft.com/office/drawing/2014/main" id="{BCA8BE59-CB58-D257-46BD-6F4822CFF3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790" name="Group 1329">
                <a:extLst>
                  <a:ext uri="{FF2B5EF4-FFF2-40B4-BE49-F238E27FC236}">
                    <a16:creationId xmlns:a16="http://schemas.microsoft.com/office/drawing/2014/main" id="{DFD4F6CC-10DA-6C17-14FA-6CD5097F44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1819" name="AutoShape 1330">
                  <a:extLst>
                    <a:ext uri="{FF2B5EF4-FFF2-40B4-BE49-F238E27FC236}">
                      <a16:creationId xmlns:a16="http://schemas.microsoft.com/office/drawing/2014/main" id="{2603062A-29D9-62C2-1C8D-D09831B177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20" name="Line 1331">
                  <a:extLst>
                    <a:ext uri="{FF2B5EF4-FFF2-40B4-BE49-F238E27FC236}">
                      <a16:creationId xmlns:a16="http://schemas.microsoft.com/office/drawing/2014/main" id="{20C63788-1B51-93A8-54B8-9DBB596D07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21" name="AutoShape 1332">
                  <a:extLst>
                    <a:ext uri="{FF2B5EF4-FFF2-40B4-BE49-F238E27FC236}">
                      <a16:creationId xmlns:a16="http://schemas.microsoft.com/office/drawing/2014/main" id="{793730A2-672B-12C1-11BD-FA886988C2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791" name="Group 1333">
                <a:extLst>
                  <a:ext uri="{FF2B5EF4-FFF2-40B4-BE49-F238E27FC236}">
                    <a16:creationId xmlns:a16="http://schemas.microsoft.com/office/drawing/2014/main" id="{A6196332-D915-45F6-5745-D9ADC9FA418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1816" name="AutoShape 1334">
                  <a:extLst>
                    <a:ext uri="{FF2B5EF4-FFF2-40B4-BE49-F238E27FC236}">
                      <a16:creationId xmlns:a16="http://schemas.microsoft.com/office/drawing/2014/main" id="{D3897B62-9EEE-25D2-EDED-DCFF0FFDC6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17" name="Line 1335">
                  <a:extLst>
                    <a:ext uri="{FF2B5EF4-FFF2-40B4-BE49-F238E27FC236}">
                      <a16:creationId xmlns:a16="http://schemas.microsoft.com/office/drawing/2014/main" id="{827CC946-1C17-F8B0-5286-C03F8B47CA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18" name="AutoShape 1336">
                  <a:extLst>
                    <a:ext uri="{FF2B5EF4-FFF2-40B4-BE49-F238E27FC236}">
                      <a16:creationId xmlns:a16="http://schemas.microsoft.com/office/drawing/2014/main" id="{9E32E4F0-8BF7-C0F5-A9BE-9EFD1428BE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792" name="Group 1337">
                <a:extLst>
                  <a:ext uri="{FF2B5EF4-FFF2-40B4-BE49-F238E27FC236}">
                    <a16:creationId xmlns:a16="http://schemas.microsoft.com/office/drawing/2014/main" id="{6761C9E7-EEE7-F336-9C62-8C54346ED7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1813" name="AutoShape 1338">
                  <a:extLst>
                    <a:ext uri="{FF2B5EF4-FFF2-40B4-BE49-F238E27FC236}">
                      <a16:creationId xmlns:a16="http://schemas.microsoft.com/office/drawing/2014/main" id="{9E9BB596-EBFA-A050-9470-4E6A1B0BD7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14" name="Line 1339">
                  <a:extLst>
                    <a:ext uri="{FF2B5EF4-FFF2-40B4-BE49-F238E27FC236}">
                      <a16:creationId xmlns:a16="http://schemas.microsoft.com/office/drawing/2014/main" id="{19C9163D-4101-1AA3-9EE2-BD6F0A29D4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15" name="AutoShape 1340">
                  <a:extLst>
                    <a:ext uri="{FF2B5EF4-FFF2-40B4-BE49-F238E27FC236}">
                      <a16:creationId xmlns:a16="http://schemas.microsoft.com/office/drawing/2014/main" id="{BD658701-D992-B614-FC73-21530C7865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793" name="Group 1341">
                <a:extLst>
                  <a:ext uri="{FF2B5EF4-FFF2-40B4-BE49-F238E27FC236}">
                    <a16:creationId xmlns:a16="http://schemas.microsoft.com/office/drawing/2014/main" id="{2A9069EF-EEEF-FF30-F2BF-23F3BF0DDA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1810" name="AutoShape 1342">
                  <a:extLst>
                    <a:ext uri="{FF2B5EF4-FFF2-40B4-BE49-F238E27FC236}">
                      <a16:creationId xmlns:a16="http://schemas.microsoft.com/office/drawing/2014/main" id="{DCE43B50-7BEA-4CF1-198F-D9E0212371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11" name="Line 1343">
                  <a:extLst>
                    <a:ext uri="{FF2B5EF4-FFF2-40B4-BE49-F238E27FC236}">
                      <a16:creationId xmlns:a16="http://schemas.microsoft.com/office/drawing/2014/main" id="{9001E735-1C1D-FD9F-2A32-6EA4705803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12" name="AutoShape 1344">
                  <a:extLst>
                    <a:ext uri="{FF2B5EF4-FFF2-40B4-BE49-F238E27FC236}">
                      <a16:creationId xmlns:a16="http://schemas.microsoft.com/office/drawing/2014/main" id="{E9F98F20-6B46-5E6C-FA08-109E3D5A00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794" name="Group 1345">
                <a:extLst>
                  <a:ext uri="{FF2B5EF4-FFF2-40B4-BE49-F238E27FC236}">
                    <a16:creationId xmlns:a16="http://schemas.microsoft.com/office/drawing/2014/main" id="{19EE0001-7225-FC01-31EB-90D79FD8E6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1807" name="AutoShape 1346">
                  <a:extLst>
                    <a:ext uri="{FF2B5EF4-FFF2-40B4-BE49-F238E27FC236}">
                      <a16:creationId xmlns:a16="http://schemas.microsoft.com/office/drawing/2014/main" id="{1878BCEA-68D0-C3E5-E227-BA6401CD67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08" name="Line 1347">
                  <a:extLst>
                    <a:ext uri="{FF2B5EF4-FFF2-40B4-BE49-F238E27FC236}">
                      <a16:creationId xmlns:a16="http://schemas.microsoft.com/office/drawing/2014/main" id="{9B0C4662-BF0B-66F7-692F-48315EC6A9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09" name="AutoShape 1348">
                  <a:extLst>
                    <a:ext uri="{FF2B5EF4-FFF2-40B4-BE49-F238E27FC236}">
                      <a16:creationId xmlns:a16="http://schemas.microsoft.com/office/drawing/2014/main" id="{354599F8-CC00-66EE-04BC-22F2B37FBB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795" name="Group 1349">
                <a:extLst>
                  <a:ext uri="{FF2B5EF4-FFF2-40B4-BE49-F238E27FC236}">
                    <a16:creationId xmlns:a16="http://schemas.microsoft.com/office/drawing/2014/main" id="{214E2438-8A28-9549-692F-D25A02F434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1804" name="AutoShape 1350">
                  <a:extLst>
                    <a:ext uri="{FF2B5EF4-FFF2-40B4-BE49-F238E27FC236}">
                      <a16:creationId xmlns:a16="http://schemas.microsoft.com/office/drawing/2014/main" id="{805690F5-8796-959D-0FB2-71E93CF651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05" name="Line 1351">
                  <a:extLst>
                    <a:ext uri="{FF2B5EF4-FFF2-40B4-BE49-F238E27FC236}">
                      <a16:creationId xmlns:a16="http://schemas.microsoft.com/office/drawing/2014/main" id="{AF345580-2F44-D8A1-9045-63A5E0A3D6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06" name="AutoShape 1352">
                  <a:extLst>
                    <a:ext uri="{FF2B5EF4-FFF2-40B4-BE49-F238E27FC236}">
                      <a16:creationId xmlns:a16="http://schemas.microsoft.com/office/drawing/2014/main" id="{EAC1BC9E-546E-8DFA-8872-C7715978D7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796" name="Group 1353">
                <a:extLst>
                  <a:ext uri="{FF2B5EF4-FFF2-40B4-BE49-F238E27FC236}">
                    <a16:creationId xmlns:a16="http://schemas.microsoft.com/office/drawing/2014/main" id="{A3118BC9-EB71-E531-938C-2A25F76B259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1801" name="AutoShape 1354">
                  <a:extLst>
                    <a:ext uri="{FF2B5EF4-FFF2-40B4-BE49-F238E27FC236}">
                      <a16:creationId xmlns:a16="http://schemas.microsoft.com/office/drawing/2014/main" id="{1187C720-5C71-D66E-7740-CE5F607618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02" name="Line 1355">
                  <a:extLst>
                    <a:ext uri="{FF2B5EF4-FFF2-40B4-BE49-F238E27FC236}">
                      <a16:creationId xmlns:a16="http://schemas.microsoft.com/office/drawing/2014/main" id="{04677EF7-9517-CD50-FFE9-31E6919FAF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03" name="AutoShape 1356">
                  <a:extLst>
                    <a:ext uri="{FF2B5EF4-FFF2-40B4-BE49-F238E27FC236}">
                      <a16:creationId xmlns:a16="http://schemas.microsoft.com/office/drawing/2014/main" id="{318A3151-E62C-A8E3-5C34-5756691426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797" name="Group 1357">
                <a:extLst>
                  <a:ext uri="{FF2B5EF4-FFF2-40B4-BE49-F238E27FC236}">
                    <a16:creationId xmlns:a16="http://schemas.microsoft.com/office/drawing/2014/main" id="{38CADF6B-C424-5EBF-B102-A22137FC67F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1798" name="AutoShape 1358">
                  <a:extLst>
                    <a:ext uri="{FF2B5EF4-FFF2-40B4-BE49-F238E27FC236}">
                      <a16:creationId xmlns:a16="http://schemas.microsoft.com/office/drawing/2014/main" id="{E8B5DA4F-B7D0-1599-373A-D32A502A8A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99" name="Line 1359">
                  <a:extLst>
                    <a:ext uri="{FF2B5EF4-FFF2-40B4-BE49-F238E27FC236}">
                      <a16:creationId xmlns:a16="http://schemas.microsoft.com/office/drawing/2014/main" id="{6E778990-C7B5-7C04-E136-E4A3797C99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00" name="AutoShape 1360">
                  <a:extLst>
                    <a:ext uri="{FF2B5EF4-FFF2-40B4-BE49-F238E27FC236}">
                      <a16:creationId xmlns:a16="http://schemas.microsoft.com/office/drawing/2014/main" id="{2EE4FD53-7787-555A-4A75-E74D7D3870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1501" name="Group 1361">
              <a:extLst>
                <a:ext uri="{FF2B5EF4-FFF2-40B4-BE49-F238E27FC236}">
                  <a16:creationId xmlns:a16="http://schemas.microsoft.com/office/drawing/2014/main" id="{F06723B9-C5A3-57C7-3BE7-09EBA1091F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8" y="3496"/>
              <a:ext cx="1968" cy="240"/>
              <a:chOff x="3504" y="720"/>
              <a:chExt cx="1968" cy="240"/>
            </a:xfrm>
          </p:grpSpPr>
          <p:grpSp>
            <p:nvGrpSpPr>
              <p:cNvPr id="1748" name="Group 1362">
                <a:extLst>
                  <a:ext uri="{FF2B5EF4-FFF2-40B4-BE49-F238E27FC236}">
                    <a16:creationId xmlns:a16="http://schemas.microsoft.com/office/drawing/2014/main" id="{41C3F10F-2DDE-311A-942B-E67B4A44387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1785" name="AutoShape 1363">
                  <a:extLst>
                    <a:ext uri="{FF2B5EF4-FFF2-40B4-BE49-F238E27FC236}">
                      <a16:creationId xmlns:a16="http://schemas.microsoft.com/office/drawing/2014/main" id="{5F9E1A85-2308-3B8D-BDB9-7DB1430E51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86" name="Line 1364">
                  <a:extLst>
                    <a:ext uri="{FF2B5EF4-FFF2-40B4-BE49-F238E27FC236}">
                      <a16:creationId xmlns:a16="http://schemas.microsoft.com/office/drawing/2014/main" id="{49A8CCC3-37F0-D31F-E5D1-CAA828A296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87" name="AutoShape 1365">
                  <a:extLst>
                    <a:ext uri="{FF2B5EF4-FFF2-40B4-BE49-F238E27FC236}">
                      <a16:creationId xmlns:a16="http://schemas.microsoft.com/office/drawing/2014/main" id="{BE67D82A-D020-840F-4867-5AA9D70A37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749" name="Group 1366">
                <a:extLst>
                  <a:ext uri="{FF2B5EF4-FFF2-40B4-BE49-F238E27FC236}">
                    <a16:creationId xmlns:a16="http://schemas.microsoft.com/office/drawing/2014/main" id="{1C6D57C3-B376-2D6F-2A13-710318562B6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1782" name="AutoShape 1367">
                  <a:extLst>
                    <a:ext uri="{FF2B5EF4-FFF2-40B4-BE49-F238E27FC236}">
                      <a16:creationId xmlns:a16="http://schemas.microsoft.com/office/drawing/2014/main" id="{A57D1C4C-2942-F12D-C0D8-B06211BE6E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83" name="Line 1368">
                  <a:extLst>
                    <a:ext uri="{FF2B5EF4-FFF2-40B4-BE49-F238E27FC236}">
                      <a16:creationId xmlns:a16="http://schemas.microsoft.com/office/drawing/2014/main" id="{85AEDFB8-819A-2A64-CA07-A736D06458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84" name="AutoShape 1369">
                  <a:extLst>
                    <a:ext uri="{FF2B5EF4-FFF2-40B4-BE49-F238E27FC236}">
                      <a16:creationId xmlns:a16="http://schemas.microsoft.com/office/drawing/2014/main" id="{204CBCAC-D418-EA09-D807-3711BD1F64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750" name="Group 1370">
                <a:extLst>
                  <a:ext uri="{FF2B5EF4-FFF2-40B4-BE49-F238E27FC236}">
                    <a16:creationId xmlns:a16="http://schemas.microsoft.com/office/drawing/2014/main" id="{C4DB611D-7545-0B97-238F-03F202BD95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1779" name="AutoShape 1371">
                  <a:extLst>
                    <a:ext uri="{FF2B5EF4-FFF2-40B4-BE49-F238E27FC236}">
                      <a16:creationId xmlns:a16="http://schemas.microsoft.com/office/drawing/2014/main" id="{6A7FEBD9-31F7-7960-1A76-17DD87804C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80" name="Line 1372">
                  <a:extLst>
                    <a:ext uri="{FF2B5EF4-FFF2-40B4-BE49-F238E27FC236}">
                      <a16:creationId xmlns:a16="http://schemas.microsoft.com/office/drawing/2014/main" id="{F0AA86CB-171A-4B36-6F2E-FEB8EC4809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81" name="AutoShape 1373">
                  <a:extLst>
                    <a:ext uri="{FF2B5EF4-FFF2-40B4-BE49-F238E27FC236}">
                      <a16:creationId xmlns:a16="http://schemas.microsoft.com/office/drawing/2014/main" id="{5FC38F85-8D91-9647-27A0-F2ADD06F17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751" name="Group 1374">
                <a:extLst>
                  <a:ext uri="{FF2B5EF4-FFF2-40B4-BE49-F238E27FC236}">
                    <a16:creationId xmlns:a16="http://schemas.microsoft.com/office/drawing/2014/main" id="{FF692143-6368-5F01-0034-BFE23C89A7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1776" name="AutoShape 1375">
                  <a:extLst>
                    <a:ext uri="{FF2B5EF4-FFF2-40B4-BE49-F238E27FC236}">
                      <a16:creationId xmlns:a16="http://schemas.microsoft.com/office/drawing/2014/main" id="{3C806FD0-8171-FC59-0594-3FA2B8FCC1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77" name="Line 1376">
                  <a:extLst>
                    <a:ext uri="{FF2B5EF4-FFF2-40B4-BE49-F238E27FC236}">
                      <a16:creationId xmlns:a16="http://schemas.microsoft.com/office/drawing/2014/main" id="{5D9D05E4-48CA-22C3-D23A-2FBDF80E4C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78" name="AutoShape 1377">
                  <a:extLst>
                    <a:ext uri="{FF2B5EF4-FFF2-40B4-BE49-F238E27FC236}">
                      <a16:creationId xmlns:a16="http://schemas.microsoft.com/office/drawing/2014/main" id="{88140530-71D2-F612-3528-DF44FC22D7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752" name="Group 1378">
                <a:extLst>
                  <a:ext uri="{FF2B5EF4-FFF2-40B4-BE49-F238E27FC236}">
                    <a16:creationId xmlns:a16="http://schemas.microsoft.com/office/drawing/2014/main" id="{BA1EB2F0-C942-A300-1C6F-432D59F4A4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1773" name="AutoShape 1379">
                  <a:extLst>
                    <a:ext uri="{FF2B5EF4-FFF2-40B4-BE49-F238E27FC236}">
                      <a16:creationId xmlns:a16="http://schemas.microsoft.com/office/drawing/2014/main" id="{03D4F16F-88FD-8BD9-041B-3BAD025FCB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74" name="Line 1380">
                  <a:extLst>
                    <a:ext uri="{FF2B5EF4-FFF2-40B4-BE49-F238E27FC236}">
                      <a16:creationId xmlns:a16="http://schemas.microsoft.com/office/drawing/2014/main" id="{4A8FB5D7-0495-34B6-990E-0F7A8D9493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75" name="AutoShape 1381">
                  <a:extLst>
                    <a:ext uri="{FF2B5EF4-FFF2-40B4-BE49-F238E27FC236}">
                      <a16:creationId xmlns:a16="http://schemas.microsoft.com/office/drawing/2014/main" id="{6A732653-0AC1-20AE-04F4-BAB6F00319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753" name="Group 1382">
                <a:extLst>
                  <a:ext uri="{FF2B5EF4-FFF2-40B4-BE49-F238E27FC236}">
                    <a16:creationId xmlns:a16="http://schemas.microsoft.com/office/drawing/2014/main" id="{AC18BEA2-BF04-A167-A484-6DF0FE9594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1770" name="AutoShape 1383">
                  <a:extLst>
                    <a:ext uri="{FF2B5EF4-FFF2-40B4-BE49-F238E27FC236}">
                      <a16:creationId xmlns:a16="http://schemas.microsoft.com/office/drawing/2014/main" id="{C190B897-2A64-C91D-53CF-39EFBFD539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71" name="Line 1384">
                  <a:extLst>
                    <a:ext uri="{FF2B5EF4-FFF2-40B4-BE49-F238E27FC236}">
                      <a16:creationId xmlns:a16="http://schemas.microsoft.com/office/drawing/2014/main" id="{F5645F79-0E9F-0C72-94BB-2BE4204C27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72" name="AutoShape 1385">
                  <a:extLst>
                    <a:ext uri="{FF2B5EF4-FFF2-40B4-BE49-F238E27FC236}">
                      <a16:creationId xmlns:a16="http://schemas.microsoft.com/office/drawing/2014/main" id="{95CA9ECD-0D2E-01E5-4220-2F30EE7453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754" name="Group 1386">
                <a:extLst>
                  <a:ext uri="{FF2B5EF4-FFF2-40B4-BE49-F238E27FC236}">
                    <a16:creationId xmlns:a16="http://schemas.microsoft.com/office/drawing/2014/main" id="{F84A48B3-9FEE-2ED9-86F3-DC15A2C9870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1767" name="AutoShape 1387">
                  <a:extLst>
                    <a:ext uri="{FF2B5EF4-FFF2-40B4-BE49-F238E27FC236}">
                      <a16:creationId xmlns:a16="http://schemas.microsoft.com/office/drawing/2014/main" id="{8B3D2A09-9DB0-7FE9-67C5-3CE336ACD3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68" name="Line 1388">
                  <a:extLst>
                    <a:ext uri="{FF2B5EF4-FFF2-40B4-BE49-F238E27FC236}">
                      <a16:creationId xmlns:a16="http://schemas.microsoft.com/office/drawing/2014/main" id="{C2E4350A-9AE8-69AF-F4BA-1D878D80C7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69" name="AutoShape 1389">
                  <a:extLst>
                    <a:ext uri="{FF2B5EF4-FFF2-40B4-BE49-F238E27FC236}">
                      <a16:creationId xmlns:a16="http://schemas.microsoft.com/office/drawing/2014/main" id="{2493175C-2362-68A1-DD79-29C7268E29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755" name="Group 1390">
                <a:extLst>
                  <a:ext uri="{FF2B5EF4-FFF2-40B4-BE49-F238E27FC236}">
                    <a16:creationId xmlns:a16="http://schemas.microsoft.com/office/drawing/2014/main" id="{D49ED05C-E399-8953-F36B-19F9944F0A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1764" name="AutoShape 1391">
                  <a:extLst>
                    <a:ext uri="{FF2B5EF4-FFF2-40B4-BE49-F238E27FC236}">
                      <a16:creationId xmlns:a16="http://schemas.microsoft.com/office/drawing/2014/main" id="{E6C8CDD3-2246-A12A-DEA8-E6B380B8F2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65" name="Line 1392">
                  <a:extLst>
                    <a:ext uri="{FF2B5EF4-FFF2-40B4-BE49-F238E27FC236}">
                      <a16:creationId xmlns:a16="http://schemas.microsoft.com/office/drawing/2014/main" id="{6D0234CE-A7A9-1B52-74FE-23F9D8E6E1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66" name="AutoShape 1393">
                  <a:extLst>
                    <a:ext uri="{FF2B5EF4-FFF2-40B4-BE49-F238E27FC236}">
                      <a16:creationId xmlns:a16="http://schemas.microsoft.com/office/drawing/2014/main" id="{C17BEA18-9F15-3830-8BF2-2B45739C9F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756" name="Group 1394">
                <a:extLst>
                  <a:ext uri="{FF2B5EF4-FFF2-40B4-BE49-F238E27FC236}">
                    <a16:creationId xmlns:a16="http://schemas.microsoft.com/office/drawing/2014/main" id="{25931368-6AAD-046D-92F2-9758946637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1761" name="AutoShape 1395">
                  <a:extLst>
                    <a:ext uri="{FF2B5EF4-FFF2-40B4-BE49-F238E27FC236}">
                      <a16:creationId xmlns:a16="http://schemas.microsoft.com/office/drawing/2014/main" id="{625279CD-A19F-46CB-B2EF-B51DC84E1D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62" name="Line 1396">
                  <a:extLst>
                    <a:ext uri="{FF2B5EF4-FFF2-40B4-BE49-F238E27FC236}">
                      <a16:creationId xmlns:a16="http://schemas.microsoft.com/office/drawing/2014/main" id="{509A9183-37A3-B615-103B-A4F5605C97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63" name="AutoShape 1397">
                  <a:extLst>
                    <a:ext uri="{FF2B5EF4-FFF2-40B4-BE49-F238E27FC236}">
                      <a16:creationId xmlns:a16="http://schemas.microsoft.com/office/drawing/2014/main" id="{3769BE80-FA50-DE30-14E3-99E5579574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757" name="Group 1398">
                <a:extLst>
                  <a:ext uri="{FF2B5EF4-FFF2-40B4-BE49-F238E27FC236}">
                    <a16:creationId xmlns:a16="http://schemas.microsoft.com/office/drawing/2014/main" id="{B806B529-0338-1AC4-55AD-9E632839EB3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1758" name="AutoShape 1399">
                  <a:extLst>
                    <a:ext uri="{FF2B5EF4-FFF2-40B4-BE49-F238E27FC236}">
                      <a16:creationId xmlns:a16="http://schemas.microsoft.com/office/drawing/2014/main" id="{5D8BA719-E34A-C4F1-DA0D-F66A7E15F0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59" name="Line 1400">
                  <a:extLst>
                    <a:ext uri="{FF2B5EF4-FFF2-40B4-BE49-F238E27FC236}">
                      <a16:creationId xmlns:a16="http://schemas.microsoft.com/office/drawing/2014/main" id="{96AADC2E-3348-B05B-1D07-5E50421F9D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60" name="AutoShape 1401">
                  <a:extLst>
                    <a:ext uri="{FF2B5EF4-FFF2-40B4-BE49-F238E27FC236}">
                      <a16:creationId xmlns:a16="http://schemas.microsoft.com/office/drawing/2014/main" id="{5B733A26-A23A-EE6C-B7D0-EB90D40D78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1502" name="Group 1402">
              <a:extLst>
                <a:ext uri="{FF2B5EF4-FFF2-40B4-BE49-F238E27FC236}">
                  <a16:creationId xmlns:a16="http://schemas.microsoft.com/office/drawing/2014/main" id="{826701F0-9E87-0855-B034-84219152B1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4" y="3560"/>
              <a:ext cx="1968" cy="240"/>
              <a:chOff x="3504" y="720"/>
              <a:chExt cx="1968" cy="240"/>
            </a:xfrm>
          </p:grpSpPr>
          <p:grpSp>
            <p:nvGrpSpPr>
              <p:cNvPr id="1708" name="Group 1403">
                <a:extLst>
                  <a:ext uri="{FF2B5EF4-FFF2-40B4-BE49-F238E27FC236}">
                    <a16:creationId xmlns:a16="http://schemas.microsoft.com/office/drawing/2014/main" id="{6855B04E-6F18-E144-6CF0-C73AEE67DB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1745" name="AutoShape 1404">
                  <a:extLst>
                    <a:ext uri="{FF2B5EF4-FFF2-40B4-BE49-F238E27FC236}">
                      <a16:creationId xmlns:a16="http://schemas.microsoft.com/office/drawing/2014/main" id="{395F9FCA-DB31-5AC5-FF82-6944EFE86C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46" name="Line 1405">
                  <a:extLst>
                    <a:ext uri="{FF2B5EF4-FFF2-40B4-BE49-F238E27FC236}">
                      <a16:creationId xmlns:a16="http://schemas.microsoft.com/office/drawing/2014/main" id="{B956F233-E759-1CBD-9D44-0AE3DE4D6D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47" name="AutoShape 1406">
                  <a:extLst>
                    <a:ext uri="{FF2B5EF4-FFF2-40B4-BE49-F238E27FC236}">
                      <a16:creationId xmlns:a16="http://schemas.microsoft.com/office/drawing/2014/main" id="{B293A6A0-9056-1731-E201-3E15D71548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709" name="Group 1407">
                <a:extLst>
                  <a:ext uri="{FF2B5EF4-FFF2-40B4-BE49-F238E27FC236}">
                    <a16:creationId xmlns:a16="http://schemas.microsoft.com/office/drawing/2014/main" id="{B4748DE4-875D-04EE-9EC3-B3A18E27189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1742" name="AutoShape 1408">
                  <a:extLst>
                    <a:ext uri="{FF2B5EF4-FFF2-40B4-BE49-F238E27FC236}">
                      <a16:creationId xmlns:a16="http://schemas.microsoft.com/office/drawing/2014/main" id="{CF84F68B-9870-95CF-0191-909924A798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43" name="Line 1409">
                  <a:extLst>
                    <a:ext uri="{FF2B5EF4-FFF2-40B4-BE49-F238E27FC236}">
                      <a16:creationId xmlns:a16="http://schemas.microsoft.com/office/drawing/2014/main" id="{F8C3D009-F462-49A5-BD7B-5EF44EF0F3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44" name="AutoShape 1410">
                  <a:extLst>
                    <a:ext uri="{FF2B5EF4-FFF2-40B4-BE49-F238E27FC236}">
                      <a16:creationId xmlns:a16="http://schemas.microsoft.com/office/drawing/2014/main" id="{0AAAB956-0748-3599-6C49-1385CCF7EA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710" name="Group 1411">
                <a:extLst>
                  <a:ext uri="{FF2B5EF4-FFF2-40B4-BE49-F238E27FC236}">
                    <a16:creationId xmlns:a16="http://schemas.microsoft.com/office/drawing/2014/main" id="{39E68BE2-FD05-06F7-3DDF-3E48428385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1739" name="AutoShape 1412">
                  <a:extLst>
                    <a:ext uri="{FF2B5EF4-FFF2-40B4-BE49-F238E27FC236}">
                      <a16:creationId xmlns:a16="http://schemas.microsoft.com/office/drawing/2014/main" id="{84026BAD-64A4-9438-F86C-87D5B7336A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40" name="Line 1413">
                  <a:extLst>
                    <a:ext uri="{FF2B5EF4-FFF2-40B4-BE49-F238E27FC236}">
                      <a16:creationId xmlns:a16="http://schemas.microsoft.com/office/drawing/2014/main" id="{AC4A9C06-C156-1B08-5A32-DE9F499FF3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41" name="AutoShape 1414">
                  <a:extLst>
                    <a:ext uri="{FF2B5EF4-FFF2-40B4-BE49-F238E27FC236}">
                      <a16:creationId xmlns:a16="http://schemas.microsoft.com/office/drawing/2014/main" id="{C48A866B-CA19-4D7B-81D9-A8000CE6F5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711" name="Group 1415">
                <a:extLst>
                  <a:ext uri="{FF2B5EF4-FFF2-40B4-BE49-F238E27FC236}">
                    <a16:creationId xmlns:a16="http://schemas.microsoft.com/office/drawing/2014/main" id="{AF0EA5EC-37A3-EF2B-FDD7-77CE203313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1736" name="AutoShape 1416">
                  <a:extLst>
                    <a:ext uri="{FF2B5EF4-FFF2-40B4-BE49-F238E27FC236}">
                      <a16:creationId xmlns:a16="http://schemas.microsoft.com/office/drawing/2014/main" id="{2C9A54D8-2623-FDDA-C02B-AF431192BD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37" name="Line 1417">
                  <a:extLst>
                    <a:ext uri="{FF2B5EF4-FFF2-40B4-BE49-F238E27FC236}">
                      <a16:creationId xmlns:a16="http://schemas.microsoft.com/office/drawing/2014/main" id="{5B838818-78CB-5BE7-EE6A-E54763114E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38" name="AutoShape 1418">
                  <a:extLst>
                    <a:ext uri="{FF2B5EF4-FFF2-40B4-BE49-F238E27FC236}">
                      <a16:creationId xmlns:a16="http://schemas.microsoft.com/office/drawing/2014/main" id="{574BBBF5-793E-3178-5539-E92CB66016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712" name="Group 1419">
                <a:extLst>
                  <a:ext uri="{FF2B5EF4-FFF2-40B4-BE49-F238E27FC236}">
                    <a16:creationId xmlns:a16="http://schemas.microsoft.com/office/drawing/2014/main" id="{3A5C7DBB-74AB-B431-02FB-80CF52CB6AD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1733" name="AutoShape 1420">
                  <a:extLst>
                    <a:ext uri="{FF2B5EF4-FFF2-40B4-BE49-F238E27FC236}">
                      <a16:creationId xmlns:a16="http://schemas.microsoft.com/office/drawing/2014/main" id="{0A668C0D-E107-1BCA-1C41-F1C169D086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34" name="Line 1421">
                  <a:extLst>
                    <a:ext uri="{FF2B5EF4-FFF2-40B4-BE49-F238E27FC236}">
                      <a16:creationId xmlns:a16="http://schemas.microsoft.com/office/drawing/2014/main" id="{00348C8B-BA80-820D-97E1-03713E4766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35" name="AutoShape 1422">
                  <a:extLst>
                    <a:ext uri="{FF2B5EF4-FFF2-40B4-BE49-F238E27FC236}">
                      <a16:creationId xmlns:a16="http://schemas.microsoft.com/office/drawing/2014/main" id="{677F32F2-F371-B1F8-ABE3-08C6E67F1A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713" name="Group 1423">
                <a:extLst>
                  <a:ext uri="{FF2B5EF4-FFF2-40B4-BE49-F238E27FC236}">
                    <a16:creationId xmlns:a16="http://schemas.microsoft.com/office/drawing/2014/main" id="{F8B5C547-77FB-B028-20CD-F51EF243B7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1730" name="AutoShape 1424">
                  <a:extLst>
                    <a:ext uri="{FF2B5EF4-FFF2-40B4-BE49-F238E27FC236}">
                      <a16:creationId xmlns:a16="http://schemas.microsoft.com/office/drawing/2014/main" id="{375E9D0D-F0FC-BEB9-CA8B-E227047D3D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31" name="Line 1425">
                  <a:extLst>
                    <a:ext uri="{FF2B5EF4-FFF2-40B4-BE49-F238E27FC236}">
                      <a16:creationId xmlns:a16="http://schemas.microsoft.com/office/drawing/2014/main" id="{D8FED9A6-243D-8D36-153B-AD5BBFA4FE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32" name="AutoShape 1426">
                  <a:extLst>
                    <a:ext uri="{FF2B5EF4-FFF2-40B4-BE49-F238E27FC236}">
                      <a16:creationId xmlns:a16="http://schemas.microsoft.com/office/drawing/2014/main" id="{C6C3E476-9B16-91EE-ADFF-A926D8CCC5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714" name="Group 1427">
                <a:extLst>
                  <a:ext uri="{FF2B5EF4-FFF2-40B4-BE49-F238E27FC236}">
                    <a16:creationId xmlns:a16="http://schemas.microsoft.com/office/drawing/2014/main" id="{B77F7C38-5FFC-C6D7-9AF3-47AEAF6C33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1727" name="AutoShape 1428">
                  <a:extLst>
                    <a:ext uri="{FF2B5EF4-FFF2-40B4-BE49-F238E27FC236}">
                      <a16:creationId xmlns:a16="http://schemas.microsoft.com/office/drawing/2014/main" id="{210648D9-10C7-662E-DB4B-16E0C3ABA9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28" name="Line 1429">
                  <a:extLst>
                    <a:ext uri="{FF2B5EF4-FFF2-40B4-BE49-F238E27FC236}">
                      <a16:creationId xmlns:a16="http://schemas.microsoft.com/office/drawing/2014/main" id="{1A069463-E23D-9E5F-ED74-2DCB3063E3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29" name="AutoShape 1430">
                  <a:extLst>
                    <a:ext uri="{FF2B5EF4-FFF2-40B4-BE49-F238E27FC236}">
                      <a16:creationId xmlns:a16="http://schemas.microsoft.com/office/drawing/2014/main" id="{12852C97-7993-8043-EFE9-4825D030DA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715" name="Group 1431">
                <a:extLst>
                  <a:ext uri="{FF2B5EF4-FFF2-40B4-BE49-F238E27FC236}">
                    <a16:creationId xmlns:a16="http://schemas.microsoft.com/office/drawing/2014/main" id="{99AE511F-DFA4-BB57-7A2D-4A8F6CE7E8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1724" name="AutoShape 1432">
                  <a:extLst>
                    <a:ext uri="{FF2B5EF4-FFF2-40B4-BE49-F238E27FC236}">
                      <a16:creationId xmlns:a16="http://schemas.microsoft.com/office/drawing/2014/main" id="{6E4CC09C-C0D4-E368-B949-7BAED3083E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25" name="Line 1433">
                  <a:extLst>
                    <a:ext uri="{FF2B5EF4-FFF2-40B4-BE49-F238E27FC236}">
                      <a16:creationId xmlns:a16="http://schemas.microsoft.com/office/drawing/2014/main" id="{6BF343C3-D688-9866-09C9-0808E88B1C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26" name="AutoShape 1434">
                  <a:extLst>
                    <a:ext uri="{FF2B5EF4-FFF2-40B4-BE49-F238E27FC236}">
                      <a16:creationId xmlns:a16="http://schemas.microsoft.com/office/drawing/2014/main" id="{BA704EC6-8DBF-AA51-22B0-584420E664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716" name="Group 1435">
                <a:extLst>
                  <a:ext uri="{FF2B5EF4-FFF2-40B4-BE49-F238E27FC236}">
                    <a16:creationId xmlns:a16="http://schemas.microsoft.com/office/drawing/2014/main" id="{9B2F734E-9FF9-F2CF-E923-0C44C8B60B0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1721" name="AutoShape 1436">
                  <a:extLst>
                    <a:ext uri="{FF2B5EF4-FFF2-40B4-BE49-F238E27FC236}">
                      <a16:creationId xmlns:a16="http://schemas.microsoft.com/office/drawing/2014/main" id="{E6300203-7630-F2DC-FE32-67528A0F4F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22" name="Line 1437">
                  <a:extLst>
                    <a:ext uri="{FF2B5EF4-FFF2-40B4-BE49-F238E27FC236}">
                      <a16:creationId xmlns:a16="http://schemas.microsoft.com/office/drawing/2014/main" id="{64894B77-068F-5C7A-DFD8-EE9EFBE010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23" name="AutoShape 1438">
                  <a:extLst>
                    <a:ext uri="{FF2B5EF4-FFF2-40B4-BE49-F238E27FC236}">
                      <a16:creationId xmlns:a16="http://schemas.microsoft.com/office/drawing/2014/main" id="{8BFA2327-F87A-BCC2-1B9A-5D55613784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717" name="Group 1439">
                <a:extLst>
                  <a:ext uri="{FF2B5EF4-FFF2-40B4-BE49-F238E27FC236}">
                    <a16:creationId xmlns:a16="http://schemas.microsoft.com/office/drawing/2014/main" id="{F8233AEF-7A91-3575-442F-0AB8837D3A7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1718" name="AutoShape 1440">
                  <a:extLst>
                    <a:ext uri="{FF2B5EF4-FFF2-40B4-BE49-F238E27FC236}">
                      <a16:creationId xmlns:a16="http://schemas.microsoft.com/office/drawing/2014/main" id="{45CD50C3-D89F-FE46-4284-59EA7DD2D8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19" name="Line 1441">
                  <a:extLst>
                    <a:ext uri="{FF2B5EF4-FFF2-40B4-BE49-F238E27FC236}">
                      <a16:creationId xmlns:a16="http://schemas.microsoft.com/office/drawing/2014/main" id="{CF9D3C3C-2028-4FF1-BFB8-88E169692A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20" name="AutoShape 1442">
                  <a:extLst>
                    <a:ext uri="{FF2B5EF4-FFF2-40B4-BE49-F238E27FC236}">
                      <a16:creationId xmlns:a16="http://schemas.microsoft.com/office/drawing/2014/main" id="{BD4E8AD8-A676-E5DE-FA23-E67D5A3986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1503" name="Group 1443">
              <a:extLst>
                <a:ext uri="{FF2B5EF4-FFF2-40B4-BE49-F238E27FC236}">
                  <a16:creationId xmlns:a16="http://schemas.microsoft.com/office/drawing/2014/main" id="{5C64D717-02F8-FE08-3400-98FC9491E4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8" y="3616"/>
              <a:ext cx="1968" cy="240"/>
              <a:chOff x="3504" y="720"/>
              <a:chExt cx="1968" cy="240"/>
            </a:xfrm>
          </p:grpSpPr>
          <p:grpSp>
            <p:nvGrpSpPr>
              <p:cNvPr id="1668" name="Group 1444">
                <a:extLst>
                  <a:ext uri="{FF2B5EF4-FFF2-40B4-BE49-F238E27FC236}">
                    <a16:creationId xmlns:a16="http://schemas.microsoft.com/office/drawing/2014/main" id="{CAF6FEA2-ADF7-6B6A-2597-8FF3FCD8D8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1705" name="AutoShape 1445">
                  <a:extLst>
                    <a:ext uri="{FF2B5EF4-FFF2-40B4-BE49-F238E27FC236}">
                      <a16:creationId xmlns:a16="http://schemas.microsoft.com/office/drawing/2014/main" id="{2B480BCE-2812-68A9-2B75-6D828AA16B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06" name="Line 1446">
                  <a:extLst>
                    <a:ext uri="{FF2B5EF4-FFF2-40B4-BE49-F238E27FC236}">
                      <a16:creationId xmlns:a16="http://schemas.microsoft.com/office/drawing/2014/main" id="{E0580420-B740-1E65-EB84-3ADE95D0C0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07" name="AutoShape 1447">
                  <a:extLst>
                    <a:ext uri="{FF2B5EF4-FFF2-40B4-BE49-F238E27FC236}">
                      <a16:creationId xmlns:a16="http://schemas.microsoft.com/office/drawing/2014/main" id="{B06D5B48-B723-72E8-AA24-2159EE8EBC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669" name="Group 1448">
                <a:extLst>
                  <a:ext uri="{FF2B5EF4-FFF2-40B4-BE49-F238E27FC236}">
                    <a16:creationId xmlns:a16="http://schemas.microsoft.com/office/drawing/2014/main" id="{CDF74965-3A44-FEF5-4BAF-302D6D7636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1702" name="AutoShape 1449">
                  <a:extLst>
                    <a:ext uri="{FF2B5EF4-FFF2-40B4-BE49-F238E27FC236}">
                      <a16:creationId xmlns:a16="http://schemas.microsoft.com/office/drawing/2014/main" id="{2353E1BA-B680-7DA7-BE91-CABF61C74E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03" name="Line 1450">
                  <a:extLst>
                    <a:ext uri="{FF2B5EF4-FFF2-40B4-BE49-F238E27FC236}">
                      <a16:creationId xmlns:a16="http://schemas.microsoft.com/office/drawing/2014/main" id="{1A97423E-60B0-1A50-AD93-52CBC4839C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04" name="AutoShape 1451">
                  <a:extLst>
                    <a:ext uri="{FF2B5EF4-FFF2-40B4-BE49-F238E27FC236}">
                      <a16:creationId xmlns:a16="http://schemas.microsoft.com/office/drawing/2014/main" id="{ED4E7E1B-F228-3DC3-3B97-9C8764A367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670" name="Group 1452">
                <a:extLst>
                  <a:ext uri="{FF2B5EF4-FFF2-40B4-BE49-F238E27FC236}">
                    <a16:creationId xmlns:a16="http://schemas.microsoft.com/office/drawing/2014/main" id="{40245A0B-95AB-8417-82BF-27EC39ECEE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1699" name="AutoShape 1453">
                  <a:extLst>
                    <a:ext uri="{FF2B5EF4-FFF2-40B4-BE49-F238E27FC236}">
                      <a16:creationId xmlns:a16="http://schemas.microsoft.com/office/drawing/2014/main" id="{51666DE8-25F6-2561-DEEC-ABCCAFCDC8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00" name="Line 1454">
                  <a:extLst>
                    <a:ext uri="{FF2B5EF4-FFF2-40B4-BE49-F238E27FC236}">
                      <a16:creationId xmlns:a16="http://schemas.microsoft.com/office/drawing/2014/main" id="{622D7960-BAC9-925F-0383-629B8A42DF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01" name="AutoShape 1455">
                  <a:extLst>
                    <a:ext uri="{FF2B5EF4-FFF2-40B4-BE49-F238E27FC236}">
                      <a16:creationId xmlns:a16="http://schemas.microsoft.com/office/drawing/2014/main" id="{B281E005-A3A0-074C-FFFD-A5A8444BD9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671" name="Group 1456">
                <a:extLst>
                  <a:ext uri="{FF2B5EF4-FFF2-40B4-BE49-F238E27FC236}">
                    <a16:creationId xmlns:a16="http://schemas.microsoft.com/office/drawing/2014/main" id="{7F61E073-5719-2CD5-7AB7-DC3ACE2C85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1696" name="AutoShape 1457">
                  <a:extLst>
                    <a:ext uri="{FF2B5EF4-FFF2-40B4-BE49-F238E27FC236}">
                      <a16:creationId xmlns:a16="http://schemas.microsoft.com/office/drawing/2014/main" id="{5D9A8D49-9E2A-679D-41A4-C52737252E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97" name="Line 1458">
                  <a:extLst>
                    <a:ext uri="{FF2B5EF4-FFF2-40B4-BE49-F238E27FC236}">
                      <a16:creationId xmlns:a16="http://schemas.microsoft.com/office/drawing/2014/main" id="{34CAB64D-1BF9-6716-3ABC-FC391C558A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98" name="AutoShape 1459">
                  <a:extLst>
                    <a:ext uri="{FF2B5EF4-FFF2-40B4-BE49-F238E27FC236}">
                      <a16:creationId xmlns:a16="http://schemas.microsoft.com/office/drawing/2014/main" id="{09A9707E-FE9E-99A8-6049-AE7B2D36E5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672" name="Group 1460">
                <a:extLst>
                  <a:ext uri="{FF2B5EF4-FFF2-40B4-BE49-F238E27FC236}">
                    <a16:creationId xmlns:a16="http://schemas.microsoft.com/office/drawing/2014/main" id="{76D4F7BF-A6A2-5CBC-C3D4-A20C9DA9FC7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1693" name="AutoShape 1461">
                  <a:extLst>
                    <a:ext uri="{FF2B5EF4-FFF2-40B4-BE49-F238E27FC236}">
                      <a16:creationId xmlns:a16="http://schemas.microsoft.com/office/drawing/2014/main" id="{9D395E93-90D0-9806-814D-A8C783FB9C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94" name="Line 1462">
                  <a:extLst>
                    <a:ext uri="{FF2B5EF4-FFF2-40B4-BE49-F238E27FC236}">
                      <a16:creationId xmlns:a16="http://schemas.microsoft.com/office/drawing/2014/main" id="{06BE6699-D6F5-13E2-A515-F6BF6D79AF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95" name="AutoShape 1463">
                  <a:extLst>
                    <a:ext uri="{FF2B5EF4-FFF2-40B4-BE49-F238E27FC236}">
                      <a16:creationId xmlns:a16="http://schemas.microsoft.com/office/drawing/2014/main" id="{239B4995-44D4-4E68-7CA0-CF348B16F0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673" name="Group 1464">
                <a:extLst>
                  <a:ext uri="{FF2B5EF4-FFF2-40B4-BE49-F238E27FC236}">
                    <a16:creationId xmlns:a16="http://schemas.microsoft.com/office/drawing/2014/main" id="{7F769BEF-84D5-1D6D-D153-64983ADF211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1690" name="AutoShape 1465">
                  <a:extLst>
                    <a:ext uri="{FF2B5EF4-FFF2-40B4-BE49-F238E27FC236}">
                      <a16:creationId xmlns:a16="http://schemas.microsoft.com/office/drawing/2014/main" id="{69A6F5D0-A0E3-B428-F50F-DFEF2C7FE7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91" name="Line 1466">
                  <a:extLst>
                    <a:ext uri="{FF2B5EF4-FFF2-40B4-BE49-F238E27FC236}">
                      <a16:creationId xmlns:a16="http://schemas.microsoft.com/office/drawing/2014/main" id="{7B760BD7-34C4-BD2D-81CF-D96F5E16AD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92" name="AutoShape 1467">
                  <a:extLst>
                    <a:ext uri="{FF2B5EF4-FFF2-40B4-BE49-F238E27FC236}">
                      <a16:creationId xmlns:a16="http://schemas.microsoft.com/office/drawing/2014/main" id="{B9302688-5052-FFB9-6A26-DCF47525EA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674" name="Group 1468">
                <a:extLst>
                  <a:ext uri="{FF2B5EF4-FFF2-40B4-BE49-F238E27FC236}">
                    <a16:creationId xmlns:a16="http://schemas.microsoft.com/office/drawing/2014/main" id="{2CC3F7AE-7AD6-55C6-45DC-6CC5E844E7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1687" name="AutoShape 1469">
                  <a:extLst>
                    <a:ext uri="{FF2B5EF4-FFF2-40B4-BE49-F238E27FC236}">
                      <a16:creationId xmlns:a16="http://schemas.microsoft.com/office/drawing/2014/main" id="{80FA629E-FDE9-A312-270A-528EB485A0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88" name="Line 1470">
                  <a:extLst>
                    <a:ext uri="{FF2B5EF4-FFF2-40B4-BE49-F238E27FC236}">
                      <a16:creationId xmlns:a16="http://schemas.microsoft.com/office/drawing/2014/main" id="{53C74BE3-FB72-1DC6-AB96-846E30E282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89" name="AutoShape 1471">
                  <a:extLst>
                    <a:ext uri="{FF2B5EF4-FFF2-40B4-BE49-F238E27FC236}">
                      <a16:creationId xmlns:a16="http://schemas.microsoft.com/office/drawing/2014/main" id="{12BCC15E-B291-4351-A57B-9679F3B3A6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675" name="Group 1472">
                <a:extLst>
                  <a:ext uri="{FF2B5EF4-FFF2-40B4-BE49-F238E27FC236}">
                    <a16:creationId xmlns:a16="http://schemas.microsoft.com/office/drawing/2014/main" id="{512C3806-FCE8-24C3-AF58-B945189A6CB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1684" name="AutoShape 1473">
                  <a:extLst>
                    <a:ext uri="{FF2B5EF4-FFF2-40B4-BE49-F238E27FC236}">
                      <a16:creationId xmlns:a16="http://schemas.microsoft.com/office/drawing/2014/main" id="{085BD5D3-28DC-0B4C-3022-4E0C2BB48D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85" name="Line 1474">
                  <a:extLst>
                    <a:ext uri="{FF2B5EF4-FFF2-40B4-BE49-F238E27FC236}">
                      <a16:creationId xmlns:a16="http://schemas.microsoft.com/office/drawing/2014/main" id="{D29467C2-5B5C-653A-1558-140FB60FE0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86" name="AutoShape 1475">
                  <a:extLst>
                    <a:ext uri="{FF2B5EF4-FFF2-40B4-BE49-F238E27FC236}">
                      <a16:creationId xmlns:a16="http://schemas.microsoft.com/office/drawing/2014/main" id="{C6CD2CDC-37E2-AA66-4921-6775273595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676" name="Group 1476">
                <a:extLst>
                  <a:ext uri="{FF2B5EF4-FFF2-40B4-BE49-F238E27FC236}">
                    <a16:creationId xmlns:a16="http://schemas.microsoft.com/office/drawing/2014/main" id="{500879AD-82F8-5921-441A-3AC751A20EF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1681" name="AutoShape 1477">
                  <a:extLst>
                    <a:ext uri="{FF2B5EF4-FFF2-40B4-BE49-F238E27FC236}">
                      <a16:creationId xmlns:a16="http://schemas.microsoft.com/office/drawing/2014/main" id="{41B2C512-1758-D19B-1841-3E22DAD0B4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82" name="Line 1478">
                  <a:extLst>
                    <a:ext uri="{FF2B5EF4-FFF2-40B4-BE49-F238E27FC236}">
                      <a16:creationId xmlns:a16="http://schemas.microsoft.com/office/drawing/2014/main" id="{96A4AD0C-CF17-C844-9608-9A28407889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83" name="AutoShape 1479">
                  <a:extLst>
                    <a:ext uri="{FF2B5EF4-FFF2-40B4-BE49-F238E27FC236}">
                      <a16:creationId xmlns:a16="http://schemas.microsoft.com/office/drawing/2014/main" id="{17FD70E2-916D-4A70-7BB3-7BA8ACCE5F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677" name="Group 1480">
                <a:extLst>
                  <a:ext uri="{FF2B5EF4-FFF2-40B4-BE49-F238E27FC236}">
                    <a16:creationId xmlns:a16="http://schemas.microsoft.com/office/drawing/2014/main" id="{83D1E4B8-FC5F-7B9D-F7B3-A238076A55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1678" name="AutoShape 1481">
                  <a:extLst>
                    <a:ext uri="{FF2B5EF4-FFF2-40B4-BE49-F238E27FC236}">
                      <a16:creationId xmlns:a16="http://schemas.microsoft.com/office/drawing/2014/main" id="{73D18151-318D-02F8-F2E1-795968E07B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79" name="Line 1482">
                  <a:extLst>
                    <a:ext uri="{FF2B5EF4-FFF2-40B4-BE49-F238E27FC236}">
                      <a16:creationId xmlns:a16="http://schemas.microsoft.com/office/drawing/2014/main" id="{5DA94D2D-CC50-6C8A-1132-99193E7270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80" name="AutoShape 1483">
                  <a:extLst>
                    <a:ext uri="{FF2B5EF4-FFF2-40B4-BE49-F238E27FC236}">
                      <a16:creationId xmlns:a16="http://schemas.microsoft.com/office/drawing/2014/main" id="{FE14BC4A-63B2-0912-CFE8-9B35500DAE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1504" name="Group 1484">
              <a:extLst>
                <a:ext uri="{FF2B5EF4-FFF2-40B4-BE49-F238E27FC236}">
                  <a16:creationId xmlns:a16="http://schemas.microsoft.com/office/drawing/2014/main" id="{BB03130E-0A1A-92FE-8B8B-235039D67F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4" y="3680"/>
              <a:ext cx="1968" cy="240"/>
              <a:chOff x="3504" y="720"/>
              <a:chExt cx="1968" cy="240"/>
            </a:xfrm>
          </p:grpSpPr>
          <p:grpSp>
            <p:nvGrpSpPr>
              <p:cNvPr id="1628" name="Group 1485">
                <a:extLst>
                  <a:ext uri="{FF2B5EF4-FFF2-40B4-BE49-F238E27FC236}">
                    <a16:creationId xmlns:a16="http://schemas.microsoft.com/office/drawing/2014/main" id="{B783CE83-C6FC-6B4F-D12D-DA69FD32D8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1665" name="AutoShape 1486">
                  <a:extLst>
                    <a:ext uri="{FF2B5EF4-FFF2-40B4-BE49-F238E27FC236}">
                      <a16:creationId xmlns:a16="http://schemas.microsoft.com/office/drawing/2014/main" id="{E970E443-C747-85FF-CA04-551A204E5E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66" name="Line 1487">
                  <a:extLst>
                    <a:ext uri="{FF2B5EF4-FFF2-40B4-BE49-F238E27FC236}">
                      <a16:creationId xmlns:a16="http://schemas.microsoft.com/office/drawing/2014/main" id="{9DFCB4BD-F50C-2434-2EF4-ED3821ADF7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67" name="AutoShape 1488">
                  <a:extLst>
                    <a:ext uri="{FF2B5EF4-FFF2-40B4-BE49-F238E27FC236}">
                      <a16:creationId xmlns:a16="http://schemas.microsoft.com/office/drawing/2014/main" id="{1D748536-FAD9-E144-9C12-B6E0C1B402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629" name="Group 1489">
                <a:extLst>
                  <a:ext uri="{FF2B5EF4-FFF2-40B4-BE49-F238E27FC236}">
                    <a16:creationId xmlns:a16="http://schemas.microsoft.com/office/drawing/2014/main" id="{E48F0BB6-30BF-754C-D6B0-94175E22407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1662" name="AutoShape 1490">
                  <a:extLst>
                    <a:ext uri="{FF2B5EF4-FFF2-40B4-BE49-F238E27FC236}">
                      <a16:creationId xmlns:a16="http://schemas.microsoft.com/office/drawing/2014/main" id="{A5430EB7-3A80-7A38-7512-642D625658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63" name="Line 1491">
                  <a:extLst>
                    <a:ext uri="{FF2B5EF4-FFF2-40B4-BE49-F238E27FC236}">
                      <a16:creationId xmlns:a16="http://schemas.microsoft.com/office/drawing/2014/main" id="{866C088C-F774-4971-125A-34940F8971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64" name="AutoShape 1492">
                  <a:extLst>
                    <a:ext uri="{FF2B5EF4-FFF2-40B4-BE49-F238E27FC236}">
                      <a16:creationId xmlns:a16="http://schemas.microsoft.com/office/drawing/2014/main" id="{F8B0E17B-1F65-EDB3-5335-8550AC9344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630" name="Group 1493">
                <a:extLst>
                  <a:ext uri="{FF2B5EF4-FFF2-40B4-BE49-F238E27FC236}">
                    <a16:creationId xmlns:a16="http://schemas.microsoft.com/office/drawing/2014/main" id="{DAF7E847-263F-16E1-32A4-2454B54443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1659" name="AutoShape 1494">
                  <a:extLst>
                    <a:ext uri="{FF2B5EF4-FFF2-40B4-BE49-F238E27FC236}">
                      <a16:creationId xmlns:a16="http://schemas.microsoft.com/office/drawing/2014/main" id="{48D253AA-5B26-DB97-D6B7-E546F6F247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60" name="Line 1495">
                  <a:extLst>
                    <a:ext uri="{FF2B5EF4-FFF2-40B4-BE49-F238E27FC236}">
                      <a16:creationId xmlns:a16="http://schemas.microsoft.com/office/drawing/2014/main" id="{A6D3586E-173A-D3AE-05BC-25DE6CFA67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61" name="AutoShape 1496">
                  <a:extLst>
                    <a:ext uri="{FF2B5EF4-FFF2-40B4-BE49-F238E27FC236}">
                      <a16:creationId xmlns:a16="http://schemas.microsoft.com/office/drawing/2014/main" id="{932C4ACB-8CB3-A4E4-5C2D-784067520C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631" name="Group 1497">
                <a:extLst>
                  <a:ext uri="{FF2B5EF4-FFF2-40B4-BE49-F238E27FC236}">
                    <a16:creationId xmlns:a16="http://schemas.microsoft.com/office/drawing/2014/main" id="{8DCE9484-8317-D7B1-4C83-FCB983C01D1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1656" name="AutoShape 1498">
                  <a:extLst>
                    <a:ext uri="{FF2B5EF4-FFF2-40B4-BE49-F238E27FC236}">
                      <a16:creationId xmlns:a16="http://schemas.microsoft.com/office/drawing/2014/main" id="{43E3C7D9-6780-94CF-AAF7-183646243A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57" name="Line 1499">
                  <a:extLst>
                    <a:ext uri="{FF2B5EF4-FFF2-40B4-BE49-F238E27FC236}">
                      <a16:creationId xmlns:a16="http://schemas.microsoft.com/office/drawing/2014/main" id="{0E89F11E-FF41-4F90-C5ED-C27A570813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58" name="AutoShape 1500">
                  <a:extLst>
                    <a:ext uri="{FF2B5EF4-FFF2-40B4-BE49-F238E27FC236}">
                      <a16:creationId xmlns:a16="http://schemas.microsoft.com/office/drawing/2014/main" id="{74E99F6C-B7F0-F0A9-B403-D7B5A65BE9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632" name="Group 1501">
                <a:extLst>
                  <a:ext uri="{FF2B5EF4-FFF2-40B4-BE49-F238E27FC236}">
                    <a16:creationId xmlns:a16="http://schemas.microsoft.com/office/drawing/2014/main" id="{557555A0-A0B5-07EE-3232-94585C07D9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1653" name="AutoShape 1502">
                  <a:extLst>
                    <a:ext uri="{FF2B5EF4-FFF2-40B4-BE49-F238E27FC236}">
                      <a16:creationId xmlns:a16="http://schemas.microsoft.com/office/drawing/2014/main" id="{AD8E8DFB-E4F8-ECD4-63E0-4FA8697883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54" name="Line 1503">
                  <a:extLst>
                    <a:ext uri="{FF2B5EF4-FFF2-40B4-BE49-F238E27FC236}">
                      <a16:creationId xmlns:a16="http://schemas.microsoft.com/office/drawing/2014/main" id="{A40EEF2D-3D21-17E1-3012-1DDE69EFE2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55" name="AutoShape 1504">
                  <a:extLst>
                    <a:ext uri="{FF2B5EF4-FFF2-40B4-BE49-F238E27FC236}">
                      <a16:creationId xmlns:a16="http://schemas.microsoft.com/office/drawing/2014/main" id="{5051918A-D853-1653-0D18-0B57B1020D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633" name="Group 1505">
                <a:extLst>
                  <a:ext uri="{FF2B5EF4-FFF2-40B4-BE49-F238E27FC236}">
                    <a16:creationId xmlns:a16="http://schemas.microsoft.com/office/drawing/2014/main" id="{52612DB5-1181-6DB0-3BD0-2759F5F6822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1650" name="AutoShape 1506">
                  <a:extLst>
                    <a:ext uri="{FF2B5EF4-FFF2-40B4-BE49-F238E27FC236}">
                      <a16:creationId xmlns:a16="http://schemas.microsoft.com/office/drawing/2014/main" id="{F2A393D2-FC1C-BD4E-FDFD-8B40752231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51" name="Line 1507">
                  <a:extLst>
                    <a:ext uri="{FF2B5EF4-FFF2-40B4-BE49-F238E27FC236}">
                      <a16:creationId xmlns:a16="http://schemas.microsoft.com/office/drawing/2014/main" id="{314C90EB-C633-0B23-3488-14870F66CE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52" name="AutoShape 1508">
                  <a:extLst>
                    <a:ext uri="{FF2B5EF4-FFF2-40B4-BE49-F238E27FC236}">
                      <a16:creationId xmlns:a16="http://schemas.microsoft.com/office/drawing/2014/main" id="{E3C569CB-4DCD-C656-74DE-EA81696E0D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634" name="Group 1509">
                <a:extLst>
                  <a:ext uri="{FF2B5EF4-FFF2-40B4-BE49-F238E27FC236}">
                    <a16:creationId xmlns:a16="http://schemas.microsoft.com/office/drawing/2014/main" id="{FDCDE979-032C-4A07-3EB1-CC0DA0413D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1647" name="AutoShape 1510">
                  <a:extLst>
                    <a:ext uri="{FF2B5EF4-FFF2-40B4-BE49-F238E27FC236}">
                      <a16:creationId xmlns:a16="http://schemas.microsoft.com/office/drawing/2014/main" id="{D36AAA5E-8074-8C49-F91B-4219553D9A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48" name="Line 1511">
                  <a:extLst>
                    <a:ext uri="{FF2B5EF4-FFF2-40B4-BE49-F238E27FC236}">
                      <a16:creationId xmlns:a16="http://schemas.microsoft.com/office/drawing/2014/main" id="{7B9CBA34-CAD0-9810-C4DA-132AAF11B6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49" name="AutoShape 1512">
                  <a:extLst>
                    <a:ext uri="{FF2B5EF4-FFF2-40B4-BE49-F238E27FC236}">
                      <a16:creationId xmlns:a16="http://schemas.microsoft.com/office/drawing/2014/main" id="{0F9BC5EB-4F0F-C6EB-9563-CB4B3A0A55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635" name="Group 1513">
                <a:extLst>
                  <a:ext uri="{FF2B5EF4-FFF2-40B4-BE49-F238E27FC236}">
                    <a16:creationId xmlns:a16="http://schemas.microsoft.com/office/drawing/2014/main" id="{196B5DD7-C589-493C-A0F3-8614993E1D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1644" name="AutoShape 1514">
                  <a:extLst>
                    <a:ext uri="{FF2B5EF4-FFF2-40B4-BE49-F238E27FC236}">
                      <a16:creationId xmlns:a16="http://schemas.microsoft.com/office/drawing/2014/main" id="{23F09D28-6C87-A04B-FE95-A8A087E170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45" name="Line 1515">
                  <a:extLst>
                    <a:ext uri="{FF2B5EF4-FFF2-40B4-BE49-F238E27FC236}">
                      <a16:creationId xmlns:a16="http://schemas.microsoft.com/office/drawing/2014/main" id="{1142C024-0BCD-4EE5-D14F-41958EECFC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46" name="AutoShape 1516">
                  <a:extLst>
                    <a:ext uri="{FF2B5EF4-FFF2-40B4-BE49-F238E27FC236}">
                      <a16:creationId xmlns:a16="http://schemas.microsoft.com/office/drawing/2014/main" id="{C0F77C16-1DFC-3B8C-3A7C-1743C7463B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636" name="Group 1517">
                <a:extLst>
                  <a:ext uri="{FF2B5EF4-FFF2-40B4-BE49-F238E27FC236}">
                    <a16:creationId xmlns:a16="http://schemas.microsoft.com/office/drawing/2014/main" id="{23AB6B75-E6AC-F1A0-94E4-467CE00D083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1641" name="AutoShape 1518">
                  <a:extLst>
                    <a:ext uri="{FF2B5EF4-FFF2-40B4-BE49-F238E27FC236}">
                      <a16:creationId xmlns:a16="http://schemas.microsoft.com/office/drawing/2014/main" id="{7E2ABF25-F7F9-086A-8B4A-D7EF850FD5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42" name="Line 1519">
                  <a:extLst>
                    <a:ext uri="{FF2B5EF4-FFF2-40B4-BE49-F238E27FC236}">
                      <a16:creationId xmlns:a16="http://schemas.microsoft.com/office/drawing/2014/main" id="{EEE3171C-F34C-4DE1-8A7E-B2DC322827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43" name="AutoShape 1520">
                  <a:extLst>
                    <a:ext uri="{FF2B5EF4-FFF2-40B4-BE49-F238E27FC236}">
                      <a16:creationId xmlns:a16="http://schemas.microsoft.com/office/drawing/2014/main" id="{B18249C2-8BE0-2AE0-0105-7D3D9E2F75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637" name="Group 1521">
                <a:extLst>
                  <a:ext uri="{FF2B5EF4-FFF2-40B4-BE49-F238E27FC236}">
                    <a16:creationId xmlns:a16="http://schemas.microsoft.com/office/drawing/2014/main" id="{2F46B352-6F27-58E2-A74E-BDD70DE506F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1638" name="AutoShape 1522">
                  <a:extLst>
                    <a:ext uri="{FF2B5EF4-FFF2-40B4-BE49-F238E27FC236}">
                      <a16:creationId xmlns:a16="http://schemas.microsoft.com/office/drawing/2014/main" id="{0D1D2AD5-E9C2-51DA-D402-0D77ADF25C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39" name="Line 1523">
                  <a:extLst>
                    <a:ext uri="{FF2B5EF4-FFF2-40B4-BE49-F238E27FC236}">
                      <a16:creationId xmlns:a16="http://schemas.microsoft.com/office/drawing/2014/main" id="{1B5C9551-8815-BAF4-A9E3-1077F9B339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40" name="AutoShape 1524">
                  <a:extLst>
                    <a:ext uri="{FF2B5EF4-FFF2-40B4-BE49-F238E27FC236}">
                      <a16:creationId xmlns:a16="http://schemas.microsoft.com/office/drawing/2014/main" id="{EA7C3AA2-7BB9-8360-EBAA-B0A7D69555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1505" name="Group 1525">
              <a:extLst>
                <a:ext uri="{FF2B5EF4-FFF2-40B4-BE49-F238E27FC236}">
                  <a16:creationId xmlns:a16="http://schemas.microsoft.com/office/drawing/2014/main" id="{C3EE9001-4AEC-87E5-5C1B-B398952F99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0" y="3744"/>
              <a:ext cx="1968" cy="240"/>
              <a:chOff x="3504" y="720"/>
              <a:chExt cx="1968" cy="240"/>
            </a:xfrm>
          </p:grpSpPr>
          <p:grpSp>
            <p:nvGrpSpPr>
              <p:cNvPr id="1588" name="Group 1526">
                <a:extLst>
                  <a:ext uri="{FF2B5EF4-FFF2-40B4-BE49-F238E27FC236}">
                    <a16:creationId xmlns:a16="http://schemas.microsoft.com/office/drawing/2014/main" id="{4CEC8E42-0993-F99D-29D1-AE6591A9EF6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1625" name="AutoShape 1527">
                  <a:extLst>
                    <a:ext uri="{FF2B5EF4-FFF2-40B4-BE49-F238E27FC236}">
                      <a16:creationId xmlns:a16="http://schemas.microsoft.com/office/drawing/2014/main" id="{5072FD5F-6350-7B31-CEC8-9D237D8414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26" name="Line 1528">
                  <a:extLst>
                    <a:ext uri="{FF2B5EF4-FFF2-40B4-BE49-F238E27FC236}">
                      <a16:creationId xmlns:a16="http://schemas.microsoft.com/office/drawing/2014/main" id="{0A6F911F-0708-A1BC-628A-AD7AC7A4CA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27" name="AutoShape 1529">
                  <a:extLst>
                    <a:ext uri="{FF2B5EF4-FFF2-40B4-BE49-F238E27FC236}">
                      <a16:creationId xmlns:a16="http://schemas.microsoft.com/office/drawing/2014/main" id="{AAF72E3E-6628-AEC7-90EE-38306BE7C3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589" name="Group 1530">
                <a:extLst>
                  <a:ext uri="{FF2B5EF4-FFF2-40B4-BE49-F238E27FC236}">
                    <a16:creationId xmlns:a16="http://schemas.microsoft.com/office/drawing/2014/main" id="{CCAC2FDB-DBEF-453A-8AA6-64FE5D7E81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1622" name="AutoShape 1531">
                  <a:extLst>
                    <a:ext uri="{FF2B5EF4-FFF2-40B4-BE49-F238E27FC236}">
                      <a16:creationId xmlns:a16="http://schemas.microsoft.com/office/drawing/2014/main" id="{019F3A3C-3D17-C896-4627-F269B705F4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23" name="Line 1532">
                  <a:extLst>
                    <a:ext uri="{FF2B5EF4-FFF2-40B4-BE49-F238E27FC236}">
                      <a16:creationId xmlns:a16="http://schemas.microsoft.com/office/drawing/2014/main" id="{483CD52B-C3B0-DFC9-0753-29368DAB4C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24" name="AutoShape 1533">
                  <a:extLst>
                    <a:ext uri="{FF2B5EF4-FFF2-40B4-BE49-F238E27FC236}">
                      <a16:creationId xmlns:a16="http://schemas.microsoft.com/office/drawing/2014/main" id="{17653A9A-591D-131A-7D06-AF68CC773F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590" name="Group 1534">
                <a:extLst>
                  <a:ext uri="{FF2B5EF4-FFF2-40B4-BE49-F238E27FC236}">
                    <a16:creationId xmlns:a16="http://schemas.microsoft.com/office/drawing/2014/main" id="{16090D85-4CD0-2C62-CEB0-3C42A55D7B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1619" name="AutoShape 1535">
                  <a:extLst>
                    <a:ext uri="{FF2B5EF4-FFF2-40B4-BE49-F238E27FC236}">
                      <a16:creationId xmlns:a16="http://schemas.microsoft.com/office/drawing/2014/main" id="{A9A4C759-D5D8-2A7E-8AA6-5E21EB40FB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20" name="Line 1536">
                  <a:extLst>
                    <a:ext uri="{FF2B5EF4-FFF2-40B4-BE49-F238E27FC236}">
                      <a16:creationId xmlns:a16="http://schemas.microsoft.com/office/drawing/2014/main" id="{C89D2709-696D-4EC3-75B1-9C68CB8C64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21" name="AutoShape 1537">
                  <a:extLst>
                    <a:ext uri="{FF2B5EF4-FFF2-40B4-BE49-F238E27FC236}">
                      <a16:creationId xmlns:a16="http://schemas.microsoft.com/office/drawing/2014/main" id="{40514B2C-C982-6F4E-5BAB-8BAF4E92EC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591" name="Group 1538">
                <a:extLst>
                  <a:ext uri="{FF2B5EF4-FFF2-40B4-BE49-F238E27FC236}">
                    <a16:creationId xmlns:a16="http://schemas.microsoft.com/office/drawing/2014/main" id="{89DBC34C-6B5A-81CD-DDE6-0C417A7A1D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1616" name="AutoShape 1539">
                  <a:extLst>
                    <a:ext uri="{FF2B5EF4-FFF2-40B4-BE49-F238E27FC236}">
                      <a16:creationId xmlns:a16="http://schemas.microsoft.com/office/drawing/2014/main" id="{C6E58D1D-FBB0-632D-E9FE-399E6AC209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17" name="Line 1540">
                  <a:extLst>
                    <a:ext uri="{FF2B5EF4-FFF2-40B4-BE49-F238E27FC236}">
                      <a16:creationId xmlns:a16="http://schemas.microsoft.com/office/drawing/2014/main" id="{213D816B-4CD5-04CA-5ACF-7E26B67455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18" name="AutoShape 1541">
                  <a:extLst>
                    <a:ext uri="{FF2B5EF4-FFF2-40B4-BE49-F238E27FC236}">
                      <a16:creationId xmlns:a16="http://schemas.microsoft.com/office/drawing/2014/main" id="{FC41230D-5D2A-E06E-9E36-FBAD9DCF4F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592" name="Group 1542">
                <a:extLst>
                  <a:ext uri="{FF2B5EF4-FFF2-40B4-BE49-F238E27FC236}">
                    <a16:creationId xmlns:a16="http://schemas.microsoft.com/office/drawing/2014/main" id="{FA61918C-CCF5-0599-6690-F470E77B536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1613" name="AutoShape 1543">
                  <a:extLst>
                    <a:ext uri="{FF2B5EF4-FFF2-40B4-BE49-F238E27FC236}">
                      <a16:creationId xmlns:a16="http://schemas.microsoft.com/office/drawing/2014/main" id="{BB68D40E-B3A7-7A78-0726-680A10AEF4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14" name="Line 1544">
                  <a:extLst>
                    <a:ext uri="{FF2B5EF4-FFF2-40B4-BE49-F238E27FC236}">
                      <a16:creationId xmlns:a16="http://schemas.microsoft.com/office/drawing/2014/main" id="{71A6186D-65E0-35FE-CDBF-99A13BE32B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15" name="AutoShape 1545">
                  <a:extLst>
                    <a:ext uri="{FF2B5EF4-FFF2-40B4-BE49-F238E27FC236}">
                      <a16:creationId xmlns:a16="http://schemas.microsoft.com/office/drawing/2014/main" id="{FBAD423A-84F7-0730-3410-57FD2BC9ED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593" name="Group 1546">
                <a:extLst>
                  <a:ext uri="{FF2B5EF4-FFF2-40B4-BE49-F238E27FC236}">
                    <a16:creationId xmlns:a16="http://schemas.microsoft.com/office/drawing/2014/main" id="{1A72593F-956F-7111-D75B-91EDA10C25E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1610" name="AutoShape 1547">
                  <a:extLst>
                    <a:ext uri="{FF2B5EF4-FFF2-40B4-BE49-F238E27FC236}">
                      <a16:creationId xmlns:a16="http://schemas.microsoft.com/office/drawing/2014/main" id="{B3880469-9DF4-592D-6B91-93DAD9A2F0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11" name="Line 1548">
                  <a:extLst>
                    <a:ext uri="{FF2B5EF4-FFF2-40B4-BE49-F238E27FC236}">
                      <a16:creationId xmlns:a16="http://schemas.microsoft.com/office/drawing/2014/main" id="{B7058034-A9F5-6110-0DAE-4D404E7EEB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12" name="AutoShape 1549">
                  <a:extLst>
                    <a:ext uri="{FF2B5EF4-FFF2-40B4-BE49-F238E27FC236}">
                      <a16:creationId xmlns:a16="http://schemas.microsoft.com/office/drawing/2014/main" id="{FF313C8F-8751-2304-7900-A08947C0A8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594" name="Group 1550">
                <a:extLst>
                  <a:ext uri="{FF2B5EF4-FFF2-40B4-BE49-F238E27FC236}">
                    <a16:creationId xmlns:a16="http://schemas.microsoft.com/office/drawing/2014/main" id="{391B5CF0-911C-37D1-6604-F908C4109A3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1607" name="AutoShape 1551">
                  <a:extLst>
                    <a:ext uri="{FF2B5EF4-FFF2-40B4-BE49-F238E27FC236}">
                      <a16:creationId xmlns:a16="http://schemas.microsoft.com/office/drawing/2014/main" id="{EAEE70A8-B56C-FF88-7DFD-521721A137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08" name="Line 1552">
                  <a:extLst>
                    <a:ext uri="{FF2B5EF4-FFF2-40B4-BE49-F238E27FC236}">
                      <a16:creationId xmlns:a16="http://schemas.microsoft.com/office/drawing/2014/main" id="{CBABE581-A4B9-3561-B160-1B853879D5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09" name="AutoShape 1553">
                  <a:extLst>
                    <a:ext uri="{FF2B5EF4-FFF2-40B4-BE49-F238E27FC236}">
                      <a16:creationId xmlns:a16="http://schemas.microsoft.com/office/drawing/2014/main" id="{0C6621B3-F011-2A03-EDDF-370DD85888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595" name="Group 1554">
                <a:extLst>
                  <a:ext uri="{FF2B5EF4-FFF2-40B4-BE49-F238E27FC236}">
                    <a16:creationId xmlns:a16="http://schemas.microsoft.com/office/drawing/2014/main" id="{76B2C403-2575-C86F-8D86-4AF54C1D6E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1604" name="AutoShape 1555">
                  <a:extLst>
                    <a:ext uri="{FF2B5EF4-FFF2-40B4-BE49-F238E27FC236}">
                      <a16:creationId xmlns:a16="http://schemas.microsoft.com/office/drawing/2014/main" id="{9A898F91-04E2-1468-7AE6-50455E3302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05" name="Line 1556">
                  <a:extLst>
                    <a:ext uri="{FF2B5EF4-FFF2-40B4-BE49-F238E27FC236}">
                      <a16:creationId xmlns:a16="http://schemas.microsoft.com/office/drawing/2014/main" id="{980F4BFB-DFCC-D59C-3A8D-3180A90320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06" name="AutoShape 1557">
                  <a:extLst>
                    <a:ext uri="{FF2B5EF4-FFF2-40B4-BE49-F238E27FC236}">
                      <a16:creationId xmlns:a16="http://schemas.microsoft.com/office/drawing/2014/main" id="{97F06C1E-AD8E-AB77-46BD-BC7C522300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596" name="Group 1558">
                <a:extLst>
                  <a:ext uri="{FF2B5EF4-FFF2-40B4-BE49-F238E27FC236}">
                    <a16:creationId xmlns:a16="http://schemas.microsoft.com/office/drawing/2014/main" id="{E6FF6191-876A-F95C-82A6-305AE6A5AE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1601" name="AutoShape 1559">
                  <a:extLst>
                    <a:ext uri="{FF2B5EF4-FFF2-40B4-BE49-F238E27FC236}">
                      <a16:creationId xmlns:a16="http://schemas.microsoft.com/office/drawing/2014/main" id="{CF429D2F-757C-3206-68C2-DC83929438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02" name="Line 1560">
                  <a:extLst>
                    <a:ext uri="{FF2B5EF4-FFF2-40B4-BE49-F238E27FC236}">
                      <a16:creationId xmlns:a16="http://schemas.microsoft.com/office/drawing/2014/main" id="{A12B4A80-44FD-7EC4-D7AE-39C662F789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03" name="AutoShape 1561">
                  <a:extLst>
                    <a:ext uri="{FF2B5EF4-FFF2-40B4-BE49-F238E27FC236}">
                      <a16:creationId xmlns:a16="http://schemas.microsoft.com/office/drawing/2014/main" id="{75D419B5-2A9F-F58D-B0F3-CCA4FB65F9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597" name="Group 1562">
                <a:extLst>
                  <a:ext uri="{FF2B5EF4-FFF2-40B4-BE49-F238E27FC236}">
                    <a16:creationId xmlns:a16="http://schemas.microsoft.com/office/drawing/2014/main" id="{E1AF371A-70A8-B11D-86E2-BDCCD3DB3FD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1598" name="AutoShape 1563">
                  <a:extLst>
                    <a:ext uri="{FF2B5EF4-FFF2-40B4-BE49-F238E27FC236}">
                      <a16:creationId xmlns:a16="http://schemas.microsoft.com/office/drawing/2014/main" id="{CD203479-1E02-A382-B996-A31EE55C3E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99" name="Line 1564">
                  <a:extLst>
                    <a:ext uri="{FF2B5EF4-FFF2-40B4-BE49-F238E27FC236}">
                      <a16:creationId xmlns:a16="http://schemas.microsoft.com/office/drawing/2014/main" id="{82F23EB1-74A7-F55D-1E79-00BF0FFF4B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00" name="AutoShape 1565">
                  <a:extLst>
                    <a:ext uri="{FF2B5EF4-FFF2-40B4-BE49-F238E27FC236}">
                      <a16:creationId xmlns:a16="http://schemas.microsoft.com/office/drawing/2014/main" id="{74053B1C-9867-80F2-C9BB-147E60524B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1506" name="Group 1566">
              <a:extLst>
                <a:ext uri="{FF2B5EF4-FFF2-40B4-BE49-F238E27FC236}">
                  <a16:creationId xmlns:a16="http://schemas.microsoft.com/office/drawing/2014/main" id="{69AB4B72-75C6-82D6-8279-4505EEEB1E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56" y="3808"/>
              <a:ext cx="1968" cy="240"/>
              <a:chOff x="3504" y="720"/>
              <a:chExt cx="1968" cy="240"/>
            </a:xfrm>
          </p:grpSpPr>
          <p:grpSp>
            <p:nvGrpSpPr>
              <p:cNvPr id="1548" name="Group 1567">
                <a:extLst>
                  <a:ext uri="{FF2B5EF4-FFF2-40B4-BE49-F238E27FC236}">
                    <a16:creationId xmlns:a16="http://schemas.microsoft.com/office/drawing/2014/main" id="{9AB8A8A5-987D-4BCD-BDC5-FBBD17C1E8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1585" name="AutoShape 1568">
                  <a:extLst>
                    <a:ext uri="{FF2B5EF4-FFF2-40B4-BE49-F238E27FC236}">
                      <a16:creationId xmlns:a16="http://schemas.microsoft.com/office/drawing/2014/main" id="{122EAA7B-26B7-C97A-DEEA-1265111017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86" name="Line 1569">
                  <a:extLst>
                    <a:ext uri="{FF2B5EF4-FFF2-40B4-BE49-F238E27FC236}">
                      <a16:creationId xmlns:a16="http://schemas.microsoft.com/office/drawing/2014/main" id="{89C92A6E-1455-FD67-D82E-74B515EEB5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87" name="AutoShape 1570">
                  <a:extLst>
                    <a:ext uri="{FF2B5EF4-FFF2-40B4-BE49-F238E27FC236}">
                      <a16:creationId xmlns:a16="http://schemas.microsoft.com/office/drawing/2014/main" id="{26907826-A023-5795-6FC0-A3BDC375E6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549" name="Group 1571">
                <a:extLst>
                  <a:ext uri="{FF2B5EF4-FFF2-40B4-BE49-F238E27FC236}">
                    <a16:creationId xmlns:a16="http://schemas.microsoft.com/office/drawing/2014/main" id="{4386F0B7-B757-CA0D-8F97-6CC50BAFDB2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1582" name="AutoShape 1572">
                  <a:extLst>
                    <a:ext uri="{FF2B5EF4-FFF2-40B4-BE49-F238E27FC236}">
                      <a16:creationId xmlns:a16="http://schemas.microsoft.com/office/drawing/2014/main" id="{CEF3734A-FA7D-3E55-69DF-2F5171A410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83" name="Line 1573">
                  <a:extLst>
                    <a:ext uri="{FF2B5EF4-FFF2-40B4-BE49-F238E27FC236}">
                      <a16:creationId xmlns:a16="http://schemas.microsoft.com/office/drawing/2014/main" id="{408497BA-AF14-24CE-ECE5-B8AC8E05A3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84" name="AutoShape 1574">
                  <a:extLst>
                    <a:ext uri="{FF2B5EF4-FFF2-40B4-BE49-F238E27FC236}">
                      <a16:creationId xmlns:a16="http://schemas.microsoft.com/office/drawing/2014/main" id="{A004D571-023E-321B-4D2C-CC5CDD57F2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550" name="Group 1575">
                <a:extLst>
                  <a:ext uri="{FF2B5EF4-FFF2-40B4-BE49-F238E27FC236}">
                    <a16:creationId xmlns:a16="http://schemas.microsoft.com/office/drawing/2014/main" id="{75CBC087-7580-B914-9C0E-94C44E0CD6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1579" name="AutoShape 1576">
                  <a:extLst>
                    <a:ext uri="{FF2B5EF4-FFF2-40B4-BE49-F238E27FC236}">
                      <a16:creationId xmlns:a16="http://schemas.microsoft.com/office/drawing/2014/main" id="{AA93C87C-367E-CC7A-EDFA-65A071CE9C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80" name="Line 1577">
                  <a:extLst>
                    <a:ext uri="{FF2B5EF4-FFF2-40B4-BE49-F238E27FC236}">
                      <a16:creationId xmlns:a16="http://schemas.microsoft.com/office/drawing/2014/main" id="{403550B5-D2E9-46D6-0731-6021BD1D69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81" name="AutoShape 1578">
                  <a:extLst>
                    <a:ext uri="{FF2B5EF4-FFF2-40B4-BE49-F238E27FC236}">
                      <a16:creationId xmlns:a16="http://schemas.microsoft.com/office/drawing/2014/main" id="{77BB472E-FD8B-10A7-302D-2505B7ED31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551" name="Group 1579">
                <a:extLst>
                  <a:ext uri="{FF2B5EF4-FFF2-40B4-BE49-F238E27FC236}">
                    <a16:creationId xmlns:a16="http://schemas.microsoft.com/office/drawing/2014/main" id="{83B76D4B-E4BC-6AB0-B922-22620D547E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1576" name="AutoShape 1580">
                  <a:extLst>
                    <a:ext uri="{FF2B5EF4-FFF2-40B4-BE49-F238E27FC236}">
                      <a16:creationId xmlns:a16="http://schemas.microsoft.com/office/drawing/2014/main" id="{9A12BD72-1CAE-0E63-F75A-00C25C5A9F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77" name="Line 1581">
                  <a:extLst>
                    <a:ext uri="{FF2B5EF4-FFF2-40B4-BE49-F238E27FC236}">
                      <a16:creationId xmlns:a16="http://schemas.microsoft.com/office/drawing/2014/main" id="{BE1608BA-2C8A-5D41-CF01-6B1BCE90BE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78" name="AutoShape 1582">
                  <a:extLst>
                    <a:ext uri="{FF2B5EF4-FFF2-40B4-BE49-F238E27FC236}">
                      <a16:creationId xmlns:a16="http://schemas.microsoft.com/office/drawing/2014/main" id="{D9B02E4A-862F-5074-F21E-6814EBFDF9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552" name="Group 1583">
                <a:extLst>
                  <a:ext uri="{FF2B5EF4-FFF2-40B4-BE49-F238E27FC236}">
                    <a16:creationId xmlns:a16="http://schemas.microsoft.com/office/drawing/2014/main" id="{E1AB950E-2182-186F-CD9C-F02E1B09E6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1573" name="AutoShape 1584">
                  <a:extLst>
                    <a:ext uri="{FF2B5EF4-FFF2-40B4-BE49-F238E27FC236}">
                      <a16:creationId xmlns:a16="http://schemas.microsoft.com/office/drawing/2014/main" id="{E6E4BF91-2CA8-3959-ECE8-F67AB59F51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74" name="Line 1585">
                  <a:extLst>
                    <a:ext uri="{FF2B5EF4-FFF2-40B4-BE49-F238E27FC236}">
                      <a16:creationId xmlns:a16="http://schemas.microsoft.com/office/drawing/2014/main" id="{A63C50A4-C7CD-670F-79D3-0EB7584589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75" name="AutoShape 1586">
                  <a:extLst>
                    <a:ext uri="{FF2B5EF4-FFF2-40B4-BE49-F238E27FC236}">
                      <a16:creationId xmlns:a16="http://schemas.microsoft.com/office/drawing/2014/main" id="{49FA941D-1720-BF82-E462-42159007FC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553" name="Group 1587">
                <a:extLst>
                  <a:ext uri="{FF2B5EF4-FFF2-40B4-BE49-F238E27FC236}">
                    <a16:creationId xmlns:a16="http://schemas.microsoft.com/office/drawing/2014/main" id="{F69C907A-B34F-83FC-3A99-BCBCD94548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1570" name="AutoShape 1588">
                  <a:extLst>
                    <a:ext uri="{FF2B5EF4-FFF2-40B4-BE49-F238E27FC236}">
                      <a16:creationId xmlns:a16="http://schemas.microsoft.com/office/drawing/2014/main" id="{4280883B-3FD7-4049-272C-0F2EA2CB6F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71" name="Line 1589">
                  <a:extLst>
                    <a:ext uri="{FF2B5EF4-FFF2-40B4-BE49-F238E27FC236}">
                      <a16:creationId xmlns:a16="http://schemas.microsoft.com/office/drawing/2014/main" id="{E5F51997-ADBC-B455-E650-7D3A481958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72" name="AutoShape 1590">
                  <a:extLst>
                    <a:ext uri="{FF2B5EF4-FFF2-40B4-BE49-F238E27FC236}">
                      <a16:creationId xmlns:a16="http://schemas.microsoft.com/office/drawing/2014/main" id="{4B78C2D8-E5CA-AF47-56A8-58D35F4903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554" name="Group 1591">
                <a:extLst>
                  <a:ext uri="{FF2B5EF4-FFF2-40B4-BE49-F238E27FC236}">
                    <a16:creationId xmlns:a16="http://schemas.microsoft.com/office/drawing/2014/main" id="{6DDFB994-6DD0-AFDB-28B6-3B559082E6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1567" name="AutoShape 1592">
                  <a:extLst>
                    <a:ext uri="{FF2B5EF4-FFF2-40B4-BE49-F238E27FC236}">
                      <a16:creationId xmlns:a16="http://schemas.microsoft.com/office/drawing/2014/main" id="{0D752A57-CDDA-68ED-F2D7-59E100FB66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68" name="Line 1593">
                  <a:extLst>
                    <a:ext uri="{FF2B5EF4-FFF2-40B4-BE49-F238E27FC236}">
                      <a16:creationId xmlns:a16="http://schemas.microsoft.com/office/drawing/2014/main" id="{71B644ED-E30F-3383-9A5A-03207DE1FF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69" name="AutoShape 1594">
                  <a:extLst>
                    <a:ext uri="{FF2B5EF4-FFF2-40B4-BE49-F238E27FC236}">
                      <a16:creationId xmlns:a16="http://schemas.microsoft.com/office/drawing/2014/main" id="{C94B7105-8E6B-E3F3-EA11-3378AF0F2B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555" name="Group 1595">
                <a:extLst>
                  <a:ext uri="{FF2B5EF4-FFF2-40B4-BE49-F238E27FC236}">
                    <a16:creationId xmlns:a16="http://schemas.microsoft.com/office/drawing/2014/main" id="{F2B353B7-3312-4197-B610-6978CFBE17D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1564" name="AutoShape 1596">
                  <a:extLst>
                    <a:ext uri="{FF2B5EF4-FFF2-40B4-BE49-F238E27FC236}">
                      <a16:creationId xmlns:a16="http://schemas.microsoft.com/office/drawing/2014/main" id="{A67E9F75-A2D0-87CB-3D8A-3FC554F548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65" name="Line 1597">
                  <a:extLst>
                    <a:ext uri="{FF2B5EF4-FFF2-40B4-BE49-F238E27FC236}">
                      <a16:creationId xmlns:a16="http://schemas.microsoft.com/office/drawing/2014/main" id="{344F2573-EA0E-2D96-3E76-900687D059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66" name="AutoShape 1598">
                  <a:extLst>
                    <a:ext uri="{FF2B5EF4-FFF2-40B4-BE49-F238E27FC236}">
                      <a16:creationId xmlns:a16="http://schemas.microsoft.com/office/drawing/2014/main" id="{D2CFE575-AD48-6A72-05D2-86F04961A8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556" name="Group 1599">
                <a:extLst>
                  <a:ext uri="{FF2B5EF4-FFF2-40B4-BE49-F238E27FC236}">
                    <a16:creationId xmlns:a16="http://schemas.microsoft.com/office/drawing/2014/main" id="{7377B652-5ECA-2B79-F9B9-1FD6775462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1561" name="AutoShape 1600">
                  <a:extLst>
                    <a:ext uri="{FF2B5EF4-FFF2-40B4-BE49-F238E27FC236}">
                      <a16:creationId xmlns:a16="http://schemas.microsoft.com/office/drawing/2014/main" id="{4DB8886B-AD82-4485-4E23-FE80857B6A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62" name="Line 1601">
                  <a:extLst>
                    <a:ext uri="{FF2B5EF4-FFF2-40B4-BE49-F238E27FC236}">
                      <a16:creationId xmlns:a16="http://schemas.microsoft.com/office/drawing/2014/main" id="{FBCFB55A-9C9F-A978-6890-5ACD529F38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63" name="AutoShape 1602">
                  <a:extLst>
                    <a:ext uri="{FF2B5EF4-FFF2-40B4-BE49-F238E27FC236}">
                      <a16:creationId xmlns:a16="http://schemas.microsoft.com/office/drawing/2014/main" id="{B2FDD479-0227-9B9A-8CB2-7D72F22C67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557" name="Group 1603">
                <a:extLst>
                  <a:ext uri="{FF2B5EF4-FFF2-40B4-BE49-F238E27FC236}">
                    <a16:creationId xmlns:a16="http://schemas.microsoft.com/office/drawing/2014/main" id="{33E9D0BC-3ABC-AED3-8889-9226E17952F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1558" name="AutoShape 1604">
                  <a:extLst>
                    <a:ext uri="{FF2B5EF4-FFF2-40B4-BE49-F238E27FC236}">
                      <a16:creationId xmlns:a16="http://schemas.microsoft.com/office/drawing/2014/main" id="{1FB9C95E-D830-6D92-4B09-D8E53AC82A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59" name="Line 1605">
                  <a:extLst>
                    <a:ext uri="{FF2B5EF4-FFF2-40B4-BE49-F238E27FC236}">
                      <a16:creationId xmlns:a16="http://schemas.microsoft.com/office/drawing/2014/main" id="{BCB159BE-FBF7-1075-4734-1FF6D32541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60" name="AutoShape 1606">
                  <a:extLst>
                    <a:ext uri="{FF2B5EF4-FFF2-40B4-BE49-F238E27FC236}">
                      <a16:creationId xmlns:a16="http://schemas.microsoft.com/office/drawing/2014/main" id="{2AEAD047-BE12-076F-0337-ACCF8B729C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1507" name="Group 1607">
              <a:extLst>
                <a:ext uri="{FF2B5EF4-FFF2-40B4-BE49-F238E27FC236}">
                  <a16:creationId xmlns:a16="http://schemas.microsoft.com/office/drawing/2014/main" id="{9C561FB9-9E01-56E5-12A1-EE2DEB1C5F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2" y="3872"/>
              <a:ext cx="1968" cy="240"/>
              <a:chOff x="2992" y="3872"/>
              <a:chExt cx="1968" cy="240"/>
            </a:xfrm>
          </p:grpSpPr>
          <p:grpSp>
            <p:nvGrpSpPr>
              <p:cNvPr id="1508" name="Group 1608">
                <a:extLst>
                  <a:ext uri="{FF2B5EF4-FFF2-40B4-BE49-F238E27FC236}">
                    <a16:creationId xmlns:a16="http://schemas.microsoft.com/office/drawing/2014/main" id="{2154AA44-EECD-1413-B1AE-CC5E442E7D7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2" y="3872"/>
                <a:ext cx="240" cy="240"/>
                <a:chOff x="1584" y="1104"/>
                <a:chExt cx="2448" cy="2456"/>
              </a:xfrm>
            </p:grpSpPr>
            <p:sp>
              <p:nvSpPr>
                <p:cNvPr id="1545" name="AutoShape 1609">
                  <a:extLst>
                    <a:ext uri="{FF2B5EF4-FFF2-40B4-BE49-F238E27FC236}">
                      <a16:creationId xmlns:a16="http://schemas.microsoft.com/office/drawing/2014/main" id="{AD81EDF8-1B48-17C3-BFF9-11D3A12C56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46" name="Line 1610">
                  <a:extLst>
                    <a:ext uri="{FF2B5EF4-FFF2-40B4-BE49-F238E27FC236}">
                      <a16:creationId xmlns:a16="http://schemas.microsoft.com/office/drawing/2014/main" id="{E93590E9-C745-7A0E-EB99-03424DE633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47" name="AutoShape 1611">
                  <a:extLst>
                    <a:ext uri="{FF2B5EF4-FFF2-40B4-BE49-F238E27FC236}">
                      <a16:creationId xmlns:a16="http://schemas.microsoft.com/office/drawing/2014/main" id="{F2075634-4A76-206C-8F28-DA27B797D2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509" name="Group 1612">
                <a:extLst>
                  <a:ext uri="{FF2B5EF4-FFF2-40B4-BE49-F238E27FC236}">
                    <a16:creationId xmlns:a16="http://schemas.microsoft.com/office/drawing/2014/main" id="{116EDB41-A1D7-28EE-DC6D-313F500227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4" y="3872"/>
                <a:ext cx="240" cy="240"/>
                <a:chOff x="1584" y="1104"/>
                <a:chExt cx="2448" cy="2456"/>
              </a:xfrm>
            </p:grpSpPr>
            <p:sp>
              <p:nvSpPr>
                <p:cNvPr id="1542" name="AutoShape 1613">
                  <a:extLst>
                    <a:ext uri="{FF2B5EF4-FFF2-40B4-BE49-F238E27FC236}">
                      <a16:creationId xmlns:a16="http://schemas.microsoft.com/office/drawing/2014/main" id="{E9F40CBB-0621-3A4C-D6AB-C0117189BD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43" name="Line 1614">
                  <a:extLst>
                    <a:ext uri="{FF2B5EF4-FFF2-40B4-BE49-F238E27FC236}">
                      <a16:creationId xmlns:a16="http://schemas.microsoft.com/office/drawing/2014/main" id="{646AB2CE-A756-A33C-C9FC-0AB16F7F02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44" name="AutoShape 1615">
                  <a:extLst>
                    <a:ext uri="{FF2B5EF4-FFF2-40B4-BE49-F238E27FC236}">
                      <a16:creationId xmlns:a16="http://schemas.microsoft.com/office/drawing/2014/main" id="{2CC6A246-82D3-2B68-A913-D6055EAAA0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510" name="Group 1616">
                <a:extLst>
                  <a:ext uri="{FF2B5EF4-FFF2-40B4-BE49-F238E27FC236}">
                    <a16:creationId xmlns:a16="http://schemas.microsoft.com/office/drawing/2014/main" id="{6466B218-DC0B-0D7C-8A26-CB29E40C2CE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76" y="3872"/>
                <a:ext cx="240" cy="240"/>
                <a:chOff x="1584" y="1104"/>
                <a:chExt cx="2448" cy="2456"/>
              </a:xfrm>
            </p:grpSpPr>
            <p:sp>
              <p:nvSpPr>
                <p:cNvPr id="1539" name="AutoShape 1617">
                  <a:extLst>
                    <a:ext uri="{FF2B5EF4-FFF2-40B4-BE49-F238E27FC236}">
                      <a16:creationId xmlns:a16="http://schemas.microsoft.com/office/drawing/2014/main" id="{3FC8FC5E-0E8B-1824-68E6-A1BA4F9749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40" name="Line 1618">
                  <a:extLst>
                    <a:ext uri="{FF2B5EF4-FFF2-40B4-BE49-F238E27FC236}">
                      <a16:creationId xmlns:a16="http://schemas.microsoft.com/office/drawing/2014/main" id="{9731C109-36D4-650F-0F29-2136E6D190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41" name="AutoShape 1619">
                  <a:extLst>
                    <a:ext uri="{FF2B5EF4-FFF2-40B4-BE49-F238E27FC236}">
                      <a16:creationId xmlns:a16="http://schemas.microsoft.com/office/drawing/2014/main" id="{8199A8CD-D4C4-0C75-EC4B-AE301D21E3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511" name="Group 1620">
                <a:extLst>
                  <a:ext uri="{FF2B5EF4-FFF2-40B4-BE49-F238E27FC236}">
                    <a16:creationId xmlns:a16="http://schemas.microsoft.com/office/drawing/2014/main" id="{CC17DE11-CFE8-A4E4-1396-DBE3040749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68" y="3872"/>
                <a:ext cx="240" cy="240"/>
                <a:chOff x="1584" y="1104"/>
                <a:chExt cx="2448" cy="2456"/>
              </a:xfrm>
            </p:grpSpPr>
            <p:sp>
              <p:nvSpPr>
                <p:cNvPr id="1536" name="AutoShape 1621">
                  <a:extLst>
                    <a:ext uri="{FF2B5EF4-FFF2-40B4-BE49-F238E27FC236}">
                      <a16:creationId xmlns:a16="http://schemas.microsoft.com/office/drawing/2014/main" id="{89D2BF17-19B4-B6D3-E288-B03E2E7BAF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37" name="Line 1622">
                  <a:extLst>
                    <a:ext uri="{FF2B5EF4-FFF2-40B4-BE49-F238E27FC236}">
                      <a16:creationId xmlns:a16="http://schemas.microsoft.com/office/drawing/2014/main" id="{2E8E09E6-E607-DA83-7348-262365ECEC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38" name="AutoShape 1623">
                  <a:extLst>
                    <a:ext uri="{FF2B5EF4-FFF2-40B4-BE49-F238E27FC236}">
                      <a16:creationId xmlns:a16="http://schemas.microsoft.com/office/drawing/2014/main" id="{94D392F6-7B3E-538C-F57C-8F3BC5B40A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512" name="Group 1624">
                <a:extLst>
                  <a:ext uri="{FF2B5EF4-FFF2-40B4-BE49-F238E27FC236}">
                    <a16:creationId xmlns:a16="http://schemas.microsoft.com/office/drawing/2014/main" id="{542A48C9-B835-68D9-FFAA-ADD877C396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60" y="3872"/>
                <a:ext cx="240" cy="240"/>
                <a:chOff x="1584" y="1104"/>
                <a:chExt cx="2448" cy="2456"/>
              </a:xfrm>
            </p:grpSpPr>
            <p:sp>
              <p:nvSpPr>
                <p:cNvPr id="1533" name="AutoShape 1625">
                  <a:extLst>
                    <a:ext uri="{FF2B5EF4-FFF2-40B4-BE49-F238E27FC236}">
                      <a16:creationId xmlns:a16="http://schemas.microsoft.com/office/drawing/2014/main" id="{7729EBF1-979E-9F64-87EF-F92C39A6B1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34" name="Line 1626">
                  <a:extLst>
                    <a:ext uri="{FF2B5EF4-FFF2-40B4-BE49-F238E27FC236}">
                      <a16:creationId xmlns:a16="http://schemas.microsoft.com/office/drawing/2014/main" id="{861B49D9-B4A3-59BC-D431-35D8043483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35" name="AutoShape 1627">
                  <a:extLst>
                    <a:ext uri="{FF2B5EF4-FFF2-40B4-BE49-F238E27FC236}">
                      <a16:creationId xmlns:a16="http://schemas.microsoft.com/office/drawing/2014/main" id="{2A485CE4-C429-49DF-B5C2-8C8A0863D5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513" name="Group 1628">
                <a:extLst>
                  <a:ext uri="{FF2B5EF4-FFF2-40B4-BE49-F238E27FC236}">
                    <a16:creationId xmlns:a16="http://schemas.microsoft.com/office/drawing/2014/main" id="{453607A4-484C-AB70-FE17-E43678EEA3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2" y="3872"/>
                <a:ext cx="240" cy="240"/>
                <a:chOff x="1584" y="1104"/>
                <a:chExt cx="2448" cy="2456"/>
              </a:xfrm>
            </p:grpSpPr>
            <p:sp>
              <p:nvSpPr>
                <p:cNvPr id="1530" name="AutoShape 1629">
                  <a:extLst>
                    <a:ext uri="{FF2B5EF4-FFF2-40B4-BE49-F238E27FC236}">
                      <a16:creationId xmlns:a16="http://schemas.microsoft.com/office/drawing/2014/main" id="{1C526536-3B49-4A3E-6B99-E6F52BCC3D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31" name="Line 1630">
                  <a:extLst>
                    <a:ext uri="{FF2B5EF4-FFF2-40B4-BE49-F238E27FC236}">
                      <a16:creationId xmlns:a16="http://schemas.microsoft.com/office/drawing/2014/main" id="{43ACEE19-446B-6CCF-4068-D2543119BC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32" name="AutoShape 1631">
                  <a:extLst>
                    <a:ext uri="{FF2B5EF4-FFF2-40B4-BE49-F238E27FC236}">
                      <a16:creationId xmlns:a16="http://schemas.microsoft.com/office/drawing/2014/main" id="{D9CCC45E-2CF9-593A-B6C7-D0E28B92AC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514" name="Group 1632">
                <a:extLst>
                  <a:ext uri="{FF2B5EF4-FFF2-40B4-BE49-F238E27FC236}">
                    <a16:creationId xmlns:a16="http://schemas.microsoft.com/office/drawing/2014/main" id="{D64390CB-B63A-33AC-0FDE-38F9F29CC8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44" y="3872"/>
                <a:ext cx="240" cy="240"/>
                <a:chOff x="1584" y="1104"/>
                <a:chExt cx="2448" cy="2456"/>
              </a:xfrm>
            </p:grpSpPr>
            <p:sp>
              <p:nvSpPr>
                <p:cNvPr id="1527" name="AutoShape 1633">
                  <a:extLst>
                    <a:ext uri="{FF2B5EF4-FFF2-40B4-BE49-F238E27FC236}">
                      <a16:creationId xmlns:a16="http://schemas.microsoft.com/office/drawing/2014/main" id="{34E5B39A-67CF-25D8-3948-E7DF6D70B9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28" name="Line 1634">
                  <a:extLst>
                    <a:ext uri="{FF2B5EF4-FFF2-40B4-BE49-F238E27FC236}">
                      <a16:creationId xmlns:a16="http://schemas.microsoft.com/office/drawing/2014/main" id="{A1E34089-135F-137C-3A41-6BD3FADDE9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29" name="AutoShape 1635">
                  <a:extLst>
                    <a:ext uri="{FF2B5EF4-FFF2-40B4-BE49-F238E27FC236}">
                      <a16:creationId xmlns:a16="http://schemas.microsoft.com/office/drawing/2014/main" id="{CCE254B8-9CA2-AB02-BD8F-22E5246666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515" name="Group 1636">
                <a:extLst>
                  <a:ext uri="{FF2B5EF4-FFF2-40B4-BE49-F238E27FC236}">
                    <a16:creationId xmlns:a16="http://schemas.microsoft.com/office/drawing/2014/main" id="{71DF7359-5E48-E496-853C-CDF836EFF63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36" y="3872"/>
                <a:ext cx="240" cy="240"/>
                <a:chOff x="1584" y="1104"/>
                <a:chExt cx="2448" cy="2456"/>
              </a:xfrm>
            </p:grpSpPr>
            <p:sp>
              <p:nvSpPr>
                <p:cNvPr id="1524" name="AutoShape 1637">
                  <a:extLst>
                    <a:ext uri="{FF2B5EF4-FFF2-40B4-BE49-F238E27FC236}">
                      <a16:creationId xmlns:a16="http://schemas.microsoft.com/office/drawing/2014/main" id="{0D456EFA-6422-CC65-369F-98D2C61C2B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25" name="Line 1638">
                  <a:extLst>
                    <a:ext uri="{FF2B5EF4-FFF2-40B4-BE49-F238E27FC236}">
                      <a16:creationId xmlns:a16="http://schemas.microsoft.com/office/drawing/2014/main" id="{A24DB753-6768-D523-5F9B-C4FC6568A7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26" name="AutoShape 1639">
                  <a:extLst>
                    <a:ext uri="{FF2B5EF4-FFF2-40B4-BE49-F238E27FC236}">
                      <a16:creationId xmlns:a16="http://schemas.microsoft.com/office/drawing/2014/main" id="{D2A91D31-9D6B-3C19-ECCD-7FB107B5D7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516" name="Group 1640">
                <a:extLst>
                  <a:ext uri="{FF2B5EF4-FFF2-40B4-BE49-F238E27FC236}">
                    <a16:creationId xmlns:a16="http://schemas.microsoft.com/office/drawing/2014/main" id="{C6366A02-7177-08EC-36A8-3CF5E9D631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28" y="3872"/>
                <a:ext cx="240" cy="240"/>
                <a:chOff x="1584" y="1104"/>
                <a:chExt cx="2448" cy="2456"/>
              </a:xfrm>
            </p:grpSpPr>
            <p:sp>
              <p:nvSpPr>
                <p:cNvPr id="1521" name="AutoShape 1641">
                  <a:extLst>
                    <a:ext uri="{FF2B5EF4-FFF2-40B4-BE49-F238E27FC236}">
                      <a16:creationId xmlns:a16="http://schemas.microsoft.com/office/drawing/2014/main" id="{20FAE51D-582B-3082-F510-1D15491F5B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22" name="Line 1642">
                  <a:extLst>
                    <a:ext uri="{FF2B5EF4-FFF2-40B4-BE49-F238E27FC236}">
                      <a16:creationId xmlns:a16="http://schemas.microsoft.com/office/drawing/2014/main" id="{1D2908A3-8498-FAA1-69A9-5735845AB9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23" name="AutoShape 1643">
                  <a:extLst>
                    <a:ext uri="{FF2B5EF4-FFF2-40B4-BE49-F238E27FC236}">
                      <a16:creationId xmlns:a16="http://schemas.microsoft.com/office/drawing/2014/main" id="{FA3AF219-5BEB-FD86-B5BF-AEE2F33874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517" name="Group 1644">
                <a:extLst>
                  <a:ext uri="{FF2B5EF4-FFF2-40B4-BE49-F238E27FC236}">
                    <a16:creationId xmlns:a16="http://schemas.microsoft.com/office/drawing/2014/main" id="{ED89F3E3-51B2-6CA7-29A9-CA87F0E15CC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20" y="3872"/>
                <a:ext cx="240" cy="240"/>
                <a:chOff x="1584" y="1104"/>
                <a:chExt cx="2448" cy="2456"/>
              </a:xfrm>
            </p:grpSpPr>
            <p:sp>
              <p:nvSpPr>
                <p:cNvPr id="1518" name="AutoShape 1645">
                  <a:extLst>
                    <a:ext uri="{FF2B5EF4-FFF2-40B4-BE49-F238E27FC236}">
                      <a16:creationId xmlns:a16="http://schemas.microsoft.com/office/drawing/2014/main" id="{CCF8C8BA-E1B7-0DE3-3503-610545DAA8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19" name="Line 1646">
                  <a:extLst>
                    <a:ext uri="{FF2B5EF4-FFF2-40B4-BE49-F238E27FC236}">
                      <a16:creationId xmlns:a16="http://schemas.microsoft.com/office/drawing/2014/main" id="{58588EF4-BD0B-FC27-26C7-6E79A5248B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20" name="AutoShape 1647">
                  <a:extLst>
                    <a:ext uri="{FF2B5EF4-FFF2-40B4-BE49-F238E27FC236}">
                      <a16:creationId xmlns:a16="http://schemas.microsoft.com/office/drawing/2014/main" id="{3D885DBC-6EC1-6F0C-89B5-708B3EE06D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</p:grpSp>
      <p:grpSp>
        <p:nvGrpSpPr>
          <p:cNvPr id="1908" name="Group 1648">
            <a:extLst>
              <a:ext uri="{FF2B5EF4-FFF2-40B4-BE49-F238E27FC236}">
                <a16:creationId xmlns:a16="http://schemas.microsoft.com/office/drawing/2014/main" id="{DBA5CB97-C67F-EABC-1AE2-BC7F3D7CF17A}"/>
              </a:ext>
            </a:extLst>
          </p:cNvPr>
          <p:cNvGrpSpPr>
            <a:grpSpLocks/>
          </p:cNvGrpSpPr>
          <p:nvPr/>
        </p:nvGrpSpPr>
        <p:grpSpPr bwMode="auto">
          <a:xfrm>
            <a:off x="1040468" y="2960962"/>
            <a:ext cx="4013200" cy="1270000"/>
            <a:chOff x="2992" y="3312"/>
            <a:chExt cx="2528" cy="800"/>
          </a:xfrm>
        </p:grpSpPr>
        <p:grpSp>
          <p:nvGrpSpPr>
            <p:cNvPr id="1909" name="Group 1649">
              <a:extLst>
                <a:ext uri="{FF2B5EF4-FFF2-40B4-BE49-F238E27FC236}">
                  <a16:creationId xmlns:a16="http://schemas.microsoft.com/office/drawing/2014/main" id="{05E53B0C-101A-BA5E-695F-0CAB616C5D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2" y="3312"/>
              <a:ext cx="1968" cy="240"/>
              <a:chOff x="3504" y="720"/>
              <a:chExt cx="1968" cy="240"/>
            </a:xfrm>
          </p:grpSpPr>
          <p:grpSp>
            <p:nvGrpSpPr>
              <p:cNvPr id="2279" name="Group 1650">
                <a:extLst>
                  <a:ext uri="{FF2B5EF4-FFF2-40B4-BE49-F238E27FC236}">
                    <a16:creationId xmlns:a16="http://schemas.microsoft.com/office/drawing/2014/main" id="{767A12CE-035A-C874-23A9-6065B1D7B9B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2316" name="AutoShape 1651">
                  <a:extLst>
                    <a:ext uri="{FF2B5EF4-FFF2-40B4-BE49-F238E27FC236}">
                      <a16:creationId xmlns:a16="http://schemas.microsoft.com/office/drawing/2014/main" id="{4BF7735A-6AC0-9D47-179C-E4118919D1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17" name="Line 1652">
                  <a:extLst>
                    <a:ext uri="{FF2B5EF4-FFF2-40B4-BE49-F238E27FC236}">
                      <a16:creationId xmlns:a16="http://schemas.microsoft.com/office/drawing/2014/main" id="{386D6BF9-6294-0237-7459-9F985B1ED4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18" name="AutoShape 1653">
                  <a:extLst>
                    <a:ext uri="{FF2B5EF4-FFF2-40B4-BE49-F238E27FC236}">
                      <a16:creationId xmlns:a16="http://schemas.microsoft.com/office/drawing/2014/main" id="{4EE92EB5-C356-7DA7-70FC-41533BA7FA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280" name="Group 1654">
                <a:extLst>
                  <a:ext uri="{FF2B5EF4-FFF2-40B4-BE49-F238E27FC236}">
                    <a16:creationId xmlns:a16="http://schemas.microsoft.com/office/drawing/2014/main" id="{B91AE0EB-85FC-25BC-5662-9C91A103035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2313" name="AutoShape 1655">
                  <a:extLst>
                    <a:ext uri="{FF2B5EF4-FFF2-40B4-BE49-F238E27FC236}">
                      <a16:creationId xmlns:a16="http://schemas.microsoft.com/office/drawing/2014/main" id="{8FFA9A84-F4F5-E70C-C9C7-A935E25B96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14" name="Line 1656">
                  <a:extLst>
                    <a:ext uri="{FF2B5EF4-FFF2-40B4-BE49-F238E27FC236}">
                      <a16:creationId xmlns:a16="http://schemas.microsoft.com/office/drawing/2014/main" id="{F4731F09-3354-4067-B340-A526B01957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15" name="AutoShape 1657">
                  <a:extLst>
                    <a:ext uri="{FF2B5EF4-FFF2-40B4-BE49-F238E27FC236}">
                      <a16:creationId xmlns:a16="http://schemas.microsoft.com/office/drawing/2014/main" id="{BC52F7FD-0C12-86AC-81FA-628081457D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281" name="Group 1658">
                <a:extLst>
                  <a:ext uri="{FF2B5EF4-FFF2-40B4-BE49-F238E27FC236}">
                    <a16:creationId xmlns:a16="http://schemas.microsoft.com/office/drawing/2014/main" id="{5AA0230B-E9B3-5489-067D-3C2D093466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2310" name="AutoShape 1659">
                  <a:extLst>
                    <a:ext uri="{FF2B5EF4-FFF2-40B4-BE49-F238E27FC236}">
                      <a16:creationId xmlns:a16="http://schemas.microsoft.com/office/drawing/2014/main" id="{68DAB63C-2AA9-20CB-9FD1-FD39ADE0A9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11" name="Line 1660">
                  <a:extLst>
                    <a:ext uri="{FF2B5EF4-FFF2-40B4-BE49-F238E27FC236}">
                      <a16:creationId xmlns:a16="http://schemas.microsoft.com/office/drawing/2014/main" id="{5CAB32C3-3016-35AE-C2EE-871ADE99ED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12" name="AutoShape 1661">
                  <a:extLst>
                    <a:ext uri="{FF2B5EF4-FFF2-40B4-BE49-F238E27FC236}">
                      <a16:creationId xmlns:a16="http://schemas.microsoft.com/office/drawing/2014/main" id="{ABC3911C-82CF-09CB-CEBE-E0C8C9DA0A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282" name="Group 1662">
                <a:extLst>
                  <a:ext uri="{FF2B5EF4-FFF2-40B4-BE49-F238E27FC236}">
                    <a16:creationId xmlns:a16="http://schemas.microsoft.com/office/drawing/2014/main" id="{2A9F5AF0-8671-0394-34EA-9C6C99981F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2307" name="AutoShape 1663">
                  <a:extLst>
                    <a:ext uri="{FF2B5EF4-FFF2-40B4-BE49-F238E27FC236}">
                      <a16:creationId xmlns:a16="http://schemas.microsoft.com/office/drawing/2014/main" id="{63EC9D8D-03A9-9570-D3BB-8A90554FC8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08" name="Line 1664">
                  <a:extLst>
                    <a:ext uri="{FF2B5EF4-FFF2-40B4-BE49-F238E27FC236}">
                      <a16:creationId xmlns:a16="http://schemas.microsoft.com/office/drawing/2014/main" id="{4FFD0C0A-172E-A7ED-B72D-EED7CB6BE3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09" name="AutoShape 1665">
                  <a:extLst>
                    <a:ext uri="{FF2B5EF4-FFF2-40B4-BE49-F238E27FC236}">
                      <a16:creationId xmlns:a16="http://schemas.microsoft.com/office/drawing/2014/main" id="{4D4D24DA-B1C0-E347-5AEC-18D0080C1D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283" name="Group 1666">
                <a:extLst>
                  <a:ext uri="{FF2B5EF4-FFF2-40B4-BE49-F238E27FC236}">
                    <a16:creationId xmlns:a16="http://schemas.microsoft.com/office/drawing/2014/main" id="{29226715-B50D-9B16-9A4D-917029AC24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2304" name="AutoShape 1667">
                  <a:extLst>
                    <a:ext uri="{FF2B5EF4-FFF2-40B4-BE49-F238E27FC236}">
                      <a16:creationId xmlns:a16="http://schemas.microsoft.com/office/drawing/2014/main" id="{A5D124D1-A4A2-B479-A3F4-1BA8D687BA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05" name="Line 1668">
                  <a:extLst>
                    <a:ext uri="{FF2B5EF4-FFF2-40B4-BE49-F238E27FC236}">
                      <a16:creationId xmlns:a16="http://schemas.microsoft.com/office/drawing/2014/main" id="{7E17641F-213D-0590-CD8C-FB67EA74F9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06" name="AutoShape 1669">
                  <a:extLst>
                    <a:ext uri="{FF2B5EF4-FFF2-40B4-BE49-F238E27FC236}">
                      <a16:creationId xmlns:a16="http://schemas.microsoft.com/office/drawing/2014/main" id="{3A07E537-CB60-81E0-47E4-6DC0E7F92F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284" name="Group 1670">
                <a:extLst>
                  <a:ext uri="{FF2B5EF4-FFF2-40B4-BE49-F238E27FC236}">
                    <a16:creationId xmlns:a16="http://schemas.microsoft.com/office/drawing/2014/main" id="{EB740886-C0A7-9173-C46A-620BDDBEF72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2301" name="AutoShape 1671">
                  <a:extLst>
                    <a:ext uri="{FF2B5EF4-FFF2-40B4-BE49-F238E27FC236}">
                      <a16:creationId xmlns:a16="http://schemas.microsoft.com/office/drawing/2014/main" id="{B0819576-2433-2010-CAFB-BE4B9BE888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02" name="Line 1672">
                  <a:extLst>
                    <a:ext uri="{FF2B5EF4-FFF2-40B4-BE49-F238E27FC236}">
                      <a16:creationId xmlns:a16="http://schemas.microsoft.com/office/drawing/2014/main" id="{D5F4270C-C71D-8AA2-4F76-310286E3AB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03" name="AutoShape 1673">
                  <a:extLst>
                    <a:ext uri="{FF2B5EF4-FFF2-40B4-BE49-F238E27FC236}">
                      <a16:creationId xmlns:a16="http://schemas.microsoft.com/office/drawing/2014/main" id="{D9A2672A-D75E-2BE7-8D05-C9596A7B36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285" name="Group 1674">
                <a:extLst>
                  <a:ext uri="{FF2B5EF4-FFF2-40B4-BE49-F238E27FC236}">
                    <a16:creationId xmlns:a16="http://schemas.microsoft.com/office/drawing/2014/main" id="{C52857D8-7193-8CE3-726A-E7848F0C384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2298" name="AutoShape 1675">
                  <a:extLst>
                    <a:ext uri="{FF2B5EF4-FFF2-40B4-BE49-F238E27FC236}">
                      <a16:creationId xmlns:a16="http://schemas.microsoft.com/office/drawing/2014/main" id="{908F17C3-2B07-4A0F-1570-5A11C01474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99" name="Line 1676">
                  <a:extLst>
                    <a:ext uri="{FF2B5EF4-FFF2-40B4-BE49-F238E27FC236}">
                      <a16:creationId xmlns:a16="http://schemas.microsoft.com/office/drawing/2014/main" id="{08B2F253-A6FB-FB87-DD96-57511EEDA6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00" name="AutoShape 1677">
                  <a:extLst>
                    <a:ext uri="{FF2B5EF4-FFF2-40B4-BE49-F238E27FC236}">
                      <a16:creationId xmlns:a16="http://schemas.microsoft.com/office/drawing/2014/main" id="{3FB43425-910B-F926-D1C1-F52F2040FC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286" name="Group 1678">
                <a:extLst>
                  <a:ext uri="{FF2B5EF4-FFF2-40B4-BE49-F238E27FC236}">
                    <a16:creationId xmlns:a16="http://schemas.microsoft.com/office/drawing/2014/main" id="{42BD1AB0-34DB-711E-31A5-F7F1F669DF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2295" name="AutoShape 1679">
                  <a:extLst>
                    <a:ext uri="{FF2B5EF4-FFF2-40B4-BE49-F238E27FC236}">
                      <a16:creationId xmlns:a16="http://schemas.microsoft.com/office/drawing/2014/main" id="{033AFD47-536E-93D4-1974-6DF5ED90F0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96" name="Line 1680">
                  <a:extLst>
                    <a:ext uri="{FF2B5EF4-FFF2-40B4-BE49-F238E27FC236}">
                      <a16:creationId xmlns:a16="http://schemas.microsoft.com/office/drawing/2014/main" id="{D356E5DC-F41E-19CC-912D-A3C2FBFD6D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97" name="AutoShape 1681">
                  <a:extLst>
                    <a:ext uri="{FF2B5EF4-FFF2-40B4-BE49-F238E27FC236}">
                      <a16:creationId xmlns:a16="http://schemas.microsoft.com/office/drawing/2014/main" id="{98A9AD34-3539-89E3-D626-FF8391F2C2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287" name="Group 1682">
                <a:extLst>
                  <a:ext uri="{FF2B5EF4-FFF2-40B4-BE49-F238E27FC236}">
                    <a16:creationId xmlns:a16="http://schemas.microsoft.com/office/drawing/2014/main" id="{64D4130B-235D-21AB-4550-F92FA984CF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2292" name="AutoShape 1683">
                  <a:extLst>
                    <a:ext uri="{FF2B5EF4-FFF2-40B4-BE49-F238E27FC236}">
                      <a16:creationId xmlns:a16="http://schemas.microsoft.com/office/drawing/2014/main" id="{413B1EA1-FE98-3A4D-59ED-715790CB7C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93" name="Line 1684">
                  <a:extLst>
                    <a:ext uri="{FF2B5EF4-FFF2-40B4-BE49-F238E27FC236}">
                      <a16:creationId xmlns:a16="http://schemas.microsoft.com/office/drawing/2014/main" id="{3B8A9BE8-191D-A56C-24FC-A0ABF14FA6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94" name="AutoShape 1685">
                  <a:extLst>
                    <a:ext uri="{FF2B5EF4-FFF2-40B4-BE49-F238E27FC236}">
                      <a16:creationId xmlns:a16="http://schemas.microsoft.com/office/drawing/2014/main" id="{681FB62F-21BE-E865-29B0-1C7B714837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288" name="Group 1686">
                <a:extLst>
                  <a:ext uri="{FF2B5EF4-FFF2-40B4-BE49-F238E27FC236}">
                    <a16:creationId xmlns:a16="http://schemas.microsoft.com/office/drawing/2014/main" id="{95371DE0-6A05-8E84-BE04-C97A55F957E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2289" name="AutoShape 1687">
                  <a:extLst>
                    <a:ext uri="{FF2B5EF4-FFF2-40B4-BE49-F238E27FC236}">
                      <a16:creationId xmlns:a16="http://schemas.microsoft.com/office/drawing/2014/main" id="{DA4A03B9-1786-25FD-918D-7EC62225BE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90" name="Line 1688">
                  <a:extLst>
                    <a:ext uri="{FF2B5EF4-FFF2-40B4-BE49-F238E27FC236}">
                      <a16:creationId xmlns:a16="http://schemas.microsoft.com/office/drawing/2014/main" id="{A68F02CA-8723-9A2B-B6C1-3BEF3F5C34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91" name="AutoShape 1689">
                  <a:extLst>
                    <a:ext uri="{FF2B5EF4-FFF2-40B4-BE49-F238E27FC236}">
                      <a16:creationId xmlns:a16="http://schemas.microsoft.com/office/drawing/2014/main" id="{A9020CA5-5E80-06F4-CFB7-60DE3B1D3C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1910" name="Group 1690">
              <a:extLst>
                <a:ext uri="{FF2B5EF4-FFF2-40B4-BE49-F238E27FC236}">
                  <a16:creationId xmlns:a16="http://schemas.microsoft.com/office/drawing/2014/main" id="{E2EF19FC-20C1-4D08-2D31-D5A1A14D30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88" y="3376"/>
              <a:ext cx="1968" cy="240"/>
              <a:chOff x="3504" y="720"/>
              <a:chExt cx="1968" cy="240"/>
            </a:xfrm>
          </p:grpSpPr>
          <p:grpSp>
            <p:nvGrpSpPr>
              <p:cNvPr id="2239" name="Group 1691">
                <a:extLst>
                  <a:ext uri="{FF2B5EF4-FFF2-40B4-BE49-F238E27FC236}">
                    <a16:creationId xmlns:a16="http://schemas.microsoft.com/office/drawing/2014/main" id="{E410F50B-C29A-3017-E8F8-707DA569AD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2276" name="AutoShape 1692">
                  <a:extLst>
                    <a:ext uri="{FF2B5EF4-FFF2-40B4-BE49-F238E27FC236}">
                      <a16:creationId xmlns:a16="http://schemas.microsoft.com/office/drawing/2014/main" id="{DFABE693-24DB-D9E4-0A9B-82268DFD2A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77" name="Line 1693">
                  <a:extLst>
                    <a:ext uri="{FF2B5EF4-FFF2-40B4-BE49-F238E27FC236}">
                      <a16:creationId xmlns:a16="http://schemas.microsoft.com/office/drawing/2014/main" id="{930068AC-4301-0D21-DB78-ABB02527EE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78" name="AutoShape 1694">
                  <a:extLst>
                    <a:ext uri="{FF2B5EF4-FFF2-40B4-BE49-F238E27FC236}">
                      <a16:creationId xmlns:a16="http://schemas.microsoft.com/office/drawing/2014/main" id="{A70D98C4-1E8D-96D2-19F8-85E7B8593C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240" name="Group 1695">
                <a:extLst>
                  <a:ext uri="{FF2B5EF4-FFF2-40B4-BE49-F238E27FC236}">
                    <a16:creationId xmlns:a16="http://schemas.microsoft.com/office/drawing/2014/main" id="{2827B3BD-D60D-D533-EA94-89153680A1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2273" name="AutoShape 1696">
                  <a:extLst>
                    <a:ext uri="{FF2B5EF4-FFF2-40B4-BE49-F238E27FC236}">
                      <a16:creationId xmlns:a16="http://schemas.microsoft.com/office/drawing/2014/main" id="{D217908D-C245-7530-6629-8104454F7F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74" name="Line 1697">
                  <a:extLst>
                    <a:ext uri="{FF2B5EF4-FFF2-40B4-BE49-F238E27FC236}">
                      <a16:creationId xmlns:a16="http://schemas.microsoft.com/office/drawing/2014/main" id="{498AF26A-2A2C-B5F9-173D-E10CC0F876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75" name="AutoShape 1698">
                  <a:extLst>
                    <a:ext uri="{FF2B5EF4-FFF2-40B4-BE49-F238E27FC236}">
                      <a16:creationId xmlns:a16="http://schemas.microsoft.com/office/drawing/2014/main" id="{1A14640B-8A97-93FF-DD04-086A3CCB4E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241" name="Group 1699">
                <a:extLst>
                  <a:ext uri="{FF2B5EF4-FFF2-40B4-BE49-F238E27FC236}">
                    <a16:creationId xmlns:a16="http://schemas.microsoft.com/office/drawing/2014/main" id="{AD0A79C4-C7D1-AA43-EA2B-EF91BAC23A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2270" name="AutoShape 1700">
                  <a:extLst>
                    <a:ext uri="{FF2B5EF4-FFF2-40B4-BE49-F238E27FC236}">
                      <a16:creationId xmlns:a16="http://schemas.microsoft.com/office/drawing/2014/main" id="{C832331B-AD9E-5481-31AB-937F6A96A1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71" name="Line 1701">
                  <a:extLst>
                    <a:ext uri="{FF2B5EF4-FFF2-40B4-BE49-F238E27FC236}">
                      <a16:creationId xmlns:a16="http://schemas.microsoft.com/office/drawing/2014/main" id="{0D2CBE0C-1694-1A70-5C09-27E3C1AFDA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72" name="AutoShape 1702">
                  <a:extLst>
                    <a:ext uri="{FF2B5EF4-FFF2-40B4-BE49-F238E27FC236}">
                      <a16:creationId xmlns:a16="http://schemas.microsoft.com/office/drawing/2014/main" id="{5751004C-DA83-D6C8-6B86-BA03EE1891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242" name="Group 1703">
                <a:extLst>
                  <a:ext uri="{FF2B5EF4-FFF2-40B4-BE49-F238E27FC236}">
                    <a16:creationId xmlns:a16="http://schemas.microsoft.com/office/drawing/2014/main" id="{0137A5D3-9EC3-34FF-246F-C0C16825AF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2267" name="AutoShape 1704">
                  <a:extLst>
                    <a:ext uri="{FF2B5EF4-FFF2-40B4-BE49-F238E27FC236}">
                      <a16:creationId xmlns:a16="http://schemas.microsoft.com/office/drawing/2014/main" id="{3CD6CADE-5329-646A-0475-5B6613111B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68" name="Line 1705">
                  <a:extLst>
                    <a:ext uri="{FF2B5EF4-FFF2-40B4-BE49-F238E27FC236}">
                      <a16:creationId xmlns:a16="http://schemas.microsoft.com/office/drawing/2014/main" id="{AC004FF1-8064-C31C-3526-7F213C0F1E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69" name="AutoShape 1706">
                  <a:extLst>
                    <a:ext uri="{FF2B5EF4-FFF2-40B4-BE49-F238E27FC236}">
                      <a16:creationId xmlns:a16="http://schemas.microsoft.com/office/drawing/2014/main" id="{BAD96BD1-0A78-E915-A54D-71E4FB3B0C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243" name="Group 1707">
                <a:extLst>
                  <a:ext uri="{FF2B5EF4-FFF2-40B4-BE49-F238E27FC236}">
                    <a16:creationId xmlns:a16="http://schemas.microsoft.com/office/drawing/2014/main" id="{17334857-B1A3-D951-551D-F4FC1855A3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2264" name="AutoShape 1708">
                  <a:extLst>
                    <a:ext uri="{FF2B5EF4-FFF2-40B4-BE49-F238E27FC236}">
                      <a16:creationId xmlns:a16="http://schemas.microsoft.com/office/drawing/2014/main" id="{9DD96223-C11B-3D79-EF96-9A7B5AB0F7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65" name="Line 1709">
                  <a:extLst>
                    <a:ext uri="{FF2B5EF4-FFF2-40B4-BE49-F238E27FC236}">
                      <a16:creationId xmlns:a16="http://schemas.microsoft.com/office/drawing/2014/main" id="{F2A6355C-D911-28B3-A0B9-C65E3C2457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66" name="AutoShape 1710">
                  <a:extLst>
                    <a:ext uri="{FF2B5EF4-FFF2-40B4-BE49-F238E27FC236}">
                      <a16:creationId xmlns:a16="http://schemas.microsoft.com/office/drawing/2014/main" id="{14143933-39BE-5068-CC3A-C6E9E0FE37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244" name="Group 1711">
                <a:extLst>
                  <a:ext uri="{FF2B5EF4-FFF2-40B4-BE49-F238E27FC236}">
                    <a16:creationId xmlns:a16="http://schemas.microsoft.com/office/drawing/2014/main" id="{EC61DDB2-905E-A223-D18C-FF0F0B5FAB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2261" name="AutoShape 1712">
                  <a:extLst>
                    <a:ext uri="{FF2B5EF4-FFF2-40B4-BE49-F238E27FC236}">
                      <a16:creationId xmlns:a16="http://schemas.microsoft.com/office/drawing/2014/main" id="{2B398861-86D0-DE41-7767-5F64AAFD1D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62" name="Line 1713">
                  <a:extLst>
                    <a:ext uri="{FF2B5EF4-FFF2-40B4-BE49-F238E27FC236}">
                      <a16:creationId xmlns:a16="http://schemas.microsoft.com/office/drawing/2014/main" id="{778AC545-8A57-8917-BF95-3857DB6E26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63" name="AutoShape 1714">
                  <a:extLst>
                    <a:ext uri="{FF2B5EF4-FFF2-40B4-BE49-F238E27FC236}">
                      <a16:creationId xmlns:a16="http://schemas.microsoft.com/office/drawing/2014/main" id="{E0103EC0-0EF5-E773-629B-061D9AC4A7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245" name="Group 1715">
                <a:extLst>
                  <a:ext uri="{FF2B5EF4-FFF2-40B4-BE49-F238E27FC236}">
                    <a16:creationId xmlns:a16="http://schemas.microsoft.com/office/drawing/2014/main" id="{4FADD9BA-7B82-ACC6-39E1-5AD1F75E7F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2258" name="AutoShape 1716">
                  <a:extLst>
                    <a:ext uri="{FF2B5EF4-FFF2-40B4-BE49-F238E27FC236}">
                      <a16:creationId xmlns:a16="http://schemas.microsoft.com/office/drawing/2014/main" id="{AB81867E-8627-479F-87A4-FC49CA6061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59" name="Line 1717">
                  <a:extLst>
                    <a:ext uri="{FF2B5EF4-FFF2-40B4-BE49-F238E27FC236}">
                      <a16:creationId xmlns:a16="http://schemas.microsoft.com/office/drawing/2014/main" id="{CD6CA243-EB9A-4AAE-07C3-6289D201FE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60" name="AutoShape 1718">
                  <a:extLst>
                    <a:ext uri="{FF2B5EF4-FFF2-40B4-BE49-F238E27FC236}">
                      <a16:creationId xmlns:a16="http://schemas.microsoft.com/office/drawing/2014/main" id="{8DB77CE4-536F-2086-B44D-DC02977ABC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246" name="Group 1719">
                <a:extLst>
                  <a:ext uri="{FF2B5EF4-FFF2-40B4-BE49-F238E27FC236}">
                    <a16:creationId xmlns:a16="http://schemas.microsoft.com/office/drawing/2014/main" id="{9ADD7509-5945-C795-56CD-CB943DD70D9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2255" name="AutoShape 1720">
                  <a:extLst>
                    <a:ext uri="{FF2B5EF4-FFF2-40B4-BE49-F238E27FC236}">
                      <a16:creationId xmlns:a16="http://schemas.microsoft.com/office/drawing/2014/main" id="{33EB3092-C7BE-CB23-F98C-E46D94A0D1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56" name="Line 1721">
                  <a:extLst>
                    <a:ext uri="{FF2B5EF4-FFF2-40B4-BE49-F238E27FC236}">
                      <a16:creationId xmlns:a16="http://schemas.microsoft.com/office/drawing/2014/main" id="{61CD11A7-E3B4-A756-B386-E4F6F3F974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57" name="AutoShape 1722">
                  <a:extLst>
                    <a:ext uri="{FF2B5EF4-FFF2-40B4-BE49-F238E27FC236}">
                      <a16:creationId xmlns:a16="http://schemas.microsoft.com/office/drawing/2014/main" id="{8469A111-466E-3688-6E8D-32A5B9E0B2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247" name="Group 1723">
                <a:extLst>
                  <a:ext uri="{FF2B5EF4-FFF2-40B4-BE49-F238E27FC236}">
                    <a16:creationId xmlns:a16="http://schemas.microsoft.com/office/drawing/2014/main" id="{507BADDA-0B53-73E2-241A-BA8CFBC641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2252" name="AutoShape 1724">
                  <a:extLst>
                    <a:ext uri="{FF2B5EF4-FFF2-40B4-BE49-F238E27FC236}">
                      <a16:creationId xmlns:a16="http://schemas.microsoft.com/office/drawing/2014/main" id="{99F14662-49E3-9D44-BDDE-E9C6039089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53" name="Line 1725">
                  <a:extLst>
                    <a:ext uri="{FF2B5EF4-FFF2-40B4-BE49-F238E27FC236}">
                      <a16:creationId xmlns:a16="http://schemas.microsoft.com/office/drawing/2014/main" id="{318F6972-A440-CC49-E2A2-50C33003E7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54" name="AutoShape 1726">
                  <a:extLst>
                    <a:ext uri="{FF2B5EF4-FFF2-40B4-BE49-F238E27FC236}">
                      <a16:creationId xmlns:a16="http://schemas.microsoft.com/office/drawing/2014/main" id="{CAF30362-D36F-8EBC-E7A4-4B7CC28E5F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248" name="Group 1727">
                <a:extLst>
                  <a:ext uri="{FF2B5EF4-FFF2-40B4-BE49-F238E27FC236}">
                    <a16:creationId xmlns:a16="http://schemas.microsoft.com/office/drawing/2014/main" id="{0F1C8F3E-FD42-A7A0-D8C0-F981E792EBD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2249" name="AutoShape 1728">
                  <a:extLst>
                    <a:ext uri="{FF2B5EF4-FFF2-40B4-BE49-F238E27FC236}">
                      <a16:creationId xmlns:a16="http://schemas.microsoft.com/office/drawing/2014/main" id="{0AD2B5A5-6016-D69E-2366-01D2EF1D48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50" name="Line 1729">
                  <a:extLst>
                    <a:ext uri="{FF2B5EF4-FFF2-40B4-BE49-F238E27FC236}">
                      <a16:creationId xmlns:a16="http://schemas.microsoft.com/office/drawing/2014/main" id="{8BAAE90A-4FD5-A158-9DC7-C2BB7EB241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51" name="AutoShape 1730">
                  <a:extLst>
                    <a:ext uri="{FF2B5EF4-FFF2-40B4-BE49-F238E27FC236}">
                      <a16:creationId xmlns:a16="http://schemas.microsoft.com/office/drawing/2014/main" id="{7639BF48-8FE1-451E-7ED7-E68994F9AE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1911" name="Group 1731">
              <a:extLst>
                <a:ext uri="{FF2B5EF4-FFF2-40B4-BE49-F238E27FC236}">
                  <a16:creationId xmlns:a16="http://schemas.microsoft.com/office/drawing/2014/main" id="{5E75977F-2587-409F-BBA7-FA83287B4E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4" y="3440"/>
              <a:ext cx="1968" cy="240"/>
              <a:chOff x="3504" y="720"/>
              <a:chExt cx="1968" cy="240"/>
            </a:xfrm>
          </p:grpSpPr>
          <p:grpSp>
            <p:nvGrpSpPr>
              <p:cNvPr id="2199" name="Group 1732">
                <a:extLst>
                  <a:ext uri="{FF2B5EF4-FFF2-40B4-BE49-F238E27FC236}">
                    <a16:creationId xmlns:a16="http://schemas.microsoft.com/office/drawing/2014/main" id="{57CBC021-D49F-C53B-C9B5-83324FA7A2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2236" name="AutoShape 1733">
                  <a:extLst>
                    <a:ext uri="{FF2B5EF4-FFF2-40B4-BE49-F238E27FC236}">
                      <a16:creationId xmlns:a16="http://schemas.microsoft.com/office/drawing/2014/main" id="{7E9D2400-631E-0E5E-D530-7EB8E3128C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37" name="Line 1734">
                  <a:extLst>
                    <a:ext uri="{FF2B5EF4-FFF2-40B4-BE49-F238E27FC236}">
                      <a16:creationId xmlns:a16="http://schemas.microsoft.com/office/drawing/2014/main" id="{0F11932B-7188-81C3-856F-79B6B81EB2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38" name="AutoShape 1735">
                  <a:extLst>
                    <a:ext uri="{FF2B5EF4-FFF2-40B4-BE49-F238E27FC236}">
                      <a16:creationId xmlns:a16="http://schemas.microsoft.com/office/drawing/2014/main" id="{2422232A-4791-9A84-D1C8-FA5BF5D7B8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200" name="Group 1736">
                <a:extLst>
                  <a:ext uri="{FF2B5EF4-FFF2-40B4-BE49-F238E27FC236}">
                    <a16:creationId xmlns:a16="http://schemas.microsoft.com/office/drawing/2014/main" id="{C87D2B4C-E829-1BE2-40A2-FAD40C5CC0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2233" name="AutoShape 1737">
                  <a:extLst>
                    <a:ext uri="{FF2B5EF4-FFF2-40B4-BE49-F238E27FC236}">
                      <a16:creationId xmlns:a16="http://schemas.microsoft.com/office/drawing/2014/main" id="{D96EAD69-1496-CA39-2D18-ACD7FF558A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34" name="Line 1738">
                  <a:extLst>
                    <a:ext uri="{FF2B5EF4-FFF2-40B4-BE49-F238E27FC236}">
                      <a16:creationId xmlns:a16="http://schemas.microsoft.com/office/drawing/2014/main" id="{E1F3AC75-D110-D58B-BBC6-55BA621824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35" name="AutoShape 1739">
                  <a:extLst>
                    <a:ext uri="{FF2B5EF4-FFF2-40B4-BE49-F238E27FC236}">
                      <a16:creationId xmlns:a16="http://schemas.microsoft.com/office/drawing/2014/main" id="{952E6814-78D2-C939-28AA-691C6B0119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201" name="Group 1740">
                <a:extLst>
                  <a:ext uri="{FF2B5EF4-FFF2-40B4-BE49-F238E27FC236}">
                    <a16:creationId xmlns:a16="http://schemas.microsoft.com/office/drawing/2014/main" id="{8DEF07D9-D1A2-B70C-B483-FFF0FDB9600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2230" name="AutoShape 1741">
                  <a:extLst>
                    <a:ext uri="{FF2B5EF4-FFF2-40B4-BE49-F238E27FC236}">
                      <a16:creationId xmlns:a16="http://schemas.microsoft.com/office/drawing/2014/main" id="{95A2EE6E-10EA-0F5D-55B0-16CE627BE3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31" name="Line 1742">
                  <a:extLst>
                    <a:ext uri="{FF2B5EF4-FFF2-40B4-BE49-F238E27FC236}">
                      <a16:creationId xmlns:a16="http://schemas.microsoft.com/office/drawing/2014/main" id="{544BAA6E-028F-1A04-7521-4E0E78099C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32" name="AutoShape 1743">
                  <a:extLst>
                    <a:ext uri="{FF2B5EF4-FFF2-40B4-BE49-F238E27FC236}">
                      <a16:creationId xmlns:a16="http://schemas.microsoft.com/office/drawing/2014/main" id="{5745DF4A-C899-AFD3-6C85-75F47C39C8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202" name="Group 1744">
                <a:extLst>
                  <a:ext uri="{FF2B5EF4-FFF2-40B4-BE49-F238E27FC236}">
                    <a16:creationId xmlns:a16="http://schemas.microsoft.com/office/drawing/2014/main" id="{833A32E7-349F-9EBC-8D34-42649265071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2227" name="AutoShape 1745">
                  <a:extLst>
                    <a:ext uri="{FF2B5EF4-FFF2-40B4-BE49-F238E27FC236}">
                      <a16:creationId xmlns:a16="http://schemas.microsoft.com/office/drawing/2014/main" id="{7CC129D5-CBA2-49CA-F667-E9E529F1FB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28" name="Line 1746">
                  <a:extLst>
                    <a:ext uri="{FF2B5EF4-FFF2-40B4-BE49-F238E27FC236}">
                      <a16:creationId xmlns:a16="http://schemas.microsoft.com/office/drawing/2014/main" id="{44890C31-CCFA-41F0-FC51-C35A4D4012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29" name="AutoShape 1747">
                  <a:extLst>
                    <a:ext uri="{FF2B5EF4-FFF2-40B4-BE49-F238E27FC236}">
                      <a16:creationId xmlns:a16="http://schemas.microsoft.com/office/drawing/2014/main" id="{8600AB9C-4CD7-82F3-6B7F-E99BC606FB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203" name="Group 1748">
                <a:extLst>
                  <a:ext uri="{FF2B5EF4-FFF2-40B4-BE49-F238E27FC236}">
                    <a16:creationId xmlns:a16="http://schemas.microsoft.com/office/drawing/2014/main" id="{C4E75B9E-CB5F-DFAE-0D8A-1C6062566D9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2224" name="AutoShape 1749">
                  <a:extLst>
                    <a:ext uri="{FF2B5EF4-FFF2-40B4-BE49-F238E27FC236}">
                      <a16:creationId xmlns:a16="http://schemas.microsoft.com/office/drawing/2014/main" id="{1DA28663-1297-3317-C8DA-C299C6C5F2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25" name="Line 1750">
                  <a:extLst>
                    <a:ext uri="{FF2B5EF4-FFF2-40B4-BE49-F238E27FC236}">
                      <a16:creationId xmlns:a16="http://schemas.microsoft.com/office/drawing/2014/main" id="{939B1D69-C206-ABAA-B23D-6737725928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26" name="AutoShape 1751">
                  <a:extLst>
                    <a:ext uri="{FF2B5EF4-FFF2-40B4-BE49-F238E27FC236}">
                      <a16:creationId xmlns:a16="http://schemas.microsoft.com/office/drawing/2014/main" id="{DAE2E34F-B96E-B820-DF95-1E73651CB8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204" name="Group 1752">
                <a:extLst>
                  <a:ext uri="{FF2B5EF4-FFF2-40B4-BE49-F238E27FC236}">
                    <a16:creationId xmlns:a16="http://schemas.microsoft.com/office/drawing/2014/main" id="{883FAC93-FD11-71EF-1911-8189A32C39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2221" name="AutoShape 1753">
                  <a:extLst>
                    <a:ext uri="{FF2B5EF4-FFF2-40B4-BE49-F238E27FC236}">
                      <a16:creationId xmlns:a16="http://schemas.microsoft.com/office/drawing/2014/main" id="{7FD6C0AD-228F-4A1F-961F-F7BFCD6CE4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22" name="Line 1754">
                  <a:extLst>
                    <a:ext uri="{FF2B5EF4-FFF2-40B4-BE49-F238E27FC236}">
                      <a16:creationId xmlns:a16="http://schemas.microsoft.com/office/drawing/2014/main" id="{9CACC70F-ECD3-9CE0-0C4B-BC12FF0656F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23" name="AutoShape 1755">
                  <a:extLst>
                    <a:ext uri="{FF2B5EF4-FFF2-40B4-BE49-F238E27FC236}">
                      <a16:creationId xmlns:a16="http://schemas.microsoft.com/office/drawing/2014/main" id="{BB80D931-861A-7214-632E-DD71ED37C0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205" name="Group 1756">
                <a:extLst>
                  <a:ext uri="{FF2B5EF4-FFF2-40B4-BE49-F238E27FC236}">
                    <a16:creationId xmlns:a16="http://schemas.microsoft.com/office/drawing/2014/main" id="{4A064A6D-67AD-1F4D-59B7-BF8ED8B277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2218" name="AutoShape 1757">
                  <a:extLst>
                    <a:ext uri="{FF2B5EF4-FFF2-40B4-BE49-F238E27FC236}">
                      <a16:creationId xmlns:a16="http://schemas.microsoft.com/office/drawing/2014/main" id="{2348D33E-661C-9C69-92E3-51236F3B91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19" name="Line 1758">
                  <a:extLst>
                    <a:ext uri="{FF2B5EF4-FFF2-40B4-BE49-F238E27FC236}">
                      <a16:creationId xmlns:a16="http://schemas.microsoft.com/office/drawing/2014/main" id="{14C82271-B5C6-35F9-774B-F5464F72E1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20" name="AutoShape 1759">
                  <a:extLst>
                    <a:ext uri="{FF2B5EF4-FFF2-40B4-BE49-F238E27FC236}">
                      <a16:creationId xmlns:a16="http://schemas.microsoft.com/office/drawing/2014/main" id="{3BBE4F0D-35DE-73B9-B530-A4C7E38990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206" name="Group 1760">
                <a:extLst>
                  <a:ext uri="{FF2B5EF4-FFF2-40B4-BE49-F238E27FC236}">
                    <a16:creationId xmlns:a16="http://schemas.microsoft.com/office/drawing/2014/main" id="{D809AA72-023E-E317-8562-6A966E70195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2215" name="AutoShape 1761">
                  <a:extLst>
                    <a:ext uri="{FF2B5EF4-FFF2-40B4-BE49-F238E27FC236}">
                      <a16:creationId xmlns:a16="http://schemas.microsoft.com/office/drawing/2014/main" id="{CF627334-9F43-7D38-85B8-45A852F304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16" name="Line 1762">
                  <a:extLst>
                    <a:ext uri="{FF2B5EF4-FFF2-40B4-BE49-F238E27FC236}">
                      <a16:creationId xmlns:a16="http://schemas.microsoft.com/office/drawing/2014/main" id="{FC27F2B3-6715-068F-0223-53EE6DEB2F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17" name="AutoShape 1763">
                  <a:extLst>
                    <a:ext uri="{FF2B5EF4-FFF2-40B4-BE49-F238E27FC236}">
                      <a16:creationId xmlns:a16="http://schemas.microsoft.com/office/drawing/2014/main" id="{7CB9FF54-A6D7-8A42-1568-A90CA642EE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207" name="Group 1764">
                <a:extLst>
                  <a:ext uri="{FF2B5EF4-FFF2-40B4-BE49-F238E27FC236}">
                    <a16:creationId xmlns:a16="http://schemas.microsoft.com/office/drawing/2014/main" id="{875EBC7F-8C30-097F-91DC-175745B928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2212" name="AutoShape 1765">
                  <a:extLst>
                    <a:ext uri="{FF2B5EF4-FFF2-40B4-BE49-F238E27FC236}">
                      <a16:creationId xmlns:a16="http://schemas.microsoft.com/office/drawing/2014/main" id="{32FAA96F-2804-2EFC-4499-806BD2503A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13" name="Line 1766">
                  <a:extLst>
                    <a:ext uri="{FF2B5EF4-FFF2-40B4-BE49-F238E27FC236}">
                      <a16:creationId xmlns:a16="http://schemas.microsoft.com/office/drawing/2014/main" id="{377F301C-3D59-DF91-D3C3-F4E66BEC73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14" name="AutoShape 1767">
                  <a:extLst>
                    <a:ext uri="{FF2B5EF4-FFF2-40B4-BE49-F238E27FC236}">
                      <a16:creationId xmlns:a16="http://schemas.microsoft.com/office/drawing/2014/main" id="{9AA59451-D63E-1574-8060-4188D6765D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208" name="Group 1768">
                <a:extLst>
                  <a:ext uri="{FF2B5EF4-FFF2-40B4-BE49-F238E27FC236}">
                    <a16:creationId xmlns:a16="http://schemas.microsoft.com/office/drawing/2014/main" id="{290627FB-F381-BB86-2595-521CD85EB5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2209" name="AutoShape 1769">
                  <a:extLst>
                    <a:ext uri="{FF2B5EF4-FFF2-40B4-BE49-F238E27FC236}">
                      <a16:creationId xmlns:a16="http://schemas.microsoft.com/office/drawing/2014/main" id="{8037253E-67BF-C7C7-FD3C-1F7C8ACF16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10" name="Line 1770">
                  <a:extLst>
                    <a:ext uri="{FF2B5EF4-FFF2-40B4-BE49-F238E27FC236}">
                      <a16:creationId xmlns:a16="http://schemas.microsoft.com/office/drawing/2014/main" id="{9AD9559D-98B1-55EB-DB20-EB7EE211DA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11" name="AutoShape 1771">
                  <a:extLst>
                    <a:ext uri="{FF2B5EF4-FFF2-40B4-BE49-F238E27FC236}">
                      <a16:creationId xmlns:a16="http://schemas.microsoft.com/office/drawing/2014/main" id="{A5EF3D7D-FF67-3D1B-50E8-256E5D2D11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1912" name="Group 1772">
              <a:extLst>
                <a:ext uri="{FF2B5EF4-FFF2-40B4-BE49-F238E27FC236}">
                  <a16:creationId xmlns:a16="http://schemas.microsoft.com/office/drawing/2014/main" id="{AB925DCC-3F5F-63B6-96F8-8A402AFC3D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8" y="3496"/>
              <a:ext cx="1968" cy="240"/>
              <a:chOff x="3504" y="720"/>
              <a:chExt cx="1968" cy="240"/>
            </a:xfrm>
          </p:grpSpPr>
          <p:grpSp>
            <p:nvGrpSpPr>
              <p:cNvPr id="2159" name="Group 1773">
                <a:extLst>
                  <a:ext uri="{FF2B5EF4-FFF2-40B4-BE49-F238E27FC236}">
                    <a16:creationId xmlns:a16="http://schemas.microsoft.com/office/drawing/2014/main" id="{A0045FE7-B0D5-E975-B4F1-AD49630016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2196" name="AutoShape 1774">
                  <a:extLst>
                    <a:ext uri="{FF2B5EF4-FFF2-40B4-BE49-F238E27FC236}">
                      <a16:creationId xmlns:a16="http://schemas.microsoft.com/office/drawing/2014/main" id="{DA8C30AF-CA13-283C-81E9-FF048B8E05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97" name="Line 1775">
                  <a:extLst>
                    <a:ext uri="{FF2B5EF4-FFF2-40B4-BE49-F238E27FC236}">
                      <a16:creationId xmlns:a16="http://schemas.microsoft.com/office/drawing/2014/main" id="{76BE8265-4CF7-5B9F-3ED1-1E188CEF7B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98" name="AutoShape 1776">
                  <a:extLst>
                    <a:ext uri="{FF2B5EF4-FFF2-40B4-BE49-F238E27FC236}">
                      <a16:creationId xmlns:a16="http://schemas.microsoft.com/office/drawing/2014/main" id="{989321F2-34D8-7990-E333-00DD9B7757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160" name="Group 1777">
                <a:extLst>
                  <a:ext uri="{FF2B5EF4-FFF2-40B4-BE49-F238E27FC236}">
                    <a16:creationId xmlns:a16="http://schemas.microsoft.com/office/drawing/2014/main" id="{02AB5BAC-C881-27CA-D0F8-066C1798F3E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2193" name="AutoShape 1778">
                  <a:extLst>
                    <a:ext uri="{FF2B5EF4-FFF2-40B4-BE49-F238E27FC236}">
                      <a16:creationId xmlns:a16="http://schemas.microsoft.com/office/drawing/2014/main" id="{D1BDBA1A-F3E5-0D90-FBDC-CA47FB55C7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94" name="Line 1779">
                  <a:extLst>
                    <a:ext uri="{FF2B5EF4-FFF2-40B4-BE49-F238E27FC236}">
                      <a16:creationId xmlns:a16="http://schemas.microsoft.com/office/drawing/2014/main" id="{57F3B391-7A41-CC3F-F4F7-EBF00D8AF7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95" name="AutoShape 1780">
                  <a:extLst>
                    <a:ext uri="{FF2B5EF4-FFF2-40B4-BE49-F238E27FC236}">
                      <a16:creationId xmlns:a16="http://schemas.microsoft.com/office/drawing/2014/main" id="{8DD26CE8-47B8-5921-ABB0-323617DC56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161" name="Group 1781">
                <a:extLst>
                  <a:ext uri="{FF2B5EF4-FFF2-40B4-BE49-F238E27FC236}">
                    <a16:creationId xmlns:a16="http://schemas.microsoft.com/office/drawing/2014/main" id="{90FC86D9-8BC1-1068-236B-1167950675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2190" name="AutoShape 1782">
                  <a:extLst>
                    <a:ext uri="{FF2B5EF4-FFF2-40B4-BE49-F238E27FC236}">
                      <a16:creationId xmlns:a16="http://schemas.microsoft.com/office/drawing/2014/main" id="{2E386226-7311-EC4C-3D1C-4A04A82D72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91" name="Line 1783">
                  <a:extLst>
                    <a:ext uri="{FF2B5EF4-FFF2-40B4-BE49-F238E27FC236}">
                      <a16:creationId xmlns:a16="http://schemas.microsoft.com/office/drawing/2014/main" id="{F8FAE172-1711-08B9-E1AD-F101259731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92" name="AutoShape 1784">
                  <a:extLst>
                    <a:ext uri="{FF2B5EF4-FFF2-40B4-BE49-F238E27FC236}">
                      <a16:creationId xmlns:a16="http://schemas.microsoft.com/office/drawing/2014/main" id="{8A07C818-590E-8E37-A57F-908984A637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162" name="Group 1785">
                <a:extLst>
                  <a:ext uri="{FF2B5EF4-FFF2-40B4-BE49-F238E27FC236}">
                    <a16:creationId xmlns:a16="http://schemas.microsoft.com/office/drawing/2014/main" id="{2FCAE6CF-2942-1FA1-1D02-ADAAA7F71D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2187" name="AutoShape 1786">
                  <a:extLst>
                    <a:ext uri="{FF2B5EF4-FFF2-40B4-BE49-F238E27FC236}">
                      <a16:creationId xmlns:a16="http://schemas.microsoft.com/office/drawing/2014/main" id="{6232B19F-719B-18C8-F5B4-51CDF942D6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88" name="Line 1787">
                  <a:extLst>
                    <a:ext uri="{FF2B5EF4-FFF2-40B4-BE49-F238E27FC236}">
                      <a16:creationId xmlns:a16="http://schemas.microsoft.com/office/drawing/2014/main" id="{4B60197A-229F-B28C-8496-863C9BBE2D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89" name="AutoShape 1788">
                  <a:extLst>
                    <a:ext uri="{FF2B5EF4-FFF2-40B4-BE49-F238E27FC236}">
                      <a16:creationId xmlns:a16="http://schemas.microsoft.com/office/drawing/2014/main" id="{6FB0CA08-F359-94D0-95E6-5E33B7F029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163" name="Group 1789">
                <a:extLst>
                  <a:ext uri="{FF2B5EF4-FFF2-40B4-BE49-F238E27FC236}">
                    <a16:creationId xmlns:a16="http://schemas.microsoft.com/office/drawing/2014/main" id="{E786185E-0A09-D5D4-457B-8D3419A874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2184" name="AutoShape 1790">
                  <a:extLst>
                    <a:ext uri="{FF2B5EF4-FFF2-40B4-BE49-F238E27FC236}">
                      <a16:creationId xmlns:a16="http://schemas.microsoft.com/office/drawing/2014/main" id="{99CD6874-7187-D36E-9EAC-8AA9CB6C50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85" name="Line 1791">
                  <a:extLst>
                    <a:ext uri="{FF2B5EF4-FFF2-40B4-BE49-F238E27FC236}">
                      <a16:creationId xmlns:a16="http://schemas.microsoft.com/office/drawing/2014/main" id="{A051E6B0-6EF7-F9C8-FA4E-2CDC307BE9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86" name="AutoShape 1792">
                  <a:extLst>
                    <a:ext uri="{FF2B5EF4-FFF2-40B4-BE49-F238E27FC236}">
                      <a16:creationId xmlns:a16="http://schemas.microsoft.com/office/drawing/2014/main" id="{079E96A0-F579-2372-EF61-AEABE6F88B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164" name="Group 1793">
                <a:extLst>
                  <a:ext uri="{FF2B5EF4-FFF2-40B4-BE49-F238E27FC236}">
                    <a16:creationId xmlns:a16="http://schemas.microsoft.com/office/drawing/2014/main" id="{46A5A316-2B60-E2BD-9C59-E70F719C11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2181" name="AutoShape 1794">
                  <a:extLst>
                    <a:ext uri="{FF2B5EF4-FFF2-40B4-BE49-F238E27FC236}">
                      <a16:creationId xmlns:a16="http://schemas.microsoft.com/office/drawing/2014/main" id="{219CC1A1-4A91-82AF-6FBF-86E44C81BD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82" name="Line 1795">
                  <a:extLst>
                    <a:ext uri="{FF2B5EF4-FFF2-40B4-BE49-F238E27FC236}">
                      <a16:creationId xmlns:a16="http://schemas.microsoft.com/office/drawing/2014/main" id="{47C37124-1603-96AA-5952-E8B2B0B531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83" name="AutoShape 1796">
                  <a:extLst>
                    <a:ext uri="{FF2B5EF4-FFF2-40B4-BE49-F238E27FC236}">
                      <a16:creationId xmlns:a16="http://schemas.microsoft.com/office/drawing/2014/main" id="{C50C5CF2-D39B-DB0A-B696-282DD50EA1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165" name="Group 1797">
                <a:extLst>
                  <a:ext uri="{FF2B5EF4-FFF2-40B4-BE49-F238E27FC236}">
                    <a16:creationId xmlns:a16="http://schemas.microsoft.com/office/drawing/2014/main" id="{75445336-39E8-995D-7111-250A73C6C0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2178" name="AutoShape 1798">
                  <a:extLst>
                    <a:ext uri="{FF2B5EF4-FFF2-40B4-BE49-F238E27FC236}">
                      <a16:creationId xmlns:a16="http://schemas.microsoft.com/office/drawing/2014/main" id="{72F5CF02-AA37-916B-6B8E-555BCDF711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79" name="Line 1799">
                  <a:extLst>
                    <a:ext uri="{FF2B5EF4-FFF2-40B4-BE49-F238E27FC236}">
                      <a16:creationId xmlns:a16="http://schemas.microsoft.com/office/drawing/2014/main" id="{61FF4213-E866-AA8E-7D57-4FA4DA6DF3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80" name="AutoShape 1800">
                  <a:extLst>
                    <a:ext uri="{FF2B5EF4-FFF2-40B4-BE49-F238E27FC236}">
                      <a16:creationId xmlns:a16="http://schemas.microsoft.com/office/drawing/2014/main" id="{F6A3E307-D137-8B85-861B-277D4B7B72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166" name="Group 1801">
                <a:extLst>
                  <a:ext uri="{FF2B5EF4-FFF2-40B4-BE49-F238E27FC236}">
                    <a16:creationId xmlns:a16="http://schemas.microsoft.com/office/drawing/2014/main" id="{7A2D8FC0-AE73-6384-07B4-FB6E195CC4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2175" name="AutoShape 1802">
                  <a:extLst>
                    <a:ext uri="{FF2B5EF4-FFF2-40B4-BE49-F238E27FC236}">
                      <a16:creationId xmlns:a16="http://schemas.microsoft.com/office/drawing/2014/main" id="{2E085889-2964-9577-C7CF-B95B16BE61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76" name="Line 1803">
                  <a:extLst>
                    <a:ext uri="{FF2B5EF4-FFF2-40B4-BE49-F238E27FC236}">
                      <a16:creationId xmlns:a16="http://schemas.microsoft.com/office/drawing/2014/main" id="{85E75180-35FD-60E0-5B76-74ABF6B898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77" name="AutoShape 1804">
                  <a:extLst>
                    <a:ext uri="{FF2B5EF4-FFF2-40B4-BE49-F238E27FC236}">
                      <a16:creationId xmlns:a16="http://schemas.microsoft.com/office/drawing/2014/main" id="{836CEFF3-D7A9-662B-BF77-9C60A516CA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167" name="Group 1805">
                <a:extLst>
                  <a:ext uri="{FF2B5EF4-FFF2-40B4-BE49-F238E27FC236}">
                    <a16:creationId xmlns:a16="http://schemas.microsoft.com/office/drawing/2014/main" id="{C815AD30-DB25-EEC7-77B3-EEC27CE5138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2172" name="AutoShape 1806">
                  <a:extLst>
                    <a:ext uri="{FF2B5EF4-FFF2-40B4-BE49-F238E27FC236}">
                      <a16:creationId xmlns:a16="http://schemas.microsoft.com/office/drawing/2014/main" id="{B820E996-9ACE-526C-FAC6-ADC6A1ABA9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73" name="Line 1807">
                  <a:extLst>
                    <a:ext uri="{FF2B5EF4-FFF2-40B4-BE49-F238E27FC236}">
                      <a16:creationId xmlns:a16="http://schemas.microsoft.com/office/drawing/2014/main" id="{04647766-CF78-93A0-EC36-8AA7D66347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74" name="AutoShape 1808">
                  <a:extLst>
                    <a:ext uri="{FF2B5EF4-FFF2-40B4-BE49-F238E27FC236}">
                      <a16:creationId xmlns:a16="http://schemas.microsoft.com/office/drawing/2014/main" id="{BE7C1DE0-25BF-3538-0A8E-984A087ECA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168" name="Group 1809">
                <a:extLst>
                  <a:ext uri="{FF2B5EF4-FFF2-40B4-BE49-F238E27FC236}">
                    <a16:creationId xmlns:a16="http://schemas.microsoft.com/office/drawing/2014/main" id="{E5ECB80B-0933-803F-513B-0D472F1AE57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2169" name="AutoShape 1810">
                  <a:extLst>
                    <a:ext uri="{FF2B5EF4-FFF2-40B4-BE49-F238E27FC236}">
                      <a16:creationId xmlns:a16="http://schemas.microsoft.com/office/drawing/2014/main" id="{DDD0C17B-EE94-6BD7-0BDC-779BFDFF1E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70" name="Line 1811">
                  <a:extLst>
                    <a:ext uri="{FF2B5EF4-FFF2-40B4-BE49-F238E27FC236}">
                      <a16:creationId xmlns:a16="http://schemas.microsoft.com/office/drawing/2014/main" id="{C9AFE6F6-F308-6D5F-4528-71A13E5AA1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71" name="AutoShape 1812">
                  <a:extLst>
                    <a:ext uri="{FF2B5EF4-FFF2-40B4-BE49-F238E27FC236}">
                      <a16:creationId xmlns:a16="http://schemas.microsoft.com/office/drawing/2014/main" id="{757FE0DB-8B53-3DB1-274A-4DAF969CB4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1913" name="Group 1813">
              <a:extLst>
                <a:ext uri="{FF2B5EF4-FFF2-40B4-BE49-F238E27FC236}">
                  <a16:creationId xmlns:a16="http://schemas.microsoft.com/office/drawing/2014/main" id="{28CBB636-A5B3-8EAB-6236-DFE69AD769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4" y="3560"/>
              <a:ext cx="1968" cy="240"/>
              <a:chOff x="3504" y="720"/>
              <a:chExt cx="1968" cy="240"/>
            </a:xfrm>
          </p:grpSpPr>
          <p:grpSp>
            <p:nvGrpSpPr>
              <p:cNvPr id="2119" name="Group 1814">
                <a:extLst>
                  <a:ext uri="{FF2B5EF4-FFF2-40B4-BE49-F238E27FC236}">
                    <a16:creationId xmlns:a16="http://schemas.microsoft.com/office/drawing/2014/main" id="{FB9FAE11-1460-CA91-F1B7-6B07E4C2902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2156" name="AutoShape 1815">
                  <a:extLst>
                    <a:ext uri="{FF2B5EF4-FFF2-40B4-BE49-F238E27FC236}">
                      <a16:creationId xmlns:a16="http://schemas.microsoft.com/office/drawing/2014/main" id="{09A00CC9-5025-5EA4-D684-6ED2BEDA07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57" name="Line 1816">
                  <a:extLst>
                    <a:ext uri="{FF2B5EF4-FFF2-40B4-BE49-F238E27FC236}">
                      <a16:creationId xmlns:a16="http://schemas.microsoft.com/office/drawing/2014/main" id="{D9489B15-8716-337F-4AE1-1A11923094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58" name="AutoShape 1817">
                  <a:extLst>
                    <a:ext uri="{FF2B5EF4-FFF2-40B4-BE49-F238E27FC236}">
                      <a16:creationId xmlns:a16="http://schemas.microsoft.com/office/drawing/2014/main" id="{7504F02D-9A58-8063-3CFF-150A92C6A5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120" name="Group 1818">
                <a:extLst>
                  <a:ext uri="{FF2B5EF4-FFF2-40B4-BE49-F238E27FC236}">
                    <a16:creationId xmlns:a16="http://schemas.microsoft.com/office/drawing/2014/main" id="{578A063C-861F-6C7B-7D44-8AE693EF3A4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2153" name="AutoShape 1819">
                  <a:extLst>
                    <a:ext uri="{FF2B5EF4-FFF2-40B4-BE49-F238E27FC236}">
                      <a16:creationId xmlns:a16="http://schemas.microsoft.com/office/drawing/2014/main" id="{47208A36-7266-4C66-5C30-30B837583B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54" name="Line 1820">
                  <a:extLst>
                    <a:ext uri="{FF2B5EF4-FFF2-40B4-BE49-F238E27FC236}">
                      <a16:creationId xmlns:a16="http://schemas.microsoft.com/office/drawing/2014/main" id="{D1DCCD0D-CA24-76F9-C340-1847A53679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55" name="AutoShape 1821">
                  <a:extLst>
                    <a:ext uri="{FF2B5EF4-FFF2-40B4-BE49-F238E27FC236}">
                      <a16:creationId xmlns:a16="http://schemas.microsoft.com/office/drawing/2014/main" id="{6ACA7F2C-EB05-A92E-DAD9-A981FBBD30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121" name="Group 1822">
                <a:extLst>
                  <a:ext uri="{FF2B5EF4-FFF2-40B4-BE49-F238E27FC236}">
                    <a16:creationId xmlns:a16="http://schemas.microsoft.com/office/drawing/2014/main" id="{EE6D7798-75ED-CEDB-715A-FD6F72B23D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2150" name="AutoShape 1823">
                  <a:extLst>
                    <a:ext uri="{FF2B5EF4-FFF2-40B4-BE49-F238E27FC236}">
                      <a16:creationId xmlns:a16="http://schemas.microsoft.com/office/drawing/2014/main" id="{BFF2BCEA-0C31-7730-72E4-9CFDC89FDE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51" name="Line 1824">
                  <a:extLst>
                    <a:ext uri="{FF2B5EF4-FFF2-40B4-BE49-F238E27FC236}">
                      <a16:creationId xmlns:a16="http://schemas.microsoft.com/office/drawing/2014/main" id="{207392B4-3611-CDFF-4DFF-2777938054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52" name="AutoShape 1825">
                  <a:extLst>
                    <a:ext uri="{FF2B5EF4-FFF2-40B4-BE49-F238E27FC236}">
                      <a16:creationId xmlns:a16="http://schemas.microsoft.com/office/drawing/2014/main" id="{565C4756-152E-F7F5-508C-66A67B5CAE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122" name="Group 1826">
                <a:extLst>
                  <a:ext uri="{FF2B5EF4-FFF2-40B4-BE49-F238E27FC236}">
                    <a16:creationId xmlns:a16="http://schemas.microsoft.com/office/drawing/2014/main" id="{4C7E0AA8-9398-D406-6378-63D38A76B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2147" name="AutoShape 1827">
                  <a:extLst>
                    <a:ext uri="{FF2B5EF4-FFF2-40B4-BE49-F238E27FC236}">
                      <a16:creationId xmlns:a16="http://schemas.microsoft.com/office/drawing/2014/main" id="{F452FFAE-DEF6-99CB-36A7-76C2019670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48" name="Line 1828">
                  <a:extLst>
                    <a:ext uri="{FF2B5EF4-FFF2-40B4-BE49-F238E27FC236}">
                      <a16:creationId xmlns:a16="http://schemas.microsoft.com/office/drawing/2014/main" id="{ACDF7A73-3FB7-FC7E-A694-96E8AEECF3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49" name="AutoShape 1829">
                  <a:extLst>
                    <a:ext uri="{FF2B5EF4-FFF2-40B4-BE49-F238E27FC236}">
                      <a16:creationId xmlns:a16="http://schemas.microsoft.com/office/drawing/2014/main" id="{9AD4B0F7-A227-ECAB-EE93-EAE175D837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123" name="Group 1830">
                <a:extLst>
                  <a:ext uri="{FF2B5EF4-FFF2-40B4-BE49-F238E27FC236}">
                    <a16:creationId xmlns:a16="http://schemas.microsoft.com/office/drawing/2014/main" id="{951AE2FB-69C8-CBC7-EB24-C864C03108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2144" name="AutoShape 1831">
                  <a:extLst>
                    <a:ext uri="{FF2B5EF4-FFF2-40B4-BE49-F238E27FC236}">
                      <a16:creationId xmlns:a16="http://schemas.microsoft.com/office/drawing/2014/main" id="{E37D01E2-B5CC-4D34-3D09-1D751EE529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45" name="Line 1832">
                  <a:extLst>
                    <a:ext uri="{FF2B5EF4-FFF2-40B4-BE49-F238E27FC236}">
                      <a16:creationId xmlns:a16="http://schemas.microsoft.com/office/drawing/2014/main" id="{77448218-FE00-CA05-DE5E-3DE95B9220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46" name="AutoShape 1833">
                  <a:extLst>
                    <a:ext uri="{FF2B5EF4-FFF2-40B4-BE49-F238E27FC236}">
                      <a16:creationId xmlns:a16="http://schemas.microsoft.com/office/drawing/2014/main" id="{26BE9041-C971-16D2-1CF3-6D235A81B1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124" name="Group 1834">
                <a:extLst>
                  <a:ext uri="{FF2B5EF4-FFF2-40B4-BE49-F238E27FC236}">
                    <a16:creationId xmlns:a16="http://schemas.microsoft.com/office/drawing/2014/main" id="{D5A51CC2-89AF-7FBA-89CF-6C01D2CF566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2141" name="AutoShape 1835">
                  <a:extLst>
                    <a:ext uri="{FF2B5EF4-FFF2-40B4-BE49-F238E27FC236}">
                      <a16:creationId xmlns:a16="http://schemas.microsoft.com/office/drawing/2014/main" id="{E25D6187-BD07-2EEC-7E43-046C96CD25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42" name="Line 1836">
                  <a:extLst>
                    <a:ext uri="{FF2B5EF4-FFF2-40B4-BE49-F238E27FC236}">
                      <a16:creationId xmlns:a16="http://schemas.microsoft.com/office/drawing/2014/main" id="{F0FE6A90-C3B4-683E-C873-06ECDE3B60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43" name="AutoShape 1837">
                  <a:extLst>
                    <a:ext uri="{FF2B5EF4-FFF2-40B4-BE49-F238E27FC236}">
                      <a16:creationId xmlns:a16="http://schemas.microsoft.com/office/drawing/2014/main" id="{EB86F634-C405-346F-2A1B-9298ECDB2D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125" name="Group 1838">
                <a:extLst>
                  <a:ext uri="{FF2B5EF4-FFF2-40B4-BE49-F238E27FC236}">
                    <a16:creationId xmlns:a16="http://schemas.microsoft.com/office/drawing/2014/main" id="{02204AE3-D469-4845-ED5A-3997024ABA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2138" name="AutoShape 1839">
                  <a:extLst>
                    <a:ext uri="{FF2B5EF4-FFF2-40B4-BE49-F238E27FC236}">
                      <a16:creationId xmlns:a16="http://schemas.microsoft.com/office/drawing/2014/main" id="{23FE072B-79E1-AE28-80E8-9B2A072DF1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39" name="Line 1840">
                  <a:extLst>
                    <a:ext uri="{FF2B5EF4-FFF2-40B4-BE49-F238E27FC236}">
                      <a16:creationId xmlns:a16="http://schemas.microsoft.com/office/drawing/2014/main" id="{18EF7150-54AC-542E-BE64-F4A680036A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40" name="AutoShape 1841">
                  <a:extLst>
                    <a:ext uri="{FF2B5EF4-FFF2-40B4-BE49-F238E27FC236}">
                      <a16:creationId xmlns:a16="http://schemas.microsoft.com/office/drawing/2014/main" id="{DFB7E3D5-1104-9803-444F-C61E24ED1D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126" name="Group 1842">
                <a:extLst>
                  <a:ext uri="{FF2B5EF4-FFF2-40B4-BE49-F238E27FC236}">
                    <a16:creationId xmlns:a16="http://schemas.microsoft.com/office/drawing/2014/main" id="{23AA5F15-0C7D-29FF-B53C-F558E5C44AF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2135" name="AutoShape 1843">
                  <a:extLst>
                    <a:ext uri="{FF2B5EF4-FFF2-40B4-BE49-F238E27FC236}">
                      <a16:creationId xmlns:a16="http://schemas.microsoft.com/office/drawing/2014/main" id="{648BF983-907C-1616-16C2-7EF45F2A41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36" name="Line 1844">
                  <a:extLst>
                    <a:ext uri="{FF2B5EF4-FFF2-40B4-BE49-F238E27FC236}">
                      <a16:creationId xmlns:a16="http://schemas.microsoft.com/office/drawing/2014/main" id="{CBA36A0A-3014-2E1A-F104-E498165C8E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37" name="AutoShape 1845">
                  <a:extLst>
                    <a:ext uri="{FF2B5EF4-FFF2-40B4-BE49-F238E27FC236}">
                      <a16:creationId xmlns:a16="http://schemas.microsoft.com/office/drawing/2014/main" id="{9D7E8D11-E967-838C-E55A-DF4AE59EAC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127" name="Group 1846">
                <a:extLst>
                  <a:ext uri="{FF2B5EF4-FFF2-40B4-BE49-F238E27FC236}">
                    <a16:creationId xmlns:a16="http://schemas.microsoft.com/office/drawing/2014/main" id="{E253DE51-AF5F-CD34-6B63-1E937A64D1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2132" name="AutoShape 1847">
                  <a:extLst>
                    <a:ext uri="{FF2B5EF4-FFF2-40B4-BE49-F238E27FC236}">
                      <a16:creationId xmlns:a16="http://schemas.microsoft.com/office/drawing/2014/main" id="{BFF84767-E771-D887-59AE-0C1531BEC7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33" name="Line 1848">
                  <a:extLst>
                    <a:ext uri="{FF2B5EF4-FFF2-40B4-BE49-F238E27FC236}">
                      <a16:creationId xmlns:a16="http://schemas.microsoft.com/office/drawing/2014/main" id="{254AFE5C-74B4-8EC1-B4F7-0D3D314313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34" name="AutoShape 1849">
                  <a:extLst>
                    <a:ext uri="{FF2B5EF4-FFF2-40B4-BE49-F238E27FC236}">
                      <a16:creationId xmlns:a16="http://schemas.microsoft.com/office/drawing/2014/main" id="{72E272C9-D0B7-23A7-80CB-9764AFE1E4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128" name="Group 1850">
                <a:extLst>
                  <a:ext uri="{FF2B5EF4-FFF2-40B4-BE49-F238E27FC236}">
                    <a16:creationId xmlns:a16="http://schemas.microsoft.com/office/drawing/2014/main" id="{82FB2DFC-17DE-7EF4-41DF-F9486BFFAC2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2129" name="AutoShape 1851">
                  <a:extLst>
                    <a:ext uri="{FF2B5EF4-FFF2-40B4-BE49-F238E27FC236}">
                      <a16:creationId xmlns:a16="http://schemas.microsoft.com/office/drawing/2014/main" id="{A5A2B676-F923-08DC-9F7F-C318A67173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30" name="Line 1852">
                  <a:extLst>
                    <a:ext uri="{FF2B5EF4-FFF2-40B4-BE49-F238E27FC236}">
                      <a16:creationId xmlns:a16="http://schemas.microsoft.com/office/drawing/2014/main" id="{5176F501-C4D6-0418-301E-9D4F3CDB25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31" name="AutoShape 1853">
                  <a:extLst>
                    <a:ext uri="{FF2B5EF4-FFF2-40B4-BE49-F238E27FC236}">
                      <a16:creationId xmlns:a16="http://schemas.microsoft.com/office/drawing/2014/main" id="{24729297-C3A4-B203-DAB2-2E20668E46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1914" name="Group 1854">
              <a:extLst>
                <a:ext uri="{FF2B5EF4-FFF2-40B4-BE49-F238E27FC236}">
                  <a16:creationId xmlns:a16="http://schemas.microsoft.com/office/drawing/2014/main" id="{2B59DA18-A746-8C88-032E-DE33199A89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8" y="3616"/>
              <a:ext cx="1968" cy="240"/>
              <a:chOff x="3504" y="720"/>
              <a:chExt cx="1968" cy="240"/>
            </a:xfrm>
          </p:grpSpPr>
          <p:grpSp>
            <p:nvGrpSpPr>
              <p:cNvPr id="2079" name="Group 1855">
                <a:extLst>
                  <a:ext uri="{FF2B5EF4-FFF2-40B4-BE49-F238E27FC236}">
                    <a16:creationId xmlns:a16="http://schemas.microsoft.com/office/drawing/2014/main" id="{13223E09-FC10-0EF2-DDD6-6E18078C3ED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2116" name="AutoShape 1856">
                  <a:extLst>
                    <a:ext uri="{FF2B5EF4-FFF2-40B4-BE49-F238E27FC236}">
                      <a16:creationId xmlns:a16="http://schemas.microsoft.com/office/drawing/2014/main" id="{9A23E919-529E-9344-2602-5B78292D7D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17" name="Line 1857">
                  <a:extLst>
                    <a:ext uri="{FF2B5EF4-FFF2-40B4-BE49-F238E27FC236}">
                      <a16:creationId xmlns:a16="http://schemas.microsoft.com/office/drawing/2014/main" id="{FDC1C885-01B4-D3D4-D723-FCB9B93591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18" name="AutoShape 1858">
                  <a:extLst>
                    <a:ext uri="{FF2B5EF4-FFF2-40B4-BE49-F238E27FC236}">
                      <a16:creationId xmlns:a16="http://schemas.microsoft.com/office/drawing/2014/main" id="{6CF33F77-F82B-7102-722B-A131E4E360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080" name="Group 1859">
                <a:extLst>
                  <a:ext uri="{FF2B5EF4-FFF2-40B4-BE49-F238E27FC236}">
                    <a16:creationId xmlns:a16="http://schemas.microsoft.com/office/drawing/2014/main" id="{7B88E93B-0404-8F09-EF70-2193C73C31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2113" name="AutoShape 1860">
                  <a:extLst>
                    <a:ext uri="{FF2B5EF4-FFF2-40B4-BE49-F238E27FC236}">
                      <a16:creationId xmlns:a16="http://schemas.microsoft.com/office/drawing/2014/main" id="{4569530C-9AD3-B9E7-D854-FBB43F39AD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14" name="Line 1861">
                  <a:extLst>
                    <a:ext uri="{FF2B5EF4-FFF2-40B4-BE49-F238E27FC236}">
                      <a16:creationId xmlns:a16="http://schemas.microsoft.com/office/drawing/2014/main" id="{C1F27A11-B124-4EB9-DD4F-2C1FA9C6DE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15" name="AutoShape 1862">
                  <a:extLst>
                    <a:ext uri="{FF2B5EF4-FFF2-40B4-BE49-F238E27FC236}">
                      <a16:creationId xmlns:a16="http://schemas.microsoft.com/office/drawing/2014/main" id="{39EA6DCF-787A-CD93-0A86-F76229201D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081" name="Group 1863">
                <a:extLst>
                  <a:ext uri="{FF2B5EF4-FFF2-40B4-BE49-F238E27FC236}">
                    <a16:creationId xmlns:a16="http://schemas.microsoft.com/office/drawing/2014/main" id="{F6C9E741-67E1-1A29-A237-3CB278F64B2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2110" name="AutoShape 1864">
                  <a:extLst>
                    <a:ext uri="{FF2B5EF4-FFF2-40B4-BE49-F238E27FC236}">
                      <a16:creationId xmlns:a16="http://schemas.microsoft.com/office/drawing/2014/main" id="{83F0D880-0C96-956E-B1F2-2988E1EA0B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11" name="Line 1865">
                  <a:extLst>
                    <a:ext uri="{FF2B5EF4-FFF2-40B4-BE49-F238E27FC236}">
                      <a16:creationId xmlns:a16="http://schemas.microsoft.com/office/drawing/2014/main" id="{9B9BF7F1-F8D7-4775-DB2C-C3522D1620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12" name="AutoShape 1866">
                  <a:extLst>
                    <a:ext uri="{FF2B5EF4-FFF2-40B4-BE49-F238E27FC236}">
                      <a16:creationId xmlns:a16="http://schemas.microsoft.com/office/drawing/2014/main" id="{52F18624-1B2F-98F9-DD56-D35AE98AA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082" name="Group 1867">
                <a:extLst>
                  <a:ext uri="{FF2B5EF4-FFF2-40B4-BE49-F238E27FC236}">
                    <a16:creationId xmlns:a16="http://schemas.microsoft.com/office/drawing/2014/main" id="{B2DB80ED-E17E-B763-9CF8-01A996702B1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2107" name="AutoShape 1868">
                  <a:extLst>
                    <a:ext uri="{FF2B5EF4-FFF2-40B4-BE49-F238E27FC236}">
                      <a16:creationId xmlns:a16="http://schemas.microsoft.com/office/drawing/2014/main" id="{2AE151A7-108F-36C2-CFE0-AB25126567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08" name="Line 1869">
                  <a:extLst>
                    <a:ext uri="{FF2B5EF4-FFF2-40B4-BE49-F238E27FC236}">
                      <a16:creationId xmlns:a16="http://schemas.microsoft.com/office/drawing/2014/main" id="{3F03BF70-22CA-D20B-C52E-D40C48366C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09" name="AutoShape 1870">
                  <a:extLst>
                    <a:ext uri="{FF2B5EF4-FFF2-40B4-BE49-F238E27FC236}">
                      <a16:creationId xmlns:a16="http://schemas.microsoft.com/office/drawing/2014/main" id="{70BE1BF5-AA29-0F02-866F-8203A76FF0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083" name="Group 1871">
                <a:extLst>
                  <a:ext uri="{FF2B5EF4-FFF2-40B4-BE49-F238E27FC236}">
                    <a16:creationId xmlns:a16="http://schemas.microsoft.com/office/drawing/2014/main" id="{A7C1295D-CBE1-EDF6-7F0D-244651A66C7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2104" name="AutoShape 1872">
                  <a:extLst>
                    <a:ext uri="{FF2B5EF4-FFF2-40B4-BE49-F238E27FC236}">
                      <a16:creationId xmlns:a16="http://schemas.microsoft.com/office/drawing/2014/main" id="{C2BB6303-7416-CD32-E785-8E79EEA8D6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05" name="Line 1873">
                  <a:extLst>
                    <a:ext uri="{FF2B5EF4-FFF2-40B4-BE49-F238E27FC236}">
                      <a16:creationId xmlns:a16="http://schemas.microsoft.com/office/drawing/2014/main" id="{E5898628-2684-EDB4-FE92-55624B5268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06" name="AutoShape 1874">
                  <a:extLst>
                    <a:ext uri="{FF2B5EF4-FFF2-40B4-BE49-F238E27FC236}">
                      <a16:creationId xmlns:a16="http://schemas.microsoft.com/office/drawing/2014/main" id="{37441353-60F0-AA8C-CB9A-2DAB7793D4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084" name="Group 1875">
                <a:extLst>
                  <a:ext uri="{FF2B5EF4-FFF2-40B4-BE49-F238E27FC236}">
                    <a16:creationId xmlns:a16="http://schemas.microsoft.com/office/drawing/2014/main" id="{7D0B8169-03D9-F8DB-77A8-D5452046A0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2101" name="AutoShape 1876">
                  <a:extLst>
                    <a:ext uri="{FF2B5EF4-FFF2-40B4-BE49-F238E27FC236}">
                      <a16:creationId xmlns:a16="http://schemas.microsoft.com/office/drawing/2014/main" id="{A2344AE9-B733-1356-4722-7780E02910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02" name="Line 1877">
                  <a:extLst>
                    <a:ext uri="{FF2B5EF4-FFF2-40B4-BE49-F238E27FC236}">
                      <a16:creationId xmlns:a16="http://schemas.microsoft.com/office/drawing/2014/main" id="{6C9030E4-0EC9-C098-93C9-E8B16E9FAF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03" name="AutoShape 1878">
                  <a:extLst>
                    <a:ext uri="{FF2B5EF4-FFF2-40B4-BE49-F238E27FC236}">
                      <a16:creationId xmlns:a16="http://schemas.microsoft.com/office/drawing/2014/main" id="{6C62306C-A475-DA82-A6BF-3B0E0B2F87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085" name="Group 1879">
                <a:extLst>
                  <a:ext uri="{FF2B5EF4-FFF2-40B4-BE49-F238E27FC236}">
                    <a16:creationId xmlns:a16="http://schemas.microsoft.com/office/drawing/2014/main" id="{14B1068D-6E21-0098-2047-D7F0A431080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2098" name="AutoShape 1880">
                  <a:extLst>
                    <a:ext uri="{FF2B5EF4-FFF2-40B4-BE49-F238E27FC236}">
                      <a16:creationId xmlns:a16="http://schemas.microsoft.com/office/drawing/2014/main" id="{156E9C99-7AC1-A7F6-52E7-C555272173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99" name="Line 1881">
                  <a:extLst>
                    <a:ext uri="{FF2B5EF4-FFF2-40B4-BE49-F238E27FC236}">
                      <a16:creationId xmlns:a16="http://schemas.microsoft.com/office/drawing/2014/main" id="{4C65ED71-38C5-996D-6D4F-8011DA6923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00" name="AutoShape 1882">
                  <a:extLst>
                    <a:ext uri="{FF2B5EF4-FFF2-40B4-BE49-F238E27FC236}">
                      <a16:creationId xmlns:a16="http://schemas.microsoft.com/office/drawing/2014/main" id="{14939065-56AA-D74C-2FAF-573E3F6E14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086" name="Group 1883">
                <a:extLst>
                  <a:ext uri="{FF2B5EF4-FFF2-40B4-BE49-F238E27FC236}">
                    <a16:creationId xmlns:a16="http://schemas.microsoft.com/office/drawing/2014/main" id="{2E185B8F-0F67-9646-4F81-97E473854D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2095" name="AutoShape 1884">
                  <a:extLst>
                    <a:ext uri="{FF2B5EF4-FFF2-40B4-BE49-F238E27FC236}">
                      <a16:creationId xmlns:a16="http://schemas.microsoft.com/office/drawing/2014/main" id="{A0A1FB3E-0E85-E7AF-1B54-5268C3BC06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96" name="Line 1885">
                  <a:extLst>
                    <a:ext uri="{FF2B5EF4-FFF2-40B4-BE49-F238E27FC236}">
                      <a16:creationId xmlns:a16="http://schemas.microsoft.com/office/drawing/2014/main" id="{4ADABA05-0762-0366-FAD9-DB6CBD5131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97" name="AutoShape 1886">
                  <a:extLst>
                    <a:ext uri="{FF2B5EF4-FFF2-40B4-BE49-F238E27FC236}">
                      <a16:creationId xmlns:a16="http://schemas.microsoft.com/office/drawing/2014/main" id="{4028AEF4-C65F-B3DB-614C-3745F0F195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087" name="Group 1887">
                <a:extLst>
                  <a:ext uri="{FF2B5EF4-FFF2-40B4-BE49-F238E27FC236}">
                    <a16:creationId xmlns:a16="http://schemas.microsoft.com/office/drawing/2014/main" id="{FD0A5D40-3544-99AF-AE2F-338F7AE27A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2092" name="AutoShape 1888">
                  <a:extLst>
                    <a:ext uri="{FF2B5EF4-FFF2-40B4-BE49-F238E27FC236}">
                      <a16:creationId xmlns:a16="http://schemas.microsoft.com/office/drawing/2014/main" id="{DB835A00-4BA1-48F8-EA3B-4530102A84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93" name="Line 1889">
                  <a:extLst>
                    <a:ext uri="{FF2B5EF4-FFF2-40B4-BE49-F238E27FC236}">
                      <a16:creationId xmlns:a16="http://schemas.microsoft.com/office/drawing/2014/main" id="{9D3E8E5A-E3B8-05F3-17B9-4FA46CB8FC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94" name="AutoShape 1890">
                  <a:extLst>
                    <a:ext uri="{FF2B5EF4-FFF2-40B4-BE49-F238E27FC236}">
                      <a16:creationId xmlns:a16="http://schemas.microsoft.com/office/drawing/2014/main" id="{E4D1263F-E172-247A-0792-2538561B1A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088" name="Group 1891">
                <a:extLst>
                  <a:ext uri="{FF2B5EF4-FFF2-40B4-BE49-F238E27FC236}">
                    <a16:creationId xmlns:a16="http://schemas.microsoft.com/office/drawing/2014/main" id="{71D70D3E-ADC7-0BFB-CF56-19B5BC9F02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2089" name="AutoShape 1892">
                  <a:extLst>
                    <a:ext uri="{FF2B5EF4-FFF2-40B4-BE49-F238E27FC236}">
                      <a16:creationId xmlns:a16="http://schemas.microsoft.com/office/drawing/2014/main" id="{9B6A2C98-A7AA-527C-2007-DB2AABBBF7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90" name="Line 1893">
                  <a:extLst>
                    <a:ext uri="{FF2B5EF4-FFF2-40B4-BE49-F238E27FC236}">
                      <a16:creationId xmlns:a16="http://schemas.microsoft.com/office/drawing/2014/main" id="{F601CC87-7732-EB4A-79C3-5FBE45BD21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91" name="AutoShape 1894">
                  <a:extLst>
                    <a:ext uri="{FF2B5EF4-FFF2-40B4-BE49-F238E27FC236}">
                      <a16:creationId xmlns:a16="http://schemas.microsoft.com/office/drawing/2014/main" id="{87B02342-FC75-7DBB-D558-51C7735CD4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1915" name="Group 1895">
              <a:extLst>
                <a:ext uri="{FF2B5EF4-FFF2-40B4-BE49-F238E27FC236}">
                  <a16:creationId xmlns:a16="http://schemas.microsoft.com/office/drawing/2014/main" id="{E5E0C3B0-7667-022D-E82A-CDE5A361D7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4" y="3680"/>
              <a:ext cx="1968" cy="240"/>
              <a:chOff x="3504" y="720"/>
              <a:chExt cx="1968" cy="240"/>
            </a:xfrm>
          </p:grpSpPr>
          <p:grpSp>
            <p:nvGrpSpPr>
              <p:cNvPr id="2039" name="Group 1896">
                <a:extLst>
                  <a:ext uri="{FF2B5EF4-FFF2-40B4-BE49-F238E27FC236}">
                    <a16:creationId xmlns:a16="http://schemas.microsoft.com/office/drawing/2014/main" id="{57E3D9FB-3B45-84D7-55B1-9C56C31EB3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2076" name="AutoShape 1897">
                  <a:extLst>
                    <a:ext uri="{FF2B5EF4-FFF2-40B4-BE49-F238E27FC236}">
                      <a16:creationId xmlns:a16="http://schemas.microsoft.com/office/drawing/2014/main" id="{18FCD2CD-6303-9BB4-5D99-2AB48391D7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77" name="Line 1898">
                  <a:extLst>
                    <a:ext uri="{FF2B5EF4-FFF2-40B4-BE49-F238E27FC236}">
                      <a16:creationId xmlns:a16="http://schemas.microsoft.com/office/drawing/2014/main" id="{B21BBEC8-BCBA-0E45-54F0-30C9B831E6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78" name="AutoShape 1899">
                  <a:extLst>
                    <a:ext uri="{FF2B5EF4-FFF2-40B4-BE49-F238E27FC236}">
                      <a16:creationId xmlns:a16="http://schemas.microsoft.com/office/drawing/2014/main" id="{77E5AFC3-BFD9-DA60-99B4-70CB8DA7A8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040" name="Group 1900">
                <a:extLst>
                  <a:ext uri="{FF2B5EF4-FFF2-40B4-BE49-F238E27FC236}">
                    <a16:creationId xmlns:a16="http://schemas.microsoft.com/office/drawing/2014/main" id="{D7F8C11E-32D6-BA1D-E5D5-A1EECF2736F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2073" name="AutoShape 1901">
                  <a:extLst>
                    <a:ext uri="{FF2B5EF4-FFF2-40B4-BE49-F238E27FC236}">
                      <a16:creationId xmlns:a16="http://schemas.microsoft.com/office/drawing/2014/main" id="{8258DABC-C4E3-4E3D-6CC1-92A88336A4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74" name="Line 1902">
                  <a:extLst>
                    <a:ext uri="{FF2B5EF4-FFF2-40B4-BE49-F238E27FC236}">
                      <a16:creationId xmlns:a16="http://schemas.microsoft.com/office/drawing/2014/main" id="{15A428C3-9BFE-E00C-CF52-A8C8C24D49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75" name="AutoShape 1903">
                  <a:extLst>
                    <a:ext uri="{FF2B5EF4-FFF2-40B4-BE49-F238E27FC236}">
                      <a16:creationId xmlns:a16="http://schemas.microsoft.com/office/drawing/2014/main" id="{ADC747B2-23E4-F540-1C06-0393C45A89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041" name="Group 1904">
                <a:extLst>
                  <a:ext uri="{FF2B5EF4-FFF2-40B4-BE49-F238E27FC236}">
                    <a16:creationId xmlns:a16="http://schemas.microsoft.com/office/drawing/2014/main" id="{5E805AF2-F255-6D72-A502-B0CF44F0191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2070" name="AutoShape 1905">
                  <a:extLst>
                    <a:ext uri="{FF2B5EF4-FFF2-40B4-BE49-F238E27FC236}">
                      <a16:creationId xmlns:a16="http://schemas.microsoft.com/office/drawing/2014/main" id="{567DE36A-9DDF-AFF2-6F9F-E35B688C86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71" name="Line 1906">
                  <a:extLst>
                    <a:ext uri="{FF2B5EF4-FFF2-40B4-BE49-F238E27FC236}">
                      <a16:creationId xmlns:a16="http://schemas.microsoft.com/office/drawing/2014/main" id="{8FA601D5-520E-72F8-3FF1-15DE88AABE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72" name="AutoShape 1907">
                  <a:extLst>
                    <a:ext uri="{FF2B5EF4-FFF2-40B4-BE49-F238E27FC236}">
                      <a16:creationId xmlns:a16="http://schemas.microsoft.com/office/drawing/2014/main" id="{E707BDDE-AFAD-0DDB-D517-61833C52D8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042" name="Group 1908">
                <a:extLst>
                  <a:ext uri="{FF2B5EF4-FFF2-40B4-BE49-F238E27FC236}">
                    <a16:creationId xmlns:a16="http://schemas.microsoft.com/office/drawing/2014/main" id="{30CBA0B2-75CE-68A2-C82B-6725126940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2067" name="AutoShape 1909">
                  <a:extLst>
                    <a:ext uri="{FF2B5EF4-FFF2-40B4-BE49-F238E27FC236}">
                      <a16:creationId xmlns:a16="http://schemas.microsoft.com/office/drawing/2014/main" id="{D38948C2-D514-5E44-C101-F6184F2C61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68" name="Line 1910">
                  <a:extLst>
                    <a:ext uri="{FF2B5EF4-FFF2-40B4-BE49-F238E27FC236}">
                      <a16:creationId xmlns:a16="http://schemas.microsoft.com/office/drawing/2014/main" id="{88CD1590-67A0-FB86-25CB-6525316CAE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69" name="AutoShape 1911">
                  <a:extLst>
                    <a:ext uri="{FF2B5EF4-FFF2-40B4-BE49-F238E27FC236}">
                      <a16:creationId xmlns:a16="http://schemas.microsoft.com/office/drawing/2014/main" id="{F102A04F-3A6F-33CD-083B-71F7501425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043" name="Group 1912">
                <a:extLst>
                  <a:ext uri="{FF2B5EF4-FFF2-40B4-BE49-F238E27FC236}">
                    <a16:creationId xmlns:a16="http://schemas.microsoft.com/office/drawing/2014/main" id="{FC76C30F-307A-9CAB-2BA9-D384A147295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2064" name="AutoShape 1913">
                  <a:extLst>
                    <a:ext uri="{FF2B5EF4-FFF2-40B4-BE49-F238E27FC236}">
                      <a16:creationId xmlns:a16="http://schemas.microsoft.com/office/drawing/2014/main" id="{38CFC9C3-2EDD-0013-ADFA-9D2ECA5133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65" name="Line 1914">
                  <a:extLst>
                    <a:ext uri="{FF2B5EF4-FFF2-40B4-BE49-F238E27FC236}">
                      <a16:creationId xmlns:a16="http://schemas.microsoft.com/office/drawing/2014/main" id="{B0CB7F69-FE25-FC24-AC67-DAC372D0F1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66" name="AutoShape 1915">
                  <a:extLst>
                    <a:ext uri="{FF2B5EF4-FFF2-40B4-BE49-F238E27FC236}">
                      <a16:creationId xmlns:a16="http://schemas.microsoft.com/office/drawing/2014/main" id="{63324950-2289-1F63-A396-A540960CCF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044" name="Group 1916">
                <a:extLst>
                  <a:ext uri="{FF2B5EF4-FFF2-40B4-BE49-F238E27FC236}">
                    <a16:creationId xmlns:a16="http://schemas.microsoft.com/office/drawing/2014/main" id="{E8A19088-E988-6888-1A98-414E4560B91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2061" name="AutoShape 1917">
                  <a:extLst>
                    <a:ext uri="{FF2B5EF4-FFF2-40B4-BE49-F238E27FC236}">
                      <a16:creationId xmlns:a16="http://schemas.microsoft.com/office/drawing/2014/main" id="{A57A8B81-E128-8C66-1E90-EBDF9E1503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62" name="Line 1918">
                  <a:extLst>
                    <a:ext uri="{FF2B5EF4-FFF2-40B4-BE49-F238E27FC236}">
                      <a16:creationId xmlns:a16="http://schemas.microsoft.com/office/drawing/2014/main" id="{F96D80EC-B5BF-A335-1823-66D1A90253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63" name="AutoShape 1919">
                  <a:extLst>
                    <a:ext uri="{FF2B5EF4-FFF2-40B4-BE49-F238E27FC236}">
                      <a16:creationId xmlns:a16="http://schemas.microsoft.com/office/drawing/2014/main" id="{E04A79BD-3FB3-924C-99AD-34BE5F7E66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045" name="Group 1920">
                <a:extLst>
                  <a:ext uri="{FF2B5EF4-FFF2-40B4-BE49-F238E27FC236}">
                    <a16:creationId xmlns:a16="http://schemas.microsoft.com/office/drawing/2014/main" id="{0B328AC3-DA92-F51D-9837-B76D4707C72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2058" name="AutoShape 1921">
                  <a:extLst>
                    <a:ext uri="{FF2B5EF4-FFF2-40B4-BE49-F238E27FC236}">
                      <a16:creationId xmlns:a16="http://schemas.microsoft.com/office/drawing/2014/main" id="{1B18F732-51B0-3DC0-7EAE-D2EC6A6E58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59" name="Line 1922">
                  <a:extLst>
                    <a:ext uri="{FF2B5EF4-FFF2-40B4-BE49-F238E27FC236}">
                      <a16:creationId xmlns:a16="http://schemas.microsoft.com/office/drawing/2014/main" id="{B555145D-2305-1F6D-42C1-D078897D53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60" name="AutoShape 1923">
                  <a:extLst>
                    <a:ext uri="{FF2B5EF4-FFF2-40B4-BE49-F238E27FC236}">
                      <a16:creationId xmlns:a16="http://schemas.microsoft.com/office/drawing/2014/main" id="{66913939-875D-14B0-AEBE-A9D1053E51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046" name="Group 1924">
                <a:extLst>
                  <a:ext uri="{FF2B5EF4-FFF2-40B4-BE49-F238E27FC236}">
                    <a16:creationId xmlns:a16="http://schemas.microsoft.com/office/drawing/2014/main" id="{9C3BC26A-7696-05A4-38FD-ADA0089383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2055" name="AutoShape 1925">
                  <a:extLst>
                    <a:ext uri="{FF2B5EF4-FFF2-40B4-BE49-F238E27FC236}">
                      <a16:creationId xmlns:a16="http://schemas.microsoft.com/office/drawing/2014/main" id="{6E88A1C6-77F2-6820-FDD7-A5DC1D2B88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56" name="Line 1926">
                  <a:extLst>
                    <a:ext uri="{FF2B5EF4-FFF2-40B4-BE49-F238E27FC236}">
                      <a16:creationId xmlns:a16="http://schemas.microsoft.com/office/drawing/2014/main" id="{968F634F-B9B9-2F2B-7BA8-4A52AADE3D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57" name="AutoShape 1927">
                  <a:extLst>
                    <a:ext uri="{FF2B5EF4-FFF2-40B4-BE49-F238E27FC236}">
                      <a16:creationId xmlns:a16="http://schemas.microsoft.com/office/drawing/2014/main" id="{544872D7-0844-656C-D884-FD8CC3C583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047" name="Group 1928">
                <a:extLst>
                  <a:ext uri="{FF2B5EF4-FFF2-40B4-BE49-F238E27FC236}">
                    <a16:creationId xmlns:a16="http://schemas.microsoft.com/office/drawing/2014/main" id="{A2E0F497-1E07-A550-6256-E246D61AD3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2052" name="AutoShape 1929">
                  <a:extLst>
                    <a:ext uri="{FF2B5EF4-FFF2-40B4-BE49-F238E27FC236}">
                      <a16:creationId xmlns:a16="http://schemas.microsoft.com/office/drawing/2014/main" id="{40EF478C-5C6B-A4DC-DC7A-0431979465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53" name="Line 1930">
                  <a:extLst>
                    <a:ext uri="{FF2B5EF4-FFF2-40B4-BE49-F238E27FC236}">
                      <a16:creationId xmlns:a16="http://schemas.microsoft.com/office/drawing/2014/main" id="{9E6FBC46-B17F-07B6-2278-4DA0ED10FA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54" name="AutoShape 1931">
                  <a:extLst>
                    <a:ext uri="{FF2B5EF4-FFF2-40B4-BE49-F238E27FC236}">
                      <a16:creationId xmlns:a16="http://schemas.microsoft.com/office/drawing/2014/main" id="{F78FB4AC-1C1E-B776-B6E3-FF4884BE23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048" name="Group 1932">
                <a:extLst>
                  <a:ext uri="{FF2B5EF4-FFF2-40B4-BE49-F238E27FC236}">
                    <a16:creationId xmlns:a16="http://schemas.microsoft.com/office/drawing/2014/main" id="{4E7C6F69-63DC-6F7C-961F-BAB4A766CF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2049" name="AutoShape 1933">
                  <a:extLst>
                    <a:ext uri="{FF2B5EF4-FFF2-40B4-BE49-F238E27FC236}">
                      <a16:creationId xmlns:a16="http://schemas.microsoft.com/office/drawing/2014/main" id="{CE415646-990E-939B-D143-510903B167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50" name="Line 1934">
                  <a:extLst>
                    <a:ext uri="{FF2B5EF4-FFF2-40B4-BE49-F238E27FC236}">
                      <a16:creationId xmlns:a16="http://schemas.microsoft.com/office/drawing/2014/main" id="{F70CCB2F-E9D5-D466-51B2-690A5927A7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51" name="AutoShape 1935">
                  <a:extLst>
                    <a:ext uri="{FF2B5EF4-FFF2-40B4-BE49-F238E27FC236}">
                      <a16:creationId xmlns:a16="http://schemas.microsoft.com/office/drawing/2014/main" id="{DD0A0073-2FFA-3739-1C28-E0CCCAD22E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1916" name="Group 1936">
              <a:extLst>
                <a:ext uri="{FF2B5EF4-FFF2-40B4-BE49-F238E27FC236}">
                  <a16:creationId xmlns:a16="http://schemas.microsoft.com/office/drawing/2014/main" id="{BD5D435A-3768-B974-DF79-2963F0A69A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0" y="3744"/>
              <a:ext cx="1968" cy="240"/>
              <a:chOff x="3504" y="720"/>
              <a:chExt cx="1968" cy="240"/>
            </a:xfrm>
          </p:grpSpPr>
          <p:grpSp>
            <p:nvGrpSpPr>
              <p:cNvPr id="1999" name="Group 1937">
                <a:extLst>
                  <a:ext uri="{FF2B5EF4-FFF2-40B4-BE49-F238E27FC236}">
                    <a16:creationId xmlns:a16="http://schemas.microsoft.com/office/drawing/2014/main" id="{1FE38F34-CC1C-8363-7FBB-8869E015EC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2036" name="AutoShape 1938">
                  <a:extLst>
                    <a:ext uri="{FF2B5EF4-FFF2-40B4-BE49-F238E27FC236}">
                      <a16:creationId xmlns:a16="http://schemas.microsoft.com/office/drawing/2014/main" id="{1D8F6353-9BB9-977A-A70B-65C8D00E22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37" name="Line 1939">
                  <a:extLst>
                    <a:ext uri="{FF2B5EF4-FFF2-40B4-BE49-F238E27FC236}">
                      <a16:creationId xmlns:a16="http://schemas.microsoft.com/office/drawing/2014/main" id="{2D61F2BD-DEA9-9CF6-DC88-FA22560AF3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38" name="AutoShape 1940">
                  <a:extLst>
                    <a:ext uri="{FF2B5EF4-FFF2-40B4-BE49-F238E27FC236}">
                      <a16:creationId xmlns:a16="http://schemas.microsoft.com/office/drawing/2014/main" id="{BF3CB59B-3326-507A-F425-89290C05C5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000" name="Group 1941">
                <a:extLst>
                  <a:ext uri="{FF2B5EF4-FFF2-40B4-BE49-F238E27FC236}">
                    <a16:creationId xmlns:a16="http://schemas.microsoft.com/office/drawing/2014/main" id="{BD5CFD8E-0973-5C57-B842-83CDBB7CE39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2033" name="AutoShape 1942">
                  <a:extLst>
                    <a:ext uri="{FF2B5EF4-FFF2-40B4-BE49-F238E27FC236}">
                      <a16:creationId xmlns:a16="http://schemas.microsoft.com/office/drawing/2014/main" id="{A7FBB994-DF57-9FE4-A3CD-ED25BA7086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34" name="Line 1943">
                  <a:extLst>
                    <a:ext uri="{FF2B5EF4-FFF2-40B4-BE49-F238E27FC236}">
                      <a16:creationId xmlns:a16="http://schemas.microsoft.com/office/drawing/2014/main" id="{F5A5E992-C9D7-7460-B3AB-816817C8D5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35" name="AutoShape 1944">
                  <a:extLst>
                    <a:ext uri="{FF2B5EF4-FFF2-40B4-BE49-F238E27FC236}">
                      <a16:creationId xmlns:a16="http://schemas.microsoft.com/office/drawing/2014/main" id="{2F3B7FAC-8656-17A6-2AAF-36D819A6AA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001" name="Group 1945">
                <a:extLst>
                  <a:ext uri="{FF2B5EF4-FFF2-40B4-BE49-F238E27FC236}">
                    <a16:creationId xmlns:a16="http://schemas.microsoft.com/office/drawing/2014/main" id="{FB321755-04FB-17BF-2793-5498FBE285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2030" name="AutoShape 1946">
                  <a:extLst>
                    <a:ext uri="{FF2B5EF4-FFF2-40B4-BE49-F238E27FC236}">
                      <a16:creationId xmlns:a16="http://schemas.microsoft.com/office/drawing/2014/main" id="{4DD965F8-067D-9A62-753A-A8633EBF0F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31" name="Line 1947">
                  <a:extLst>
                    <a:ext uri="{FF2B5EF4-FFF2-40B4-BE49-F238E27FC236}">
                      <a16:creationId xmlns:a16="http://schemas.microsoft.com/office/drawing/2014/main" id="{8295447E-12D1-F4E2-397E-0BD6E193EC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32" name="AutoShape 1948">
                  <a:extLst>
                    <a:ext uri="{FF2B5EF4-FFF2-40B4-BE49-F238E27FC236}">
                      <a16:creationId xmlns:a16="http://schemas.microsoft.com/office/drawing/2014/main" id="{EB760AA6-8BD9-C88A-B1F6-BA124B4B3E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002" name="Group 1949">
                <a:extLst>
                  <a:ext uri="{FF2B5EF4-FFF2-40B4-BE49-F238E27FC236}">
                    <a16:creationId xmlns:a16="http://schemas.microsoft.com/office/drawing/2014/main" id="{8734E623-6A20-B1BA-8B9D-8D197564DA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2027" name="AutoShape 1950">
                  <a:extLst>
                    <a:ext uri="{FF2B5EF4-FFF2-40B4-BE49-F238E27FC236}">
                      <a16:creationId xmlns:a16="http://schemas.microsoft.com/office/drawing/2014/main" id="{7ECFECB7-45FF-CD49-D7AD-6A8D60836C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28" name="Line 1951">
                  <a:extLst>
                    <a:ext uri="{FF2B5EF4-FFF2-40B4-BE49-F238E27FC236}">
                      <a16:creationId xmlns:a16="http://schemas.microsoft.com/office/drawing/2014/main" id="{91808DD7-44A2-4109-2117-CA5C6DD7F8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29" name="AutoShape 1952">
                  <a:extLst>
                    <a:ext uri="{FF2B5EF4-FFF2-40B4-BE49-F238E27FC236}">
                      <a16:creationId xmlns:a16="http://schemas.microsoft.com/office/drawing/2014/main" id="{DEFA80C7-5606-263E-6A90-7CAA5D5C81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003" name="Group 1953">
                <a:extLst>
                  <a:ext uri="{FF2B5EF4-FFF2-40B4-BE49-F238E27FC236}">
                    <a16:creationId xmlns:a16="http://schemas.microsoft.com/office/drawing/2014/main" id="{1933E211-0613-3173-AA5A-E1554B0075B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2024" name="AutoShape 1954">
                  <a:extLst>
                    <a:ext uri="{FF2B5EF4-FFF2-40B4-BE49-F238E27FC236}">
                      <a16:creationId xmlns:a16="http://schemas.microsoft.com/office/drawing/2014/main" id="{4EDA6095-2EA3-7426-716E-F30054F45A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25" name="Line 1955">
                  <a:extLst>
                    <a:ext uri="{FF2B5EF4-FFF2-40B4-BE49-F238E27FC236}">
                      <a16:creationId xmlns:a16="http://schemas.microsoft.com/office/drawing/2014/main" id="{50BC1C80-8761-E7D9-5ED3-6C7D090E36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26" name="AutoShape 1956">
                  <a:extLst>
                    <a:ext uri="{FF2B5EF4-FFF2-40B4-BE49-F238E27FC236}">
                      <a16:creationId xmlns:a16="http://schemas.microsoft.com/office/drawing/2014/main" id="{5D7C49C7-41C9-2F6D-E8EB-3818622479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004" name="Group 1957">
                <a:extLst>
                  <a:ext uri="{FF2B5EF4-FFF2-40B4-BE49-F238E27FC236}">
                    <a16:creationId xmlns:a16="http://schemas.microsoft.com/office/drawing/2014/main" id="{8966F60F-2911-51FF-817C-C6EEEA178D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2021" name="AutoShape 1958">
                  <a:extLst>
                    <a:ext uri="{FF2B5EF4-FFF2-40B4-BE49-F238E27FC236}">
                      <a16:creationId xmlns:a16="http://schemas.microsoft.com/office/drawing/2014/main" id="{DF1724A2-D326-3FB3-5F3E-A549382713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22" name="Line 1959">
                  <a:extLst>
                    <a:ext uri="{FF2B5EF4-FFF2-40B4-BE49-F238E27FC236}">
                      <a16:creationId xmlns:a16="http://schemas.microsoft.com/office/drawing/2014/main" id="{4BC00A41-D4F1-BB66-80B6-8CCAE8498C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23" name="AutoShape 1960">
                  <a:extLst>
                    <a:ext uri="{FF2B5EF4-FFF2-40B4-BE49-F238E27FC236}">
                      <a16:creationId xmlns:a16="http://schemas.microsoft.com/office/drawing/2014/main" id="{CE3B6241-5D28-7941-BE8C-0111F3D732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005" name="Group 1961">
                <a:extLst>
                  <a:ext uri="{FF2B5EF4-FFF2-40B4-BE49-F238E27FC236}">
                    <a16:creationId xmlns:a16="http://schemas.microsoft.com/office/drawing/2014/main" id="{AAF1EFF2-9709-614B-5F6E-AC8F1FA89C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2018" name="AutoShape 1962">
                  <a:extLst>
                    <a:ext uri="{FF2B5EF4-FFF2-40B4-BE49-F238E27FC236}">
                      <a16:creationId xmlns:a16="http://schemas.microsoft.com/office/drawing/2014/main" id="{9BC446D9-B2CB-8BA0-36C4-577263FE77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19" name="Line 1963">
                  <a:extLst>
                    <a:ext uri="{FF2B5EF4-FFF2-40B4-BE49-F238E27FC236}">
                      <a16:creationId xmlns:a16="http://schemas.microsoft.com/office/drawing/2014/main" id="{17B66A07-E3A3-7627-DD6C-98054D1477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20" name="AutoShape 1964">
                  <a:extLst>
                    <a:ext uri="{FF2B5EF4-FFF2-40B4-BE49-F238E27FC236}">
                      <a16:creationId xmlns:a16="http://schemas.microsoft.com/office/drawing/2014/main" id="{09843391-E043-B5D1-1C72-3771D25ED7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006" name="Group 1965">
                <a:extLst>
                  <a:ext uri="{FF2B5EF4-FFF2-40B4-BE49-F238E27FC236}">
                    <a16:creationId xmlns:a16="http://schemas.microsoft.com/office/drawing/2014/main" id="{FBC3533D-E1D7-A4C5-A73A-1B15AE0DCB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2015" name="AutoShape 1966">
                  <a:extLst>
                    <a:ext uri="{FF2B5EF4-FFF2-40B4-BE49-F238E27FC236}">
                      <a16:creationId xmlns:a16="http://schemas.microsoft.com/office/drawing/2014/main" id="{CFCCA3A6-E2F6-FD7D-49A2-F1A2C447EF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16" name="Line 1967">
                  <a:extLst>
                    <a:ext uri="{FF2B5EF4-FFF2-40B4-BE49-F238E27FC236}">
                      <a16:creationId xmlns:a16="http://schemas.microsoft.com/office/drawing/2014/main" id="{D1B40850-3EBD-C0BF-90D8-4F300E852F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17" name="AutoShape 1968">
                  <a:extLst>
                    <a:ext uri="{FF2B5EF4-FFF2-40B4-BE49-F238E27FC236}">
                      <a16:creationId xmlns:a16="http://schemas.microsoft.com/office/drawing/2014/main" id="{ED2E6841-CA33-2903-89B2-0E062134DC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007" name="Group 1969">
                <a:extLst>
                  <a:ext uri="{FF2B5EF4-FFF2-40B4-BE49-F238E27FC236}">
                    <a16:creationId xmlns:a16="http://schemas.microsoft.com/office/drawing/2014/main" id="{11658413-593D-5C86-47A5-FA1F695E62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2012" name="AutoShape 1970">
                  <a:extLst>
                    <a:ext uri="{FF2B5EF4-FFF2-40B4-BE49-F238E27FC236}">
                      <a16:creationId xmlns:a16="http://schemas.microsoft.com/office/drawing/2014/main" id="{AC29EC01-D69E-6924-54AE-E911E81D28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13" name="Line 1971">
                  <a:extLst>
                    <a:ext uri="{FF2B5EF4-FFF2-40B4-BE49-F238E27FC236}">
                      <a16:creationId xmlns:a16="http://schemas.microsoft.com/office/drawing/2014/main" id="{0728649D-C24C-BF7C-6159-32945FBE4D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14" name="AutoShape 1972">
                  <a:extLst>
                    <a:ext uri="{FF2B5EF4-FFF2-40B4-BE49-F238E27FC236}">
                      <a16:creationId xmlns:a16="http://schemas.microsoft.com/office/drawing/2014/main" id="{C6D6CA59-E586-B1C2-4F67-1708ED723C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008" name="Group 1973">
                <a:extLst>
                  <a:ext uri="{FF2B5EF4-FFF2-40B4-BE49-F238E27FC236}">
                    <a16:creationId xmlns:a16="http://schemas.microsoft.com/office/drawing/2014/main" id="{FE77FD27-EE7C-32B5-45A6-F62318CD312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2009" name="AutoShape 1974">
                  <a:extLst>
                    <a:ext uri="{FF2B5EF4-FFF2-40B4-BE49-F238E27FC236}">
                      <a16:creationId xmlns:a16="http://schemas.microsoft.com/office/drawing/2014/main" id="{DE73FB26-4D5F-5C6E-119C-D1B8957F32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10" name="Line 1975">
                  <a:extLst>
                    <a:ext uri="{FF2B5EF4-FFF2-40B4-BE49-F238E27FC236}">
                      <a16:creationId xmlns:a16="http://schemas.microsoft.com/office/drawing/2014/main" id="{767CD569-7FD3-0A9E-142C-9AD6707515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11" name="AutoShape 1976">
                  <a:extLst>
                    <a:ext uri="{FF2B5EF4-FFF2-40B4-BE49-F238E27FC236}">
                      <a16:creationId xmlns:a16="http://schemas.microsoft.com/office/drawing/2014/main" id="{84798C97-5ADA-67C2-C5A9-85CB7E0DBB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1917" name="Group 1977">
              <a:extLst>
                <a:ext uri="{FF2B5EF4-FFF2-40B4-BE49-F238E27FC236}">
                  <a16:creationId xmlns:a16="http://schemas.microsoft.com/office/drawing/2014/main" id="{CCD4DE22-9FC6-F7BA-4F6F-BEF5A3C666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56" y="3808"/>
              <a:ext cx="1968" cy="240"/>
              <a:chOff x="3504" y="720"/>
              <a:chExt cx="1968" cy="240"/>
            </a:xfrm>
          </p:grpSpPr>
          <p:grpSp>
            <p:nvGrpSpPr>
              <p:cNvPr id="1959" name="Group 1978">
                <a:extLst>
                  <a:ext uri="{FF2B5EF4-FFF2-40B4-BE49-F238E27FC236}">
                    <a16:creationId xmlns:a16="http://schemas.microsoft.com/office/drawing/2014/main" id="{5121CA3D-CD61-3EC5-B859-0A6813A80E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1996" name="AutoShape 1979">
                  <a:extLst>
                    <a:ext uri="{FF2B5EF4-FFF2-40B4-BE49-F238E27FC236}">
                      <a16:creationId xmlns:a16="http://schemas.microsoft.com/office/drawing/2014/main" id="{85AEF0E1-81BF-FC7F-95C3-4D581D96A4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97" name="Line 1980">
                  <a:extLst>
                    <a:ext uri="{FF2B5EF4-FFF2-40B4-BE49-F238E27FC236}">
                      <a16:creationId xmlns:a16="http://schemas.microsoft.com/office/drawing/2014/main" id="{433D4A8F-892F-DD71-D31B-EED108FCC0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98" name="AutoShape 1981">
                  <a:extLst>
                    <a:ext uri="{FF2B5EF4-FFF2-40B4-BE49-F238E27FC236}">
                      <a16:creationId xmlns:a16="http://schemas.microsoft.com/office/drawing/2014/main" id="{EB83B450-9C37-C6D8-B118-405936A164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960" name="Group 1982">
                <a:extLst>
                  <a:ext uri="{FF2B5EF4-FFF2-40B4-BE49-F238E27FC236}">
                    <a16:creationId xmlns:a16="http://schemas.microsoft.com/office/drawing/2014/main" id="{3ECA79DB-AE1F-6AFD-E125-0E1395B791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1993" name="AutoShape 1983">
                  <a:extLst>
                    <a:ext uri="{FF2B5EF4-FFF2-40B4-BE49-F238E27FC236}">
                      <a16:creationId xmlns:a16="http://schemas.microsoft.com/office/drawing/2014/main" id="{1452FE1D-23FE-1807-860B-F6BA73B027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94" name="Line 1984">
                  <a:extLst>
                    <a:ext uri="{FF2B5EF4-FFF2-40B4-BE49-F238E27FC236}">
                      <a16:creationId xmlns:a16="http://schemas.microsoft.com/office/drawing/2014/main" id="{6EA81D84-2E5A-E1EB-42B9-64D7C20D56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95" name="AutoShape 1985">
                  <a:extLst>
                    <a:ext uri="{FF2B5EF4-FFF2-40B4-BE49-F238E27FC236}">
                      <a16:creationId xmlns:a16="http://schemas.microsoft.com/office/drawing/2014/main" id="{83DB349E-A692-5558-BD9A-04E29A0464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961" name="Group 1986">
                <a:extLst>
                  <a:ext uri="{FF2B5EF4-FFF2-40B4-BE49-F238E27FC236}">
                    <a16:creationId xmlns:a16="http://schemas.microsoft.com/office/drawing/2014/main" id="{F4AA5412-1F68-0FAB-02AE-3D974F38EFC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1990" name="AutoShape 1987">
                  <a:extLst>
                    <a:ext uri="{FF2B5EF4-FFF2-40B4-BE49-F238E27FC236}">
                      <a16:creationId xmlns:a16="http://schemas.microsoft.com/office/drawing/2014/main" id="{41212F40-09D6-0D17-BA7B-9CE923735B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91" name="Line 1988">
                  <a:extLst>
                    <a:ext uri="{FF2B5EF4-FFF2-40B4-BE49-F238E27FC236}">
                      <a16:creationId xmlns:a16="http://schemas.microsoft.com/office/drawing/2014/main" id="{1A4532AB-1704-38D4-C58F-6E6A14E6C1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92" name="AutoShape 1989">
                  <a:extLst>
                    <a:ext uri="{FF2B5EF4-FFF2-40B4-BE49-F238E27FC236}">
                      <a16:creationId xmlns:a16="http://schemas.microsoft.com/office/drawing/2014/main" id="{24E9E2BA-943F-6365-7541-06C6B2E954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962" name="Group 1990">
                <a:extLst>
                  <a:ext uri="{FF2B5EF4-FFF2-40B4-BE49-F238E27FC236}">
                    <a16:creationId xmlns:a16="http://schemas.microsoft.com/office/drawing/2014/main" id="{4FAEEC8E-70DF-7682-1584-3397E0BBB9F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1987" name="AutoShape 1991">
                  <a:extLst>
                    <a:ext uri="{FF2B5EF4-FFF2-40B4-BE49-F238E27FC236}">
                      <a16:creationId xmlns:a16="http://schemas.microsoft.com/office/drawing/2014/main" id="{D34F026E-301D-50E1-CA1C-AA2122E3F7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88" name="Line 1992">
                  <a:extLst>
                    <a:ext uri="{FF2B5EF4-FFF2-40B4-BE49-F238E27FC236}">
                      <a16:creationId xmlns:a16="http://schemas.microsoft.com/office/drawing/2014/main" id="{72CD4ACB-45EF-C0BA-41D3-FAA0CB3008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89" name="AutoShape 1993">
                  <a:extLst>
                    <a:ext uri="{FF2B5EF4-FFF2-40B4-BE49-F238E27FC236}">
                      <a16:creationId xmlns:a16="http://schemas.microsoft.com/office/drawing/2014/main" id="{9B93398B-4F11-74DD-F7AA-22AC014CEA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963" name="Group 1994">
                <a:extLst>
                  <a:ext uri="{FF2B5EF4-FFF2-40B4-BE49-F238E27FC236}">
                    <a16:creationId xmlns:a16="http://schemas.microsoft.com/office/drawing/2014/main" id="{6F374BFA-9B85-C9CB-B32F-A8A5C61955B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1984" name="AutoShape 1995">
                  <a:extLst>
                    <a:ext uri="{FF2B5EF4-FFF2-40B4-BE49-F238E27FC236}">
                      <a16:creationId xmlns:a16="http://schemas.microsoft.com/office/drawing/2014/main" id="{298E1543-C57F-0E0C-804E-B109E7D0FC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85" name="Line 1996">
                  <a:extLst>
                    <a:ext uri="{FF2B5EF4-FFF2-40B4-BE49-F238E27FC236}">
                      <a16:creationId xmlns:a16="http://schemas.microsoft.com/office/drawing/2014/main" id="{28834B88-AFCC-5562-CD99-6022FDFBE9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86" name="AutoShape 1997">
                  <a:extLst>
                    <a:ext uri="{FF2B5EF4-FFF2-40B4-BE49-F238E27FC236}">
                      <a16:creationId xmlns:a16="http://schemas.microsoft.com/office/drawing/2014/main" id="{ADECB128-E70E-D2D8-2D23-80639DA7FA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964" name="Group 1998">
                <a:extLst>
                  <a:ext uri="{FF2B5EF4-FFF2-40B4-BE49-F238E27FC236}">
                    <a16:creationId xmlns:a16="http://schemas.microsoft.com/office/drawing/2014/main" id="{84591403-BDE0-8E55-D99D-70581017B57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1981" name="AutoShape 1999">
                  <a:extLst>
                    <a:ext uri="{FF2B5EF4-FFF2-40B4-BE49-F238E27FC236}">
                      <a16:creationId xmlns:a16="http://schemas.microsoft.com/office/drawing/2014/main" id="{A2FE23D0-E787-3793-193C-435DAEE8F2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82" name="Line 2000">
                  <a:extLst>
                    <a:ext uri="{FF2B5EF4-FFF2-40B4-BE49-F238E27FC236}">
                      <a16:creationId xmlns:a16="http://schemas.microsoft.com/office/drawing/2014/main" id="{0132B261-B3F5-9119-EFE9-F2E67734B6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83" name="AutoShape 2001">
                  <a:extLst>
                    <a:ext uri="{FF2B5EF4-FFF2-40B4-BE49-F238E27FC236}">
                      <a16:creationId xmlns:a16="http://schemas.microsoft.com/office/drawing/2014/main" id="{B6C03123-3CC0-D866-4D52-11634990B0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965" name="Group 2002">
                <a:extLst>
                  <a:ext uri="{FF2B5EF4-FFF2-40B4-BE49-F238E27FC236}">
                    <a16:creationId xmlns:a16="http://schemas.microsoft.com/office/drawing/2014/main" id="{5FF0192C-7663-520C-FD93-1302F07794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1978" name="AutoShape 2003">
                  <a:extLst>
                    <a:ext uri="{FF2B5EF4-FFF2-40B4-BE49-F238E27FC236}">
                      <a16:creationId xmlns:a16="http://schemas.microsoft.com/office/drawing/2014/main" id="{7BDADABF-F6E4-AFA9-AF79-120F095D00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79" name="Line 2004">
                  <a:extLst>
                    <a:ext uri="{FF2B5EF4-FFF2-40B4-BE49-F238E27FC236}">
                      <a16:creationId xmlns:a16="http://schemas.microsoft.com/office/drawing/2014/main" id="{13D9E6E3-DDE3-3486-758A-61B34854E7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80" name="AutoShape 2005">
                  <a:extLst>
                    <a:ext uri="{FF2B5EF4-FFF2-40B4-BE49-F238E27FC236}">
                      <a16:creationId xmlns:a16="http://schemas.microsoft.com/office/drawing/2014/main" id="{9366DA19-A47B-E855-7904-4044030436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966" name="Group 2006">
                <a:extLst>
                  <a:ext uri="{FF2B5EF4-FFF2-40B4-BE49-F238E27FC236}">
                    <a16:creationId xmlns:a16="http://schemas.microsoft.com/office/drawing/2014/main" id="{73E6A757-7373-7184-D00C-31E0FF6022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1975" name="AutoShape 2007">
                  <a:extLst>
                    <a:ext uri="{FF2B5EF4-FFF2-40B4-BE49-F238E27FC236}">
                      <a16:creationId xmlns:a16="http://schemas.microsoft.com/office/drawing/2014/main" id="{DE9546CA-FF94-6B28-8768-91852BD636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76" name="Line 2008">
                  <a:extLst>
                    <a:ext uri="{FF2B5EF4-FFF2-40B4-BE49-F238E27FC236}">
                      <a16:creationId xmlns:a16="http://schemas.microsoft.com/office/drawing/2014/main" id="{E8B072F4-F3A8-3667-87A9-8223DF072C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77" name="AutoShape 2009">
                  <a:extLst>
                    <a:ext uri="{FF2B5EF4-FFF2-40B4-BE49-F238E27FC236}">
                      <a16:creationId xmlns:a16="http://schemas.microsoft.com/office/drawing/2014/main" id="{CC4BCF6E-7AB3-9BF9-9B6C-FA26C6A3B3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967" name="Group 2010">
                <a:extLst>
                  <a:ext uri="{FF2B5EF4-FFF2-40B4-BE49-F238E27FC236}">
                    <a16:creationId xmlns:a16="http://schemas.microsoft.com/office/drawing/2014/main" id="{6B376162-8B50-C878-1360-35C32B8F14D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1972" name="AutoShape 2011">
                  <a:extLst>
                    <a:ext uri="{FF2B5EF4-FFF2-40B4-BE49-F238E27FC236}">
                      <a16:creationId xmlns:a16="http://schemas.microsoft.com/office/drawing/2014/main" id="{44AF9016-DE5D-CE47-92F8-55EF6ADCB7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73" name="Line 2012">
                  <a:extLst>
                    <a:ext uri="{FF2B5EF4-FFF2-40B4-BE49-F238E27FC236}">
                      <a16:creationId xmlns:a16="http://schemas.microsoft.com/office/drawing/2014/main" id="{E1F31302-77E7-CA81-B055-4DDEDE3CBC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74" name="AutoShape 2013">
                  <a:extLst>
                    <a:ext uri="{FF2B5EF4-FFF2-40B4-BE49-F238E27FC236}">
                      <a16:creationId xmlns:a16="http://schemas.microsoft.com/office/drawing/2014/main" id="{1D0218D1-7C2B-6E0E-B9E4-3A9779038C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968" name="Group 2014">
                <a:extLst>
                  <a:ext uri="{FF2B5EF4-FFF2-40B4-BE49-F238E27FC236}">
                    <a16:creationId xmlns:a16="http://schemas.microsoft.com/office/drawing/2014/main" id="{C9E9AEDD-45BA-E112-241F-A4814A3AC2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1969" name="AutoShape 2015">
                  <a:extLst>
                    <a:ext uri="{FF2B5EF4-FFF2-40B4-BE49-F238E27FC236}">
                      <a16:creationId xmlns:a16="http://schemas.microsoft.com/office/drawing/2014/main" id="{2EA89B1C-4106-B7C1-C14F-09B0F47C33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70" name="Line 2016">
                  <a:extLst>
                    <a:ext uri="{FF2B5EF4-FFF2-40B4-BE49-F238E27FC236}">
                      <a16:creationId xmlns:a16="http://schemas.microsoft.com/office/drawing/2014/main" id="{A1B0E79E-1CD5-D459-8170-39658CDE50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71" name="AutoShape 2017">
                  <a:extLst>
                    <a:ext uri="{FF2B5EF4-FFF2-40B4-BE49-F238E27FC236}">
                      <a16:creationId xmlns:a16="http://schemas.microsoft.com/office/drawing/2014/main" id="{BD9E1AC4-C7DC-1C0F-2B0C-AEF0BE8BEF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1918" name="Group 2018">
              <a:extLst>
                <a:ext uri="{FF2B5EF4-FFF2-40B4-BE49-F238E27FC236}">
                  <a16:creationId xmlns:a16="http://schemas.microsoft.com/office/drawing/2014/main" id="{876DB5B0-F7F6-F0DD-268D-C08431124C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2" y="3872"/>
              <a:ext cx="1968" cy="240"/>
              <a:chOff x="2992" y="3872"/>
              <a:chExt cx="1968" cy="240"/>
            </a:xfrm>
          </p:grpSpPr>
          <p:grpSp>
            <p:nvGrpSpPr>
              <p:cNvPr id="1919" name="Group 2019">
                <a:extLst>
                  <a:ext uri="{FF2B5EF4-FFF2-40B4-BE49-F238E27FC236}">
                    <a16:creationId xmlns:a16="http://schemas.microsoft.com/office/drawing/2014/main" id="{0797A4EC-3661-B9B5-8D0B-D14503D16D5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2" y="3872"/>
                <a:ext cx="240" cy="240"/>
                <a:chOff x="1584" y="1104"/>
                <a:chExt cx="2448" cy="2456"/>
              </a:xfrm>
            </p:grpSpPr>
            <p:sp>
              <p:nvSpPr>
                <p:cNvPr id="1956" name="AutoShape 2020">
                  <a:extLst>
                    <a:ext uri="{FF2B5EF4-FFF2-40B4-BE49-F238E27FC236}">
                      <a16:creationId xmlns:a16="http://schemas.microsoft.com/office/drawing/2014/main" id="{C4813452-10D6-9437-1042-B8781D6102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57" name="Line 2021">
                  <a:extLst>
                    <a:ext uri="{FF2B5EF4-FFF2-40B4-BE49-F238E27FC236}">
                      <a16:creationId xmlns:a16="http://schemas.microsoft.com/office/drawing/2014/main" id="{962CA6B9-8752-32FD-426C-21990333C8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58" name="AutoShape 2022">
                  <a:extLst>
                    <a:ext uri="{FF2B5EF4-FFF2-40B4-BE49-F238E27FC236}">
                      <a16:creationId xmlns:a16="http://schemas.microsoft.com/office/drawing/2014/main" id="{1376A8A2-5A01-051D-9E45-3564A49252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920" name="Group 2023">
                <a:extLst>
                  <a:ext uri="{FF2B5EF4-FFF2-40B4-BE49-F238E27FC236}">
                    <a16:creationId xmlns:a16="http://schemas.microsoft.com/office/drawing/2014/main" id="{F90E90ED-CD83-8B4B-5007-0E6221BE83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4" y="3872"/>
                <a:ext cx="240" cy="240"/>
                <a:chOff x="1584" y="1104"/>
                <a:chExt cx="2448" cy="2456"/>
              </a:xfrm>
            </p:grpSpPr>
            <p:sp>
              <p:nvSpPr>
                <p:cNvPr id="1953" name="AutoShape 2024">
                  <a:extLst>
                    <a:ext uri="{FF2B5EF4-FFF2-40B4-BE49-F238E27FC236}">
                      <a16:creationId xmlns:a16="http://schemas.microsoft.com/office/drawing/2014/main" id="{D5CC69E0-C327-A0C8-CBD9-B8A30AB7BD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54" name="Line 2025">
                  <a:extLst>
                    <a:ext uri="{FF2B5EF4-FFF2-40B4-BE49-F238E27FC236}">
                      <a16:creationId xmlns:a16="http://schemas.microsoft.com/office/drawing/2014/main" id="{17774B9B-F222-D02D-6E8B-88F78CB267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55" name="AutoShape 2026">
                  <a:extLst>
                    <a:ext uri="{FF2B5EF4-FFF2-40B4-BE49-F238E27FC236}">
                      <a16:creationId xmlns:a16="http://schemas.microsoft.com/office/drawing/2014/main" id="{55D9CE9A-9565-C789-DFB6-112CAAF789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921" name="Group 2027">
                <a:extLst>
                  <a:ext uri="{FF2B5EF4-FFF2-40B4-BE49-F238E27FC236}">
                    <a16:creationId xmlns:a16="http://schemas.microsoft.com/office/drawing/2014/main" id="{A68FEE82-F017-9B98-9C8D-2241625506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76" y="3872"/>
                <a:ext cx="240" cy="240"/>
                <a:chOff x="1584" y="1104"/>
                <a:chExt cx="2448" cy="2456"/>
              </a:xfrm>
            </p:grpSpPr>
            <p:sp>
              <p:nvSpPr>
                <p:cNvPr id="1950" name="AutoShape 2028">
                  <a:extLst>
                    <a:ext uri="{FF2B5EF4-FFF2-40B4-BE49-F238E27FC236}">
                      <a16:creationId xmlns:a16="http://schemas.microsoft.com/office/drawing/2014/main" id="{C4D881F4-6343-A4F9-AAF6-BA4D193F69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51" name="Line 2029">
                  <a:extLst>
                    <a:ext uri="{FF2B5EF4-FFF2-40B4-BE49-F238E27FC236}">
                      <a16:creationId xmlns:a16="http://schemas.microsoft.com/office/drawing/2014/main" id="{FAF71CC5-F588-7515-007F-A3834DBA3A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52" name="AutoShape 2030">
                  <a:extLst>
                    <a:ext uri="{FF2B5EF4-FFF2-40B4-BE49-F238E27FC236}">
                      <a16:creationId xmlns:a16="http://schemas.microsoft.com/office/drawing/2014/main" id="{3FB6C6DE-EA58-FA77-0A85-704A532CC6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922" name="Group 2031">
                <a:extLst>
                  <a:ext uri="{FF2B5EF4-FFF2-40B4-BE49-F238E27FC236}">
                    <a16:creationId xmlns:a16="http://schemas.microsoft.com/office/drawing/2014/main" id="{9A3AD2CE-1075-9A9C-2C86-A876060076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68" y="3872"/>
                <a:ext cx="240" cy="240"/>
                <a:chOff x="1584" y="1104"/>
                <a:chExt cx="2448" cy="2456"/>
              </a:xfrm>
            </p:grpSpPr>
            <p:sp>
              <p:nvSpPr>
                <p:cNvPr id="1947" name="AutoShape 2032">
                  <a:extLst>
                    <a:ext uri="{FF2B5EF4-FFF2-40B4-BE49-F238E27FC236}">
                      <a16:creationId xmlns:a16="http://schemas.microsoft.com/office/drawing/2014/main" id="{16809B89-74F3-2ECD-A302-5D36D1F83C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48" name="Line 2033">
                  <a:extLst>
                    <a:ext uri="{FF2B5EF4-FFF2-40B4-BE49-F238E27FC236}">
                      <a16:creationId xmlns:a16="http://schemas.microsoft.com/office/drawing/2014/main" id="{C4B6A458-E28E-A677-1CCE-02569345EE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49" name="AutoShape 2034">
                  <a:extLst>
                    <a:ext uri="{FF2B5EF4-FFF2-40B4-BE49-F238E27FC236}">
                      <a16:creationId xmlns:a16="http://schemas.microsoft.com/office/drawing/2014/main" id="{A9CA6428-D340-1C17-CFD9-3096BD29EC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923" name="Group 2035">
                <a:extLst>
                  <a:ext uri="{FF2B5EF4-FFF2-40B4-BE49-F238E27FC236}">
                    <a16:creationId xmlns:a16="http://schemas.microsoft.com/office/drawing/2014/main" id="{048EAC8C-049F-D8A8-9558-FD7D31FF686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60" y="3872"/>
                <a:ext cx="240" cy="240"/>
                <a:chOff x="1584" y="1104"/>
                <a:chExt cx="2448" cy="2456"/>
              </a:xfrm>
            </p:grpSpPr>
            <p:sp>
              <p:nvSpPr>
                <p:cNvPr id="1944" name="AutoShape 2036">
                  <a:extLst>
                    <a:ext uri="{FF2B5EF4-FFF2-40B4-BE49-F238E27FC236}">
                      <a16:creationId xmlns:a16="http://schemas.microsoft.com/office/drawing/2014/main" id="{39D27BDF-2F49-FD84-63B2-EABEB1BC29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45" name="Line 2037">
                  <a:extLst>
                    <a:ext uri="{FF2B5EF4-FFF2-40B4-BE49-F238E27FC236}">
                      <a16:creationId xmlns:a16="http://schemas.microsoft.com/office/drawing/2014/main" id="{6D9C493E-C9A2-C738-03FC-9764789D85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46" name="AutoShape 2038">
                  <a:extLst>
                    <a:ext uri="{FF2B5EF4-FFF2-40B4-BE49-F238E27FC236}">
                      <a16:creationId xmlns:a16="http://schemas.microsoft.com/office/drawing/2014/main" id="{CE3D0557-CD99-4128-A7B8-EA77D73B4F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924" name="Group 2039">
                <a:extLst>
                  <a:ext uri="{FF2B5EF4-FFF2-40B4-BE49-F238E27FC236}">
                    <a16:creationId xmlns:a16="http://schemas.microsoft.com/office/drawing/2014/main" id="{C176461F-C505-8180-1728-915AEF462E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2" y="3872"/>
                <a:ext cx="240" cy="240"/>
                <a:chOff x="1584" y="1104"/>
                <a:chExt cx="2448" cy="2456"/>
              </a:xfrm>
            </p:grpSpPr>
            <p:sp>
              <p:nvSpPr>
                <p:cNvPr id="1941" name="AutoShape 2040">
                  <a:extLst>
                    <a:ext uri="{FF2B5EF4-FFF2-40B4-BE49-F238E27FC236}">
                      <a16:creationId xmlns:a16="http://schemas.microsoft.com/office/drawing/2014/main" id="{DB3CCA4C-846D-7152-A3B8-DC195624AE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42" name="Line 2041">
                  <a:extLst>
                    <a:ext uri="{FF2B5EF4-FFF2-40B4-BE49-F238E27FC236}">
                      <a16:creationId xmlns:a16="http://schemas.microsoft.com/office/drawing/2014/main" id="{52C12E33-5E92-4CF0-B908-38992A32E7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43" name="AutoShape 2042">
                  <a:extLst>
                    <a:ext uri="{FF2B5EF4-FFF2-40B4-BE49-F238E27FC236}">
                      <a16:creationId xmlns:a16="http://schemas.microsoft.com/office/drawing/2014/main" id="{7DBEE085-9432-EDDC-F1C8-979FB30FE7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925" name="Group 2043">
                <a:extLst>
                  <a:ext uri="{FF2B5EF4-FFF2-40B4-BE49-F238E27FC236}">
                    <a16:creationId xmlns:a16="http://schemas.microsoft.com/office/drawing/2014/main" id="{34697D5D-E294-5AD9-0A54-6681B27B44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44" y="3872"/>
                <a:ext cx="240" cy="240"/>
                <a:chOff x="1584" y="1104"/>
                <a:chExt cx="2448" cy="2456"/>
              </a:xfrm>
            </p:grpSpPr>
            <p:sp>
              <p:nvSpPr>
                <p:cNvPr id="1938" name="AutoShape 2044">
                  <a:extLst>
                    <a:ext uri="{FF2B5EF4-FFF2-40B4-BE49-F238E27FC236}">
                      <a16:creationId xmlns:a16="http://schemas.microsoft.com/office/drawing/2014/main" id="{CC9AE2AB-AA01-0A16-4E56-0BADF4AE89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39" name="Line 2045">
                  <a:extLst>
                    <a:ext uri="{FF2B5EF4-FFF2-40B4-BE49-F238E27FC236}">
                      <a16:creationId xmlns:a16="http://schemas.microsoft.com/office/drawing/2014/main" id="{65D0395E-7958-9E4F-17D5-C9157D0F7E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40" name="AutoShape 2046">
                  <a:extLst>
                    <a:ext uri="{FF2B5EF4-FFF2-40B4-BE49-F238E27FC236}">
                      <a16:creationId xmlns:a16="http://schemas.microsoft.com/office/drawing/2014/main" id="{C51C9B8D-F916-3CA6-F4FB-184EC26D20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926" name="Group 2047">
                <a:extLst>
                  <a:ext uri="{FF2B5EF4-FFF2-40B4-BE49-F238E27FC236}">
                    <a16:creationId xmlns:a16="http://schemas.microsoft.com/office/drawing/2014/main" id="{598D087A-9037-BDB2-0295-3330AE1D4CF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36" y="3872"/>
                <a:ext cx="240" cy="240"/>
                <a:chOff x="1584" y="1104"/>
                <a:chExt cx="2448" cy="2456"/>
              </a:xfrm>
            </p:grpSpPr>
            <p:sp>
              <p:nvSpPr>
                <p:cNvPr id="1935" name="AutoShape 2048">
                  <a:extLst>
                    <a:ext uri="{FF2B5EF4-FFF2-40B4-BE49-F238E27FC236}">
                      <a16:creationId xmlns:a16="http://schemas.microsoft.com/office/drawing/2014/main" id="{1F513DDF-B4D6-FFDC-488E-39CCBA13A8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36" name="Line 2049">
                  <a:extLst>
                    <a:ext uri="{FF2B5EF4-FFF2-40B4-BE49-F238E27FC236}">
                      <a16:creationId xmlns:a16="http://schemas.microsoft.com/office/drawing/2014/main" id="{C6EB5A67-4449-B1B6-9D6C-0CF3182438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37" name="AutoShape 2050">
                  <a:extLst>
                    <a:ext uri="{FF2B5EF4-FFF2-40B4-BE49-F238E27FC236}">
                      <a16:creationId xmlns:a16="http://schemas.microsoft.com/office/drawing/2014/main" id="{986190EC-F117-0B87-3AC6-6F20E8EE5B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927" name="Group 2051">
                <a:extLst>
                  <a:ext uri="{FF2B5EF4-FFF2-40B4-BE49-F238E27FC236}">
                    <a16:creationId xmlns:a16="http://schemas.microsoft.com/office/drawing/2014/main" id="{93ABB30E-F8D4-93B4-DCDF-297FFAD4F9C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28" y="3872"/>
                <a:ext cx="240" cy="240"/>
                <a:chOff x="1584" y="1104"/>
                <a:chExt cx="2448" cy="2456"/>
              </a:xfrm>
            </p:grpSpPr>
            <p:sp>
              <p:nvSpPr>
                <p:cNvPr id="1932" name="AutoShape 2052">
                  <a:extLst>
                    <a:ext uri="{FF2B5EF4-FFF2-40B4-BE49-F238E27FC236}">
                      <a16:creationId xmlns:a16="http://schemas.microsoft.com/office/drawing/2014/main" id="{31A442E4-21A1-7BBB-47D9-E9CF3C31A1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33" name="Line 2053">
                  <a:extLst>
                    <a:ext uri="{FF2B5EF4-FFF2-40B4-BE49-F238E27FC236}">
                      <a16:creationId xmlns:a16="http://schemas.microsoft.com/office/drawing/2014/main" id="{F888062C-AE69-3CB3-E703-79E8DDE726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34" name="AutoShape 2054">
                  <a:extLst>
                    <a:ext uri="{FF2B5EF4-FFF2-40B4-BE49-F238E27FC236}">
                      <a16:creationId xmlns:a16="http://schemas.microsoft.com/office/drawing/2014/main" id="{9FF9982B-7252-EA78-EBD2-93BD6D7C16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928" name="Group 2055">
                <a:extLst>
                  <a:ext uri="{FF2B5EF4-FFF2-40B4-BE49-F238E27FC236}">
                    <a16:creationId xmlns:a16="http://schemas.microsoft.com/office/drawing/2014/main" id="{F3391A63-E03D-5C82-755F-5D08DC04818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20" y="3872"/>
                <a:ext cx="240" cy="240"/>
                <a:chOff x="1584" y="1104"/>
                <a:chExt cx="2448" cy="2456"/>
              </a:xfrm>
            </p:grpSpPr>
            <p:sp>
              <p:nvSpPr>
                <p:cNvPr id="1929" name="AutoShape 2056">
                  <a:extLst>
                    <a:ext uri="{FF2B5EF4-FFF2-40B4-BE49-F238E27FC236}">
                      <a16:creationId xmlns:a16="http://schemas.microsoft.com/office/drawing/2014/main" id="{76FB1273-8D74-8CF2-EADE-CE9DED2B4F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30" name="Line 2057">
                  <a:extLst>
                    <a:ext uri="{FF2B5EF4-FFF2-40B4-BE49-F238E27FC236}">
                      <a16:creationId xmlns:a16="http://schemas.microsoft.com/office/drawing/2014/main" id="{C5D09286-5EEB-DB9E-34BB-506954AFB3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31" name="AutoShape 2058">
                  <a:extLst>
                    <a:ext uri="{FF2B5EF4-FFF2-40B4-BE49-F238E27FC236}">
                      <a16:creationId xmlns:a16="http://schemas.microsoft.com/office/drawing/2014/main" id="{D950DEDE-59B3-871B-9A6D-93B4437E53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</p:grpSp>
      <p:grpSp>
        <p:nvGrpSpPr>
          <p:cNvPr id="2319" name="Group 2059">
            <a:extLst>
              <a:ext uri="{FF2B5EF4-FFF2-40B4-BE49-F238E27FC236}">
                <a16:creationId xmlns:a16="http://schemas.microsoft.com/office/drawing/2014/main" id="{9031FFAA-043C-A09F-8B9B-C5AE9DCF7951}"/>
              </a:ext>
            </a:extLst>
          </p:cNvPr>
          <p:cNvGrpSpPr>
            <a:grpSpLocks/>
          </p:cNvGrpSpPr>
          <p:nvPr/>
        </p:nvGrpSpPr>
        <p:grpSpPr bwMode="auto">
          <a:xfrm>
            <a:off x="1040468" y="2656162"/>
            <a:ext cx="4013200" cy="1270000"/>
            <a:chOff x="2992" y="3312"/>
            <a:chExt cx="2528" cy="800"/>
          </a:xfrm>
        </p:grpSpPr>
        <p:grpSp>
          <p:nvGrpSpPr>
            <p:cNvPr id="2320" name="Group 2060">
              <a:extLst>
                <a:ext uri="{FF2B5EF4-FFF2-40B4-BE49-F238E27FC236}">
                  <a16:creationId xmlns:a16="http://schemas.microsoft.com/office/drawing/2014/main" id="{43A92240-8AAB-0B93-715C-888EC0D7BC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2" y="3312"/>
              <a:ext cx="1968" cy="240"/>
              <a:chOff x="3504" y="720"/>
              <a:chExt cx="1968" cy="240"/>
            </a:xfrm>
          </p:grpSpPr>
          <p:grpSp>
            <p:nvGrpSpPr>
              <p:cNvPr id="2690" name="Group 2061">
                <a:extLst>
                  <a:ext uri="{FF2B5EF4-FFF2-40B4-BE49-F238E27FC236}">
                    <a16:creationId xmlns:a16="http://schemas.microsoft.com/office/drawing/2014/main" id="{8EEB4160-68A8-4CDF-552F-E4CE54D07B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2727" name="AutoShape 2062">
                  <a:extLst>
                    <a:ext uri="{FF2B5EF4-FFF2-40B4-BE49-F238E27FC236}">
                      <a16:creationId xmlns:a16="http://schemas.microsoft.com/office/drawing/2014/main" id="{32C01489-6546-BE4D-784B-7A92C80F9B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28" name="Line 2063">
                  <a:extLst>
                    <a:ext uri="{FF2B5EF4-FFF2-40B4-BE49-F238E27FC236}">
                      <a16:creationId xmlns:a16="http://schemas.microsoft.com/office/drawing/2014/main" id="{6D867F18-4285-1A68-B1A7-CDB195B414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29" name="AutoShape 2064">
                  <a:extLst>
                    <a:ext uri="{FF2B5EF4-FFF2-40B4-BE49-F238E27FC236}">
                      <a16:creationId xmlns:a16="http://schemas.microsoft.com/office/drawing/2014/main" id="{3095B45F-501E-FB59-B4A5-EA8C69C7CE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691" name="Group 2065">
                <a:extLst>
                  <a:ext uri="{FF2B5EF4-FFF2-40B4-BE49-F238E27FC236}">
                    <a16:creationId xmlns:a16="http://schemas.microsoft.com/office/drawing/2014/main" id="{ED7B92CD-91E7-5FB3-A075-4D4DDB66520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2724" name="AutoShape 2066">
                  <a:extLst>
                    <a:ext uri="{FF2B5EF4-FFF2-40B4-BE49-F238E27FC236}">
                      <a16:creationId xmlns:a16="http://schemas.microsoft.com/office/drawing/2014/main" id="{52352C82-AE26-FAE7-E240-9C8CC98002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25" name="Line 2067">
                  <a:extLst>
                    <a:ext uri="{FF2B5EF4-FFF2-40B4-BE49-F238E27FC236}">
                      <a16:creationId xmlns:a16="http://schemas.microsoft.com/office/drawing/2014/main" id="{E7074B99-7F88-0F0D-680E-38E620C779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26" name="AutoShape 2068">
                  <a:extLst>
                    <a:ext uri="{FF2B5EF4-FFF2-40B4-BE49-F238E27FC236}">
                      <a16:creationId xmlns:a16="http://schemas.microsoft.com/office/drawing/2014/main" id="{15D494D5-C529-4359-D614-97CEC62ACD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692" name="Group 2069">
                <a:extLst>
                  <a:ext uri="{FF2B5EF4-FFF2-40B4-BE49-F238E27FC236}">
                    <a16:creationId xmlns:a16="http://schemas.microsoft.com/office/drawing/2014/main" id="{342695FB-1E5A-F9ED-99ED-12471023C6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2721" name="AutoShape 2070">
                  <a:extLst>
                    <a:ext uri="{FF2B5EF4-FFF2-40B4-BE49-F238E27FC236}">
                      <a16:creationId xmlns:a16="http://schemas.microsoft.com/office/drawing/2014/main" id="{9DA27896-004F-6779-E21B-99B5232FC4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22" name="Line 2071">
                  <a:extLst>
                    <a:ext uri="{FF2B5EF4-FFF2-40B4-BE49-F238E27FC236}">
                      <a16:creationId xmlns:a16="http://schemas.microsoft.com/office/drawing/2014/main" id="{2D311852-C457-A1B8-F26D-574F223CEE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23" name="AutoShape 2072">
                  <a:extLst>
                    <a:ext uri="{FF2B5EF4-FFF2-40B4-BE49-F238E27FC236}">
                      <a16:creationId xmlns:a16="http://schemas.microsoft.com/office/drawing/2014/main" id="{2674417C-3BD7-E9CF-A9F8-44B979D95D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693" name="Group 2073">
                <a:extLst>
                  <a:ext uri="{FF2B5EF4-FFF2-40B4-BE49-F238E27FC236}">
                    <a16:creationId xmlns:a16="http://schemas.microsoft.com/office/drawing/2014/main" id="{0BA4B4F8-6A04-4897-E7A1-CEB2F4BFE3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2718" name="AutoShape 2074">
                  <a:extLst>
                    <a:ext uri="{FF2B5EF4-FFF2-40B4-BE49-F238E27FC236}">
                      <a16:creationId xmlns:a16="http://schemas.microsoft.com/office/drawing/2014/main" id="{A0FED47E-EA81-6A46-0BEE-8224FDCB92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19" name="Line 2075">
                  <a:extLst>
                    <a:ext uri="{FF2B5EF4-FFF2-40B4-BE49-F238E27FC236}">
                      <a16:creationId xmlns:a16="http://schemas.microsoft.com/office/drawing/2014/main" id="{74F81B42-E66F-4EC3-BE8D-AE9A74A358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20" name="AutoShape 2076">
                  <a:extLst>
                    <a:ext uri="{FF2B5EF4-FFF2-40B4-BE49-F238E27FC236}">
                      <a16:creationId xmlns:a16="http://schemas.microsoft.com/office/drawing/2014/main" id="{E872C633-F088-2F2D-4E1D-0C05DFBFBD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694" name="Group 2077">
                <a:extLst>
                  <a:ext uri="{FF2B5EF4-FFF2-40B4-BE49-F238E27FC236}">
                    <a16:creationId xmlns:a16="http://schemas.microsoft.com/office/drawing/2014/main" id="{ED42EFB0-8F2E-6E5D-6972-E4812E8C12E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2715" name="AutoShape 2078">
                  <a:extLst>
                    <a:ext uri="{FF2B5EF4-FFF2-40B4-BE49-F238E27FC236}">
                      <a16:creationId xmlns:a16="http://schemas.microsoft.com/office/drawing/2014/main" id="{42BA5B46-5417-9274-B837-40ABBCA3A6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16" name="Line 2079">
                  <a:extLst>
                    <a:ext uri="{FF2B5EF4-FFF2-40B4-BE49-F238E27FC236}">
                      <a16:creationId xmlns:a16="http://schemas.microsoft.com/office/drawing/2014/main" id="{0FB48C12-D8F9-191B-6CC4-14695FD2AA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17" name="AutoShape 2080">
                  <a:extLst>
                    <a:ext uri="{FF2B5EF4-FFF2-40B4-BE49-F238E27FC236}">
                      <a16:creationId xmlns:a16="http://schemas.microsoft.com/office/drawing/2014/main" id="{B0472870-3C51-C136-0A4D-81349FBF42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695" name="Group 2081">
                <a:extLst>
                  <a:ext uri="{FF2B5EF4-FFF2-40B4-BE49-F238E27FC236}">
                    <a16:creationId xmlns:a16="http://schemas.microsoft.com/office/drawing/2014/main" id="{8F512C6F-EC3F-5D42-50F8-5380E435E9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2712" name="AutoShape 2082">
                  <a:extLst>
                    <a:ext uri="{FF2B5EF4-FFF2-40B4-BE49-F238E27FC236}">
                      <a16:creationId xmlns:a16="http://schemas.microsoft.com/office/drawing/2014/main" id="{982121CA-B7CE-934B-5E54-A7BCAEE8D6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13" name="Line 2083">
                  <a:extLst>
                    <a:ext uri="{FF2B5EF4-FFF2-40B4-BE49-F238E27FC236}">
                      <a16:creationId xmlns:a16="http://schemas.microsoft.com/office/drawing/2014/main" id="{C459154E-D211-8A2D-9BBF-4736E4BDE2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14" name="AutoShape 2084">
                  <a:extLst>
                    <a:ext uri="{FF2B5EF4-FFF2-40B4-BE49-F238E27FC236}">
                      <a16:creationId xmlns:a16="http://schemas.microsoft.com/office/drawing/2014/main" id="{F9AB23EF-6783-6477-9C13-CDB70210A7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696" name="Group 2085">
                <a:extLst>
                  <a:ext uri="{FF2B5EF4-FFF2-40B4-BE49-F238E27FC236}">
                    <a16:creationId xmlns:a16="http://schemas.microsoft.com/office/drawing/2014/main" id="{41DC445D-B73A-B924-4F05-EEA42BADD3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2709" name="AutoShape 2086">
                  <a:extLst>
                    <a:ext uri="{FF2B5EF4-FFF2-40B4-BE49-F238E27FC236}">
                      <a16:creationId xmlns:a16="http://schemas.microsoft.com/office/drawing/2014/main" id="{2649006B-046F-60B4-33CC-3C5019A49D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10" name="Line 2087">
                  <a:extLst>
                    <a:ext uri="{FF2B5EF4-FFF2-40B4-BE49-F238E27FC236}">
                      <a16:creationId xmlns:a16="http://schemas.microsoft.com/office/drawing/2014/main" id="{EAB5CB0D-A319-DBC5-4EB0-556BBD3CDE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11" name="AutoShape 2088">
                  <a:extLst>
                    <a:ext uri="{FF2B5EF4-FFF2-40B4-BE49-F238E27FC236}">
                      <a16:creationId xmlns:a16="http://schemas.microsoft.com/office/drawing/2014/main" id="{39F07E65-2873-232C-812C-459C98F423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697" name="Group 2089">
                <a:extLst>
                  <a:ext uri="{FF2B5EF4-FFF2-40B4-BE49-F238E27FC236}">
                    <a16:creationId xmlns:a16="http://schemas.microsoft.com/office/drawing/2014/main" id="{37413C83-0C19-10B6-0B73-C94CC9E53D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2706" name="AutoShape 2090">
                  <a:extLst>
                    <a:ext uri="{FF2B5EF4-FFF2-40B4-BE49-F238E27FC236}">
                      <a16:creationId xmlns:a16="http://schemas.microsoft.com/office/drawing/2014/main" id="{E8297457-608D-7385-4424-73C02F8B6D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07" name="Line 2091">
                  <a:extLst>
                    <a:ext uri="{FF2B5EF4-FFF2-40B4-BE49-F238E27FC236}">
                      <a16:creationId xmlns:a16="http://schemas.microsoft.com/office/drawing/2014/main" id="{121C92BE-70AD-C497-2E93-32E94A1490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08" name="AutoShape 2092">
                  <a:extLst>
                    <a:ext uri="{FF2B5EF4-FFF2-40B4-BE49-F238E27FC236}">
                      <a16:creationId xmlns:a16="http://schemas.microsoft.com/office/drawing/2014/main" id="{E7026787-0C7C-1FD0-72BC-48D5F73F9F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698" name="Group 2093">
                <a:extLst>
                  <a:ext uri="{FF2B5EF4-FFF2-40B4-BE49-F238E27FC236}">
                    <a16:creationId xmlns:a16="http://schemas.microsoft.com/office/drawing/2014/main" id="{472951A4-BC2A-233A-C70A-772529120A1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2703" name="AutoShape 2094">
                  <a:extLst>
                    <a:ext uri="{FF2B5EF4-FFF2-40B4-BE49-F238E27FC236}">
                      <a16:creationId xmlns:a16="http://schemas.microsoft.com/office/drawing/2014/main" id="{0DAE91D3-5B85-E98F-10FA-98C485A51C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04" name="Line 2095">
                  <a:extLst>
                    <a:ext uri="{FF2B5EF4-FFF2-40B4-BE49-F238E27FC236}">
                      <a16:creationId xmlns:a16="http://schemas.microsoft.com/office/drawing/2014/main" id="{001D2717-660F-02B1-2D28-D5F92A6ACB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05" name="AutoShape 2096">
                  <a:extLst>
                    <a:ext uri="{FF2B5EF4-FFF2-40B4-BE49-F238E27FC236}">
                      <a16:creationId xmlns:a16="http://schemas.microsoft.com/office/drawing/2014/main" id="{600409A6-3F89-CFD4-8EC8-AEE362BF3A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699" name="Group 2097">
                <a:extLst>
                  <a:ext uri="{FF2B5EF4-FFF2-40B4-BE49-F238E27FC236}">
                    <a16:creationId xmlns:a16="http://schemas.microsoft.com/office/drawing/2014/main" id="{4A40C789-A9A6-5A7A-F2A5-F4A8529041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2700" name="AutoShape 2098">
                  <a:extLst>
                    <a:ext uri="{FF2B5EF4-FFF2-40B4-BE49-F238E27FC236}">
                      <a16:creationId xmlns:a16="http://schemas.microsoft.com/office/drawing/2014/main" id="{9A3E9AC3-09AF-682C-0386-8DA34D3A59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01" name="Line 2099">
                  <a:extLst>
                    <a:ext uri="{FF2B5EF4-FFF2-40B4-BE49-F238E27FC236}">
                      <a16:creationId xmlns:a16="http://schemas.microsoft.com/office/drawing/2014/main" id="{B363EC68-CE0E-7D25-A033-43B6472850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02" name="AutoShape 2100">
                  <a:extLst>
                    <a:ext uri="{FF2B5EF4-FFF2-40B4-BE49-F238E27FC236}">
                      <a16:creationId xmlns:a16="http://schemas.microsoft.com/office/drawing/2014/main" id="{F5D88482-DC9B-72A8-BD6B-A08C6AB370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2321" name="Group 2101">
              <a:extLst>
                <a:ext uri="{FF2B5EF4-FFF2-40B4-BE49-F238E27FC236}">
                  <a16:creationId xmlns:a16="http://schemas.microsoft.com/office/drawing/2014/main" id="{B42B35BA-4921-9D07-9A6A-EBFB823243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88" y="3376"/>
              <a:ext cx="1968" cy="240"/>
              <a:chOff x="3504" y="720"/>
              <a:chExt cx="1968" cy="240"/>
            </a:xfrm>
          </p:grpSpPr>
          <p:grpSp>
            <p:nvGrpSpPr>
              <p:cNvPr id="2650" name="Group 2102">
                <a:extLst>
                  <a:ext uri="{FF2B5EF4-FFF2-40B4-BE49-F238E27FC236}">
                    <a16:creationId xmlns:a16="http://schemas.microsoft.com/office/drawing/2014/main" id="{A1872A9F-A3B4-212C-4802-3644E36E43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2687" name="AutoShape 2103">
                  <a:extLst>
                    <a:ext uri="{FF2B5EF4-FFF2-40B4-BE49-F238E27FC236}">
                      <a16:creationId xmlns:a16="http://schemas.microsoft.com/office/drawing/2014/main" id="{9EE38EC7-0002-7319-01B6-5C84CE4362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88" name="Line 2104">
                  <a:extLst>
                    <a:ext uri="{FF2B5EF4-FFF2-40B4-BE49-F238E27FC236}">
                      <a16:creationId xmlns:a16="http://schemas.microsoft.com/office/drawing/2014/main" id="{69951C6C-1F3C-BEE6-F4AB-C1F8FF6314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89" name="AutoShape 2105">
                  <a:extLst>
                    <a:ext uri="{FF2B5EF4-FFF2-40B4-BE49-F238E27FC236}">
                      <a16:creationId xmlns:a16="http://schemas.microsoft.com/office/drawing/2014/main" id="{F6537078-AEF7-D59A-59C8-C09291CC80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651" name="Group 2106">
                <a:extLst>
                  <a:ext uri="{FF2B5EF4-FFF2-40B4-BE49-F238E27FC236}">
                    <a16:creationId xmlns:a16="http://schemas.microsoft.com/office/drawing/2014/main" id="{30D975F5-0178-BE25-78B5-95A9181498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2684" name="AutoShape 2107">
                  <a:extLst>
                    <a:ext uri="{FF2B5EF4-FFF2-40B4-BE49-F238E27FC236}">
                      <a16:creationId xmlns:a16="http://schemas.microsoft.com/office/drawing/2014/main" id="{7E2CFB7A-37FB-103E-41AC-F8AE0EF27C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85" name="Line 2108">
                  <a:extLst>
                    <a:ext uri="{FF2B5EF4-FFF2-40B4-BE49-F238E27FC236}">
                      <a16:creationId xmlns:a16="http://schemas.microsoft.com/office/drawing/2014/main" id="{3E435861-97CD-E075-880A-7375018E88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86" name="AutoShape 2109">
                  <a:extLst>
                    <a:ext uri="{FF2B5EF4-FFF2-40B4-BE49-F238E27FC236}">
                      <a16:creationId xmlns:a16="http://schemas.microsoft.com/office/drawing/2014/main" id="{48127612-FA2F-0A62-2956-07C29D42EF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652" name="Group 2110">
                <a:extLst>
                  <a:ext uri="{FF2B5EF4-FFF2-40B4-BE49-F238E27FC236}">
                    <a16:creationId xmlns:a16="http://schemas.microsoft.com/office/drawing/2014/main" id="{4001E826-A98D-94A1-06D3-E0E82A2F2A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2681" name="AutoShape 2111">
                  <a:extLst>
                    <a:ext uri="{FF2B5EF4-FFF2-40B4-BE49-F238E27FC236}">
                      <a16:creationId xmlns:a16="http://schemas.microsoft.com/office/drawing/2014/main" id="{C316E301-3E50-CB16-99C8-82FD58546C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82" name="Line 2112">
                  <a:extLst>
                    <a:ext uri="{FF2B5EF4-FFF2-40B4-BE49-F238E27FC236}">
                      <a16:creationId xmlns:a16="http://schemas.microsoft.com/office/drawing/2014/main" id="{A7DEE1DA-DC05-1A9D-0FEF-403D998814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83" name="AutoShape 2113">
                  <a:extLst>
                    <a:ext uri="{FF2B5EF4-FFF2-40B4-BE49-F238E27FC236}">
                      <a16:creationId xmlns:a16="http://schemas.microsoft.com/office/drawing/2014/main" id="{674C95D0-D562-5CB3-60D3-01577E3A9C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653" name="Group 2114">
                <a:extLst>
                  <a:ext uri="{FF2B5EF4-FFF2-40B4-BE49-F238E27FC236}">
                    <a16:creationId xmlns:a16="http://schemas.microsoft.com/office/drawing/2014/main" id="{5DB97FFB-9E8A-5EF2-EBC8-3F89F05E4B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2678" name="AutoShape 2115">
                  <a:extLst>
                    <a:ext uri="{FF2B5EF4-FFF2-40B4-BE49-F238E27FC236}">
                      <a16:creationId xmlns:a16="http://schemas.microsoft.com/office/drawing/2014/main" id="{9CD4C64E-1498-3B90-19F5-35DAD662FD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79" name="Line 2116">
                  <a:extLst>
                    <a:ext uri="{FF2B5EF4-FFF2-40B4-BE49-F238E27FC236}">
                      <a16:creationId xmlns:a16="http://schemas.microsoft.com/office/drawing/2014/main" id="{087CCCE8-D100-057F-F726-60D18FE808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80" name="AutoShape 2117">
                  <a:extLst>
                    <a:ext uri="{FF2B5EF4-FFF2-40B4-BE49-F238E27FC236}">
                      <a16:creationId xmlns:a16="http://schemas.microsoft.com/office/drawing/2014/main" id="{853825FE-725C-8B0D-1238-30DC0513A3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654" name="Group 2118">
                <a:extLst>
                  <a:ext uri="{FF2B5EF4-FFF2-40B4-BE49-F238E27FC236}">
                    <a16:creationId xmlns:a16="http://schemas.microsoft.com/office/drawing/2014/main" id="{EB215B71-7E31-6DB9-EEAA-D838D97F34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2675" name="AutoShape 2119">
                  <a:extLst>
                    <a:ext uri="{FF2B5EF4-FFF2-40B4-BE49-F238E27FC236}">
                      <a16:creationId xmlns:a16="http://schemas.microsoft.com/office/drawing/2014/main" id="{FF4EFFA2-3D2E-BC2C-5152-CCD5C3B3B9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76" name="Line 2120">
                  <a:extLst>
                    <a:ext uri="{FF2B5EF4-FFF2-40B4-BE49-F238E27FC236}">
                      <a16:creationId xmlns:a16="http://schemas.microsoft.com/office/drawing/2014/main" id="{CA00DA49-9DE1-10C5-197B-40A75AF51D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77" name="AutoShape 2121">
                  <a:extLst>
                    <a:ext uri="{FF2B5EF4-FFF2-40B4-BE49-F238E27FC236}">
                      <a16:creationId xmlns:a16="http://schemas.microsoft.com/office/drawing/2014/main" id="{7371C566-EEAD-3216-B3BA-F22121A72A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655" name="Group 2122">
                <a:extLst>
                  <a:ext uri="{FF2B5EF4-FFF2-40B4-BE49-F238E27FC236}">
                    <a16:creationId xmlns:a16="http://schemas.microsoft.com/office/drawing/2014/main" id="{D0327029-D7B3-4A74-D682-0BBA454C1B5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2672" name="AutoShape 2123">
                  <a:extLst>
                    <a:ext uri="{FF2B5EF4-FFF2-40B4-BE49-F238E27FC236}">
                      <a16:creationId xmlns:a16="http://schemas.microsoft.com/office/drawing/2014/main" id="{0B41E44C-4C9A-3650-7A59-CDEEDBC31A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73" name="Line 2124">
                  <a:extLst>
                    <a:ext uri="{FF2B5EF4-FFF2-40B4-BE49-F238E27FC236}">
                      <a16:creationId xmlns:a16="http://schemas.microsoft.com/office/drawing/2014/main" id="{7717622A-CA36-D0DE-3D90-02A4DE18AA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74" name="AutoShape 2125">
                  <a:extLst>
                    <a:ext uri="{FF2B5EF4-FFF2-40B4-BE49-F238E27FC236}">
                      <a16:creationId xmlns:a16="http://schemas.microsoft.com/office/drawing/2014/main" id="{545A9523-7935-CFAF-728C-87587F9005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656" name="Group 2126">
                <a:extLst>
                  <a:ext uri="{FF2B5EF4-FFF2-40B4-BE49-F238E27FC236}">
                    <a16:creationId xmlns:a16="http://schemas.microsoft.com/office/drawing/2014/main" id="{CF10249F-1FA6-905A-543D-58E90B8E8CE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2669" name="AutoShape 2127">
                  <a:extLst>
                    <a:ext uri="{FF2B5EF4-FFF2-40B4-BE49-F238E27FC236}">
                      <a16:creationId xmlns:a16="http://schemas.microsoft.com/office/drawing/2014/main" id="{0D100128-1CFE-7F48-9C96-31D1C9E36A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70" name="Line 2128">
                  <a:extLst>
                    <a:ext uri="{FF2B5EF4-FFF2-40B4-BE49-F238E27FC236}">
                      <a16:creationId xmlns:a16="http://schemas.microsoft.com/office/drawing/2014/main" id="{F9CB2EC7-206A-DAA8-8037-C09EDB360F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71" name="AutoShape 2129">
                  <a:extLst>
                    <a:ext uri="{FF2B5EF4-FFF2-40B4-BE49-F238E27FC236}">
                      <a16:creationId xmlns:a16="http://schemas.microsoft.com/office/drawing/2014/main" id="{A4684741-0647-D4FF-7719-71325F9C1A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657" name="Group 2130">
                <a:extLst>
                  <a:ext uri="{FF2B5EF4-FFF2-40B4-BE49-F238E27FC236}">
                    <a16:creationId xmlns:a16="http://schemas.microsoft.com/office/drawing/2014/main" id="{9947983F-6B6E-1E3C-A319-7DEE5E636AE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2666" name="AutoShape 2131">
                  <a:extLst>
                    <a:ext uri="{FF2B5EF4-FFF2-40B4-BE49-F238E27FC236}">
                      <a16:creationId xmlns:a16="http://schemas.microsoft.com/office/drawing/2014/main" id="{457A74D5-D508-B654-9EC2-C70A1CE3BD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67" name="Line 2132">
                  <a:extLst>
                    <a:ext uri="{FF2B5EF4-FFF2-40B4-BE49-F238E27FC236}">
                      <a16:creationId xmlns:a16="http://schemas.microsoft.com/office/drawing/2014/main" id="{98238DEB-BC3C-1B07-B4F0-18EB75152C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68" name="AutoShape 2133">
                  <a:extLst>
                    <a:ext uri="{FF2B5EF4-FFF2-40B4-BE49-F238E27FC236}">
                      <a16:creationId xmlns:a16="http://schemas.microsoft.com/office/drawing/2014/main" id="{3EAD011B-5BA3-87F3-9B63-607B5F08CE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658" name="Group 2134">
                <a:extLst>
                  <a:ext uri="{FF2B5EF4-FFF2-40B4-BE49-F238E27FC236}">
                    <a16:creationId xmlns:a16="http://schemas.microsoft.com/office/drawing/2014/main" id="{23B9492E-069D-763F-22C3-2190FFAD26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2663" name="AutoShape 2135">
                  <a:extLst>
                    <a:ext uri="{FF2B5EF4-FFF2-40B4-BE49-F238E27FC236}">
                      <a16:creationId xmlns:a16="http://schemas.microsoft.com/office/drawing/2014/main" id="{9FEC1104-6789-7D7F-F3A7-051C734EAD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64" name="Line 2136">
                  <a:extLst>
                    <a:ext uri="{FF2B5EF4-FFF2-40B4-BE49-F238E27FC236}">
                      <a16:creationId xmlns:a16="http://schemas.microsoft.com/office/drawing/2014/main" id="{4A5B2F3F-5E3E-1561-45A6-52DC43039E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65" name="AutoShape 2137">
                  <a:extLst>
                    <a:ext uri="{FF2B5EF4-FFF2-40B4-BE49-F238E27FC236}">
                      <a16:creationId xmlns:a16="http://schemas.microsoft.com/office/drawing/2014/main" id="{231166A5-8482-30D6-15A2-74C8EB8EB6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659" name="Group 2138">
                <a:extLst>
                  <a:ext uri="{FF2B5EF4-FFF2-40B4-BE49-F238E27FC236}">
                    <a16:creationId xmlns:a16="http://schemas.microsoft.com/office/drawing/2014/main" id="{F4259F8D-8147-E075-5E22-5EB4CEB309D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2660" name="AutoShape 2139">
                  <a:extLst>
                    <a:ext uri="{FF2B5EF4-FFF2-40B4-BE49-F238E27FC236}">
                      <a16:creationId xmlns:a16="http://schemas.microsoft.com/office/drawing/2014/main" id="{FD829A71-9443-D1A0-1F24-711AFD2094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61" name="Line 2140">
                  <a:extLst>
                    <a:ext uri="{FF2B5EF4-FFF2-40B4-BE49-F238E27FC236}">
                      <a16:creationId xmlns:a16="http://schemas.microsoft.com/office/drawing/2014/main" id="{0015F311-8BF4-65A5-44D5-E8C25F2E2E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62" name="AutoShape 2141">
                  <a:extLst>
                    <a:ext uri="{FF2B5EF4-FFF2-40B4-BE49-F238E27FC236}">
                      <a16:creationId xmlns:a16="http://schemas.microsoft.com/office/drawing/2014/main" id="{79D6CC6A-E770-3033-AA5C-AC61D3D72C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2322" name="Group 2142">
              <a:extLst>
                <a:ext uri="{FF2B5EF4-FFF2-40B4-BE49-F238E27FC236}">
                  <a16:creationId xmlns:a16="http://schemas.microsoft.com/office/drawing/2014/main" id="{760B6B2B-E4BD-ADEB-96AC-360FE467E4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4" y="3440"/>
              <a:ext cx="1968" cy="240"/>
              <a:chOff x="3504" y="720"/>
              <a:chExt cx="1968" cy="240"/>
            </a:xfrm>
          </p:grpSpPr>
          <p:grpSp>
            <p:nvGrpSpPr>
              <p:cNvPr id="2610" name="Group 2143">
                <a:extLst>
                  <a:ext uri="{FF2B5EF4-FFF2-40B4-BE49-F238E27FC236}">
                    <a16:creationId xmlns:a16="http://schemas.microsoft.com/office/drawing/2014/main" id="{52A160ED-69AE-4982-633B-0A893DF751B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2647" name="AutoShape 2144">
                  <a:extLst>
                    <a:ext uri="{FF2B5EF4-FFF2-40B4-BE49-F238E27FC236}">
                      <a16:creationId xmlns:a16="http://schemas.microsoft.com/office/drawing/2014/main" id="{34A4F1EC-295F-FA56-CD5D-8539297542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8" name="Line 2145">
                  <a:extLst>
                    <a:ext uri="{FF2B5EF4-FFF2-40B4-BE49-F238E27FC236}">
                      <a16:creationId xmlns:a16="http://schemas.microsoft.com/office/drawing/2014/main" id="{CAF03984-867F-1599-69A3-0B66A5FCF4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9" name="AutoShape 2146">
                  <a:extLst>
                    <a:ext uri="{FF2B5EF4-FFF2-40B4-BE49-F238E27FC236}">
                      <a16:creationId xmlns:a16="http://schemas.microsoft.com/office/drawing/2014/main" id="{6DBA18B4-B733-7609-46CC-E9DCCEF917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611" name="Group 2147">
                <a:extLst>
                  <a:ext uri="{FF2B5EF4-FFF2-40B4-BE49-F238E27FC236}">
                    <a16:creationId xmlns:a16="http://schemas.microsoft.com/office/drawing/2014/main" id="{C47B7002-99B3-D7F2-5AD1-CF23357371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2644" name="AutoShape 2148">
                  <a:extLst>
                    <a:ext uri="{FF2B5EF4-FFF2-40B4-BE49-F238E27FC236}">
                      <a16:creationId xmlns:a16="http://schemas.microsoft.com/office/drawing/2014/main" id="{DFC74EEC-A93B-E834-AEC8-9131D14786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5" name="Line 2149">
                  <a:extLst>
                    <a:ext uri="{FF2B5EF4-FFF2-40B4-BE49-F238E27FC236}">
                      <a16:creationId xmlns:a16="http://schemas.microsoft.com/office/drawing/2014/main" id="{48DC224B-4400-1E43-1A6B-77F4E18AB9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6" name="AutoShape 2150">
                  <a:extLst>
                    <a:ext uri="{FF2B5EF4-FFF2-40B4-BE49-F238E27FC236}">
                      <a16:creationId xmlns:a16="http://schemas.microsoft.com/office/drawing/2014/main" id="{CFDEB2F8-6531-C4D6-65B5-234DA2847F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612" name="Group 2151">
                <a:extLst>
                  <a:ext uri="{FF2B5EF4-FFF2-40B4-BE49-F238E27FC236}">
                    <a16:creationId xmlns:a16="http://schemas.microsoft.com/office/drawing/2014/main" id="{D9EFC127-9656-2233-ACA4-FB33BA7DE77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2641" name="AutoShape 2152">
                  <a:extLst>
                    <a:ext uri="{FF2B5EF4-FFF2-40B4-BE49-F238E27FC236}">
                      <a16:creationId xmlns:a16="http://schemas.microsoft.com/office/drawing/2014/main" id="{0F942BC9-815D-C7B8-35A0-7395A9664B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2" name="Line 2153">
                  <a:extLst>
                    <a:ext uri="{FF2B5EF4-FFF2-40B4-BE49-F238E27FC236}">
                      <a16:creationId xmlns:a16="http://schemas.microsoft.com/office/drawing/2014/main" id="{6A637432-CC04-3B8B-901E-CB83C0728E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3" name="AutoShape 2154">
                  <a:extLst>
                    <a:ext uri="{FF2B5EF4-FFF2-40B4-BE49-F238E27FC236}">
                      <a16:creationId xmlns:a16="http://schemas.microsoft.com/office/drawing/2014/main" id="{781302FB-9A70-6AED-A616-563B65F43B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613" name="Group 2155">
                <a:extLst>
                  <a:ext uri="{FF2B5EF4-FFF2-40B4-BE49-F238E27FC236}">
                    <a16:creationId xmlns:a16="http://schemas.microsoft.com/office/drawing/2014/main" id="{2BD6657A-413D-C161-4989-D20CD71424D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2638" name="AutoShape 2156">
                  <a:extLst>
                    <a:ext uri="{FF2B5EF4-FFF2-40B4-BE49-F238E27FC236}">
                      <a16:creationId xmlns:a16="http://schemas.microsoft.com/office/drawing/2014/main" id="{22A5510F-5C8C-83F1-DAC2-81DF742512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39" name="Line 2157">
                  <a:extLst>
                    <a:ext uri="{FF2B5EF4-FFF2-40B4-BE49-F238E27FC236}">
                      <a16:creationId xmlns:a16="http://schemas.microsoft.com/office/drawing/2014/main" id="{8351E45C-9BF9-2C4A-C78D-84B58578C7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0" name="AutoShape 2158">
                  <a:extLst>
                    <a:ext uri="{FF2B5EF4-FFF2-40B4-BE49-F238E27FC236}">
                      <a16:creationId xmlns:a16="http://schemas.microsoft.com/office/drawing/2014/main" id="{72BCC059-DFB9-6983-0AF6-1BCA7AE5E9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614" name="Group 2159">
                <a:extLst>
                  <a:ext uri="{FF2B5EF4-FFF2-40B4-BE49-F238E27FC236}">
                    <a16:creationId xmlns:a16="http://schemas.microsoft.com/office/drawing/2014/main" id="{9ADA8C54-E4FF-54B0-3BF7-0784AFE4BF3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2635" name="AutoShape 2160">
                  <a:extLst>
                    <a:ext uri="{FF2B5EF4-FFF2-40B4-BE49-F238E27FC236}">
                      <a16:creationId xmlns:a16="http://schemas.microsoft.com/office/drawing/2014/main" id="{71E3EC8A-D0C7-068C-7D2C-87953A2F70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36" name="Line 2161">
                  <a:extLst>
                    <a:ext uri="{FF2B5EF4-FFF2-40B4-BE49-F238E27FC236}">
                      <a16:creationId xmlns:a16="http://schemas.microsoft.com/office/drawing/2014/main" id="{305ABA9F-55C4-607E-46E7-19F2C8ED2F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37" name="AutoShape 2162">
                  <a:extLst>
                    <a:ext uri="{FF2B5EF4-FFF2-40B4-BE49-F238E27FC236}">
                      <a16:creationId xmlns:a16="http://schemas.microsoft.com/office/drawing/2014/main" id="{112791BB-D41E-69AE-A149-50253FA783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615" name="Group 2163">
                <a:extLst>
                  <a:ext uri="{FF2B5EF4-FFF2-40B4-BE49-F238E27FC236}">
                    <a16:creationId xmlns:a16="http://schemas.microsoft.com/office/drawing/2014/main" id="{7FDBC9FD-5A48-A17F-0C38-EBB57F47CC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2632" name="AutoShape 2164">
                  <a:extLst>
                    <a:ext uri="{FF2B5EF4-FFF2-40B4-BE49-F238E27FC236}">
                      <a16:creationId xmlns:a16="http://schemas.microsoft.com/office/drawing/2014/main" id="{C52DA6C8-E858-68E1-BACF-3DA82042DF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33" name="Line 2165">
                  <a:extLst>
                    <a:ext uri="{FF2B5EF4-FFF2-40B4-BE49-F238E27FC236}">
                      <a16:creationId xmlns:a16="http://schemas.microsoft.com/office/drawing/2014/main" id="{2CA87318-D3A7-341C-7F11-E7BE22C667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34" name="AutoShape 2166">
                  <a:extLst>
                    <a:ext uri="{FF2B5EF4-FFF2-40B4-BE49-F238E27FC236}">
                      <a16:creationId xmlns:a16="http://schemas.microsoft.com/office/drawing/2014/main" id="{28709BC0-772A-99EC-2083-3856A359BF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616" name="Group 2167">
                <a:extLst>
                  <a:ext uri="{FF2B5EF4-FFF2-40B4-BE49-F238E27FC236}">
                    <a16:creationId xmlns:a16="http://schemas.microsoft.com/office/drawing/2014/main" id="{F608D796-8D1A-5F0C-5AB7-F7F5006E09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2629" name="AutoShape 2168">
                  <a:extLst>
                    <a:ext uri="{FF2B5EF4-FFF2-40B4-BE49-F238E27FC236}">
                      <a16:creationId xmlns:a16="http://schemas.microsoft.com/office/drawing/2014/main" id="{0F136B77-8725-AE03-2B2A-028A74A6FE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30" name="Line 2169">
                  <a:extLst>
                    <a:ext uri="{FF2B5EF4-FFF2-40B4-BE49-F238E27FC236}">
                      <a16:creationId xmlns:a16="http://schemas.microsoft.com/office/drawing/2014/main" id="{0B77D6CF-980E-FE1F-A105-618607E456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31" name="AutoShape 2170">
                  <a:extLst>
                    <a:ext uri="{FF2B5EF4-FFF2-40B4-BE49-F238E27FC236}">
                      <a16:creationId xmlns:a16="http://schemas.microsoft.com/office/drawing/2014/main" id="{7622C8BC-7F96-C9C7-CE78-55EABA9F73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617" name="Group 2171">
                <a:extLst>
                  <a:ext uri="{FF2B5EF4-FFF2-40B4-BE49-F238E27FC236}">
                    <a16:creationId xmlns:a16="http://schemas.microsoft.com/office/drawing/2014/main" id="{C6A6A041-F5DB-21BF-A962-497C8DC2D0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2626" name="AutoShape 2172">
                  <a:extLst>
                    <a:ext uri="{FF2B5EF4-FFF2-40B4-BE49-F238E27FC236}">
                      <a16:creationId xmlns:a16="http://schemas.microsoft.com/office/drawing/2014/main" id="{B4143702-3F3A-AEAB-49DA-BABE744B56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27" name="Line 2173">
                  <a:extLst>
                    <a:ext uri="{FF2B5EF4-FFF2-40B4-BE49-F238E27FC236}">
                      <a16:creationId xmlns:a16="http://schemas.microsoft.com/office/drawing/2014/main" id="{266DA8A9-8989-6CE4-430A-D0D94C9857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28" name="AutoShape 2174">
                  <a:extLst>
                    <a:ext uri="{FF2B5EF4-FFF2-40B4-BE49-F238E27FC236}">
                      <a16:creationId xmlns:a16="http://schemas.microsoft.com/office/drawing/2014/main" id="{438E62D1-223E-CD60-47BF-ED4DAC8B4F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618" name="Group 2175">
                <a:extLst>
                  <a:ext uri="{FF2B5EF4-FFF2-40B4-BE49-F238E27FC236}">
                    <a16:creationId xmlns:a16="http://schemas.microsoft.com/office/drawing/2014/main" id="{CF95C361-5DCC-5A3A-6FF6-EFA92C7ED16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2623" name="AutoShape 2176">
                  <a:extLst>
                    <a:ext uri="{FF2B5EF4-FFF2-40B4-BE49-F238E27FC236}">
                      <a16:creationId xmlns:a16="http://schemas.microsoft.com/office/drawing/2014/main" id="{F1F01BA2-4EF4-0337-96A2-2C94C07978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24" name="Line 2177">
                  <a:extLst>
                    <a:ext uri="{FF2B5EF4-FFF2-40B4-BE49-F238E27FC236}">
                      <a16:creationId xmlns:a16="http://schemas.microsoft.com/office/drawing/2014/main" id="{F11259C7-5245-E97D-D392-26CE452531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25" name="AutoShape 2178">
                  <a:extLst>
                    <a:ext uri="{FF2B5EF4-FFF2-40B4-BE49-F238E27FC236}">
                      <a16:creationId xmlns:a16="http://schemas.microsoft.com/office/drawing/2014/main" id="{96DD037E-FDEF-D9DA-11E9-1941E736CE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619" name="Group 2179">
                <a:extLst>
                  <a:ext uri="{FF2B5EF4-FFF2-40B4-BE49-F238E27FC236}">
                    <a16:creationId xmlns:a16="http://schemas.microsoft.com/office/drawing/2014/main" id="{141EAED0-E81A-168F-F466-67917B5E3EE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2620" name="AutoShape 2180">
                  <a:extLst>
                    <a:ext uri="{FF2B5EF4-FFF2-40B4-BE49-F238E27FC236}">
                      <a16:creationId xmlns:a16="http://schemas.microsoft.com/office/drawing/2014/main" id="{65D27A67-38CE-A339-7489-923754CA32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21" name="Line 2181">
                  <a:extLst>
                    <a:ext uri="{FF2B5EF4-FFF2-40B4-BE49-F238E27FC236}">
                      <a16:creationId xmlns:a16="http://schemas.microsoft.com/office/drawing/2014/main" id="{2B0ABE2B-3068-7C41-107C-8FD64247CE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22" name="AutoShape 2182">
                  <a:extLst>
                    <a:ext uri="{FF2B5EF4-FFF2-40B4-BE49-F238E27FC236}">
                      <a16:creationId xmlns:a16="http://schemas.microsoft.com/office/drawing/2014/main" id="{F7A91462-7C23-363B-5473-96100DEB45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2323" name="Group 2183">
              <a:extLst>
                <a:ext uri="{FF2B5EF4-FFF2-40B4-BE49-F238E27FC236}">
                  <a16:creationId xmlns:a16="http://schemas.microsoft.com/office/drawing/2014/main" id="{D0CA9F5F-D505-61E1-B5DE-E7595E8521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8" y="3496"/>
              <a:ext cx="1968" cy="240"/>
              <a:chOff x="3504" y="720"/>
              <a:chExt cx="1968" cy="240"/>
            </a:xfrm>
          </p:grpSpPr>
          <p:grpSp>
            <p:nvGrpSpPr>
              <p:cNvPr id="2570" name="Group 2184">
                <a:extLst>
                  <a:ext uri="{FF2B5EF4-FFF2-40B4-BE49-F238E27FC236}">
                    <a16:creationId xmlns:a16="http://schemas.microsoft.com/office/drawing/2014/main" id="{78533C6A-1D36-BC43-A0EC-5AD6BC945C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2607" name="AutoShape 2185">
                  <a:extLst>
                    <a:ext uri="{FF2B5EF4-FFF2-40B4-BE49-F238E27FC236}">
                      <a16:creationId xmlns:a16="http://schemas.microsoft.com/office/drawing/2014/main" id="{DBDB394E-9AFF-0D02-C61B-78824CA14E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08" name="Line 2186">
                  <a:extLst>
                    <a:ext uri="{FF2B5EF4-FFF2-40B4-BE49-F238E27FC236}">
                      <a16:creationId xmlns:a16="http://schemas.microsoft.com/office/drawing/2014/main" id="{364C41D3-E0FE-FAF0-D65E-D194807BD4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09" name="AutoShape 2187">
                  <a:extLst>
                    <a:ext uri="{FF2B5EF4-FFF2-40B4-BE49-F238E27FC236}">
                      <a16:creationId xmlns:a16="http://schemas.microsoft.com/office/drawing/2014/main" id="{4F8C5C72-B25E-FB3F-4AAD-F5C1A62C72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571" name="Group 2188">
                <a:extLst>
                  <a:ext uri="{FF2B5EF4-FFF2-40B4-BE49-F238E27FC236}">
                    <a16:creationId xmlns:a16="http://schemas.microsoft.com/office/drawing/2014/main" id="{7BE5C0B8-C7FA-35AF-CCB8-BC746C7C1C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2604" name="AutoShape 2189">
                  <a:extLst>
                    <a:ext uri="{FF2B5EF4-FFF2-40B4-BE49-F238E27FC236}">
                      <a16:creationId xmlns:a16="http://schemas.microsoft.com/office/drawing/2014/main" id="{A9892C62-3079-36B5-6D2A-F301414F97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05" name="Line 2190">
                  <a:extLst>
                    <a:ext uri="{FF2B5EF4-FFF2-40B4-BE49-F238E27FC236}">
                      <a16:creationId xmlns:a16="http://schemas.microsoft.com/office/drawing/2014/main" id="{411E08C9-708C-890E-B187-03FC44EAEF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06" name="AutoShape 2191">
                  <a:extLst>
                    <a:ext uri="{FF2B5EF4-FFF2-40B4-BE49-F238E27FC236}">
                      <a16:creationId xmlns:a16="http://schemas.microsoft.com/office/drawing/2014/main" id="{142509E1-F66F-D797-0426-4CB4F11047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572" name="Group 2192">
                <a:extLst>
                  <a:ext uri="{FF2B5EF4-FFF2-40B4-BE49-F238E27FC236}">
                    <a16:creationId xmlns:a16="http://schemas.microsoft.com/office/drawing/2014/main" id="{DE58B162-06F3-9EDF-0CC7-936E5235A5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2601" name="AutoShape 2193">
                  <a:extLst>
                    <a:ext uri="{FF2B5EF4-FFF2-40B4-BE49-F238E27FC236}">
                      <a16:creationId xmlns:a16="http://schemas.microsoft.com/office/drawing/2014/main" id="{972EB21D-D585-97D2-6C4D-4995039182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02" name="Line 2194">
                  <a:extLst>
                    <a:ext uri="{FF2B5EF4-FFF2-40B4-BE49-F238E27FC236}">
                      <a16:creationId xmlns:a16="http://schemas.microsoft.com/office/drawing/2014/main" id="{1009C9F0-6B6A-E5DE-55B3-545AD0F493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03" name="AutoShape 2195">
                  <a:extLst>
                    <a:ext uri="{FF2B5EF4-FFF2-40B4-BE49-F238E27FC236}">
                      <a16:creationId xmlns:a16="http://schemas.microsoft.com/office/drawing/2014/main" id="{C1CADA7F-1A4B-52B1-83B6-3441B8D179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573" name="Group 2196">
                <a:extLst>
                  <a:ext uri="{FF2B5EF4-FFF2-40B4-BE49-F238E27FC236}">
                    <a16:creationId xmlns:a16="http://schemas.microsoft.com/office/drawing/2014/main" id="{38FA75D7-6D68-46F6-D22B-06F849093A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2598" name="AutoShape 2197">
                  <a:extLst>
                    <a:ext uri="{FF2B5EF4-FFF2-40B4-BE49-F238E27FC236}">
                      <a16:creationId xmlns:a16="http://schemas.microsoft.com/office/drawing/2014/main" id="{58C9BE5A-B129-63DC-BA70-75D7A03657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99" name="Line 2198">
                  <a:extLst>
                    <a:ext uri="{FF2B5EF4-FFF2-40B4-BE49-F238E27FC236}">
                      <a16:creationId xmlns:a16="http://schemas.microsoft.com/office/drawing/2014/main" id="{44224DEA-C207-453B-D926-BD80583CB4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00" name="AutoShape 2199">
                  <a:extLst>
                    <a:ext uri="{FF2B5EF4-FFF2-40B4-BE49-F238E27FC236}">
                      <a16:creationId xmlns:a16="http://schemas.microsoft.com/office/drawing/2014/main" id="{AEB29E16-99DD-3665-8815-A848C6FE22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574" name="Group 2200">
                <a:extLst>
                  <a:ext uri="{FF2B5EF4-FFF2-40B4-BE49-F238E27FC236}">
                    <a16:creationId xmlns:a16="http://schemas.microsoft.com/office/drawing/2014/main" id="{EF8A9BEB-DDAC-1B56-B95D-63FD08E5B96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2595" name="AutoShape 2201">
                  <a:extLst>
                    <a:ext uri="{FF2B5EF4-FFF2-40B4-BE49-F238E27FC236}">
                      <a16:creationId xmlns:a16="http://schemas.microsoft.com/office/drawing/2014/main" id="{84458EE3-1346-0FDB-7AF3-0ECE935213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96" name="Line 2202">
                  <a:extLst>
                    <a:ext uri="{FF2B5EF4-FFF2-40B4-BE49-F238E27FC236}">
                      <a16:creationId xmlns:a16="http://schemas.microsoft.com/office/drawing/2014/main" id="{0A2B0D63-D7C0-0E74-DDC4-66E89BA830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97" name="AutoShape 2203">
                  <a:extLst>
                    <a:ext uri="{FF2B5EF4-FFF2-40B4-BE49-F238E27FC236}">
                      <a16:creationId xmlns:a16="http://schemas.microsoft.com/office/drawing/2014/main" id="{9D9F2C17-C360-9586-DE72-0F68BC63C7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575" name="Group 2204">
                <a:extLst>
                  <a:ext uri="{FF2B5EF4-FFF2-40B4-BE49-F238E27FC236}">
                    <a16:creationId xmlns:a16="http://schemas.microsoft.com/office/drawing/2014/main" id="{A2A87EFB-44D4-0AFA-0F7B-C6B47A2E7F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2592" name="AutoShape 2205">
                  <a:extLst>
                    <a:ext uri="{FF2B5EF4-FFF2-40B4-BE49-F238E27FC236}">
                      <a16:creationId xmlns:a16="http://schemas.microsoft.com/office/drawing/2014/main" id="{87980739-67B3-A55A-3384-E68F5E22F0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93" name="Line 2206">
                  <a:extLst>
                    <a:ext uri="{FF2B5EF4-FFF2-40B4-BE49-F238E27FC236}">
                      <a16:creationId xmlns:a16="http://schemas.microsoft.com/office/drawing/2014/main" id="{A7327BA9-5165-310A-B750-CB716912B7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94" name="AutoShape 2207">
                  <a:extLst>
                    <a:ext uri="{FF2B5EF4-FFF2-40B4-BE49-F238E27FC236}">
                      <a16:creationId xmlns:a16="http://schemas.microsoft.com/office/drawing/2014/main" id="{9E128225-F572-1878-206D-E9AB057F6A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576" name="Group 2208">
                <a:extLst>
                  <a:ext uri="{FF2B5EF4-FFF2-40B4-BE49-F238E27FC236}">
                    <a16:creationId xmlns:a16="http://schemas.microsoft.com/office/drawing/2014/main" id="{3778CAEE-E4D4-3DA1-E7B9-800A1EBD6C4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2589" name="AutoShape 2209">
                  <a:extLst>
                    <a:ext uri="{FF2B5EF4-FFF2-40B4-BE49-F238E27FC236}">
                      <a16:creationId xmlns:a16="http://schemas.microsoft.com/office/drawing/2014/main" id="{AFF8EAE5-DE4A-24E0-AE6B-9B3EF1C398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90" name="Line 2210">
                  <a:extLst>
                    <a:ext uri="{FF2B5EF4-FFF2-40B4-BE49-F238E27FC236}">
                      <a16:creationId xmlns:a16="http://schemas.microsoft.com/office/drawing/2014/main" id="{596E200A-2159-646F-856D-61D2835598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91" name="AutoShape 2211">
                  <a:extLst>
                    <a:ext uri="{FF2B5EF4-FFF2-40B4-BE49-F238E27FC236}">
                      <a16:creationId xmlns:a16="http://schemas.microsoft.com/office/drawing/2014/main" id="{53AD1C44-CC70-4AC0-367B-5B7048BF45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577" name="Group 2212">
                <a:extLst>
                  <a:ext uri="{FF2B5EF4-FFF2-40B4-BE49-F238E27FC236}">
                    <a16:creationId xmlns:a16="http://schemas.microsoft.com/office/drawing/2014/main" id="{5C7689F7-77FE-9318-C017-3DB9F8D0AA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2586" name="AutoShape 2213">
                  <a:extLst>
                    <a:ext uri="{FF2B5EF4-FFF2-40B4-BE49-F238E27FC236}">
                      <a16:creationId xmlns:a16="http://schemas.microsoft.com/office/drawing/2014/main" id="{9F474C36-70E0-CE05-E98D-6DA27BAB4F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87" name="Line 2214">
                  <a:extLst>
                    <a:ext uri="{FF2B5EF4-FFF2-40B4-BE49-F238E27FC236}">
                      <a16:creationId xmlns:a16="http://schemas.microsoft.com/office/drawing/2014/main" id="{2CC86D97-8069-0B20-0B5E-1050E7DD07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88" name="AutoShape 2215">
                  <a:extLst>
                    <a:ext uri="{FF2B5EF4-FFF2-40B4-BE49-F238E27FC236}">
                      <a16:creationId xmlns:a16="http://schemas.microsoft.com/office/drawing/2014/main" id="{DE7D21CC-C3D1-809D-1D49-E806BCFCC8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578" name="Group 2216">
                <a:extLst>
                  <a:ext uri="{FF2B5EF4-FFF2-40B4-BE49-F238E27FC236}">
                    <a16:creationId xmlns:a16="http://schemas.microsoft.com/office/drawing/2014/main" id="{F795FA37-8A22-8BE6-AF4F-633F1211F2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2583" name="AutoShape 2217">
                  <a:extLst>
                    <a:ext uri="{FF2B5EF4-FFF2-40B4-BE49-F238E27FC236}">
                      <a16:creationId xmlns:a16="http://schemas.microsoft.com/office/drawing/2014/main" id="{09B408E6-8D27-58C7-37DA-9D74CB7171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84" name="Line 2218">
                  <a:extLst>
                    <a:ext uri="{FF2B5EF4-FFF2-40B4-BE49-F238E27FC236}">
                      <a16:creationId xmlns:a16="http://schemas.microsoft.com/office/drawing/2014/main" id="{23825B00-01F7-40DC-0283-30E0E08100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85" name="AutoShape 2219">
                  <a:extLst>
                    <a:ext uri="{FF2B5EF4-FFF2-40B4-BE49-F238E27FC236}">
                      <a16:creationId xmlns:a16="http://schemas.microsoft.com/office/drawing/2014/main" id="{B4B20133-9B7A-B79D-09AD-E1C75A1874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579" name="Group 2220">
                <a:extLst>
                  <a:ext uri="{FF2B5EF4-FFF2-40B4-BE49-F238E27FC236}">
                    <a16:creationId xmlns:a16="http://schemas.microsoft.com/office/drawing/2014/main" id="{5F4EE43C-E248-7322-A09F-7C3E1DEFE6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2580" name="AutoShape 2221">
                  <a:extLst>
                    <a:ext uri="{FF2B5EF4-FFF2-40B4-BE49-F238E27FC236}">
                      <a16:creationId xmlns:a16="http://schemas.microsoft.com/office/drawing/2014/main" id="{187F4EAF-0AB9-C1A5-EC9A-007C744FF5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81" name="Line 2222">
                  <a:extLst>
                    <a:ext uri="{FF2B5EF4-FFF2-40B4-BE49-F238E27FC236}">
                      <a16:creationId xmlns:a16="http://schemas.microsoft.com/office/drawing/2014/main" id="{16DB98C1-DA98-EC64-07B7-A9E052B8DD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82" name="AutoShape 2223">
                  <a:extLst>
                    <a:ext uri="{FF2B5EF4-FFF2-40B4-BE49-F238E27FC236}">
                      <a16:creationId xmlns:a16="http://schemas.microsoft.com/office/drawing/2014/main" id="{BC228650-2B1F-F6ED-3E60-11C675C33A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2324" name="Group 2224">
              <a:extLst>
                <a:ext uri="{FF2B5EF4-FFF2-40B4-BE49-F238E27FC236}">
                  <a16:creationId xmlns:a16="http://schemas.microsoft.com/office/drawing/2014/main" id="{BD2DB72B-D48D-CAC0-59C6-CA13AB555D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4" y="3560"/>
              <a:ext cx="1968" cy="240"/>
              <a:chOff x="3504" y="720"/>
              <a:chExt cx="1968" cy="240"/>
            </a:xfrm>
          </p:grpSpPr>
          <p:grpSp>
            <p:nvGrpSpPr>
              <p:cNvPr id="2530" name="Group 2225">
                <a:extLst>
                  <a:ext uri="{FF2B5EF4-FFF2-40B4-BE49-F238E27FC236}">
                    <a16:creationId xmlns:a16="http://schemas.microsoft.com/office/drawing/2014/main" id="{620B81FA-0E06-58A8-2900-4C4FA8F95BE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2567" name="AutoShape 2226">
                  <a:extLst>
                    <a:ext uri="{FF2B5EF4-FFF2-40B4-BE49-F238E27FC236}">
                      <a16:creationId xmlns:a16="http://schemas.microsoft.com/office/drawing/2014/main" id="{4B93CC6B-B5C5-0572-1F0A-C797252A18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68" name="Line 2227">
                  <a:extLst>
                    <a:ext uri="{FF2B5EF4-FFF2-40B4-BE49-F238E27FC236}">
                      <a16:creationId xmlns:a16="http://schemas.microsoft.com/office/drawing/2014/main" id="{4924BE92-D24E-7B74-D676-5DAD610539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69" name="AutoShape 2228">
                  <a:extLst>
                    <a:ext uri="{FF2B5EF4-FFF2-40B4-BE49-F238E27FC236}">
                      <a16:creationId xmlns:a16="http://schemas.microsoft.com/office/drawing/2014/main" id="{BFE5C65A-BDED-B0BA-E36E-E2B89B0094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531" name="Group 2229">
                <a:extLst>
                  <a:ext uri="{FF2B5EF4-FFF2-40B4-BE49-F238E27FC236}">
                    <a16:creationId xmlns:a16="http://schemas.microsoft.com/office/drawing/2014/main" id="{43EE1199-A94E-B5EC-967C-6051B51746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2564" name="AutoShape 2230">
                  <a:extLst>
                    <a:ext uri="{FF2B5EF4-FFF2-40B4-BE49-F238E27FC236}">
                      <a16:creationId xmlns:a16="http://schemas.microsoft.com/office/drawing/2014/main" id="{40973C2E-59B1-452A-89F6-29D2C992FF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65" name="Line 2231">
                  <a:extLst>
                    <a:ext uri="{FF2B5EF4-FFF2-40B4-BE49-F238E27FC236}">
                      <a16:creationId xmlns:a16="http://schemas.microsoft.com/office/drawing/2014/main" id="{EC28303F-391F-CAE6-4E88-ADA80FEE49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66" name="AutoShape 2232">
                  <a:extLst>
                    <a:ext uri="{FF2B5EF4-FFF2-40B4-BE49-F238E27FC236}">
                      <a16:creationId xmlns:a16="http://schemas.microsoft.com/office/drawing/2014/main" id="{2720EBB9-340B-78C0-D193-BBBF7FDD4E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532" name="Group 2233">
                <a:extLst>
                  <a:ext uri="{FF2B5EF4-FFF2-40B4-BE49-F238E27FC236}">
                    <a16:creationId xmlns:a16="http://schemas.microsoft.com/office/drawing/2014/main" id="{45B4849C-9C3C-DA90-D395-937B8DD295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2561" name="AutoShape 2234">
                  <a:extLst>
                    <a:ext uri="{FF2B5EF4-FFF2-40B4-BE49-F238E27FC236}">
                      <a16:creationId xmlns:a16="http://schemas.microsoft.com/office/drawing/2014/main" id="{EC584CB0-1DF6-8CF2-6567-6FA42CBB82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62" name="Line 2235">
                  <a:extLst>
                    <a:ext uri="{FF2B5EF4-FFF2-40B4-BE49-F238E27FC236}">
                      <a16:creationId xmlns:a16="http://schemas.microsoft.com/office/drawing/2014/main" id="{7A8FE4CD-13F2-7683-0B13-FE807D0EFA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63" name="AutoShape 2236">
                  <a:extLst>
                    <a:ext uri="{FF2B5EF4-FFF2-40B4-BE49-F238E27FC236}">
                      <a16:creationId xmlns:a16="http://schemas.microsoft.com/office/drawing/2014/main" id="{DB2C3BA5-A333-CC94-3FC3-FF83DE1F7F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533" name="Group 2237">
                <a:extLst>
                  <a:ext uri="{FF2B5EF4-FFF2-40B4-BE49-F238E27FC236}">
                    <a16:creationId xmlns:a16="http://schemas.microsoft.com/office/drawing/2014/main" id="{C4F9BA3B-1B22-0138-9401-0490FC534A9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2558" name="AutoShape 2238">
                  <a:extLst>
                    <a:ext uri="{FF2B5EF4-FFF2-40B4-BE49-F238E27FC236}">
                      <a16:creationId xmlns:a16="http://schemas.microsoft.com/office/drawing/2014/main" id="{3AE34696-F27A-3CE4-AF22-916D303DD5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59" name="Line 2239">
                  <a:extLst>
                    <a:ext uri="{FF2B5EF4-FFF2-40B4-BE49-F238E27FC236}">
                      <a16:creationId xmlns:a16="http://schemas.microsoft.com/office/drawing/2014/main" id="{0051D439-ED7E-48B1-F67D-E7E06FE484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60" name="AutoShape 2240">
                  <a:extLst>
                    <a:ext uri="{FF2B5EF4-FFF2-40B4-BE49-F238E27FC236}">
                      <a16:creationId xmlns:a16="http://schemas.microsoft.com/office/drawing/2014/main" id="{7A2CB486-3C76-720A-ABFD-18443FDD2B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534" name="Group 2241">
                <a:extLst>
                  <a:ext uri="{FF2B5EF4-FFF2-40B4-BE49-F238E27FC236}">
                    <a16:creationId xmlns:a16="http://schemas.microsoft.com/office/drawing/2014/main" id="{B3CE30C7-8676-9B36-DD21-2E90D68D38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2555" name="AutoShape 2242">
                  <a:extLst>
                    <a:ext uri="{FF2B5EF4-FFF2-40B4-BE49-F238E27FC236}">
                      <a16:creationId xmlns:a16="http://schemas.microsoft.com/office/drawing/2014/main" id="{B0D262F8-7B3C-A991-DDDD-BFF1657F48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56" name="Line 2243">
                  <a:extLst>
                    <a:ext uri="{FF2B5EF4-FFF2-40B4-BE49-F238E27FC236}">
                      <a16:creationId xmlns:a16="http://schemas.microsoft.com/office/drawing/2014/main" id="{CB1DE557-1A67-277D-144E-55305D95C3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57" name="AutoShape 2244">
                  <a:extLst>
                    <a:ext uri="{FF2B5EF4-FFF2-40B4-BE49-F238E27FC236}">
                      <a16:creationId xmlns:a16="http://schemas.microsoft.com/office/drawing/2014/main" id="{A86D1865-0026-6341-2692-AB3D7566FB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535" name="Group 2245">
                <a:extLst>
                  <a:ext uri="{FF2B5EF4-FFF2-40B4-BE49-F238E27FC236}">
                    <a16:creationId xmlns:a16="http://schemas.microsoft.com/office/drawing/2014/main" id="{D49362FD-21F4-F6F8-7322-C5C1ED65817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2552" name="AutoShape 2246">
                  <a:extLst>
                    <a:ext uri="{FF2B5EF4-FFF2-40B4-BE49-F238E27FC236}">
                      <a16:creationId xmlns:a16="http://schemas.microsoft.com/office/drawing/2014/main" id="{19FEDFE6-BD3E-92C1-5E3E-67CACC32C0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53" name="Line 2247">
                  <a:extLst>
                    <a:ext uri="{FF2B5EF4-FFF2-40B4-BE49-F238E27FC236}">
                      <a16:creationId xmlns:a16="http://schemas.microsoft.com/office/drawing/2014/main" id="{39E3984F-6E21-4E3E-F9F9-69BA9FACA9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54" name="AutoShape 2248">
                  <a:extLst>
                    <a:ext uri="{FF2B5EF4-FFF2-40B4-BE49-F238E27FC236}">
                      <a16:creationId xmlns:a16="http://schemas.microsoft.com/office/drawing/2014/main" id="{A8ACEB13-4FE1-A0CF-110F-6352F98AC1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536" name="Group 2249">
                <a:extLst>
                  <a:ext uri="{FF2B5EF4-FFF2-40B4-BE49-F238E27FC236}">
                    <a16:creationId xmlns:a16="http://schemas.microsoft.com/office/drawing/2014/main" id="{801700D6-57AD-A95C-8728-9E1D495D8B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2549" name="AutoShape 2250">
                  <a:extLst>
                    <a:ext uri="{FF2B5EF4-FFF2-40B4-BE49-F238E27FC236}">
                      <a16:creationId xmlns:a16="http://schemas.microsoft.com/office/drawing/2014/main" id="{C490825E-BADD-5552-8DF3-37BA33DA8A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50" name="Line 2251">
                  <a:extLst>
                    <a:ext uri="{FF2B5EF4-FFF2-40B4-BE49-F238E27FC236}">
                      <a16:creationId xmlns:a16="http://schemas.microsoft.com/office/drawing/2014/main" id="{0AFB3A97-3250-6D2B-30C1-CA82F375A0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51" name="AutoShape 2252">
                  <a:extLst>
                    <a:ext uri="{FF2B5EF4-FFF2-40B4-BE49-F238E27FC236}">
                      <a16:creationId xmlns:a16="http://schemas.microsoft.com/office/drawing/2014/main" id="{ABF68806-2C77-B198-76E5-121753AF9F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537" name="Group 2253">
                <a:extLst>
                  <a:ext uri="{FF2B5EF4-FFF2-40B4-BE49-F238E27FC236}">
                    <a16:creationId xmlns:a16="http://schemas.microsoft.com/office/drawing/2014/main" id="{B4889EE9-C70F-F0FC-B175-B781D880CEA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2546" name="AutoShape 2254">
                  <a:extLst>
                    <a:ext uri="{FF2B5EF4-FFF2-40B4-BE49-F238E27FC236}">
                      <a16:creationId xmlns:a16="http://schemas.microsoft.com/office/drawing/2014/main" id="{AEC605BF-E1DB-3513-E933-DC378A4278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47" name="Line 2255">
                  <a:extLst>
                    <a:ext uri="{FF2B5EF4-FFF2-40B4-BE49-F238E27FC236}">
                      <a16:creationId xmlns:a16="http://schemas.microsoft.com/office/drawing/2014/main" id="{B9EF6F0B-F1F4-13DC-A96B-EDE1B4BB0A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48" name="AutoShape 2256">
                  <a:extLst>
                    <a:ext uri="{FF2B5EF4-FFF2-40B4-BE49-F238E27FC236}">
                      <a16:creationId xmlns:a16="http://schemas.microsoft.com/office/drawing/2014/main" id="{28AA19E2-DC54-E30D-3B60-5DA799133E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538" name="Group 2257">
                <a:extLst>
                  <a:ext uri="{FF2B5EF4-FFF2-40B4-BE49-F238E27FC236}">
                    <a16:creationId xmlns:a16="http://schemas.microsoft.com/office/drawing/2014/main" id="{69AF5166-54F0-C4C2-AFB5-2C2A7736BF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2543" name="AutoShape 2258">
                  <a:extLst>
                    <a:ext uri="{FF2B5EF4-FFF2-40B4-BE49-F238E27FC236}">
                      <a16:creationId xmlns:a16="http://schemas.microsoft.com/office/drawing/2014/main" id="{4D23736A-F8C5-E5F5-EE20-D7DBD76B14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44" name="Line 2259">
                  <a:extLst>
                    <a:ext uri="{FF2B5EF4-FFF2-40B4-BE49-F238E27FC236}">
                      <a16:creationId xmlns:a16="http://schemas.microsoft.com/office/drawing/2014/main" id="{81497415-6C4D-AEC2-7FD1-96EB54F8E2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45" name="AutoShape 2260">
                  <a:extLst>
                    <a:ext uri="{FF2B5EF4-FFF2-40B4-BE49-F238E27FC236}">
                      <a16:creationId xmlns:a16="http://schemas.microsoft.com/office/drawing/2014/main" id="{2297EE23-71AC-8773-C5A7-B7CFED9AB0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539" name="Group 2261">
                <a:extLst>
                  <a:ext uri="{FF2B5EF4-FFF2-40B4-BE49-F238E27FC236}">
                    <a16:creationId xmlns:a16="http://schemas.microsoft.com/office/drawing/2014/main" id="{8EF82EA8-6AAA-B527-8BB2-8F245B3DB0B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2540" name="AutoShape 2262">
                  <a:extLst>
                    <a:ext uri="{FF2B5EF4-FFF2-40B4-BE49-F238E27FC236}">
                      <a16:creationId xmlns:a16="http://schemas.microsoft.com/office/drawing/2014/main" id="{44926494-252E-84D6-EFD6-ECA70D392A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41" name="Line 2263">
                  <a:extLst>
                    <a:ext uri="{FF2B5EF4-FFF2-40B4-BE49-F238E27FC236}">
                      <a16:creationId xmlns:a16="http://schemas.microsoft.com/office/drawing/2014/main" id="{935262C3-EF26-F791-953C-7679FAE9C3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42" name="AutoShape 2264">
                  <a:extLst>
                    <a:ext uri="{FF2B5EF4-FFF2-40B4-BE49-F238E27FC236}">
                      <a16:creationId xmlns:a16="http://schemas.microsoft.com/office/drawing/2014/main" id="{6141814A-6BE6-C3C6-3AE1-DC69F37C27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2325" name="Group 2265">
              <a:extLst>
                <a:ext uri="{FF2B5EF4-FFF2-40B4-BE49-F238E27FC236}">
                  <a16:creationId xmlns:a16="http://schemas.microsoft.com/office/drawing/2014/main" id="{76188640-ACD5-63C7-986D-30C5FEF800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8" y="3616"/>
              <a:ext cx="1968" cy="240"/>
              <a:chOff x="3504" y="720"/>
              <a:chExt cx="1968" cy="240"/>
            </a:xfrm>
          </p:grpSpPr>
          <p:grpSp>
            <p:nvGrpSpPr>
              <p:cNvPr id="2490" name="Group 2266">
                <a:extLst>
                  <a:ext uri="{FF2B5EF4-FFF2-40B4-BE49-F238E27FC236}">
                    <a16:creationId xmlns:a16="http://schemas.microsoft.com/office/drawing/2014/main" id="{2BC10612-256C-C014-5F13-A269046160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2527" name="AutoShape 2267">
                  <a:extLst>
                    <a:ext uri="{FF2B5EF4-FFF2-40B4-BE49-F238E27FC236}">
                      <a16:creationId xmlns:a16="http://schemas.microsoft.com/office/drawing/2014/main" id="{71A37BE0-8CD1-B2BB-D949-E3E574D6EC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28" name="Line 2268">
                  <a:extLst>
                    <a:ext uri="{FF2B5EF4-FFF2-40B4-BE49-F238E27FC236}">
                      <a16:creationId xmlns:a16="http://schemas.microsoft.com/office/drawing/2014/main" id="{DC111A6D-8BAF-3C70-4C62-73466C46E6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29" name="AutoShape 2269">
                  <a:extLst>
                    <a:ext uri="{FF2B5EF4-FFF2-40B4-BE49-F238E27FC236}">
                      <a16:creationId xmlns:a16="http://schemas.microsoft.com/office/drawing/2014/main" id="{1721B707-7986-1D34-E9E4-16E932AFB0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491" name="Group 2270">
                <a:extLst>
                  <a:ext uri="{FF2B5EF4-FFF2-40B4-BE49-F238E27FC236}">
                    <a16:creationId xmlns:a16="http://schemas.microsoft.com/office/drawing/2014/main" id="{55141583-FB40-BDF6-2929-EBF4AF98BC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2524" name="AutoShape 2271">
                  <a:extLst>
                    <a:ext uri="{FF2B5EF4-FFF2-40B4-BE49-F238E27FC236}">
                      <a16:creationId xmlns:a16="http://schemas.microsoft.com/office/drawing/2014/main" id="{F63E3B1C-57EB-60EB-8D20-F64263C598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25" name="Line 2272">
                  <a:extLst>
                    <a:ext uri="{FF2B5EF4-FFF2-40B4-BE49-F238E27FC236}">
                      <a16:creationId xmlns:a16="http://schemas.microsoft.com/office/drawing/2014/main" id="{1459C434-8930-3148-9090-913EDD1882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26" name="AutoShape 2273">
                  <a:extLst>
                    <a:ext uri="{FF2B5EF4-FFF2-40B4-BE49-F238E27FC236}">
                      <a16:creationId xmlns:a16="http://schemas.microsoft.com/office/drawing/2014/main" id="{A9C42706-9B82-1419-F9FD-2D4F78214D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492" name="Group 2274">
                <a:extLst>
                  <a:ext uri="{FF2B5EF4-FFF2-40B4-BE49-F238E27FC236}">
                    <a16:creationId xmlns:a16="http://schemas.microsoft.com/office/drawing/2014/main" id="{F29F1012-E73B-D52D-0802-FE734CC420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2521" name="AutoShape 2275">
                  <a:extLst>
                    <a:ext uri="{FF2B5EF4-FFF2-40B4-BE49-F238E27FC236}">
                      <a16:creationId xmlns:a16="http://schemas.microsoft.com/office/drawing/2014/main" id="{47602FE4-A429-AE38-B793-32A997404B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22" name="Line 2276">
                  <a:extLst>
                    <a:ext uri="{FF2B5EF4-FFF2-40B4-BE49-F238E27FC236}">
                      <a16:creationId xmlns:a16="http://schemas.microsoft.com/office/drawing/2014/main" id="{A5BE508F-EA9B-5BA6-65C5-6ADB96ED48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23" name="AutoShape 2277">
                  <a:extLst>
                    <a:ext uri="{FF2B5EF4-FFF2-40B4-BE49-F238E27FC236}">
                      <a16:creationId xmlns:a16="http://schemas.microsoft.com/office/drawing/2014/main" id="{3415FDED-7E42-45FB-E3F5-F6ED6127C3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493" name="Group 2278">
                <a:extLst>
                  <a:ext uri="{FF2B5EF4-FFF2-40B4-BE49-F238E27FC236}">
                    <a16:creationId xmlns:a16="http://schemas.microsoft.com/office/drawing/2014/main" id="{A0734FD1-856B-03FF-7CD6-EED53AF408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2518" name="AutoShape 2279">
                  <a:extLst>
                    <a:ext uri="{FF2B5EF4-FFF2-40B4-BE49-F238E27FC236}">
                      <a16:creationId xmlns:a16="http://schemas.microsoft.com/office/drawing/2014/main" id="{DD15F8B9-4CC8-4925-DD34-857FB6D049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19" name="Line 2280">
                  <a:extLst>
                    <a:ext uri="{FF2B5EF4-FFF2-40B4-BE49-F238E27FC236}">
                      <a16:creationId xmlns:a16="http://schemas.microsoft.com/office/drawing/2014/main" id="{719C3F5B-0DB2-C91B-22CB-1B10116B3D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20" name="AutoShape 2281">
                  <a:extLst>
                    <a:ext uri="{FF2B5EF4-FFF2-40B4-BE49-F238E27FC236}">
                      <a16:creationId xmlns:a16="http://schemas.microsoft.com/office/drawing/2014/main" id="{5B6E36DD-EA03-F3F5-9981-80DF7FBFF6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494" name="Group 2282">
                <a:extLst>
                  <a:ext uri="{FF2B5EF4-FFF2-40B4-BE49-F238E27FC236}">
                    <a16:creationId xmlns:a16="http://schemas.microsoft.com/office/drawing/2014/main" id="{EA7F38B0-12C8-44B9-C4B0-64C45A814E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2515" name="AutoShape 2283">
                  <a:extLst>
                    <a:ext uri="{FF2B5EF4-FFF2-40B4-BE49-F238E27FC236}">
                      <a16:creationId xmlns:a16="http://schemas.microsoft.com/office/drawing/2014/main" id="{F85951CF-6454-FD29-ADF4-FE5F365104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16" name="Line 2284">
                  <a:extLst>
                    <a:ext uri="{FF2B5EF4-FFF2-40B4-BE49-F238E27FC236}">
                      <a16:creationId xmlns:a16="http://schemas.microsoft.com/office/drawing/2014/main" id="{02393ECA-097C-740D-342D-0814F207D7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17" name="AutoShape 2285">
                  <a:extLst>
                    <a:ext uri="{FF2B5EF4-FFF2-40B4-BE49-F238E27FC236}">
                      <a16:creationId xmlns:a16="http://schemas.microsoft.com/office/drawing/2014/main" id="{51A11CAE-690B-8625-43C3-3543377EBD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495" name="Group 2286">
                <a:extLst>
                  <a:ext uri="{FF2B5EF4-FFF2-40B4-BE49-F238E27FC236}">
                    <a16:creationId xmlns:a16="http://schemas.microsoft.com/office/drawing/2014/main" id="{66004204-DE11-F6A8-1B48-291D410CB5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2512" name="AutoShape 2287">
                  <a:extLst>
                    <a:ext uri="{FF2B5EF4-FFF2-40B4-BE49-F238E27FC236}">
                      <a16:creationId xmlns:a16="http://schemas.microsoft.com/office/drawing/2014/main" id="{42E3501D-E766-79B5-1452-4B368C8B7E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13" name="Line 2288">
                  <a:extLst>
                    <a:ext uri="{FF2B5EF4-FFF2-40B4-BE49-F238E27FC236}">
                      <a16:creationId xmlns:a16="http://schemas.microsoft.com/office/drawing/2014/main" id="{5020D4F5-3AB9-FF7C-98B7-5A16137FA7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14" name="AutoShape 2289">
                  <a:extLst>
                    <a:ext uri="{FF2B5EF4-FFF2-40B4-BE49-F238E27FC236}">
                      <a16:creationId xmlns:a16="http://schemas.microsoft.com/office/drawing/2014/main" id="{00BC4248-E2FF-A0DD-1541-DD2099892C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496" name="Group 2290">
                <a:extLst>
                  <a:ext uri="{FF2B5EF4-FFF2-40B4-BE49-F238E27FC236}">
                    <a16:creationId xmlns:a16="http://schemas.microsoft.com/office/drawing/2014/main" id="{1D8B9244-4DB4-056D-DF22-59E3B2B157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2509" name="AutoShape 2291">
                  <a:extLst>
                    <a:ext uri="{FF2B5EF4-FFF2-40B4-BE49-F238E27FC236}">
                      <a16:creationId xmlns:a16="http://schemas.microsoft.com/office/drawing/2014/main" id="{B6A837BF-FE4C-97BB-125D-9ACEE21730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10" name="Line 2292">
                  <a:extLst>
                    <a:ext uri="{FF2B5EF4-FFF2-40B4-BE49-F238E27FC236}">
                      <a16:creationId xmlns:a16="http://schemas.microsoft.com/office/drawing/2014/main" id="{3B386C7A-B35F-1226-4495-80F74420C5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11" name="AutoShape 2293">
                  <a:extLst>
                    <a:ext uri="{FF2B5EF4-FFF2-40B4-BE49-F238E27FC236}">
                      <a16:creationId xmlns:a16="http://schemas.microsoft.com/office/drawing/2014/main" id="{91018A9A-0A1D-66E5-3704-E712648DEC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497" name="Group 2294">
                <a:extLst>
                  <a:ext uri="{FF2B5EF4-FFF2-40B4-BE49-F238E27FC236}">
                    <a16:creationId xmlns:a16="http://schemas.microsoft.com/office/drawing/2014/main" id="{9C36C080-DC52-0D0B-A13C-F0BEE42195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2506" name="AutoShape 2295">
                  <a:extLst>
                    <a:ext uri="{FF2B5EF4-FFF2-40B4-BE49-F238E27FC236}">
                      <a16:creationId xmlns:a16="http://schemas.microsoft.com/office/drawing/2014/main" id="{214FA5AD-70E3-54EC-216C-D51129C181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07" name="Line 2296">
                  <a:extLst>
                    <a:ext uri="{FF2B5EF4-FFF2-40B4-BE49-F238E27FC236}">
                      <a16:creationId xmlns:a16="http://schemas.microsoft.com/office/drawing/2014/main" id="{75111724-D5E7-3DE7-A735-F142BAD953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08" name="AutoShape 2297">
                  <a:extLst>
                    <a:ext uri="{FF2B5EF4-FFF2-40B4-BE49-F238E27FC236}">
                      <a16:creationId xmlns:a16="http://schemas.microsoft.com/office/drawing/2014/main" id="{A34B8E73-8044-D7CE-C70E-AAC1451062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498" name="Group 2298">
                <a:extLst>
                  <a:ext uri="{FF2B5EF4-FFF2-40B4-BE49-F238E27FC236}">
                    <a16:creationId xmlns:a16="http://schemas.microsoft.com/office/drawing/2014/main" id="{588546AC-BA4B-914E-A1EA-5F2D48AB05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2503" name="AutoShape 2299">
                  <a:extLst>
                    <a:ext uri="{FF2B5EF4-FFF2-40B4-BE49-F238E27FC236}">
                      <a16:creationId xmlns:a16="http://schemas.microsoft.com/office/drawing/2014/main" id="{8B7774B1-1250-C499-5CDE-5E86339F3E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04" name="Line 2300">
                  <a:extLst>
                    <a:ext uri="{FF2B5EF4-FFF2-40B4-BE49-F238E27FC236}">
                      <a16:creationId xmlns:a16="http://schemas.microsoft.com/office/drawing/2014/main" id="{67153FE6-AD43-C713-66DB-74D1A13866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05" name="AutoShape 2301">
                  <a:extLst>
                    <a:ext uri="{FF2B5EF4-FFF2-40B4-BE49-F238E27FC236}">
                      <a16:creationId xmlns:a16="http://schemas.microsoft.com/office/drawing/2014/main" id="{DB9C2FB9-BEAD-48F4-4D0F-2334EBF033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499" name="Group 2302">
                <a:extLst>
                  <a:ext uri="{FF2B5EF4-FFF2-40B4-BE49-F238E27FC236}">
                    <a16:creationId xmlns:a16="http://schemas.microsoft.com/office/drawing/2014/main" id="{58E00289-00D8-07E2-2684-81387105BF3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2500" name="AutoShape 2303">
                  <a:extLst>
                    <a:ext uri="{FF2B5EF4-FFF2-40B4-BE49-F238E27FC236}">
                      <a16:creationId xmlns:a16="http://schemas.microsoft.com/office/drawing/2014/main" id="{128194F9-9C9A-5292-E981-8495122BED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01" name="Line 2304">
                  <a:extLst>
                    <a:ext uri="{FF2B5EF4-FFF2-40B4-BE49-F238E27FC236}">
                      <a16:creationId xmlns:a16="http://schemas.microsoft.com/office/drawing/2014/main" id="{DEF31499-F676-A086-6D10-F6E5E00ACA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02" name="AutoShape 2305">
                  <a:extLst>
                    <a:ext uri="{FF2B5EF4-FFF2-40B4-BE49-F238E27FC236}">
                      <a16:creationId xmlns:a16="http://schemas.microsoft.com/office/drawing/2014/main" id="{53446ADE-AD65-124E-3623-E528CE8E75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2326" name="Group 2306">
              <a:extLst>
                <a:ext uri="{FF2B5EF4-FFF2-40B4-BE49-F238E27FC236}">
                  <a16:creationId xmlns:a16="http://schemas.microsoft.com/office/drawing/2014/main" id="{A9553D04-2B89-DF91-AD7F-3E377D93B6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4" y="3680"/>
              <a:ext cx="1968" cy="240"/>
              <a:chOff x="3504" y="720"/>
              <a:chExt cx="1968" cy="240"/>
            </a:xfrm>
          </p:grpSpPr>
          <p:grpSp>
            <p:nvGrpSpPr>
              <p:cNvPr id="2450" name="Group 2307">
                <a:extLst>
                  <a:ext uri="{FF2B5EF4-FFF2-40B4-BE49-F238E27FC236}">
                    <a16:creationId xmlns:a16="http://schemas.microsoft.com/office/drawing/2014/main" id="{A475CB1C-7B2F-A0DE-5CF7-FBB3715AF0F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2487" name="AutoShape 2308">
                  <a:extLst>
                    <a:ext uri="{FF2B5EF4-FFF2-40B4-BE49-F238E27FC236}">
                      <a16:creationId xmlns:a16="http://schemas.microsoft.com/office/drawing/2014/main" id="{0F33509C-600C-7979-E45F-8345B6D0A1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88" name="Line 2309">
                  <a:extLst>
                    <a:ext uri="{FF2B5EF4-FFF2-40B4-BE49-F238E27FC236}">
                      <a16:creationId xmlns:a16="http://schemas.microsoft.com/office/drawing/2014/main" id="{B84B0788-9BA7-765C-5EDF-AF9924B47F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89" name="AutoShape 2310">
                  <a:extLst>
                    <a:ext uri="{FF2B5EF4-FFF2-40B4-BE49-F238E27FC236}">
                      <a16:creationId xmlns:a16="http://schemas.microsoft.com/office/drawing/2014/main" id="{432FAD5B-5366-3504-C952-B779EAF6F6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451" name="Group 2311">
                <a:extLst>
                  <a:ext uri="{FF2B5EF4-FFF2-40B4-BE49-F238E27FC236}">
                    <a16:creationId xmlns:a16="http://schemas.microsoft.com/office/drawing/2014/main" id="{73BC9CF2-2E58-2E71-82FF-91D44C2C194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2484" name="AutoShape 2312">
                  <a:extLst>
                    <a:ext uri="{FF2B5EF4-FFF2-40B4-BE49-F238E27FC236}">
                      <a16:creationId xmlns:a16="http://schemas.microsoft.com/office/drawing/2014/main" id="{CD3C513C-B63F-9FE1-F7B9-F3BCC7A604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85" name="Line 2313">
                  <a:extLst>
                    <a:ext uri="{FF2B5EF4-FFF2-40B4-BE49-F238E27FC236}">
                      <a16:creationId xmlns:a16="http://schemas.microsoft.com/office/drawing/2014/main" id="{6D4643CD-134B-D802-28A5-8C855AB5EE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86" name="AutoShape 2314">
                  <a:extLst>
                    <a:ext uri="{FF2B5EF4-FFF2-40B4-BE49-F238E27FC236}">
                      <a16:creationId xmlns:a16="http://schemas.microsoft.com/office/drawing/2014/main" id="{D9674B5D-4092-92E8-83C9-13DF18B6C0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452" name="Group 2315">
                <a:extLst>
                  <a:ext uri="{FF2B5EF4-FFF2-40B4-BE49-F238E27FC236}">
                    <a16:creationId xmlns:a16="http://schemas.microsoft.com/office/drawing/2014/main" id="{1D852D65-2EF1-4DFA-4862-54458F0856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2481" name="AutoShape 2316">
                  <a:extLst>
                    <a:ext uri="{FF2B5EF4-FFF2-40B4-BE49-F238E27FC236}">
                      <a16:creationId xmlns:a16="http://schemas.microsoft.com/office/drawing/2014/main" id="{F489A404-FF4E-758B-CF4A-3F3A4086AC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82" name="Line 2317">
                  <a:extLst>
                    <a:ext uri="{FF2B5EF4-FFF2-40B4-BE49-F238E27FC236}">
                      <a16:creationId xmlns:a16="http://schemas.microsoft.com/office/drawing/2014/main" id="{F6480C9C-F6D5-08BE-7722-982E3BD290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83" name="AutoShape 2318">
                  <a:extLst>
                    <a:ext uri="{FF2B5EF4-FFF2-40B4-BE49-F238E27FC236}">
                      <a16:creationId xmlns:a16="http://schemas.microsoft.com/office/drawing/2014/main" id="{AA77D829-F2D8-3BBB-13A1-2591106A15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453" name="Group 2319">
                <a:extLst>
                  <a:ext uri="{FF2B5EF4-FFF2-40B4-BE49-F238E27FC236}">
                    <a16:creationId xmlns:a16="http://schemas.microsoft.com/office/drawing/2014/main" id="{8D4D523E-E9A3-303E-2E6B-76D9B4258E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2478" name="AutoShape 2320">
                  <a:extLst>
                    <a:ext uri="{FF2B5EF4-FFF2-40B4-BE49-F238E27FC236}">
                      <a16:creationId xmlns:a16="http://schemas.microsoft.com/office/drawing/2014/main" id="{0D7892FB-0BEB-30D7-2DE9-2898882516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79" name="Line 2321">
                  <a:extLst>
                    <a:ext uri="{FF2B5EF4-FFF2-40B4-BE49-F238E27FC236}">
                      <a16:creationId xmlns:a16="http://schemas.microsoft.com/office/drawing/2014/main" id="{19C510BB-27CC-26AD-AEA0-0B66964631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80" name="AutoShape 2322">
                  <a:extLst>
                    <a:ext uri="{FF2B5EF4-FFF2-40B4-BE49-F238E27FC236}">
                      <a16:creationId xmlns:a16="http://schemas.microsoft.com/office/drawing/2014/main" id="{3FDD9156-3376-4F39-D1B8-59453CE325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454" name="Group 2323">
                <a:extLst>
                  <a:ext uri="{FF2B5EF4-FFF2-40B4-BE49-F238E27FC236}">
                    <a16:creationId xmlns:a16="http://schemas.microsoft.com/office/drawing/2014/main" id="{3FA0EE33-2069-A3DF-B693-C8ACDF2AA43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2475" name="AutoShape 2324">
                  <a:extLst>
                    <a:ext uri="{FF2B5EF4-FFF2-40B4-BE49-F238E27FC236}">
                      <a16:creationId xmlns:a16="http://schemas.microsoft.com/office/drawing/2014/main" id="{611D4886-BB8A-2BEC-86FE-2762AD6CD8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76" name="Line 2325">
                  <a:extLst>
                    <a:ext uri="{FF2B5EF4-FFF2-40B4-BE49-F238E27FC236}">
                      <a16:creationId xmlns:a16="http://schemas.microsoft.com/office/drawing/2014/main" id="{B2C9BE07-340E-10B9-767E-1ADE95527A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77" name="AutoShape 2326">
                  <a:extLst>
                    <a:ext uri="{FF2B5EF4-FFF2-40B4-BE49-F238E27FC236}">
                      <a16:creationId xmlns:a16="http://schemas.microsoft.com/office/drawing/2014/main" id="{3D549956-BAC2-8DD1-6BCF-D8893C5DA6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455" name="Group 2327">
                <a:extLst>
                  <a:ext uri="{FF2B5EF4-FFF2-40B4-BE49-F238E27FC236}">
                    <a16:creationId xmlns:a16="http://schemas.microsoft.com/office/drawing/2014/main" id="{7C72CEAC-90CD-E434-15FB-182696E03D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2472" name="AutoShape 2328">
                  <a:extLst>
                    <a:ext uri="{FF2B5EF4-FFF2-40B4-BE49-F238E27FC236}">
                      <a16:creationId xmlns:a16="http://schemas.microsoft.com/office/drawing/2014/main" id="{3DAFBFAF-DD9D-CD40-DC4C-A93E85D521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73" name="Line 2329">
                  <a:extLst>
                    <a:ext uri="{FF2B5EF4-FFF2-40B4-BE49-F238E27FC236}">
                      <a16:creationId xmlns:a16="http://schemas.microsoft.com/office/drawing/2014/main" id="{590B6AA6-61B9-9CF2-00EC-5D2444492B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74" name="AutoShape 2330">
                  <a:extLst>
                    <a:ext uri="{FF2B5EF4-FFF2-40B4-BE49-F238E27FC236}">
                      <a16:creationId xmlns:a16="http://schemas.microsoft.com/office/drawing/2014/main" id="{456D47D5-7931-78F7-C235-71CDE98AE5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456" name="Group 2331">
                <a:extLst>
                  <a:ext uri="{FF2B5EF4-FFF2-40B4-BE49-F238E27FC236}">
                    <a16:creationId xmlns:a16="http://schemas.microsoft.com/office/drawing/2014/main" id="{6C7E507D-576D-24A4-00CD-DBA632FE5B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2469" name="AutoShape 2332">
                  <a:extLst>
                    <a:ext uri="{FF2B5EF4-FFF2-40B4-BE49-F238E27FC236}">
                      <a16:creationId xmlns:a16="http://schemas.microsoft.com/office/drawing/2014/main" id="{73649A51-4526-C651-0A4D-4BA231BEAD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70" name="Line 2333">
                  <a:extLst>
                    <a:ext uri="{FF2B5EF4-FFF2-40B4-BE49-F238E27FC236}">
                      <a16:creationId xmlns:a16="http://schemas.microsoft.com/office/drawing/2014/main" id="{85731348-8F69-8695-F667-3882227C71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71" name="AutoShape 2334">
                  <a:extLst>
                    <a:ext uri="{FF2B5EF4-FFF2-40B4-BE49-F238E27FC236}">
                      <a16:creationId xmlns:a16="http://schemas.microsoft.com/office/drawing/2014/main" id="{11B4A5BA-F3EE-9108-2E39-100805F3A6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457" name="Group 2335">
                <a:extLst>
                  <a:ext uri="{FF2B5EF4-FFF2-40B4-BE49-F238E27FC236}">
                    <a16:creationId xmlns:a16="http://schemas.microsoft.com/office/drawing/2014/main" id="{7BCB2408-1AA6-66EE-9104-4172A11F857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2466" name="AutoShape 2336">
                  <a:extLst>
                    <a:ext uri="{FF2B5EF4-FFF2-40B4-BE49-F238E27FC236}">
                      <a16:creationId xmlns:a16="http://schemas.microsoft.com/office/drawing/2014/main" id="{818DE9B6-7AF3-B1CD-72B2-0FA26ED102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67" name="Line 2337">
                  <a:extLst>
                    <a:ext uri="{FF2B5EF4-FFF2-40B4-BE49-F238E27FC236}">
                      <a16:creationId xmlns:a16="http://schemas.microsoft.com/office/drawing/2014/main" id="{E19DCA32-2A67-04BF-A78B-E216B6AD16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68" name="AutoShape 2338">
                  <a:extLst>
                    <a:ext uri="{FF2B5EF4-FFF2-40B4-BE49-F238E27FC236}">
                      <a16:creationId xmlns:a16="http://schemas.microsoft.com/office/drawing/2014/main" id="{72FE4291-B142-2424-8F05-59D490ADAA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458" name="Group 2339">
                <a:extLst>
                  <a:ext uri="{FF2B5EF4-FFF2-40B4-BE49-F238E27FC236}">
                    <a16:creationId xmlns:a16="http://schemas.microsoft.com/office/drawing/2014/main" id="{94D94098-BED9-E4B9-53BB-47B9C54EC8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2463" name="AutoShape 2340">
                  <a:extLst>
                    <a:ext uri="{FF2B5EF4-FFF2-40B4-BE49-F238E27FC236}">
                      <a16:creationId xmlns:a16="http://schemas.microsoft.com/office/drawing/2014/main" id="{E86B02EA-7AB3-7EDD-2247-5672DB2918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64" name="Line 2341">
                  <a:extLst>
                    <a:ext uri="{FF2B5EF4-FFF2-40B4-BE49-F238E27FC236}">
                      <a16:creationId xmlns:a16="http://schemas.microsoft.com/office/drawing/2014/main" id="{93F873B0-BD7C-0F1F-7ABF-A8069617C4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65" name="AutoShape 2342">
                  <a:extLst>
                    <a:ext uri="{FF2B5EF4-FFF2-40B4-BE49-F238E27FC236}">
                      <a16:creationId xmlns:a16="http://schemas.microsoft.com/office/drawing/2014/main" id="{EA39D4E9-DFD5-6E67-46EE-DF3CA3B845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459" name="Group 2343">
                <a:extLst>
                  <a:ext uri="{FF2B5EF4-FFF2-40B4-BE49-F238E27FC236}">
                    <a16:creationId xmlns:a16="http://schemas.microsoft.com/office/drawing/2014/main" id="{32B631AD-33CA-9B4C-FAEF-88A6DAA899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2460" name="AutoShape 2344">
                  <a:extLst>
                    <a:ext uri="{FF2B5EF4-FFF2-40B4-BE49-F238E27FC236}">
                      <a16:creationId xmlns:a16="http://schemas.microsoft.com/office/drawing/2014/main" id="{DC462CE5-2B8C-F102-E3F8-DB755CF563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61" name="Line 2345">
                  <a:extLst>
                    <a:ext uri="{FF2B5EF4-FFF2-40B4-BE49-F238E27FC236}">
                      <a16:creationId xmlns:a16="http://schemas.microsoft.com/office/drawing/2014/main" id="{8EEB41C6-40F0-2D64-3F99-22DDF4750D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62" name="AutoShape 2346">
                  <a:extLst>
                    <a:ext uri="{FF2B5EF4-FFF2-40B4-BE49-F238E27FC236}">
                      <a16:creationId xmlns:a16="http://schemas.microsoft.com/office/drawing/2014/main" id="{DCB03C8B-7A0C-0A31-07A3-A234C7D63E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2327" name="Group 2347">
              <a:extLst>
                <a:ext uri="{FF2B5EF4-FFF2-40B4-BE49-F238E27FC236}">
                  <a16:creationId xmlns:a16="http://schemas.microsoft.com/office/drawing/2014/main" id="{6B517DC5-C182-FEAE-80EB-6B184C3F86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0" y="3744"/>
              <a:ext cx="1968" cy="240"/>
              <a:chOff x="3504" y="720"/>
              <a:chExt cx="1968" cy="240"/>
            </a:xfrm>
          </p:grpSpPr>
          <p:grpSp>
            <p:nvGrpSpPr>
              <p:cNvPr id="2410" name="Group 2348">
                <a:extLst>
                  <a:ext uri="{FF2B5EF4-FFF2-40B4-BE49-F238E27FC236}">
                    <a16:creationId xmlns:a16="http://schemas.microsoft.com/office/drawing/2014/main" id="{7126702D-1FAE-47E4-7E23-58CE278A555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2447" name="AutoShape 2349">
                  <a:extLst>
                    <a:ext uri="{FF2B5EF4-FFF2-40B4-BE49-F238E27FC236}">
                      <a16:creationId xmlns:a16="http://schemas.microsoft.com/office/drawing/2014/main" id="{1714DB02-E88B-D609-BDB0-8C6294B09F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48" name="Line 2350">
                  <a:extLst>
                    <a:ext uri="{FF2B5EF4-FFF2-40B4-BE49-F238E27FC236}">
                      <a16:creationId xmlns:a16="http://schemas.microsoft.com/office/drawing/2014/main" id="{65BD5C9F-F92E-B152-1AAA-FE4D6A1F6A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49" name="AutoShape 2351">
                  <a:extLst>
                    <a:ext uri="{FF2B5EF4-FFF2-40B4-BE49-F238E27FC236}">
                      <a16:creationId xmlns:a16="http://schemas.microsoft.com/office/drawing/2014/main" id="{8DF911C4-5473-2720-3C0D-78F950A55F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411" name="Group 2352">
                <a:extLst>
                  <a:ext uri="{FF2B5EF4-FFF2-40B4-BE49-F238E27FC236}">
                    <a16:creationId xmlns:a16="http://schemas.microsoft.com/office/drawing/2014/main" id="{5126D468-0C40-7899-8890-6F77733C1E2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2444" name="AutoShape 2353">
                  <a:extLst>
                    <a:ext uri="{FF2B5EF4-FFF2-40B4-BE49-F238E27FC236}">
                      <a16:creationId xmlns:a16="http://schemas.microsoft.com/office/drawing/2014/main" id="{3FD4B5C4-A533-C8C4-4F41-7E16E1FC6B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45" name="Line 2354">
                  <a:extLst>
                    <a:ext uri="{FF2B5EF4-FFF2-40B4-BE49-F238E27FC236}">
                      <a16:creationId xmlns:a16="http://schemas.microsoft.com/office/drawing/2014/main" id="{E6EA0F96-2057-0967-47C6-C2CE5B18CC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46" name="AutoShape 2355">
                  <a:extLst>
                    <a:ext uri="{FF2B5EF4-FFF2-40B4-BE49-F238E27FC236}">
                      <a16:creationId xmlns:a16="http://schemas.microsoft.com/office/drawing/2014/main" id="{116AF839-963C-36B9-47F8-B77CB4C52F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412" name="Group 2356">
                <a:extLst>
                  <a:ext uri="{FF2B5EF4-FFF2-40B4-BE49-F238E27FC236}">
                    <a16:creationId xmlns:a16="http://schemas.microsoft.com/office/drawing/2014/main" id="{DE888C6A-6659-D185-D0AE-7FBB72A21C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2441" name="AutoShape 2357">
                  <a:extLst>
                    <a:ext uri="{FF2B5EF4-FFF2-40B4-BE49-F238E27FC236}">
                      <a16:creationId xmlns:a16="http://schemas.microsoft.com/office/drawing/2014/main" id="{C165CE8C-D021-786C-0605-459862F1D8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42" name="Line 2358">
                  <a:extLst>
                    <a:ext uri="{FF2B5EF4-FFF2-40B4-BE49-F238E27FC236}">
                      <a16:creationId xmlns:a16="http://schemas.microsoft.com/office/drawing/2014/main" id="{EDFCA3CF-0EB6-09A5-5770-526CA7526F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43" name="AutoShape 2359">
                  <a:extLst>
                    <a:ext uri="{FF2B5EF4-FFF2-40B4-BE49-F238E27FC236}">
                      <a16:creationId xmlns:a16="http://schemas.microsoft.com/office/drawing/2014/main" id="{83368FDB-F0ED-FDA5-58E1-B9C7D54E83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413" name="Group 2360">
                <a:extLst>
                  <a:ext uri="{FF2B5EF4-FFF2-40B4-BE49-F238E27FC236}">
                    <a16:creationId xmlns:a16="http://schemas.microsoft.com/office/drawing/2014/main" id="{C064D93F-D3F4-1F47-8011-9F8A4D4EC5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2438" name="AutoShape 2361">
                  <a:extLst>
                    <a:ext uri="{FF2B5EF4-FFF2-40B4-BE49-F238E27FC236}">
                      <a16:creationId xmlns:a16="http://schemas.microsoft.com/office/drawing/2014/main" id="{6C155D16-B31F-8B41-F1D9-DB2F2D8B22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39" name="Line 2362">
                  <a:extLst>
                    <a:ext uri="{FF2B5EF4-FFF2-40B4-BE49-F238E27FC236}">
                      <a16:creationId xmlns:a16="http://schemas.microsoft.com/office/drawing/2014/main" id="{9228B94E-9B22-8C9C-5560-668D484FA6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40" name="AutoShape 2363">
                  <a:extLst>
                    <a:ext uri="{FF2B5EF4-FFF2-40B4-BE49-F238E27FC236}">
                      <a16:creationId xmlns:a16="http://schemas.microsoft.com/office/drawing/2014/main" id="{D325509C-B9A1-8806-606A-772A8D40AE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414" name="Group 2364">
                <a:extLst>
                  <a:ext uri="{FF2B5EF4-FFF2-40B4-BE49-F238E27FC236}">
                    <a16:creationId xmlns:a16="http://schemas.microsoft.com/office/drawing/2014/main" id="{0590D990-E16B-9489-073D-DB193702D7D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2435" name="AutoShape 2365">
                  <a:extLst>
                    <a:ext uri="{FF2B5EF4-FFF2-40B4-BE49-F238E27FC236}">
                      <a16:creationId xmlns:a16="http://schemas.microsoft.com/office/drawing/2014/main" id="{1F3EC304-4795-ED5D-E741-7214B0F4AE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36" name="Line 2366">
                  <a:extLst>
                    <a:ext uri="{FF2B5EF4-FFF2-40B4-BE49-F238E27FC236}">
                      <a16:creationId xmlns:a16="http://schemas.microsoft.com/office/drawing/2014/main" id="{DFCC0AEF-65AD-C3E7-D637-692140C714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37" name="AutoShape 2367">
                  <a:extLst>
                    <a:ext uri="{FF2B5EF4-FFF2-40B4-BE49-F238E27FC236}">
                      <a16:creationId xmlns:a16="http://schemas.microsoft.com/office/drawing/2014/main" id="{1B5F2B0C-3A61-5922-E225-BD54465D8A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415" name="Group 2368">
                <a:extLst>
                  <a:ext uri="{FF2B5EF4-FFF2-40B4-BE49-F238E27FC236}">
                    <a16:creationId xmlns:a16="http://schemas.microsoft.com/office/drawing/2014/main" id="{1F79DF81-F430-8E52-AC39-B50CB451889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2432" name="AutoShape 2369">
                  <a:extLst>
                    <a:ext uri="{FF2B5EF4-FFF2-40B4-BE49-F238E27FC236}">
                      <a16:creationId xmlns:a16="http://schemas.microsoft.com/office/drawing/2014/main" id="{F5447547-E63D-C289-4796-E5F7512C40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33" name="Line 2370">
                  <a:extLst>
                    <a:ext uri="{FF2B5EF4-FFF2-40B4-BE49-F238E27FC236}">
                      <a16:creationId xmlns:a16="http://schemas.microsoft.com/office/drawing/2014/main" id="{CF1A4914-D95B-3BF3-9831-6624CC3C78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34" name="AutoShape 2371">
                  <a:extLst>
                    <a:ext uri="{FF2B5EF4-FFF2-40B4-BE49-F238E27FC236}">
                      <a16:creationId xmlns:a16="http://schemas.microsoft.com/office/drawing/2014/main" id="{4B44C376-F56C-B261-BB9D-D4CA5B1033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416" name="Group 2372">
                <a:extLst>
                  <a:ext uri="{FF2B5EF4-FFF2-40B4-BE49-F238E27FC236}">
                    <a16:creationId xmlns:a16="http://schemas.microsoft.com/office/drawing/2014/main" id="{46ED8B98-FF11-880C-0D36-8CB8F8EAD0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2429" name="AutoShape 2373">
                  <a:extLst>
                    <a:ext uri="{FF2B5EF4-FFF2-40B4-BE49-F238E27FC236}">
                      <a16:creationId xmlns:a16="http://schemas.microsoft.com/office/drawing/2014/main" id="{F6ECC66D-5E80-06BF-9284-50E257A4D1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30" name="Line 2374">
                  <a:extLst>
                    <a:ext uri="{FF2B5EF4-FFF2-40B4-BE49-F238E27FC236}">
                      <a16:creationId xmlns:a16="http://schemas.microsoft.com/office/drawing/2014/main" id="{EA77AB3B-FD8B-86CB-D98F-99641588D8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31" name="AutoShape 2375">
                  <a:extLst>
                    <a:ext uri="{FF2B5EF4-FFF2-40B4-BE49-F238E27FC236}">
                      <a16:creationId xmlns:a16="http://schemas.microsoft.com/office/drawing/2014/main" id="{1EBBEBC4-E777-244D-8ACC-95E4AA279B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417" name="Group 2376">
                <a:extLst>
                  <a:ext uri="{FF2B5EF4-FFF2-40B4-BE49-F238E27FC236}">
                    <a16:creationId xmlns:a16="http://schemas.microsoft.com/office/drawing/2014/main" id="{0DE8E355-AD11-E2B3-647C-EE7010D7699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2426" name="AutoShape 2377">
                  <a:extLst>
                    <a:ext uri="{FF2B5EF4-FFF2-40B4-BE49-F238E27FC236}">
                      <a16:creationId xmlns:a16="http://schemas.microsoft.com/office/drawing/2014/main" id="{8D3592EC-E8DB-231F-AEE5-3234392F9B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27" name="Line 2378">
                  <a:extLst>
                    <a:ext uri="{FF2B5EF4-FFF2-40B4-BE49-F238E27FC236}">
                      <a16:creationId xmlns:a16="http://schemas.microsoft.com/office/drawing/2014/main" id="{1529C8A9-75D1-9DC4-7589-410432E8B9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28" name="AutoShape 2379">
                  <a:extLst>
                    <a:ext uri="{FF2B5EF4-FFF2-40B4-BE49-F238E27FC236}">
                      <a16:creationId xmlns:a16="http://schemas.microsoft.com/office/drawing/2014/main" id="{2E72A46A-87CA-B30B-A4B1-C604523C44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418" name="Group 2380">
                <a:extLst>
                  <a:ext uri="{FF2B5EF4-FFF2-40B4-BE49-F238E27FC236}">
                    <a16:creationId xmlns:a16="http://schemas.microsoft.com/office/drawing/2014/main" id="{15398A06-137D-35F6-1560-4F85894C43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2423" name="AutoShape 2381">
                  <a:extLst>
                    <a:ext uri="{FF2B5EF4-FFF2-40B4-BE49-F238E27FC236}">
                      <a16:creationId xmlns:a16="http://schemas.microsoft.com/office/drawing/2014/main" id="{D6FFF34E-BA79-D45D-6BD5-D27A03D29B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24" name="Line 2382">
                  <a:extLst>
                    <a:ext uri="{FF2B5EF4-FFF2-40B4-BE49-F238E27FC236}">
                      <a16:creationId xmlns:a16="http://schemas.microsoft.com/office/drawing/2014/main" id="{37D9A58E-C38C-6F3F-87F6-D8983AE5BA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25" name="AutoShape 2383">
                  <a:extLst>
                    <a:ext uri="{FF2B5EF4-FFF2-40B4-BE49-F238E27FC236}">
                      <a16:creationId xmlns:a16="http://schemas.microsoft.com/office/drawing/2014/main" id="{34182554-FA73-C10D-D908-FC407770D4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419" name="Group 2384">
                <a:extLst>
                  <a:ext uri="{FF2B5EF4-FFF2-40B4-BE49-F238E27FC236}">
                    <a16:creationId xmlns:a16="http://schemas.microsoft.com/office/drawing/2014/main" id="{37976D2C-7AB9-FC52-6089-619AF22D04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2420" name="AutoShape 2385">
                  <a:extLst>
                    <a:ext uri="{FF2B5EF4-FFF2-40B4-BE49-F238E27FC236}">
                      <a16:creationId xmlns:a16="http://schemas.microsoft.com/office/drawing/2014/main" id="{96520802-1CB1-0ACC-EF1E-1F18EF188A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21" name="Line 2386">
                  <a:extLst>
                    <a:ext uri="{FF2B5EF4-FFF2-40B4-BE49-F238E27FC236}">
                      <a16:creationId xmlns:a16="http://schemas.microsoft.com/office/drawing/2014/main" id="{03367805-FBBF-663D-0124-14C5EC86FB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22" name="AutoShape 2387">
                  <a:extLst>
                    <a:ext uri="{FF2B5EF4-FFF2-40B4-BE49-F238E27FC236}">
                      <a16:creationId xmlns:a16="http://schemas.microsoft.com/office/drawing/2014/main" id="{D11E68F9-EED7-DC77-023D-4975A80B29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2328" name="Group 2388">
              <a:extLst>
                <a:ext uri="{FF2B5EF4-FFF2-40B4-BE49-F238E27FC236}">
                  <a16:creationId xmlns:a16="http://schemas.microsoft.com/office/drawing/2014/main" id="{9B4709BD-8849-DBD3-21E7-3427E0E23E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56" y="3808"/>
              <a:ext cx="1968" cy="240"/>
              <a:chOff x="3504" y="720"/>
              <a:chExt cx="1968" cy="240"/>
            </a:xfrm>
          </p:grpSpPr>
          <p:grpSp>
            <p:nvGrpSpPr>
              <p:cNvPr id="2370" name="Group 2389">
                <a:extLst>
                  <a:ext uri="{FF2B5EF4-FFF2-40B4-BE49-F238E27FC236}">
                    <a16:creationId xmlns:a16="http://schemas.microsoft.com/office/drawing/2014/main" id="{4672B5EB-62C6-A8FE-26BB-31A1A6CC05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2407" name="AutoShape 2390">
                  <a:extLst>
                    <a:ext uri="{FF2B5EF4-FFF2-40B4-BE49-F238E27FC236}">
                      <a16:creationId xmlns:a16="http://schemas.microsoft.com/office/drawing/2014/main" id="{A71E6C9F-C90B-4ECE-DD13-783084A0F4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08" name="Line 2391">
                  <a:extLst>
                    <a:ext uri="{FF2B5EF4-FFF2-40B4-BE49-F238E27FC236}">
                      <a16:creationId xmlns:a16="http://schemas.microsoft.com/office/drawing/2014/main" id="{AAC24DC6-B555-C62C-82B1-57D1F0BE95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09" name="AutoShape 2392">
                  <a:extLst>
                    <a:ext uri="{FF2B5EF4-FFF2-40B4-BE49-F238E27FC236}">
                      <a16:creationId xmlns:a16="http://schemas.microsoft.com/office/drawing/2014/main" id="{AE3E9625-2121-6FD1-8904-09F9C8A52A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371" name="Group 2393">
                <a:extLst>
                  <a:ext uri="{FF2B5EF4-FFF2-40B4-BE49-F238E27FC236}">
                    <a16:creationId xmlns:a16="http://schemas.microsoft.com/office/drawing/2014/main" id="{89E8DF9D-8CCD-EDE0-CF21-F033CBD968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2404" name="AutoShape 2394">
                  <a:extLst>
                    <a:ext uri="{FF2B5EF4-FFF2-40B4-BE49-F238E27FC236}">
                      <a16:creationId xmlns:a16="http://schemas.microsoft.com/office/drawing/2014/main" id="{C3BACE2C-2187-4922-D78B-9884F96BB7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05" name="Line 2395">
                  <a:extLst>
                    <a:ext uri="{FF2B5EF4-FFF2-40B4-BE49-F238E27FC236}">
                      <a16:creationId xmlns:a16="http://schemas.microsoft.com/office/drawing/2014/main" id="{2CC0D23E-6FEE-04C7-68FE-2EB75A8004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06" name="AutoShape 2396">
                  <a:extLst>
                    <a:ext uri="{FF2B5EF4-FFF2-40B4-BE49-F238E27FC236}">
                      <a16:creationId xmlns:a16="http://schemas.microsoft.com/office/drawing/2014/main" id="{69FD9BB9-451C-CAAA-54DB-069338C4AD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372" name="Group 2397">
                <a:extLst>
                  <a:ext uri="{FF2B5EF4-FFF2-40B4-BE49-F238E27FC236}">
                    <a16:creationId xmlns:a16="http://schemas.microsoft.com/office/drawing/2014/main" id="{0D305335-EF86-A965-C261-062B000FEC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2401" name="AutoShape 2398">
                  <a:extLst>
                    <a:ext uri="{FF2B5EF4-FFF2-40B4-BE49-F238E27FC236}">
                      <a16:creationId xmlns:a16="http://schemas.microsoft.com/office/drawing/2014/main" id="{08702744-188D-0E5B-EC80-8C1DDF4866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02" name="Line 2399">
                  <a:extLst>
                    <a:ext uri="{FF2B5EF4-FFF2-40B4-BE49-F238E27FC236}">
                      <a16:creationId xmlns:a16="http://schemas.microsoft.com/office/drawing/2014/main" id="{986389EE-00B8-10EE-9E44-466298235F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03" name="AutoShape 2400">
                  <a:extLst>
                    <a:ext uri="{FF2B5EF4-FFF2-40B4-BE49-F238E27FC236}">
                      <a16:creationId xmlns:a16="http://schemas.microsoft.com/office/drawing/2014/main" id="{E4C44299-76E9-28BF-CF7B-A49D6E825B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373" name="Group 2401">
                <a:extLst>
                  <a:ext uri="{FF2B5EF4-FFF2-40B4-BE49-F238E27FC236}">
                    <a16:creationId xmlns:a16="http://schemas.microsoft.com/office/drawing/2014/main" id="{21D823CD-B7A5-65C3-65E4-25757A7985A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2398" name="AutoShape 2402">
                  <a:extLst>
                    <a:ext uri="{FF2B5EF4-FFF2-40B4-BE49-F238E27FC236}">
                      <a16:creationId xmlns:a16="http://schemas.microsoft.com/office/drawing/2014/main" id="{BC7B0E8B-04A6-C22C-CD71-30260196A9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99" name="Line 2403">
                  <a:extLst>
                    <a:ext uri="{FF2B5EF4-FFF2-40B4-BE49-F238E27FC236}">
                      <a16:creationId xmlns:a16="http://schemas.microsoft.com/office/drawing/2014/main" id="{F47FA024-0803-1296-D115-797F739679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00" name="AutoShape 2404">
                  <a:extLst>
                    <a:ext uri="{FF2B5EF4-FFF2-40B4-BE49-F238E27FC236}">
                      <a16:creationId xmlns:a16="http://schemas.microsoft.com/office/drawing/2014/main" id="{69967CBD-3CBB-CF2E-5066-E887FA8485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374" name="Group 2405">
                <a:extLst>
                  <a:ext uri="{FF2B5EF4-FFF2-40B4-BE49-F238E27FC236}">
                    <a16:creationId xmlns:a16="http://schemas.microsoft.com/office/drawing/2014/main" id="{21B11D76-5616-169E-8F12-3897C841C5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2395" name="AutoShape 2406">
                  <a:extLst>
                    <a:ext uri="{FF2B5EF4-FFF2-40B4-BE49-F238E27FC236}">
                      <a16:creationId xmlns:a16="http://schemas.microsoft.com/office/drawing/2014/main" id="{6C652804-1BA3-D985-5F8D-EEDB53D062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96" name="Line 2407">
                  <a:extLst>
                    <a:ext uri="{FF2B5EF4-FFF2-40B4-BE49-F238E27FC236}">
                      <a16:creationId xmlns:a16="http://schemas.microsoft.com/office/drawing/2014/main" id="{CBEDD840-0879-B1A1-02EE-5957F05DCB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97" name="AutoShape 2408">
                  <a:extLst>
                    <a:ext uri="{FF2B5EF4-FFF2-40B4-BE49-F238E27FC236}">
                      <a16:creationId xmlns:a16="http://schemas.microsoft.com/office/drawing/2014/main" id="{78AE25C9-E0A2-0EC6-EC29-8BB2747DE7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375" name="Group 2409">
                <a:extLst>
                  <a:ext uri="{FF2B5EF4-FFF2-40B4-BE49-F238E27FC236}">
                    <a16:creationId xmlns:a16="http://schemas.microsoft.com/office/drawing/2014/main" id="{D7742ED2-FD27-1C86-9EF7-903A93185FA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2392" name="AutoShape 2410">
                  <a:extLst>
                    <a:ext uri="{FF2B5EF4-FFF2-40B4-BE49-F238E27FC236}">
                      <a16:creationId xmlns:a16="http://schemas.microsoft.com/office/drawing/2014/main" id="{1B9D8F61-AF8C-78AE-7C56-BB3FC335DB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93" name="Line 2411">
                  <a:extLst>
                    <a:ext uri="{FF2B5EF4-FFF2-40B4-BE49-F238E27FC236}">
                      <a16:creationId xmlns:a16="http://schemas.microsoft.com/office/drawing/2014/main" id="{38F90411-260F-C6B6-891F-3DB91F6197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94" name="AutoShape 2412">
                  <a:extLst>
                    <a:ext uri="{FF2B5EF4-FFF2-40B4-BE49-F238E27FC236}">
                      <a16:creationId xmlns:a16="http://schemas.microsoft.com/office/drawing/2014/main" id="{995F34C4-EF06-9E9C-45EB-02B32AAEA4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376" name="Group 2413">
                <a:extLst>
                  <a:ext uri="{FF2B5EF4-FFF2-40B4-BE49-F238E27FC236}">
                    <a16:creationId xmlns:a16="http://schemas.microsoft.com/office/drawing/2014/main" id="{A267C892-E196-32FD-DE20-15BD3C3688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2389" name="AutoShape 2414">
                  <a:extLst>
                    <a:ext uri="{FF2B5EF4-FFF2-40B4-BE49-F238E27FC236}">
                      <a16:creationId xmlns:a16="http://schemas.microsoft.com/office/drawing/2014/main" id="{4476AB2D-BD50-7A96-C5C1-4F7364D117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90" name="Line 2415">
                  <a:extLst>
                    <a:ext uri="{FF2B5EF4-FFF2-40B4-BE49-F238E27FC236}">
                      <a16:creationId xmlns:a16="http://schemas.microsoft.com/office/drawing/2014/main" id="{1A0A0781-AC55-CF62-4EFB-7462EFA581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91" name="AutoShape 2416">
                  <a:extLst>
                    <a:ext uri="{FF2B5EF4-FFF2-40B4-BE49-F238E27FC236}">
                      <a16:creationId xmlns:a16="http://schemas.microsoft.com/office/drawing/2014/main" id="{3154F244-86FE-95B9-72C0-0CF06DAC49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377" name="Group 2417">
                <a:extLst>
                  <a:ext uri="{FF2B5EF4-FFF2-40B4-BE49-F238E27FC236}">
                    <a16:creationId xmlns:a16="http://schemas.microsoft.com/office/drawing/2014/main" id="{55FF60F3-B9A4-91AC-64E3-7D4B789B4DA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2386" name="AutoShape 2418">
                  <a:extLst>
                    <a:ext uri="{FF2B5EF4-FFF2-40B4-BE49-F238E27FC236}">
                      <a16:creationId xmlns:a16="http://schemas.microsoft.com/office/drawing/2014/main" id="{D33CE516-DDE5-2718-5962-F2D18B74AA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87" name="Line 2419">
                  <a:extLst>
                    <a:ext uri="{FF2B5EF4-FFF2-40B4-BE49-F238E27FC236}">
                      <a16:creationId xmlns:a16="http://schemas.microsoft.com/office/drawing/2014/main" id="{8E83A0AE-ED55-F956-DBD7-413C7E3D15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88" name="AutoShape 2420">
                  <a:extLst>
                    <a:ext uri="{FF2B5EF4-FFF2-40B4-BE49-F238E27FC236}">
                      <a16:creationId xmlns:a16="http://schemas.microsoft.com/office/drawing/2014/main" id="{ED0AFC8E-5CD0-C086-D5A5-23928B80D2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378" name="Group 2421">
                <a:extLst>
                  <a:ext uri="{FF2B5EF4-FFF2-40B4-BE49-F238E27FC236}">
                    <a16:creationId xmlns:a16="http://schemas.microsoft.com/office/drawing/2014/main" id="{76876403-783B-C488-FA64-FB5DE9A42E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2383" name="AutoShape 2422">
                  <a:extLst>
                    <a:ext uri="{FF2B5EF4-FFF2-40B4-BE49-F238E27FC236}">
                      <a16:creationId xmlns:a16="http://schemas.microsoft.com/office/drawing/2014/main" id="{922C07C7-35C5-4057-5F7D-C6C7007AE7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84" name="Line 2423">
                  <a:extLst>
                    <a:ext uri="{FF2B5EF4-FFF2-40B4-BE49-F238E27FC236}">
                      <a16:creationId xmlns:a16="http://schemas.microsoft.com/office/drawing/2014/main" id="{E36A9416-88A4-10D1-8C64-A483911C87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85" name="AutoShape 2424">
                  <a:extLst>
                    <a:ext uri="{FF2B5EF4-FFF2-40B4-BE49-F238E27FC236}">
                      <a16:creationId xmlns:a16="http://schemas.microsoft.com/office/drawing/2014/main" id="{94EF41E4-D621-442E-8BBB-91DA65D0AE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379" name="Group 2425">
                <a:extLst>
                  <a:ext uri="{FF2B5EF4-FFF2-40B4-BE49-F238E27FC236}">
                    <a16:creationId xmlns:a16="http://schemas.microsoft.com/office/drawing/2014/main" id="{73D5B899-1815-A004-5B21-26D3DFE03E3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2380" name="AutoShape 2426">
                  <a:extLst>
                    <a:ext uri="{FF2B5EF4-FFF2-40B4-BE49-F238E27FC236}">
                      <a16:creationId xmlns:a16="http://schemas.microsoft.com/office/drawing/2014/main" id="{9C278F8F-FD2D-EEF5-686D-4696B7F113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81" name="Line 2427">
                  <a:extLst>
                    <a:ext uri="{FF2B5EF4-FFF2-40B4-BE49-F238E27FC236}">
                      <a16:creationId xmlns:a16="http://schemas.microsoft.com/office/drawing/2014/main" id="{DB59780A-9514-B16C-200D-FFD94A744E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82" name="AutoShape 2428">
                  <a:extLst>
                    <a:ext uri="{FF2B5EF4-FFF2-40B4-BE49-F238E27FC236}">
                      <a16:creationId xmlns:a16="http://schemas.microsoft.com/office/drawing/2014/main" id="{225435DE-F305-E7C5-D044-F88322A1A4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2329" name="Group 2429">
              <a:extLst>
                <a:ext uri="{FF2B5EF4-FFF2-40B4-BE49-F238E27FC236}">
                  <a16:creationId xmlns:a16="http://schemas.microsoft.com/office/drawing/2014/main" id="{5C11EF36-36F3-B2BC-C485-A11FE2B763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2" y="3872"/>
              <a:ext cx="1968" cy="240"/>
              <a:chOff x="2992" y="3872"/>
              <a:chExt cx="1968" cy="240"/>
            </a:xfrm>
          </p:grpSpPr>
          <p:grpSp>
            <p:nvGrpSpPr>
              <p:cNvPr id="2330" name="Group 2430">
                <a:extLst>
                  <a:ext uri="{FF2B5EF4-FFF2-40B4-BE49-F238E27FC236}">
                    <a16:creationId xmlns:a16="http://schemas.microsoft.com/office/drawing/2014/main" id="{83A6F257-E2F1-40E7-1F6B-AC1F597C92D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2" y="3872"/>
                <a:ext cx="240" cy="240"/>
                <a:chOff x="1584" y="1104"/>
                <a:chExt cx="2448" cy="2456"/>
              </a:xfrm>
            </p:grpSpPr>
            <p:sp>
              <p:nvSpPr>
                <p:cNvPr id="2367" name="AutoShape 2431">
                  <a:extLst>
                    <a:ext uri="{FF2B5EF4-FFF2-40B4-BE49-F238E27FC236}">
                      <a16:creationId xmlns:a16="http://schemas.microsoft.com/office/drawing/2014/main" id="{7C4E8DAD-6EDB-3FB1-5670-A28526BF10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68" name="Line 2432">
                  <a:extLst>
                    <a:ext uri="{FF2B5EF4-FFF2-40B4-BE49-F238E27FC236}">
                      <a16:creationId xmlns:a16="http://schemas.microsoft.com/office/drawing/2014/main" id="{2022310D-8784-79A3-DBE2-FC17F5511C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69" name="AutoShape 2433">
                  <a:extLst>
                    <a:ext uri="{FF2B5EF4-FFF2-40B4-BE49-F238E27FC236}">
                      <a16:creationId xmlns:a16="http://schemas.microsoft.com/office/drawing/2014/main" id="{7B117619-2236-690A-5D8E-13AE7AE641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331" name="Group 2434">
                <a:extLst>
                  <a:ext uri="{FF2B5EF4-FFF2-40B4-BE49-F238E27FC236}">
                    <a16:creationId xmlns:a16="http://schemas.microsoft.com/office/drawing/2014/main" id="{6A056F43-82F1-3634-FA1A-7810FB1F008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4" y="3872"/>
                <a:ext cx="240" cy="240"/>
                <a:chOff x="1584" y="1104"/>
                <a:chExt cx="2448" cy="2456"/>
              </a:xfrm>
            </p:grpSpPr>
            <p:sp>
              <p:nvSpPr>
                <p:cNvPr id="2364" name="AutoShape 2435">
                  <a:extLst>
                    <a:ext uri="{FF2B5EF4-FFF2-40B4-BE49-F238E27FC236}">
                      <a16:creationId xmlns:a16="http://schemas.microsoft.com/office/drawing/2014/main" id="{2BFE55DA-69DA-E0EA-8409-585EA315A5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65" name="Line 2436">
                  <a:extLst>
                    <a:ext uri="{FF2B5EF4-FFF2-40B4-BE49-F238E27FC236}">
                      <a16:creationId xmlns:a16="http://schemas.microsoft.com/office/drawing/2014/main" id="{6A40BB0C-0D62-9922-82D2-A75C9B84C2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66" name="AutoShape 2437">
                  <a:extLst>
                    <a:ext uri="{FF2B5EF4-FFF2-40B4-BE49-F238E27FC236}">
                      <a16:creationId xmlns:a16="http://schemas.microsoft.com/office/drawing/2014/main" id="{0C289C02-F091-54B0-BD0B-E0BEAC53D9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332" name="Group 2438">
                <a:extLst>
                  <a:ext uri="{FF2B5EF4-FFF2-40B4-BE49-F238E27FC236}">
                    <a16:creationId xmlns:a16="http://schemas.microsoft.com/office/drawing/2014/main" id="{1A94FBB4-E009-1079-7D61-566FB6C6AA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76" y="3872"/>
                <a:ext cx="240" cy="240"/>
                <a:chOff x="1584" y="1104"/>
                <a:chExt cx="2448" cy="2456"/>
              </a:xfrm>
            </p:grpSpPr>
            <p:sp>
              <p:nvSpPr>
                <p:cNvPr id="2361" name="AutoShape 2439">
                  <a:extLst>
                    <a:ext uri="{FF2B5EF4-FFF2-40B4-BE49-F238E27FC236}">
                      <a16:creationId xmlns:a16="http://schemas.microsoft.com/office/drawing/2014/main" id="{6ECD4563-9D68-E5CE-D752-3B540B9ACC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62" name="Line 2440">
                  <a:extLst>
                    <a:ext uri="{FF2B5EF4-FFF2-40B4-BE49-F238E27FC236}">
                      <a16:creationId xmlns:a16="http://schemas.microsoft.com/office/drawing/2014/main" id="{83B591D8-6035-66BD-EBED-254AFF8FB4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63" name="AutoShape 2441">
                  <a:extLst>
                    <a:ext uri="{FF2B5EF4-FFF2-40B4-BE49-F238E27FC236}">
                      <a16:creationId xmlns:a16="http://schemas.microsoft.com/office/drawing/2014/main" id="{633760C6-C393-53E0-531F-684AC2A4BC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333" name="Group 2442">
                <a:extLst>
                  <a:ext uri="{FF2B5EF4-FFF2-40B4-BE49-F238E27FC236}">
                    <a16:creationId xmlns:a16="http://schemas.microsoft.com/office/drawing/2014/main" id="{F046DB20-5167-D475-1FD7-BD6D102B2A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68" y="3872"/>
                <a:ext cx="240" cy="240"/>
                <a:chOff x="1584" y="1104"/>
                <a:chExt cx="2448" cy="2456"/>
              </a:xfrm>
            </p:grpSpPr>
            <p:sp>
              <p:nvSpPr>
                <p:cNvPr id="2358" name="AutoShape 2443">
                  <a:extLst>
                    <a:ext uri="{FF2B5EF4-FFF2-40B4-BE49-F238E27FC236}">
                      <a16:creationId xmlns:a16="http://schemas.microsoft.com/office/drawing/2014/main" id="{87DE8B51-48F0-5495-AE17-62CB8117FA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59" name="Line 2444">
                  <a:extLst>
                    <a:ext uri="{FF2B5EF4-FFF2-40B4-BE49-F238E27FC236}">
                      <a16:creationId xmlns:a16="http://schemas.microsoft.com/office/drawing/2014/main" id="{7C4295D7-8F62-4028-2BF7-D747F626BA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60" name="AutoShape 2445">
                  <a:extLst>
                    <a:ext uri="{FF2B5EF4-FFF2-40B4-BE49-F238E27FC236}">
                      <a16:creationId xmlns:a16="http://schemas.microsoft.com/office/drawing/2014/main" id="{EED50BF1-A3EE-9121-9DAF-79E76C549B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334" name="Group 2446">
                <a:extLst>
                  <a:ext uri="{FF2B5EF4-FFF2-40B4-BE49-F238E27FC236}">
                    <a16:creationId xmlns:a16="http://schemas.microsoft.com/office/drawing/2014/main" id="{E66AA0A0-60C0-91F6-7B9A-7EA8C27C879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60" y="3872"/>
                <a:ext cx="240" cy="240"/>
                <a:chOff x="1584" y="1104"/>
                <a:chExt cx="2448" cy="2456"/>
              </a:xfrm>
            </p:grpSpPr>
            <p:sp>
              <p:nvSpPr>
                <p:cNvPr id="2355" name="AutoShape 2447">
                  <a:extLst>
                    <a:ext uri="{FF2B5EF4-FFF2-40B4-BE49-F238E27FC236}">
                      <a16:creationId xmlns:a16="http://schemas.microsoft.com/office/drawing/2014/main" id="{4F0C4A22-4FE4-7FE7-06C5-D45B48A9B3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56" name="Line 2448">
                  <a:extLst>
                    <a:ext uri="{FF2B5EF4-FFF2-40B4-BE49-F238E27FC236}">
                      <a16:creationId xmlns:a16="http://schemas.microsoft.com/office/drawing/2014/main" id="{A3BCDA5F-785E-B191-CE58-D8A8E6C3C3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57" name="AutoShape 2449">
                  <a:extLst>
                    <a:ext uri="{FF2B5EF4-FFF2-40B4-BE49-F238E27FC236}">
                      <a16:creationId xmlns:a16="http://schemas.microsoft.com/office/drawing/2014/main" id="{3AE06BB8-1126-C82F-49C1-3E29D53383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335" name="Group 2450">
                <a:extLst>
                  <a:ext uri="{FF2B5EF4-FFF2-40B4-BE49-F238E27FC236}">
                    <a16:creationId xmlns:a16="http://schemas.microsoft.com/office/drawing/2014/main" id="{EFE712EE-A876-F26F-C0CB-40F50F42A25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2" y="3872"/>
                <a:ext cx="240" cy="240"/>
                <a:chOff x="1584" y="1104"/>
                <a:chExt cx="2448" cy="2456"/>
              </a:xfrm>
            </p:grpSpPr>
            <p:sp>
              <p:nvSpPr>
                <p:cNvPr id="2352" name="AutoShape 2451">
                  <a:extLst>
                    <a:ext uri="{FF2B5EF4-FFF2-40B4-BE49-F238E27FC236}">
                      <a16:creationId xmlns:a16="http://schemas.microsoft.com/office/drawing/2014/main" id="{4D2D4DB3-6C32-3590-D911-F3E268AF3F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53" name="Line 2452">
                  <a:extLst>
                    <a:ext uri="{FF2B5EF4-FFF2-40B4-BE49-F238E27FC236}">
                      <a16:creationId xmlns:a16="http://schemas.microsoft.com/office/drawing/2014/main" id="{4F0C7C8C-F3E5-857E-6173-DF69526409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54" name="AutoShape 2453">
                  <a:extLst>
                    <a:ext uri="{FF2B5EF4-FFF2-40B4-BE49-F238E27FC236}">
                      <a16:creationId xmlns:a16="http://schemas.microsoft.com/office/drawing/2014/main" id="{BD61EB70-D33F-CE56-B6D8-D6A004BCCB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336" name="Group 2454">
                <a:extLst>
                  <a:ext uri="{FF2B5EF4-FFF2-40B4-BE49-F238E27FC236}">
                    <a16:creationId xmlns:a16="http://schemas.microsoft.com/office/drawing/2014/main" id="{08A777C2-E505-E47E-9DCA-614844C33F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44" y="3872"/>
                <a:ext cx="240" cy="240"/>
                <a:chOff x="1584" y="1104"/>
                <a:chExt cx="2448" cy="2456"/>
              </a:xfrm>
            </p:grpSpPr>
            <p:sp>
              <p:nvSpPr>
                <p:cNvPr id="2349" name="AutoShape 2455">
                  <a:extLst>
                    <a:ext uri="{FF2B5EF4-FFF2-40B4-BE49-F238E27FC236}">
                      <a16:creationId xmlns:a16="http://schemas.microsoft.com/office/drawing/2014/main" id="{2F44E09D-0151-ED33-A16B-DC19ADCF0E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50" name="Line 2456">
                  <a:extLst>
                    <a:ext uri="{FF2B5EF4-FFF2-40B4-BE49-F238E27FC236}">
                      <a16:creationId xmlns:a16="http://schemas.microsoft.com/office/drawing/2014/main" id="{367D863C-981E-7398-EB0E-B3CE2A2B70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51" name="AutoShape 2457">
                  <a:extLst>
                    <a:ext uri="{FF2B5EF4-FFF2-40B4-BE49-F238E27FC236}">
                      <a16:creationId xmlns:a16="http://schemas.microsoft.com/office/drawing/2014/main" id="{2BD81D71-13D5-33DB-F444-88ED5B96E7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337" name="Group 2458">
                <a:extLst>
                  <a:ext uri="{FF2B5EF4-FFF2-40B4-BE49-F238E27FC236}">
                    <a16:creationId xmlns:a16="http://schemas.microsoft.com/office/drawing/2014/main" id="{5C66C6E3-70D2-22E0-61F2-3CFBF61F479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36" y="3872"/>
                <a:ext cx="240" cy="240"/>
                <a:chOff x="1584" y="1104"/>
                <a:chExt cx="2448" cy="2456"/>
              </a:xfrm>
            </p:grpSpPr>
            <p:sp>
              <p:nvSpPr>
                <p:cNvPr id="2346" name="AutoShape 2459">
                  <a:extLst>
                    <a:ext uri="{FF2B5EF4-FFF2-40B4-BE49-F238E27FC236}">
                      <a16:creationId xmlns:a16="http://schemas.microsoft.com/office/drawing/2014/main" id="{D2B3CF86-DAD7-8E56-9F7E-A46202FF50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47" name="Line 2460">
                  <a:extLst>
                    <a:ext uri="{FF2B5EF4-FFF2-40B4-BE49-F238E27FC236}">
                      <a16:creationId xmlns:a16="http://schemas.microsoft.com/office/drawing/2014/main" id="{EFC78C7B-32F1-2F22-B770-AE0BE4DF4A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48" name="AutoShape 2461">
                  <a:extLst>
                    <a:ext uri="{FF2B5EF4-FFF2-40B4-BE49-F238E27FC236}">
                      <a16:creationId xmlns:a16="http://schemas.microsoft.com/office/drawing/2014/main" id="{3E546CAB-9C61-5244-A4ED-43FF160A64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338" name="Group 2462">
                <a:extLst>
                  <a:ext uri="{FF2B5EF4-FFF2-40B4-BE49-F238E27FC236}">
                    <a16:creationId xmlns:a16="http://schemas.microsoft.com/office/drawing/2014/main" id="{5E16DB60-CBB4-2671-EA57-164655E8BD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28" y="3872"/>
                <a:ext cx="240" cy="240"/>
                <a:chOff x="1584" y="1104"/>
                <a:chExt cx="2448" cy="2456"/>
              </a:xfrm>
            </p:grpSpPr>
            <p:sp>
              <p:nvSpPr>
                <p:cNvPr id="2343" name="AutoShape 2463">
                  <a:extLst>
                    <a:ext uri="{FF2B5EF4-FFF2-40B4-BE49-F238E27FC236}">
                      <a16:creationId xmlns:a16="http://schemas.microsoft.com/office/drawing/2014/main" id="{9B1856FA-76B7-08CD-A866-1F5172C9C0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44" name="Line 2464">
                  <a:extLst>
                    <a:ext uri="{FF2B5EF4-FFF2-40B4-BE49-F238E27FC236}">
                      <a16:creationId xmlns:a16="http://schemas.microsoft.com/office/drawing/2014/main" id="{167D0427-83DC-E5B3-72C5-73994C7113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45" name="AutoShape 2465">
                  <a:extLst>
                    <a:ext uri="{FF2B5EF4-FFF2-40B4-BE49-F238E27FC236}">
                      <a16:creationId xmlns:a16="http://schemas.microsoft.com/office/drawing/2014/main" id="{B69CFDE7-C7C8-480A-1B54-CFB3F25BF8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339" name="Group 2466">
                <a:extLst>
                  <a:ext uri="{FF2B5EF4-FFF2-40B4-BE49-F238E27FC236}">
                    <a16:creationId xmlns:a16="http://schemas.microsoft.com/office/drawing/2014/main" id="{2457A562-5612-6A79-FA29-E02233AF46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20" y="3872"/>
                <a:ext cx="240" cy="240"/>
                <a:chOff x="1584" y="1104"/>
                <a:chExt cx="2448" cy="2456"/>
              </a:xfrm>
            </p:grpSpPr>
            <p:sp>
              <p:nvSpPr>
                <p:cNvPr id="2340" name="AutoShape 2467">
                  <a:extLst>
                    <a:ext uri="{FF2B5EF4-FFF2-40B4-BE49-F238E27FC236}">
                      <a16:creationId xmlns:a16="http://schemas.microsoft.com/office/drawing/2014/main" id="{4BF74D58-F441-2C99-3263-1CEADC1369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41" name="Line 2468">
                  <a:extLst>
                    <a:ext uri="{FF2B5EF4-FFF2-40B4-BE49-F238E27FC236}">
                      <a16:creationId xmlns:a16="http://schemas.microsoft.com/office/drawing/2014/main" id="{082ACC28-7AA8-E47E-675F-E1FE1B2BE5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42" name="AutoShape 2469">
                  <a:extLst>
                    <a:ext uri="{FF2B5EF4-FFF2-40B4-BE49-F238E27FC236}">
                      <a16:creationId xmlns:a16="http://schemas.microsoft.com/office/drawing/2014/main" id="{F4FEA641-BFD9-F04A-571B-FB7C951877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</p:grpSp>
      <p:grpSp>
        <p:nvGrpSpPr>
          <p:cNvPr id="2730" name="Group 2470">
            <a:extLst>
              <a:ext uri="{FF2B5EF4-FFF2-40B4-BE49-F238E27FC236}">
                <a16:creationId xmlns:a16="http://schemas.microsoft.com/office/drawing/2014/main" id="{0E19584F-DEB5-0FE7-7E5A-82F9D5F9D813}"/>
              </a:ext>
            </a:extLst>
          </p:cNvPr>
          <p:cNvGrpSpPr>
            <a:grpSpLocks/>
          </p:cNvGrpSpPr>
          <p:nvPr/>
        </p:nvGrpSpPr>
        <p:grpSpPr bwMode="auto">
          <a:xfrm>
            <a:off x="1040468" y="2351362"/>
            <a:ext cx="4013200" cy="1270000"/>
            <a:chOff x="2992" y="3312"/>
            <a:chExt cx="2528" cy="800"/>
          </a:xfrm>
        </p:grpSpPr>
        <p:grpSp>
          <p:nvGrpSpPr>
            <p:cNvPr id="2731" name="Group 2471">
              <a:extLst>
                <a:ext uri="{FF2B5EF4-FFF2-40B4-BE49-F238E27FC236}">
                  <a16:creationId xmlns:a16="http://schemas.microsoft.com/office/drawing/2014/main" id="{98203079-9EAB-461F-F369-31CAAEA66B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2" y="3312"/>
              <a:ext cx="1968" cy="240"/>
              <a:chOff x="3504" y="720"/>
              <a:chExt cx="1968" cy="240"/>
            </a:xfrm>
          </p:grpSpPr>
          <p:grpSp>
            <p:nvGrpSpPr>
              <p:cNvPr id="3101" name="Group 2472">
                <a:extLst>
                  <a:ext uri="{FF2B5EF4-FFF2-40B4-BE49-F238E27FC236}">
                    <a16:creationId xmlns:a16="http://schemas.microsoft.com/office/drawing/2014/main" id="{1A441EFD-EFC6-9968-F501-1E99D4A750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3138" name="AutoShape 2473">
                  <a:extLst>
                    <a:ext uri="{FF2B5EF4-FFF2-40B4-BE49-F238E27FC236}">
                      <a16:creationId xmlns:a16="http://schemas.microsoft.com/office/drawing/2014/main" id="{5F9BCF0B-54EB-0137-8772-D49FB44420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39" name="Line 2474">
                  <a:extLst>
                    <a:ext uri="{FF2B5EF4-FFF2-40B4-BE49-F238E27FC236}">
                      <a16:creationId xmlns:a16="http://schemas.microsoft.com/office/drawing/2014/main" id="{F228A99E-E0C9-75F1-7940-A89F1A7429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40" name="AutoShape 2475">
                  <a:extLst>
                    <a:ext uri="{FF2B5EF4-FFF2-40B4-BE49-F238E27FC236}">
                      <a16:creationId xmlns:a16="http://schemas.microsoft.com/office/drawing/2014/main" id="{1EC7015E-80DD-59CE-AD40-81463F99ED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02" name="Group 2476">
                <a:extLst>
                  <a:ext uri="{FF2B5EF4-FFF2-40B4-BE49-F238E27FC236}">
                    <a16:creationId xmlns:a16="http://schemas.microsoft.com/office/drawing/2014/main" id="{15910A67-FF5F-8AAF-8488-9A20D8C5F70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3135" name="AutoShape 2477">
                  <a:extLst>
                    <a:ext uri="{FF2B5EF4-FFF2-40B4-BE49-F238E27FC236}">
                      <a16:creationId xmlns:a16="http://schemas.microsoft.com/office/drawing/2014/main" id="{891A1B12-A806-070E-2EE4-68D61D7402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36" name="Line 2478">
                  <a:extLst>
                    <a:ext uri="{FF2B5EF4-FFF2-40B4-BE49-F238E27FC236}">
                      <a16:creationId xmlns:a16="http://schemas.microsoft.com/office/drawing/2014/main" id="{ACE04CE9-7072-AC69-ACEF-63111804C5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37" name="AutoShape 2479">
                  <a:extLst>
                    <a:ext uri="{FF2B5EF4-FFF2-40B4-BE49-F238E27FC236}">
                      <a16:creationId xmlns:a16="http://schemas.microsoft.com/office/drawing/2014/main" id="{27839128-88ED-3AA0-8203-0AAB862CB9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03" name="Group 2480">
                <a:extLst>
                  <a:ext uri="{FF2B5EF4-FFF2-40B4-BE49-F238E27FC236}">
                    <a16:creationId xmlns:a16="http://schemas.microsoft.com/office/drawing/2014/main" id="{AA97CF30-6AC9-970C-F50A-654FBF0608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3132" name="AutoShape 2481">
                  <a:extLst>
                    <a:ext uri="{FF2B5EF4-FFF2-40B4-BE49-F238E27FC236}">
                      <a16:creationId xmlns:a16="http://schemas.microsoft.com/office/drawing/2014/main" id="{50901EEB-47F8-6199-9B6B-43B66454AF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33" name="Line 2482">
                  <a:extLst>
                    <a:ext uri="{FF2B5EF4-FFF2-40B4-BE49-F238E27FC236}">
                      <a16:creationId xmlns:a16="http://schemas.microsoft.com/office/drawing/2014/main" id="{D465AEEF-42B5-40CF-BD47-3A62226774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34" name="AutoShape 2483">
                  <a:extLst>
                    <a:ext uri="{FF2B5EF4-FFF2-40B4-BE49-F238E27FC236}">
                      <a16:creationId xmlns:a16="http://schemas.microsoft.com/office/drawing/2014/main" id="{A54177E0-D185-A121-B3E5-13D8BE1A91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04" name="Group 2484">
                <a:extLst>
                  <a:ext uri="{FF2B5EF4-FFF2-40B4-BE49-F238E27FC236}">
                    <a16:creationId xmlns:a16="http://schemas.microsoft.com/office/drawing/2014/main" id="{DF5A4CCB-4712-68ED-45B8-7AAD100FA0D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3129" name="AutoShape 2485">
                  <a:extLst>
                    <a:ext uri="{FF2B5EF4-FFF2-40B4-BE49-F238E27FC236}">
                      <a16:creationId xmlns:a16="http://schemas.microsoft.com/office/drawing/2014/main" id="{F97AB2E6-6B43-4787-32AD-5ADEFAF4EC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30" name="Line 2486">
                  <a:extLst>
                    <a:ext uri="{FF2B5EF4-FFF2-40B4-BE49-F238E27FC236}">
                      <a16:creationId xmlns:a16="http://schemas.microsoft.com/office/drawing/2014/main" id="{8645D7C0-87B5-0B37-F753-42E9EEA319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31" name="AutoShape 2487">
                  <a:extLst>
                    <a:ext uri="{FF2B5EF4-FFF2-40B4-BE49-F238E27FC236}">
                      <a16:creationId xmlns:a16="http://schemas.microsoft.com/office/drawing/2014/main" id="{B8ABB0F9-1700-8B3E-0D7E-186316497B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05" name="Group 2488">
                <a:extLst>
                  <a:ext uri="{FF2B5EF4-FFF2-40B4-BE49-F238E27FC236}">
                    <a16:creationId xmlns:a16="http://schemas.microsoft.com/office/drawing/2014/main" id="{B3EFF276-AD35-A1FB-27D9-426E3508628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3126" name="AutoShape 2489">
                  <a:extLst>
                    <a:ext uri="{FF2B5EF4-FFF2-40B4-BE49-F238E27FC236}">
                      <a16:creationId xmlns:a16="http://schemas.microsoft.com/office/drawing/2014/main" id="{B5FF1A28-8DF2-5E42-D715-CBF3102346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27" name="Line 2490">
                  <a:extLst>
                    <a:ext uri="{FF2B5EF4-FFF2-40B4-BE49-F238E27FC236}">
                      <a16:creationId xmlns:a16="http://schemas.microsoft.com/office/drawing/2014/main" id="{1652AB9A-E5B1-2D06-6461-030A396434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28" name="AutoShape 2491">
                  <a:extLst>
                    <a:ext uri="{FF2B5EF4-FFF2-40B4-BE49-F238E27FC236}">
                      <a16:creationId xmlns:a16="http://schemas.microsoft.com/office/drawing/2014/main" id="{C612C0B4-F324-0F39-D355-2FD0CD0AEA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06" name="Group 2492">
                <a:extLst>
                  <a:ext uri="{FF2B5EF4-FFF2-40B4-BE49-F238E27FC236}">
                    <a16:creationId xmlns:a16="http://schemas.microsoft.com/office/drawing/2014/main" id="{9AFDA210-17BF-D702-D582-18F5BB22211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3123" name="AutoShape 2493">
                  <a:extLst>
                    <a:ext uri="{FF2B5EF4-FFF2-40B4-BE49-F238E27FC236}">
                      <a16:creationId xmlns:a16="http://schemas.microsoft.com/office/drawing/2014/main" id="{4974C3AD-8859-7D43-1A74-598C0F55AC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24" name="Line 2494">
                  <a:extLst>
                    <a:ext uri="{FF2B5EF4-FFF2-40B4-BE49-F238E27FC236}">
                      <a16:creationId xmlns:a16="http://schemas.microsoft.com/office/drawing/2014/main" id="{E5D68422-A0A2-1711-7CF3-17A4A771B7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25" name="AutoShape 2495">
                  <a:extLst>
                    <a:ext uri="{FF2B5EF4-FFF2-40B4-BE49-F238E27FC236}">
                      <a16:creationId xmlns:a16="http://schemas.microsoft.com/office/drawing/2014/main" id="{57C6B93E-7EDD-816C-B898-98DD31FEB6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07" name="Group 2496">
                <a:extLst>
                  <a:ext uri="{FF2B5EF4-FFF2-40B4-BE49-F238E27FC236}">
                    <a16:creationId xmlns:a16="http://schemas.microsoft.com/office/drawing/2014/main" id="{AED758DA-0B96-CE5D-110F-CE3B83D49B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3120" name="AutoShape 2497">
                  <a:extLst>
                    <a:ext uri="{FF2B5EF4-FFF2-40B4-BE49-F238E27FC236}">
                      <a16:creationId xmlns:a16="http://schemas.microsoft.com/office/drawing/2014/main" id="{4EBAAA18-466D-4CD5-1F56-491830CD34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21" name="Line 2498">
                  <a:extLst>
                    <a:ext uri="{FF2B5EF4-FFF2-40B4-BE49-F238E27FC236}">
                      <a16:creationId xmlns:a16="http://schemas.microsoft.com/office/drawing/2014/main" id="{EA0024B9-B049-EC03-BE55-87E0FF9B0E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22" name="AutoShape 2499">
                  <a:extLst>
                    <a:ext uri="{FF2B5EF4-FFF2-40B4-BE49-F238E27FC236}">
                      <a16:creationId xmlns:a16="http://schemas.microsoft.com/office/drawing/2014/main" id="{B4EF8763-44AA-5815-322C-4F39A73183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08" name="Group 2500">
                <a:extLst>
                  <a:ext uri="{FF2B5EF4-FFF2-40B4-BE49-F238E27FC236}">
                    <a16:creationId xmlns:a16="http://schemas.microsoft.com/office/drawing/2014/main" id="{1355BE48-3924-0DC4-B8C0-892E23EC24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3117" name="AutoShape 2501">
                  <a:extLst>
                    <a:ext uri="{FF2B5EF4-FFF2-40B4-BE49-F238E27FC236}">
                      <a16:creationId xmlns:a16="http://schemas.microsoft.com/office/drawing/2014/main" id="{F21010E6-CA3E-7977-71E1-77660E523A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18" name="Line 2502">
                  <a:extLst>
                    <a:ext uri="{FF2B5EF4-FFF2-40B4-BE49-F238E27FC236}">
                      <a16:creationId xmlns:a16="http://schemas.microsoft.com/office/drawing/2014/main" id="{897E51FE-6DD2-1017-E96C-3B69D03053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19" name="AutoShape 2503">
                  <a:extLst>
                    <a:ext uri="{FF2B5EF4-FFF2-40B4-BE49-F238E27FC236}">
                      <a16:creationId xmlns:a16="http://schemas.microsoft.com/office/drawing/2014/main" id="{56FE0013-A244-9690-1AFC-3CFABF1601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09" name="Group 2504">
                <a:extLst>
                  <a:ext uri="{FF2B5EF4-FFF2-40B4-BE49-F238E27FC236}">
                    <a16:creationId xmlns:a16="http://schemas.microsoft.com/office/drawing/2014/main" id="{2E35E6F5-E641-6B0C-B549-BF0C3D556B0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3114" name="AutoShape 2505">
                  <a:extLst>
                    <a:ext uri="{FF2B5EF4-FFF2-40B4-BE49-F238E27FC236}">
                      <a16:creationId xmlns:a16="http://schemas.microsoft.com/office/drawing/2014/main" id="{C2556764-9377-4005-DB92-A0BEC78864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15" name="Line 2506">
                  <a:extLst>
                    <a:ext uri="{FF2B5EF4-FFF2-40B4-BE49-F238E27FC236}">
                      <a16:creationId xmlns:a16="http://schemas.microsoft.com/office/drawing/2014/main" id="{6973DB1A-E538-355D-4A31-E99D8DD8EB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16" name="AutoShape 2507">
                  <a:extLst>
                    <a:ext uri="{FF2B5EF4-FFF2-40B4-BE49-F238E27FC236}">
                      <a16:creationId xmlns:a16="http://schemas.microsoft.com/office/drawing/2014/main" id="{28705F8E-B7C6-4CDE-C835-E2A2ACC2E1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10" name="Group 2508">
                <a:extLst>
                  <a:ext uri="{FF2B5EF4-FFF2-40B4-BE49-F238E27FC236}">
                    <a16:creationId xmlns:a16="http://schemas.microsoft.com/office/drawing/2014/main" id="{371AA48B-BC95-D293-4031-DAB552EBE4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3111" name="AutoShape 2509">
                  <a:extLst>
                    <a:ext uri="{FF2B5EF4-FFF2-40B4-BE49-F238E27FC236}">
                      <a16:creationId xmlns:a16="http://schemas.microsoft.com/office/drawing/2014/main" id="{34B3D44F-22FE-8E15-126D-A782EE45D2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12" name="Line 2510">
                  <a:extLst>
                    <a:ext uri="{FF2B5EF4-FFF2-40B4-BE49-F238E27FC236}">
                      <a16:creationId xmlns:a16="http://schemas.microsoft.com/office/drawing/2014/main" id="{5B3608D0-47C8-4A42-0C33-1E52BA3710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13" name="AutoShape 2511">
                  <a:extLst>
                    <a:ext uri="{FF2B5EF4-FFF2-40B4-BE49-F238E27FC236}">
                      <a16:creationId xmlns:a16="http://schemas.microsoft.com/office/drawing/2014/main" id="{1FBFDCFB-F845-1015-5309-2CE8204178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2732" name="Group 2512">
              <a:extLst>
                <a:ext uri="{FF2B5EF4-FFF2-40B4-BE49-F238E27FC236}">
                  <a16:creationId xmlns:a16="http://schemas.microsoft.com/office/drawing/2014/main" id="{F8AFDAF3-A9AE-FABD-6232-027D57D0D9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88" y="3376"/>
              <a:ext cx="1968" cy="240"/>
              <a:chOff x="3504" y="720"/>
              <a:chExt cx="1968" cy="240"/>
            </a:xfrm>
          </p:grpSpPr>
          <p:grpSp>
            <p:nvGrpSpPr>
              <p:cNvPr id="3061" name="Group 2513">
                <a:extLst>
                  <a:ext uri="{FF2B5EF4-FFF2-40B4-BE49-F238E27FC236}">
                    <a16:creationId xmlns:a16="http://schemas.microsoft.com/office/drawing/2014/main" id="{CDC36E8A-C0D5-A13A-4F69-57AC2DA2CD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3098" name="AutoShape 2514">
                  <a:extLst>
                    <a:ext uri="{FF2B5EF4-FFF2-40B4-BE49-F238E27FC236}">
                      <a16:creationId xmlns:a16="http://schemas.microsoft.com/office/drawing/2014/main" id="{D39C5B8B-6A0B-613E-817D-27F1CC9EB6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99" name="Line 2515">
                  <a:extLst>
                    <a:ext uri="{FF2B5EF4-FFF2-40B4-BE49-F238E27FC236}">
                      <a16:creationId xmlns:a16="http://schemas.microsoft.com/office/drawing/2014/main" id="{62CE721C-CB5E-7C0D-72DA-5B756859EF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00" name="AutoShape 2516">
                  <a:extLst>
                    <a:ext uri="{FF2B5EF4-FFF2-40B4-BE49-F238E27FC236}">
                      <a16:creationId xmlns:a16="http://schemas.microsoft.com/office/drawing/2014/main" id="{5C3A5FBE-91AB-A728-111C-79585E523E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062" name="Group 2517">
                <a:extLst>
                  <a:ext uri="{FF2B5EF4-FFF2-40B4-BE49-F238E27FC236}">
                    <a16:creationId xmlns:a16="http://schemas.microsoft.com/office/drawing/2014/main" id="{6A2569FB-868E-AC9E-ED22-781645E15E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3095" name="AutoShape 2518">
                  <a:extLst>
                    <a:ext uri="{FF2B5EF4-FFF2-40B4-BE49-F238E27FC236}">
                      <a16:creationId xmlns:a16="http://schemas.microsoft.com/office/drawing/2014/main" id="{7344ABD9-B138-679E-F702-A20E759980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96" name="Line 2519">
                  <a:extLst>
                    <a:ext uri="{FF2B5EF4-FFF2-40B4-BE49-F238E27FC236}">
                      <a16:creationId xmlns:a16="http://schemas.microsoft.com/office/drawing/2014/main" id="{BEE29C69-042A-7DBE-EF5C-77C8637AB6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97" name="AutoShape 2520">
                  <a:extLst>
                    <a:ext uri="{FF2B5EF4-FFF2-40B4-BE49-F238E27FC236}">
                      <a16:creationId xmlns:a16="http://schemas.microsoft.com/office/drawing/2014/main" id="{19909D51-ACCE-6F6A-450C-C2C4776789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063" name="Group 2521">
                <a:extLst>
                  <a:ext uri="{FF2B5EF4-FFF2-40B4-BE49-F238E27FC236}">
                    <a16:creationId xmlns:a16="http://schemas.microsoft.com/office/drawing/2014/main" id="{8E52E919-DE63-B797-1397-2F186398B5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3092" name="AutoShape 2522">
                  <a:extLst>
                    <a:ext uri="{FF2B5EF4-FFF2-40B4-BE49-F238E27FC236}">
                      <a16:creationId xmlns:a16="http://schemas.microsoft.com/office/drawing/2014/main" id="{C32AFFCC-A972-52BB-EDA6-44627B3A79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93" name="Line 2523">
                  <a:extLst>
                    <a:ext uri="{FF2B5EF4-FFF2-40B4-BE49-F238E27FC236}">
                      <a16:creationId xmlns:a16="http://schemas.microsoft.com/office/drawing/2014/main" id="{E09567AD-4E76-8E01-782F-5DC0D31F9E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94" name="AutoShape 2524">
                  <a:extLst>
                    <a:ext uri="{FF2B5EF4-FFF2-40B4-BE49-F238E27FC236}">
                      <a16:creationId xmlns:a16="http://schemas.microsoft.com/office/drawing/2014/main" id="{D1581B74-7CC1-6CF8-39D9-DECB9E6A7C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064" name="Group 2525">
                <a:extLst>
                  <a:ext uri="{FF2B5EF4-FFF2-40B4-BE49-F238E27FC236}">
                    <a16:creationId xmlns:a16="http://schemas.microsoft.com/office/drawing/2014/main" id="{FAA06965-6A35-F5E5-1B7D-7DA30A7666F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3089" name="AutoShape 2526">
                  <a:extLst>
                    <a:ext uri="{FF2B5EF4-FFF2-40B4-BE49-F238E27FC236}">
                      <a16:creationId xmlns:a16="http://schemas.microsoft.com/office/drawing/2014/main" id="{AC7BE413-BCA9-BC05-294D-CCDE8EBFFC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90" name="Line 2527">
                  <a:extLst>
                    <a:ext uri="{FF2B5EF4-FFF2-40B4-BE49-F238E27FC236}">
                      <a16:creationId xmlns:a16="http://schemas.microsoft.com/office/drawing/2014/main" id="{31DE24B3-BE29-59B9-60A7-0426F3E508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91" name="AutoShape 2528">
                  <a:extLst>
                    <a:ext uri="{FF2B5EF4-FFF2-40B4-BE49-F238E27FC236}">
                      <a16:creationId xmlns:a16="http://schemas.microsoft.com/office/drawing/2014/main" id="{8DDE3029-665B-93AF-6BD9-0003F1C3EA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065" name="Group 2529">
                <a:extLst>
                  <a:ext uri="{FF2B5EF4-FFF2-40B4-BE49-F238E27FC236}">
                    <a16:creationId xmlns:a16="http://schemas.microsoft.com/office/drawing/2014/main" id="{59B772A1-1230-4232-820E-3091BE771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3086" name="AutoShape 2530">
                  <a:extLst>
                    <a:ext uri="{FF2B5EF4-FFF2-40B4-BE49-F238E27FC236}">
                      <a16:creationId xmlns:a16="http://schemas.microsoft.com/office/drawing/2014/main" id="{30A0A5A2-E9CC-8CB7-77CE-F63E14732E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87" name="Line 2531">
                  <a:extLst>
                    <a:ext uri="{FF2B5EF4-FFF2-40B4-BE49-F238E27FC236}">
                      <a16:creationId xmlns:a16="http://schemas.microsoft.com/office/drawing/2014/main" id="{8B1EEA0E-8D34-BF01-8196-9E16D6F6AD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88" name="AutoShape 2532">
                  <a:extLst>
                    <a:ext uri="{FF2B5EF4-FFF2-40B4-BE49-F238E27FC236}">
                      <a16:creationId xmlns:a16="http://schemas.microsoft.com/office/drawing/2014/main" id="{99CEA7D0-3FFA-CDCF-8F8E-C3F68FAD2C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066" name="Group 2533">
                <a:extLst>
                  <a:ext uri="{FF2B5EF4-FFF2-40B4-BE49-F238E27FC236}">
                    <a16:creationId xmlns:a16="http://schemas.microsoft.com/office/drawing/2014/main" id="{B66C5033-280A-71CB-F358-456E2639AD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3083" name="AutoShape 2534">
                  <a:extLst>
                    <a:ext uri="{FF2B5EF4-FFF2-40B4-BE49-F238E27FC236}">
                      <a16:creationId xmlns:a16="http://schemas.microsoft.com/office/drawing/2014/main" id="{32089642-EA34-2BB2-CE5D-5103FFC277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84" name="Line 2535">
                  <a:extLst>
                    <a:ext uri="{FF2B5EF4-FFF2-40B4-BE49-F238E27FC236}">
                      <a16:creationId xmlns:a16="http://schemas.microsoft.com/office/drawing/2014/main" id="{999AEC65-D5DF-DC23-72C8-985F554041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85" name="AutoShape 2536">
                  <a:extLst>
                    <a:ext uri="{FF2B5EF4-FFF2-40B4-BE49-F238E27FC236}">
                      <a16:creationId xmlns:a16="http://schemas.microsoft.com/office/drawing/2014/main" id="{10328F1C-5C03-478A-74B8-D96D433096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067" name="Group 2537">
                <a:extLst>
                  <a:ext uri="{FF2B5EF4-FFF2-40B4-BE49-F238E27FC236}">
                    <a16:creationId xmlns:a16="http://schemas.microsoft.com/office/drawing/2014/main" id="{18E0C060-5F05-9DEA-2DFF-46720EFD755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3080" name="AutoShape 2538">
                  <a:extLst>
                    <a:ext uri="{FF2B5EF4-FFF2-40B4-BE49-F238E27FC236}">
                      <a16:creationId xmlns:a16="http://schemas.microsoft.com/office/drawing/2014/main" id="{F507E77E-E764-C8C7-7265-4993E18F9C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81" name="Line 2539">
                  <a:extLst>
                    <a:ext uri="{FF2B5EF4-FFF2-40B4-BE49-F238E27FC236}">
                      <a16:creationId xmlns:a16="http://schemas.microsoft.com/office/drawing/2014/main" id="{3CCB3666-9DF1-E31F-1FD2-E525FBC530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82" name="AutoShape 2540">
                  <a:extLst>
                    <a:ext uri="{FF2B5EF4-FFF2-40B4-BE49-F238E27FC236}">
                      <a16:creationId xmlns:a16="http://schemas.microsoft.com/office/drawing/2014/main" id="{49E5EA00-AA11-ABD5-EA5E-911CA633B9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068" name="Group 2541">
                <a:extLst>
                  <a:ext uri="{FF2B5EF4-FFF2-40B4-BE49-F238E27FC236}">
                    <a16:creationId xmlns:a16="http://schemas.microsoft.com/office/drawing/2014/main" id="{4CB2E81F-2E27-4D55-2094-C69164466B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3077" name="AutoShape 2542">
                  <a:extLst>
                    <a:ext uri="{FF2B5EF4-FFF2-40B4-BE49-F238E27FC236}">
                      <a16:creationId xmlns:a16="http://schemas.microsoft.com/office/drawing/2014/main" id="{339D5544-A5E5-DDB8-500D-9261D5C06E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78" name="Line 2543">
                  <a:extLst>
                    <a:ext uri="{FF2B5EF4-FFF2-40B4-BE49-F238E27FC236}">
                      <a16:creationId xmlns:a16="http://schemas.microsoft.com/office/drawing/2014/main" id="{2CEB514E-4E0C-D7B3-7F58-E9E4CCDE95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79" name="AutoShape 2544">
                  <a:extLst>
                    <a:ext uri="{FF2B5EF4-FFF2-40B4-BE49-F238E27FC236}">
                      <a16:creationId xmlns:a16="http://schemas.microsoft.com/office/drawing/2014/main" id="{51E4A683-3382-E724-C8AC-B53059ABDD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069" name="Group 2545">
                <a:extLst>
                  <a:ext uri="{FF2B5EF4-FFF2-40B4-BE49-F238E27FC236}">
                    <a16:creationId xmlns:a16="http://schemas.microsoft.com/office/drawing/2014/main" id="{A02FF49E-4C4C-4C30-82BB-CA7EB0B7247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3074" name="AutoShape 2546">
                  <a:extLst>
                    <a:ext uri="{FF2B5EF4-FFF2-40B4-BE49-F238E27FC236}">
                      <a16:creationId xmlns:a16="http://schemas.microsoft.com/office/drawing/2014/main" id="{EC1E47ED-290C-AAE8-C3DA-E15E890655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75" name="Line 2547">
                  <a:extLst>
                    <a:ext uri="{FF2B5EF4-FFF2-40B4-BE49-F238E27FC236}">
                      <a16:creationId xmlns:a16="http://schemas.microsoft.com/office/drawing/2014/main" id="{18C276F5-527E-E1E5-DF77-8445FD79F0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76" name="AutoShape 2548">
                  <a:extLst>
                    <a:ext uri="{FF2B5EF4-FFF2-40B4-BE49-F238E27FC236}">
                      <a16:creationId xmlns:a16="http://schemas.microsoft.com/office/drawing/2014/main" id="{9CF53085-F071-3B7A-0E10-94B9476380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070" name="Group 2549">
                <a:extLst>
                  <a:ext uri="{FF2B5EF4-FFF2-40B4-BE49-F238E27FC236}">
                    <a16:creationId xmlns:a16="http://schemas.microsoft.com/office/drawing/2014/main" id="{0B91F7CC-6807-164C-1D8C-F2DD2D8FBCD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3071" name="AutoShape 2550">
                  <a:extLst>
                    <a:ext uri="{FF2B5EF4-FFF2-40B4-BE49-F238E27FC236}">
                      <a16:creationId xmlns:a16="http://schemas.microsoft.com/office/drawing/2014/main" id="{FC516975-3AEC-F5AB-43B7-6E51AE3B40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72" name="Line 2551">
                  <a:extLst>
                    <a:ext uri="{FF2B5EF4-FFF2-40B4-BE49-F238E27FC236}">
                      <a16:creationId xmlns:a16="http://schemas.microsoft.com/office/drawing/2014/main" id="{2C67EA79-F4B8-8D09-E521-BFD99B18AD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73" name="AutoShape 2552">
                  <a:extLst>
                    <a:ext uri="{FF2B5EF4-FFF2-40B4-BE49-F238E27FC236}">
                      <a16:creationId xmlns:a16="http://schemas.microsoft.com/office/drawing/2014/main" id="{E8BD78B4-FDAE-3C87-B824-8D6E6CCBE4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2733" name="Group 2553">
              <a:extLst>
                <a:ext uri="{FF2B5EF4-FFF2-40B4-BE49-F238E27FC236}">
                  <a16:creationId xmlns:a16="http://schemas.microsoft.com/office/drawing/2014/main" id="{A5EA226A-3EF4-F99E-1B92-DFBCC723DF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4" y="3440"/>
              <a:ext cx="1968" cy="240"/>
              <a:chOff x="3504" y="720"/>
              <a:chExt cx="1968" cy="240"/>
            </a:xfrm>
          </p:grpSpPr>
          <p:grpSp>
            <p:nvGrpSpPr>
              <p:cNvPr id="3021" name="Group 2554">
                <a:extLst>
                  <a:ext uri="{FF2B5EF4-FFF2-40B4-BE49-F238E27FC236}">
                    <a16:creationId xmlns:a16="http://schemas.microsoft.com/office/drawing/2014/main" id="{D47733E5-5B54-5AC0-F9B2-A10D6E0CF4F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3058" name="AutoShape 2555">
                  <a:extLst>
                    <a:ext uri="{FF2B5EF4-FFF2-40B4-BE49-F238E27FC236}">
                      <a16:creationId xmlns:a16="http://schemas.microsoft.com/office/drawing/2014/main" id="{E0990B55-15D8-369C-37B8-ED0D1B2EE6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59" name="Line 2556">
                  <a:extLst>
                    <a:ext uri="{FF2B5EF4-FFF2-40B4-BE49-F238E27FC236}">
                      <a16:creationId xmlns:a16="http://schemas.microsoft.com/office/drawing/2014/main" id="{762D60E8-EE39-EF71-D9A5-EEEB98D16A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60" name="AutoShape 2557">
                  <a:extLst>
                    <a:ext uri="{FF2B5EF4-FFF2-40B4-BE49-F238E27FC236}">
                      <a16:creationId xmlns:a16="http://schemas.microsoft.com/office/drawing/2014/main" id="{27C1C37E-04B1-C58E-23E3-1D187B381E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022" name="Group 2558">
                <a:extLst>
                  <a:ext uri="{FF2B5EF4-FFF2-40B4-BE49-F238E27FC236}">
                    <a16:creationId xmlns:a16="http://schemas.microsoft.com/office/drawing/2014/main" id="{0C3F5C92-477E-B351-3A73-45ED095F174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3055" name="AutoShape 2559">
                  <a:extLst>
                    <a:ext uri="{FF2B5EF4-FFF2-40B4-BE49-F238E27FC236}">
                      <a16:creationId xmlns:a16="http://schemas.microsoft.com/office/drawing/2014/main" id="{BEC8B99F-E365-05BE-F28D-05C4B38C46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56" name="Line 2560">
                  <a:extLst>
                    <a:ext uri="{FF2B5EF4-FFF2-40B4-BE49-F238E27FC236}">
                      <a16:creationId xmlns:a16="http://schemas.microsoft.com/office/drawing/2014/main" id="{CF0B2160-08CA-3B76-6522-A4B6AC7603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57" name="AutoShape 2561">
                  <a:extLst>
                    <a:ext uri="{FF2B5EF4-FFF2-40B4-BE49-F238E27FC236}">
                      <a16:creationId xmlns:a16="http://schemas.microsoft.com/office/drawing/2014/main" id="{691596A1-35C2-C615-3824-D4EA5A0841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023" name="Group 2562">
                <a:extLst>
                  <a:ext uri="{FF2B5EF4-FFF2-40B4-BE49-F238E27FC236}">
                    <a16:creationId xmlns:a16="http://schemas.microsoft.com/office/drawing/2014/main" id="{337EBCBE-7F53-8EAA-6F83-0737212382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3052" name="AutoShape 2563">
                  <a:extLst>
                    <a:ext uri="{FF2B5EF4-FFF2-40B4-BE49-F238E27FC236}">
                      <a16:creationId xmlns:a16="http://schemas.microsoft.com/office/drawing/2014/main" id="{0AB7D0FD-DC04-3FC4-73F1-7BC6A6CF1E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53" name="Line 2564">
                  <a:extLst>
                    <a:ext uri="{FF2B5EF4-FFF2-40B4-BE49-F238E27FC236}">
                      <a16:creationId xmlns:a16="http://schemas.microsoft.com/office/drawing/2014/main" id="{A570F5D0-1511-10E0-7800-DF8A4E3C21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54" name="AutoShape 2565">
                  <a:extLst>
                    <a:ext uri="{FF2B5EF4-FFF2-40B4-BE49-F238E27FC236}">
                      <a16:creationId xmlns:a16="http://schemas.microsoft.com/office/drawing/2014/main" id="{1C4F1587-DBA5-8014-C4C5-18F755A70C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024" name="Group 2566">
                <a:extLst>
                  <a:ext uri="{FF2B5EF4-FFF2-40B4-BE49-F238E27FC236}">
                    <a16:creationId xmlns:a16="http://schemas.microsoft.com/office/drawing/2014/main" id="{444136DD-EE6D-5825-AF83-6B48D25803A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3049" name="AutoShape 2567">
                  <a:extLst>
                    <a:ext uri="{FF2B5EF4-FFF2-40B4-BE49-F238E27FC236}">
                      <a16:creationId xmlns:a16="http://schemas.microsoft.com/office/drawing/2014/main" id="{C9064939-CEFE-76A3-22D7-F5B4ABABB5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50" name="Line 2568">
                  <a:extLst>
                    <a:ext uri="{FF2B5EF4-FFF2-40B4-BE49-F238E27FC236}">
                      <a16:creationId xmlns:a16="http://schemas.microsoft.com/office/drawing/2014/main" id="{8EF0D1C7-15F0-A9B4-37E3-CFA4201E4B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51" name="AutoShape 2569">
                  <a:extLst>
                    <a:ext uri="{FF2B5EF4-FFF2-40B4-BE49-F238E27FC236}">
                      <a16:creationId xmlns:a16="http://schemas.microsoft.com/office/drawing/2014/main" id="{7005C403-D0B5-955A-7D00-0BE125D49D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025" name="Group 2570">
                <a:extLst>
                  <a:ext uri="{FF2B5EF4-FFF2-40B4-BE49-F238E27FC236}">
                    <a16:creationId xmlns:a16="http://schemas.microsoft.com/office/drawing/2014/main" id="{9CD5895B-6BCA-424C-7C02-98AEF717FE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3046" name="AutoShape 2571">
                  <a:extLst>
                    <a:ext uri="{FF2B5EF4-FFF2-40B4-BE49-F238E27FC236}">
                      <a16:creationId xmlns:a16="http://schemas.microsoft.com/office/drawing/2014/main" id="{8B63CA59-6D6D-D531-C664-0913F4D51D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47" name="Line 2572">
                  <a:extLst>
                    <a:ext uri="{FF2B5EF4-FFF2-40B4-BE49-F238E27FC236}">
                      <a16:creationId xmlns:a16="http://schemas.microsoft.com/office/drawing/2014/main" id="{9A7E9D2F-F4EC-E14B-D8A8-27017B30DE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48" name="AutoShape 2573">
                  <a:extLst>
                    <a:ext uri="{FF2B5EF4-FFF2-40B4-BE49-F238E27FC236}">
                      <a16:creationId xmlns:a16="http://schemas.microsoft.com/office/drawing/2014/main" id="{DDFA8DD6-015D-1214-0F73-E961DE01B2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026" name="Group 2574">
                <a:extLst>
                  <a:ext uri="{FF2B5EF4-FFF2-40B4-BE49-F238E27FC236}">
                    <a16:creationId xmlns:a16="http://schemas.microsoft.com/office/drawing/2014/main" id="{2E01F8B9-4039-FBD3-5E95-718D1DDCA6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3043" name="AutoShape 2575">
                  <a:extLst>
                    <a:ext uri="{FF2B5EF4-FFF2-40B4-BE49-F238E27FC236}">
                      <a16:creationId xmlns:a16="http://schemas.microsoft.com/office/drawing/2014/main" id="{82D00C1E-98BD-5BA7-34A2-74AFBF4427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44" name="Line 2576">
                  <a:extLst>
                    <a:ext uri="{FF2B5EF4-FFF2-40B4-BE49-F238E27FC236}">
                      <a16:creationId xmlns:a16="http://schemas.microsoft.com/office/drawing/2014/main" id="{A138A53A-E1BA-33FD-3141-D7214C63A8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45" name="AutoShape 2577">
                  <a:extLst>
                    <a:ext uri="{FF2B5EF4-FFF2-40B4-BE49-F238E27FC236}">
                      <a16:creationId xmlns:a16="http://schemas.microsoft.com/office/drawing/2014/main" id="{82957A8B-F941-36AD-4179-93CD6F0423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027" name="Group 2578">
                <a:extLst>
                  <a:ext uri="{FF2B5EF4-FFF2-40B4-BE49-F238E27FC236}">
                    <a16:creationId xmlns:a16="http://schemas.microsoft.com/office/drawing/2014/main" id="{B79BD1EA-9C1C-22B6-D91B-DE3C00EDF5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3040" name="AutoShape 2579">
                  <a:extLst>
                    <a:ext uri="{FF2B5EF4-FFF2-40B4-BE49-F238E27FC236}">
                      <a16:creationId xmlns:a16="http://schemas.microsoft.com/office/drawing/2014/main" id="{1481F48C-C675-7747-E2BF-BB3162107D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41" name="Line 2580">
                  <a:extLst>
                    <a:ext uri="{FF2B5EF4-FFF2-40B4-BE49-F238E27FC236}">
                      <a16:creationId xmlns:a16="http://schemas.microsoft.com/office/drawing/2014/main" id="{75F49E52-8CFD-CB0C-B483-239225162A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42" name="AutoShape 2581">
                  <a:extLst>
                    <a:ext uri="{FF2B5EF4-FFF2-40B4-BE49-F238E27FC236}">
                      <a16:creationId xmlns:a16="http://schemas.microsoft.com/office/drawing/2014/main" id="{0D4971FF-D219-9E19-1A1A-230AADB49D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028" name="Group 2582">
                <a:extLst>
                  <a:ext uri="{FF2B5EF4-FFF2-40B4-BE49-F238E27FC236}">
                    <a16:creationId xmlns:a16="http://schemas.microsoft.com/office/drawing/2014/main" id="{88E72841-D436-8E78-7F3B-B52A929FB1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3037" name="AutoShape 2583">
                  <a:extLst>
                    <a:ext uri="{FF2B5EF4-FFF2-40B4-BE49-F238E27FC236}">
                      <a16:creationId xmlns:a16="http://schemas.microsoft.com/office/drawing/2014/main" id="{E3A46EBA-696A-1812-25F4-B25892FAE2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38" name="Line 2584">
                  <a:extLst>
                    <a:ext uri="{FF2B5EF4-FFF2-40B4-BE49-F238E27FC236}">
                      <a16:creationId xmlns:a16="http://schemas.microsoft.com/office/drawing/2014/main" id="{097C24A1-FC59-2AB8-C315-C77C9C520B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39" name="AutoShape 2585">
                  <a:extLst>
                    <a:ext uri="{FF2B5EF4-FFF2-40B4-BE49-F238E27FC236}">
                      <a16:creationId xmlns:a16="http://schemas.microsoft.com/office/drawing/2014/main" id="{2670C99C-EF08-9064-D8F7-B2F84159A9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029" name="Group 2586">
                <a:extLst>
                  <a:ext uri="{FF2B5EF4-FFF2-40B4-BE49-F238E27FC236}">
                    <a16:creationId xmlns:a16="http://schemas.microsoft.com/office/drawing/2014/main" id="{5B1FE72C-A23D-C2E8-9712-5EF8FBD10F6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3034" name="AutoShape 2587">
                  <a:extLst>
                    <a:ext uri="{FF2B5EF4-FFF2-40B4-BE49-F238E27FC236}">
                      <a16:creationId xmlns:a16="http://schemas.microsoft.com/office/drawing/2014/main" id="{A5DCEC7A-F37F-3CF1-94C8-E9D10E63E7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35" name="Line 2588">
                  <a:extLst>
                    <a:ext uri="{FF2B5EF4-FFF2-40B4-BE49-F238E27FC236}">
                      <a16:creationId xmlns:a16="http://schemas.microsoft.com/office/drawing/2014/main" id="{CD578680-3581-33D7-79B0-3F2B97B323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36" name="AutoShape 2589">
                  <a:extLst>
                    <a:ext uri="{FF2B5EF4-FFF2-40B4-BE49-F238E27FC236}">
                      <a16:creationId xmlns:a16="http://schemas.microsoft.com/office/drawing/2014/main" id="{1F7BF32F-1018-8EEB-9078-68C25CE276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030" name="Group 2590">
                <a:extLst>
                  <a:ext uri="{FF2B5EF4-FFF2-40B4-BE49-F238E27FC236}">
                    <a16:creationId xmlns:a16="http://schemas.microsoft.com/office/drawing/2014/main" id="{2F64E8BB-FC07-A9D8-5824-0A23EFEC72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3031" name="AutoShape 2591">
                  <a:extLst>
                    <a:ext uri="{FF2B5EF4-FFF2-40B4-BE49-F238E27FC236}">
                      <a16:creationId xmlns:a16="http://schemas.microsoft.com/office/drawing/2014/main" id="{9031179C-BA57-57E3-E506-EB67C02320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32" name="Line 2592">
                  <a:extLst>
                    <a:ext uri="{FF2B5EF4-FFF2-40B4-BE49-F238E27FC236}">
                      <a16:creationId xmlns:a16="http://schemas.microsoft.com/office/drawing/2014/main" id="{6D5A22A7-C48C-E20F-D546-C18F21F2D5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33" name="AutoShape 2593">
                  <a:extLst>
                    <a:ext uri="{FF2B5EF4-FFF2-40B4-BE49-F238E27FC236}">
                      <a16:creationId xmlns:a16="http://schemas.microsoft.com/office/drawing/2014/main" id="{B3B093BF-319E-DA14-4496-A44D1F4448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2734" name="Group 2594">
              <a:extLst>
                <a:ext uri="{FF2B5EF4-FFF2-40B4-BE49-F238E27FC236}">
                  <a16:creationId xmlns:a16="http://schemas.microsoft.com/office/drawing/2014/main" id="{43D8B45C-2030-68A0-3EA6-023BC35993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8" y="3496"/>
              <a:ext cx="1968" cy="240"/>
              <a:chOff x="3504" y="720"/>
              <a:chExt cx="1968" cy="240"/>
            </a:xfrm>
          </p:grpSpPr>
          <p:grpSp>
            <p:nvGrpSpPr>
              <p:cNvPr id="2981" name="Group 2595">
                <a:extLst>
                  <a:ext uri="{FF2B5EF4-FFF2-40B4-BE49-F238E27FC236}">
                    <a16:creationId xmlns:a16="http://schemas.microsoft.com/office/drawing/2014/main" id="{64CC8FC0-F4CE-E931-3C02-66258CFDAA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3018" name="AutoShape 2596">
                  <a:extLst>
                    <a:ext uri="{FF2B5EF4-FFF2-40B4-BE49-F238E27FC236}">
                      <a16:creationId xmlns:a16="http://schemas.microsoft.com/office/drawing/2014/main" id="{AE0E442A-7AB6-D077-2700-E710E85976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19" name="Line 2597">
                  <a:extLst>
                    <a:ext uri="{FF2B5EF4-FFF2-40B4-BE49-F238E27FC236}">
                      <a16:creationId xmlns:a16="http://schemas.microsoft.com/office/drawing/2014/main" id="{48BBCA91-5D4B-33A3-FDCA-C7013FF83F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20" name="AutoShape 2598">
                  <a:extLst>
                    <a:ext uri="{FF2B5EF4-FFF2-40B4-BE49-F238E27FC236}">
                      <a16:creationId xmlns:a16="http://schemas.microsoft.com/office/drawing/2014/main" id="{7F87889F-8A6B-32B2-92B3-5A710639C1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982" name="Group 2599">
                <a:extLst>
                  <a:ext uri="{FF2B5EF4-FFF2-40B4-BE49-F238E27FC236}">
                    <a16:creationId xmlns:a16="http://schemas.microsoft.com/office/drawing/2014/main" id="{FA3B223A-0C7F-2684-7ACD-76ED5B2BEC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3015" name="AutoShape 2600">
                  <a:extLst>
                    <a:ext uri="{FF2B5EF4-FFF2-40B4-BE49-F238E27FC236}">
                      <a16:creationId xmlns:a16="http://schemas.microsoft.com/office/drawing/2014/main" id="{A4433CA8-7FF6-BB7C-12C2-C41C235A0C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16" name="Line 2601">
                  <a:extLst>
                    <a:ext uri="{FF2B5EF4-FFF2-40B4-BE49-F238E27FC236}">
                      <a16:creationId xmlns:a16="http://schemas.microsoft.com/office/drawing/2014/main" id="{3FCE7E2F-EB5B-83A1-0E27-DA22E4A2DF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17" name="AutoShape 2602">
                  <a:extLst>
                    <a:ext uri="{FF2B5EF4-FFF2-40B4-BE49-F238E27FC236}">
                      <a16:creationId xmlns:a16="http://schemas.microsoft.com/office/drawing/2014/main" id="{85006BAC-72D7-8B6A-FB41-C0B836B9BB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983" name="Group 2603">
                <a:extLst>
                  <a:ext uri="{FF2B5EF4-FFF2-40B4-BE49-F238E27FC236}">
                    <a16:creationId xmlns:a16="http://schemas.microsoft.com/office/drawing/2014/main" id="{8A12D1E9-8696-287C-582F-AF545F74A4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3012" name="AutoShape 2604">
                  <a:extLst>
                    <a:ext uri="{FF2B5EF4-FFF2-40B4-BE49-F238E27FC236}">
                      <a16:creationId xmlns:a16="http://schemas.microsoft.com/office/drawing/2014/main" id="{4504C96D-0D91-8031-2DD4-F9BC2EF4FA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13" name="Line 2605">
                  <a:extLst>
                    <a:ext uri="{FF2B5EF4-FFF2-40B4-BE49-F238E27FC236}">
                      <a16:creationId xmlns:a16="http://schemas.microsoft.com/office/drawing/2014/main" id="{18710DE9-3D27-9CE9-646B-8C2171C024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14" name="AutoShape 2606">
                  <a:extLst>
                    <a:ext uri="{FF2B5EF4-FFF2-40B4-BE49-F238E27FC236}">
                      <a16:creationId xmlns:a16="http://schemas.microsoft.com/office/drawing/2014/main" id="{4419E8B5-0ACA-8458-86FE-4B5B01C439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984" name="Group 2607">
                <a:extLst>
                  <a:ext uri="{FF2B5EF4-FFF2-40B4-BE49-F238E27FC236}">
                    <a16:creationId xmlns:a16="http://schemas.microsoft.com/office/drawing/2014/main" id="{6214A44F-6AE0-CEBC-3268-46C5CD079C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3009" name="AutoShape 2608">
                  <a:extLst>
                    <a:ext uri="{FF2B5EF4-FFF2-40B4-BE49-F238E27FC236}">
                      <a16:creationId xmlns:a16="http://schemas.microsoft.com/office/drawing/2014/main" id="{B6D6980F-C48E-5944-526A-60B3AC5443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10" name="Line 2609">
                  <a:extLst>
                    <a:ext uri="{FF2B5EF4-FFF2-40B4-BE49-F238E27FC236}">
                      <a16:creationId xmlns:a16="http://schemas.microsoft.com/office/drawing/2014/main" id="{17A87ADE-047C-6AE9-27FF-9972817426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11" name="AutoShape 2610">
                  <a:extLst>
                    <a:ext uri="{FF2B5EF4-FFF2-40B4-BE49-F238E27FC236}">
                      <a16:creationId xmlns:a16="http://schemas.microsoft.com/office/drawing/2014/main" id="{19A453AE-8165-3B56-B018-AA82081130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985" name="Group 2611">
                <a:extLst>
                  <a:ext uri="{FF2B5EF4-FFF2-40B4-BE49-F238E27FC236}">
                    <a16:creationId xmlns:a16="http://schemas.microsoft.com/office/drawing/2014/main" id="{D3617783-C8FD-F604-0C6A-77624EE7DA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3006" name="AutoShape 2612">
                  <a:extLst>
                    <a:ext uri="{FF2B5EF4-FFF2-40B4-BE49-F238E27FC236}">
                      <a16:creationId xmlns:a16="http://schemas.microsoft.com/office/drawing/2014/main" id="{A3F2BD6F-B285-D092-2174-8F8B4A11B6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07" name="Line 2613">
                  <a:extLst>
                    <a:ext uri="{FF2B5EF4-FFF2-40B4-BE49-F238E27FC236}">
                      <a16:creationId xmlns:a16="http://schemas.microsoft.com/office/drawing/2014/main" id="{EDADE798-5721-D8F2-7F22-87AECED88A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08" name="AutoShape 2614">
                  <a:extLst>
                    <a:ext uri="{FF2B5EF4-FFF2-40B4-BE49-F238E27FC236}">
                      <a16:creationId xmlns:a16="http://schemas.microsoft.com/office/drawing/2014/main" id="{663349BD-D303-ACF7-0723-429FC9DD95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986" name="Group 2615">
                <a:extLst>
                  <a:ext uri="{FF2B5EF4-FFF2-40B4-BE49-F238E27FC236}">
                    <a16:creationId xmlns:a16="http://schemas.microsoft.com/office/drawing/2014/main" id="{B45EC716-4ED5-0234-4FD0-C0F364FAF2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3003" name="AutoShape 2616">
                  <a:extLst>
                    <a:ext uri="{FF2B5EF4-FFF2-40B4-BE49-F238E27FC236}">
                      <a16:creationId xmlns:a16="http://schemas.microsoft.com/office/drawing/2014/main" id="{082324F7-B737-8313-4F6F-16924AABF9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04" name="Line 2617">
                  <a:extLst>
                    <a:ext uri="{FF2B5EF4-FFF2-40B4-BE49-F238E27FC236}">
                      <a16:creationId xmlns:a16="http://schemas.microsoft.com/office/drawing/2014/main" id="{4896B3D6-935C-D8EE-F70B-5B91018476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05" name="AutoShape 2618">
                  <a:extLst>
                    <a:ext uri="{FF2B5EF4-FFF2-40B4-BE49-F238E27FC236}">
                      <a16:creationId xmlns:a16="http://schemas.microsoft.com/office/drawing/2014/main" id="{CF756392-31D8-7816-8428-963F0160E6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987" name="Group 2619">
                <a:extLst>
                  <a:ext uri="{FF2B5EF4-FFF2-40B4-BE49-F238E27FC236}">
                    <a16:creationId xmlns:a16="http://schemas.microsoft.com/office/drawing/2014/main" id="{4A198698-84E3-6697-9D62-D8A3D3970C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3000" name="AutoShape 2620">
                  <a:extLst>
                    <a:ext uri="{FF2B5EF4-FFF2-40B4-BE49-F238E27FC236}">
                      <a16:creationId xmlns:a16="http://schemas.microsoft.com/office/drawing/2014/main" id="{7EDAC549-EC78-C2F5-EF97-861A516D74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01" name="Line 2621">
                  <a:extLst>
                    <a:ext uri="{FF2B5EF4-FFF2-40B4-BE49-F238E27FC236}">
                      <a16:creationId xmlns:a16="http://schemas.microsoft.com/office/drawing/2014/main" id="{5C75C0C6-454F-6FE5-90CA-04212EB233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02" name="AutoShape 2622">
                  <a:extLst>
                    <a:ext uri="{FF2B5EF4-FFF2-40B4-BE49-F238E27FC236}">
                      <a16:creationId xmlns:a16="http://schemas.microsoft.com/office/drawing/2014/main" id="{F4D7A526-BEAD-A991-9DBB-0D73E9610D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988" name="Group 2623">
                <a:extLst>
                  <a:ext uri="{FF2B5EF4-FFF2-40B4-BE49-F238E27FC236}">
                    <a16:creationId xmlns:a16="http://schemas.microsoft.com/office/drawing/2014/main" id="{02EE7508-A683-2626-73F0-3C86B22F2F4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2997" name="AutoShape 2624">
                  <a:extLst>
                    <a:ext uri="{FF2B5EF4-FFF2-40B4-BE49-F238E27FC236}">
                      <a16:creationId xmlns:a16="http://schemas.microsoft.com/office/drawing/2014/main" id="{B2A87F7D-756D-2E52-F28A-60AC3E9307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98" name="Line 2625">
                  <a:extLst>
                    <a:ext uri="{FF2B5EF4-FFF2-40B4-BE49-F238E27FC236}">
                      <a16:creationId xmlns:a16="http://schemas.microsoft.com/office/drawing/2014/main" id="{F74590E8-4CE5-3FC5-9B8E-55613AD20D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99" name="AutoShape 2626">
                  <a:extLst>
                    <a:ext uri="{FF2B5EF4-FFF2-40B4-BE49-F238E27FC236}">
                      <a16:creationId xmlns:a16="http://schemas.microsoft.com/office/drawing/2014/main" id="{FC7231D7-BACD-42DD-DD08-EF008A1FDA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989" name="Group 2627">
                <a:extLst>
                  <a:ext uri="{FF2B5EF4-FFF2-40B4-BE49-F238E27FC236}">
                    <a16:creationId xmlns:a16="http://schemas.microsoft.com/office/drawing/2014/main" id="{6688DB2E-DCA3-1C92-FFF6-21D79E6ACFF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2994" name="AutoShape 2628">
                  <a:extLst>
                    <a:ext uri="{FF2B5EF4-FFF2-40B4-BE49-F238E27FC236}">
                      <a16:creationId xmlns:a16="http://schemas.microsoft.com/office/drawing/2014/main" id="{BF5D1670-AC2A-7C64-A6A3-684E784B0A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95" name="Line 2629">
                  <a:extLst>
                    <a:ext uri="{FF2B5EF4-FFF2-40B4-BE49-F238E27FC236}">
                      <a16:creationId xmlns:a16="http://schemas.microsoft.com/office/drawing/2014/main" id="{D2C56679-9EE8-A0F0-81FE-7108C761DE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96" name="AutoShape 2630">
                  <a:extLst>
                    <a:ext uri="{FF2B5EF4-FFF2-40B4-BE49-F238E27FC236}">
                      <a16:creationId xmlns:a16="http://schemas.microsoft.com/office/drawing/2014/main" id="{8095E6D1-807E-94B0-749E-975C858254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990" name="Group 2631">
                <a:extLst>
                  <a:ext uri="{FF2B5EF4-FFF2-40B4-BE49-F238E27FC236}">
                    <a16:creationId xmlns:a16="http://schemas.microsoft.com/office/drawing/2014/main" id="{F0AD1631-8B4D-9095-0683-8193585775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2991" name="AutoShape 2632">
                  <a:extLst>
                    <a:ext uri="{FF2B5EF4-FFF2-40B4-BE49-F238E27FC236}">
                      <a16:creationId xmlns:a16="http://schemas.microsoft.com/office/drawing/2014/main" id="{B7565B03-6E41-ADBA-E360-337CB51505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92" name="Line 2633">
                  <a:extLst>
                    <a:ext uri="{FF2B5EF4-FFF2-40B4-BE49-F238E27FC236}">
                      <a16:creationId xmlns:a16="http://schemas.microsoft.com/office/drawing/2014/main" id="{A7A2A429-3042-1CDD-573E-1D38384336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93" name="AutoShape 2634">
                  <a:extLst>
                    <a:ext uri="{FF2B5EF4-FFF2-40B4-BE49-F238E27FC236}">
                      <a16:creationId xmlns:a16="http://schemas.microsoft.com/office/drawing/2014/main" id="{BD02A4D3-CB8C-7238-96EE-F73D8BA42A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2735" name="Group 2635">
              <a:extLst>
                <a:ext uri="{FF2B5EF4-FFF2-40B4-BE49-F238E27FC236}">
                  <a16:creationId xmlns:a16="http://schemas.microsoft.com/office/drawing/2014/main" id="{3B99B0AB-5310-EE2E-15BD-381DFA250D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4" y="3560"/>
              <a:ext cx="1968" cy="240"/>
              <a:chOff x="3504" y="720"/>
              <a:chExt cx="1968" cy="240"/>
            </a:xfrm>
          </p:grpSpPr>
          <p:grpSp>
            <p:nvGrpSpPr>
              <p:cNvPr id="2941" name="Group 2636">
                <a:extLst>
                  <a:ext uri="{FF2B5EF4-FFF2-40B4-BE49-F238E27FC236}">
                    <a16:creationId xmlns:a16="http://schemas.microsoft.com/office/drawing/2014/main" id="{861F2652-4A07-D4BE-D70C-7CA5D60475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2978" name="AutoShape 2637">
                  <a:extLst>
                    <a:ext uri="{FF2B5EF4-FFF2-40B4-BE49-F238E27FC236}">
                      <a16:creationId xmlns:a16="http://schemas.microsoft.com/office/drawing/2014/main" id="{0D83E98E-A8CF-676B-28A3-112A55D436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79" name="Line 2638">
                  <a:extLst>
                    <a:ext uri="{FF2B5EF4-FFF2-40B4-BE49-F238E27FC236}">
                      <a16:creationId xmlns:a16="http://schemas.microsoft.com/office/drawing/2014/main" id="{378F207F-8071-7BC8-F9E7-2C4AEAB906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80" name="AutoShape 2639">
                  <a:extLst>
                    <a:ext uri="{FF2B5EF4-FFF2-40B4-BE49-F238E27FC236}">
                      <a16:creationId xmlns:a16="http://schemas.microsoft.com/office/drawing/2014/main" id="{FCFCF794-4527-4C32-6414-2F413DF763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942" name="Group 2640">
                <a:extLst>
                  <a:ext uri="{FF2B5EF4-FFF2-40B4-BE49-F238E27FC236}">
                    <a16:creationId xmlns:a16="http://schemas.microsoft.com/office/drawing/2014/main" id="{F568510C-7D01-4A84-ED88-78F7135149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2975" name="AutoShape 2641">
                  <a:extLst>
                    <a:ext uri="{FF2B5EF4-FFF2-40B4-BE49-F238E27FC236}">
                      <a16:creationId xmlns:a16="http://schemas.microsoft.com/office/drawing/2014/main" id="{27C7ED49-DF49-AE3B-141B-5829FCD231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76" name="Line 2642">
                  <a:extLst>
                    <a:ext uri="{FF2B5EF4-FFF2-40B4-BE49-F238E27FC236}">
                      <a16:creationId xmlns:a16="http://schemas.microsoft.com/office/drawing/2014/main" id="{71AF0BC0-64F4-FBA0-F927-E273C39512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77" name="AutoShape 2643">
                  <a:extLst>
                    <a:ext uri="{FF2B5EF4-FFF2-40B4-BE49-F238E27FC236}">
                      <a16:creationId xmlns:a16="http://schemas.microsoft.com/office/drawing/2014/main" id="{3C8B566C-A2AF-ED8E-2A7B-3AFC499AAD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943" name="Group 2644">
                <a:extLst>
                  <a:ext uri="{FF2B5EF4-FFF2-40B4-BE49-F238E27FC236}">
                    <a16:creationId xmlns:a16="http://schemas.microsoft.com/office/drawing/2014/main" id="{B3AD2473-DA14-AA1B-9504-4E531DED2A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2972" name="AutoShape 2645">
                  <a:extLst>
                    <a:ext uri="{FF2B5EF4-FFF2-40B4-BE49-F238E27FC236}">
                      <a16:creationId xmlns:a16="http://schemas.microsoft.com/office/drawing/2014/main" id="{9E0121DB-D16C-1950-4889-50D0148426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73" name="Line 2646">
                  <a:extLst>
                    <a:ext uri="{FF2B5EF4-FFF2-40B4-BE49-F238E27FC236}">
                      <a16:creationId xmlns:a16="http://schemas.microsoft.com/office/drawing/2014/main" id="{9154196B-903A-3584-C6BE-9EABD5B8BE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74" name="AutoShape 2647">
                  <a:extLst>
                    <a:ext uri="{FF2B5EF4-FFF2-40B4-BE49-F238E27FC236}">
                      <a16:creationId xmlns:a16="http://schemas.microsoft.com/office/drawing/2014/main" id="{34A222B0-FBB9-31F9-4B57-D631C3AF6B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944" name="Group 2648">
                <a:extLst>
                  <a:ext uri="{FF2B5EF4-FFF2-40B4-BE49-F238E27FC236}">
                    <a16:creationId xmlns:a16="http://schemas.microsoft.com/office/drawing/2014/main" id="{5489613B-A438-1CAF-1A8E-0A25395D27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2969" name="AutoShape 2649">
                  <a:extLst>
                    <a:ext uri="{FF2B5EF4-FFF2-40B4-BE49-F238E27FC236}">
                      <a16:creationId xmlns:a16="http://schemas.microsoft.com/office/drawing/2014/main" id="{BE3CC8AD-7463-BF57-5CAE-027DD5FFCA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70" name="Line 2650">
                  <a:extLst>
                    <a:ext uri="{FF2B5EF4-FFF2-40B4-BE49-F238E27FC236}">
                      <a16:creationId xmlns:a16="http://schemas.microsoft.com/office/drawing/2014/main" id="{DF1D9EC3-6AB8-23C2-C424-823629548F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71" name="AutoShape 2651">
                  <a:extLst>
                    <a:ext uri="{FF2B5EF4-FFF2-40B4-BE49-F238E27FC236}">
                      <a16:creationId xmlns:a16="http://schemas.microsoft.com/office/drawing/2014/main" id="{8206C302-E1BD-E868-2062-C68E7F8457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945" name="Group 2652">
                <a:extLst>
                  <a:ext uri="{FF2B5EF4-FFF2-40B4-BE49-F238E27FC236}">
                    <a16:creationId xmlns:a16="http://schemas.microsoft.com/office/drawing/2014/main" id="{01B34F32-5317-21F6-3774-ACDEA5AF28C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2966" name="AutoShape 2653">
                  <a:extLst>
                    <a:ext uri="{FF2B5EF4-FFF2-40B4-BE49-F238E27FC236}">
                      <a16:creationId xmlns:a16="http://schemas.microsoft.com/office/drawing/2014/main" id="{D4749482-6724-766F-20D5-2A6DABA882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67" name="Line 2654">
                  <a:extLst>
                    <a:ext uri="{FF2B5EF4-FFF2-40B4-BE49-F238E27FC236}">
                      <a16:creationId xmlns:a16="http://schemas.microsoft.com/office/drawing/2014/main" id="{3BE587AD-641C-252A-E1B1-3EE796A869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68" name="AutoShape 2655">
                  <a:extLst>
                    <a:ext uri="{FF2B5EF4-FFF2-40B4-BE49-F238E27FC236}">
                      <a16:creationId xmlns:a16="http://schemas.microsoft.com/office/drawing/2014/main" id="{190D80F9-EAFE-700F-8330-5011AADAD4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946" name="Group 2656">
                <a:extLst>
                  <a:ext uri="{FF2B5EF4-FFF2-40B4-BE49-F238E27FC236}">
                    <a16:creationId xmlns:a16="http://schemas.microsoft.com/office/drawing/2014/main" id="{5CD4DEE7-7BDC-49C8-956E-FAA94AC005B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2963" name="AutoShape 2657">
                  <a:extLst>
                    <a:ext uri="{FF2B5EF4-FFF2-40B4-BE49-F238E27FC236}">
                      <a16:creationId xmlns:a16="http://schemas.microsoft.com/office/drawing/2014/main" id="{3085919A-D198-9D8A-0157-E19EAE5547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64" name="Line 2658">
                  <a:extLst>
                    <a:ext uri="{FF2B5EF4-FFF2-40B4-BE49-F238E27FC236}">
                      <a16:creationId xmlns:a16="http://schemas.microsoft.com/office/drawing/2014/main" id="{E82804B4-DBD1-124D-CA7F-257DD9C06B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65" name="AutoShape 2659">
                  <a:extLst>
                    <a:ext uri="{FF2B5EF4-FFF2-40B4-BE49-F238E27FC236}">
                      <a16:creationId xmlns:a16="http://schemas.microsoft.com/office/drawing/2014/main" id="{ED3701F3-C448-1094-C118-5DBDC58A5E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947" name="Group 2660">
                <a:extLst>
                  <a:ext uri="{FF2B5EF4-FFF2-40B4-BE49-F238E27FC236}">
                    <a16:creationId xmlns:a16="http://schemas.microsoft.com/office/drawing/2014/main" id="{8C523066-5189-DC63-201D-1EB85E4C21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2960" name="AutoShape 2661">
                  <a:extLst>
                    <a:ext uri="{FF2B5EF4-FFF2-40B4-BE49-F238E27FC236}">
                      <a16:creationId xmlns:a16="http://schemas.microsoft.com/office/drawing/2014/main" id="{7933B67A-B5F8-B289-5002-BD032544E9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61" name="Line 2662">
                  <a:extLst>
                    <a:ext uri="{FF2B5EF4-FFF2-40B4-BE49-F238E27FC236}">
                      <a16:creationId xmlns:a16="http://schemas.microsoft.com/office/drawing/2014/main" id="{08A7D145-4C59-1AD8-C9EE-D033BCD403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62" name="AutoShape 2663">
                  <a:extLst>
                    <a:ext uri="{FF2B5EF4-FFF2-40B4-BE49-F238E27FC236}">
                      <a16:creationId xmlns:a16="http://schemas.microsoft.com/office/drawing/2014/main" id="{83592729-2551-786F-B10D-892D3ACF59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948" name="Group 2664">
                <a:extLst>
                  <a:ext uri="{FF2B5EF4-FFF2-40B4-BE49-F238E27FC236}">
                    <a16:creationId xmlns:a16="http://schemas.microsoft.com/office/drawing/2014/main" id="{28E8E254-1743-FCD5-CDE9-6651CA6414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2957" name="AutoShape 2665">
                  <a:extLst>
                    <a:ext uri="{FF2B5EF4-FFF2-40B4-BE49-F238E27FC236}">
                      <a16:creationId xmlns:a16="http://schemas.microsoft.com/office/drawing/2014/main" id="{9B26328E-4F53-66DD-3E2C-7C31DC494F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58" name="Line 2666">
                  <a:extLst>
                    <a:ext uri="{FF2B5EF4-FFF2-40B4-BE49-F238E27FC236}">
                      <a16:creationId xmlns:a16="http://schemas.microsoft.com/office/drawing/2014/main" id="{1D3E6E2C-8B16-8221-5F47-B477F19AA8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59" name="AutoShape 2667">
                  <a:extLst>
                    <a:ext uri="{FF2B5EF4-FFF2-40B4-BE49-F238E27FC236}">
                      <a16:creationId xmlns:a16="http://schemas.microsoft.com/office/drawing/2014/main" id="{3884BCDC-9B0D-898B-1B72-7DDAE5158A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949" name="Group 2668">
                <a:extLst>
                  <a:ext uri="{FF2B5EF4-FFF2-40B4-BE49-F238E27FC236}">
                    <a16:creationId xmlns:a16="http://schemas.microsoft.com/office/drawing/2014/main" id="{9B7B9FFE-4D53-065C-445D-5CC029D8E6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2954" name="AutoShape 2669">
                  <a:extLst>
                    <a:ext uri="{FF2B5EF4-FFF2-40B4-BE49-F238E27FC236}">
                      <a16:creationId xmlns:a16="http://schemas.microsoft.com/office/drawing/2014/main" id="{CC8323C4-741E-816A-525E-F9E744CC9A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55" name="Line 2670">
                  <a:extLst>
                    <a:ext uri="{FF2B5EF4-FFF2-40B4-BE49-F238E27FC236}">
                      <a16:creationId xmlns:a16="http://schemas.microsoft.com/office/drawing/2014/main" id="{77241B80-1AFA-FD49-CFFD-78AAF34B34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56" name="AutoShape 2671">
                  <a:extLst>
                    <a:ext uri="{FF2B5EF4-FFF2-40B4-BE49-F238E27FC236}">
                      <a16:creationId xmlns:a16="http://schemas.microsoft.com/office/drawing/2014/main" id="{EB763BC5-C182-5F2F-48CE-B186A8A052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950" name="Group 2672">
                <a:extLst>
                  <a:ext uri="{FF2B5EF4-FFF2-40B4-BE49-F238E27FC236}">
                    <a16:creationId xmlns:a16="http://schemas.microsoft.com/office/drawing/2014/main" id="{E405A833-A7B5-793E-43EF-5AB6F025D3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2951" name="AutoShape 2673">
                  <a:extLst>
                    <a:ext uri="{FF2B5EF4-FFF2-40B4-BE49-F238E27FC236}">
                      <a16:creationId xmlns:a16="http://schemas.microsoft.com/office/drawing/2014/main" id="{AD6C3AF1-A5E6-28B8-5608-C1886D2F20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52" name="Line 2674">
                  <a:extLst>
                    <a:ext uri="{FF2B5EF4-FFF2-40B4-BE49-F238E27FC236}">
                      <a16:creationId xmlns:a16="http://schemas.microsoft.com/office/drawing/2014/main" id="{32FFB82B-88CC-1A68-A706-8DC5A2617B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53" name="AutoShape 2675">
                  <a:extLst>
                    <a:ext uri="{FF2B5EF4-FFF2-40B4-BE49-F238E27FC236}">
                      <a16:creationId xmlns:a16="http://schemas.microsoft.com/office/drawing/2014/main" id="{7A6783B4-F81A-0D79-DE6C-E445891684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2736" name="Group 2676">
              <a:extLst>
                <a:ext uri="{FF2B5EF4-FFF2-40B4-BE49-F238E27FC236}">
                  <a16:creationId xmlns:a16="http://schemas.microsoft.com/office/drawing/2014/main" id="{E7BB0A8D-7618-D102-4A51-B93F41FAC4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8" y="3616"/>
              <a:ext cx="1968" cy="240"/>
              <a:chOff x="3504" y="720"/>
              <a:chExt cx="1968" cy="240"/>
            </a:xfrm>
          </p:grpSpPr>
          <p:grpSp>
            <p:nvGrpSpPr>
              <p:cNvPr id="2901" name="Group 2677">
                <a:extLst>
                  <a:ext uri="{FF2B5EF4-FFF2-40B4-BE49-F238E27FC236}">
                    <a16:creationId xmlns:a16="http://schemas.microsoft.com/office/drawing/2014/main" id="{822F717C-EBF7-0C53-30AD-2987BF7582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2938" name="AutoShape 2678">
                  <a:extLst>
                    <a:ext uri="{FF2B5EF4-FFF2-40B4-BE49-F238E27FC236}">
                      <a16:creationId xmlns:a16="http://schemas.microsoft.com/office/drawing/2014/main" id="{8385DFFC-2DC6-15F5-2141-EF2EF09A80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39" name="Line 2679">
                  <a:extLst>
                    <a:ext uri="{FF2B5EF4-FFF2-40B4-BE49-F238E27FC236}">
                      <a16:creationId xmlns:a16="http://schemas.microsoft.com/office/drawing/2014/main" id="{7C6D0E03-FDC9-E030-A62C-4942275593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40" name="AutoShape 2680">
                  <a:extLst>
                    <a:ext uri="{FF2B5EF4-FFF2-40B4-BE49-F238E27FC236}">
                      <a16:creationId xmlns:a16="http://schemas.microsoft.com/office/drawing/2014/main" id="{01202668-859E-4D4C-D5C0-F673842BE2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902" name="Group 2681">
                <a:extLst>
                  <a:ext uri="{FF2B5EF4-FFF2-40B4-BE49-F238E27FC236}">
                    <a16:creationId xmlns:a16="http://schemas.microsoft.com/office/drawing/2014/main" id="{1C057D18-FAED-E7DB-87A1-553E5E9CF8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2935" name="AutoShape 2682">
                  <a:extLst>
                    <a:ext uri="{FF2B5EF4-FFF2-40B4-BE49-F238E27FC236}">
                      <a16:creationId xmlns:a16="http://schemas.microsoft.com/office/drawing/2014/main" id="{CFFF6FA4-5F95-8573-3B5F-488A196794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36" name="Line 2683">
                  <a:extLst>
                    <a:ext uri="{FF2B5EF4-FFF2-40B4-BE49-F238E27FC236}">
                      <a16:creationId xmlns:a16="http://schemas.microsoft.com/office/drawing/2014/main" id="{2B8399EA-7A95-B567-4C22-A56A1721F3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37" name="AutoShape 2684">
                  <a:extLst>
                    <a:ext uri="{FF2B5EF4-FFF2-40B4-BE49-F238E27FC236}">
                      <a16:creationId xmlns:a16="http://schemas.microsoft.com/office/drawing/2014/main" id="{55F488B6-CEDF-F12E-A649-A4192777A2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903" name="Group 2685">
                <a:extLst>
                  <a:ext uri="{FF2B5EF4-FFF2-40B4-BE49-F238E27FC236}">
                    <a16:creationId xmlns:a16="http://schemas.microsoft.com/office/drawing/2014/main" id="{AE33D607-D054-ECB6-9BCB-0F400B8DF32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2932" name="AutoShape 2686">
                  <a:extLst>
                    <a:ext uri="{FF2B5EF4-FFF2-40B4-BE49-F238E27FC236}">
                      <a16:creationId xmlns:a16="http://schemas.microsoft.com/office/drawing/2014/main" id="{01565B62-6CCA-A574-8267-FAFE7CD356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33" name="Line 2687">
                  <a:extLst>
                    <a:ext uri="{FF2B5EF4-FFF2-40B4-BE49-F238E27FC236}">
                      <a16:creationId xmlns:a16="http://schemas.microsoft.com/office/drawing/2014/main" id="{863BA2E3-F0C7-AB3D-66B8-3922DA7CB9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34" name="AutoShape 2688">
                  <a:extLst>
                    <a:ext uri="{FF2B5EF4-FFF2-40B4-BE49-F238E27FC236}">
                      <a16:creationId xmlns:a16="http://schemas.microsoft.com/office/drawing/2014/main" id="{06B68FCE-6E31-F5AD-C3DC-9F83927CC4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904" name="Group 2689">
                <a:extLst>
                  <a:ext uri="{FF2B5EF4-FFF2-40B4-BE49-F238E27FC236}">
                    <a16:creationId xmlns:a16="http://schemas.microsoft.com/office/drawing/2014/main" id="{8D028D4C-FA80-4E50-D179-7C51AF3D23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2929" name="AutoShape 2690">
                  <a:extLst>
                    <a:ext uri="{FF2B5EF4-FFF2-40B4-BE49-F238E27FC236}">
                      <a16:creationId xmlns:a16="http://schemas.microsoft.com/office/drawing/2014/main" id="{D34F1BD3-118B-D52D-E380-6D76590684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30" name="Line 2691">
                  <a:extLst>
                    <a:ext uri="{FF2B5EF4-FFF2-40B4-BE49-F238E27FC236}">
                      <a16:creationId xmlns:a16="http://schemas.microsoft.com/office/drawing/2014/main" id="{29028AA8-BFCA-7403-42CC-41ADB703D5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31" name="AutoShape 2692">
                  <a:extLst>
                    <a:ext uri="{FF2B5EF4-FFF2-40B4-BE49-F238E27FC236}">
                      <a16:creationId xmlns:a16="http://schemas.microsoft.com/office/drawing/2014/main" id="{6BF2EE6D-2747-0466-6F9F-614DE3B249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905" name="Group 2693">
                <a:extLst>
                  <a:ext uri="{FF2B5EF4-FFF2-40B4-BE49-F238E27FC236}">
                    <a16:creationId xmlns:a16="http://schemas.microsoft.com/office/drawing/2014/main" id="{484B38DB-72C1-3752-E130-36345B08C6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2926" name="AutoShape 2694">
                  <a:extLst>
                    <a:ext uri="{FF2B5EF4-FFF2-40B4-BE49-F238E27FC236}">
                      <a16:creationId xmlns:a16="http://schemas.microsoft.com/office/drawing/2014/main" id="{323A850D-22A1-A0A9-3C85-FEEBB506EF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27" name="Line 2695">
                  <a:extLst>
                    <a:ext uri="{FF2B5EF4-FFF2-40B4-BE49-F238E27FC236}">
                      <a16:creationId xmlns:a16="http://schemas.microsoft.com/office/drawing/2014/main" id="{DBAB9803-F206-1F65-48A8-895475D85C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28" name="AutoShape 2696">
                  <a:extLst>
                    <a:ext uri="{FF2B5EF4-FFF2-40B4-BE49-F238E27FC236}">
                      <a16:creationId xmlns:a16="http://schemas.microsoft.com/office/drawing/2014/main" id="{BE83526D-1A75-00FA-B8C2-785D0E44A6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906" name="Group 2697">
                <a:extLst>
                  <a:ext uri="{FF2B5EF4-FFF2-40B4-BE49-F238E27FC236}">
                    <a16:creationId xmlns:a16="http://schemas.microsoft.com/office/drawing/2014/main" id="{E7309C3D-467B-D30F-5B75-8CC4932E14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2923" name="AutoShape 2698">
                  <a:extLst>
                    <a:ext uri="{FF2B5EF4-FFF2-40B4-BE49-F238E27FC236}">
                      <a16:creationId xmlns:a16="http://schemas.microsoft.com/office/drawing/2014/main" id="{D25FB716-098E-829E-5AD3-3DDBD7FE7A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24" name="Line 2699">
                  <a:extLst>
                    <a:ext uri="{FF2B5EF4-FFF2-40B4-BE49-F238E27FC236}">
                      <a16:creationId xmlns:a16="http://schemas.microsoft.com/office/drawing/2014/main" id="{54A131A4-C2B8-96E9-EF98-67AC0F53D8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25" name="AutoShape 2700">
                  <a:extLst>
                    <a:ext uri="{FF2B5EF4-FFF2-40B4-BE49-F238E27FC236}">
                      <a16:creationId xmlns:a16="http://schemas.microsoft.com/office/drawing/2014/main" id="{9A622C50-D22C-EBE0-10FD-D835C91A5E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907" name="Group 2701">
                <a:extLst>
                  <a:ext uri="{FF2B5EF4-FFF2-40B4-BE49-F238E27FC236}">
                    <a16:creationId xmlns:a16="http://schemas.microsoft.com/office/drawing/2014/main" id="{8C3A8550-E1FE-E74A-513E-63897A8D58A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2920" name="AutoShape 2702">
                  <a:extLst>
                    <a:ext uri="{FF2B5EF4-FFF2-40B4-BE49-F238E27FC236}">
                      <a16:creationId xmlns:a16="http://schemas.microsoft.com/office/drawing/2014/main" id="{B5745C32-46CB-7022-C304-7892AE5CFC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21" name="Line 2703">
                  <a:extLst>
                    <a:ext uri="{FF2B5EF4-FFF2-40B4-BE49-F238E27FC236}">
                      <a16:creationId xmlns:a16="http://schemas.microsoft.com/office/drawing/2014/main" id="{5CBD7CBA-436A-78ED-1242-358386B4FF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22" name="AutoShape 2704">
                  <a:extLst>
                    <a:ext uri="{FF2B5EF4-FFF2-40B4-BE49-F238E27FC236}">
                      <a16:creationId xmlns:a16="http://schemas.microsoft.com/office/drawing/2014/main" id="{8C037781-F034-B54A-ACCF-2D7DF9AE96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908" name="Group 2705">
                <a:extLst>
                  <a:ext uri="{FF2B5EF4-FFF2-40B4-BE49-F238E27FC236}">
                    <a16:creationId xmlns:a16="http://schemas.microsoft.com/office/drawing/2014/main" id="{D8BA4706-3A48-7731-2411-FB763808D2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2917" name="AutoShape 2706">
                  <a:extLst>
                    <a:ext uri="{FF2B5EF4-FFF2-40B4-BE49-F238E27FC236}">
                      <a16:creationId xmlns:a16="http://schemas.microsoft.com/office/drawing/2014/main" id="{B7CBB36D-BDC0-516E-D25D-BF957641A4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18" name="Line 2707">
                  <a:extLst>
                    <a:ext uri="{FF2B5EF4-FFF2-40B4-BE49-F238E27FC236}">
                      <a16:creationId xmlns:a16="http://schemas.microsoft.com/office/drawing/2014/main" id="{B55E3516-7C6E-57A7-91C7-C34195651F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19" name="AutoShape 2708">
                  <a:extLst>
                    <a:ext uri="{FF2B5EF4-FFF2-40B4-BE49-F238E27FC236}">
                      <a16:creationId xmlns:a16="http://schemas.microsoft.com/office/drawing/2014/main" id="{D4CDB647-26CF-BCC0-4EE5-5D4563B05C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909" name="Group 2709">
                <a:extLst>
                  <a:ext uri="{FF2B5EF4-FFF2-40B4-BE49-F238E27FC236}">
                    <a16:creationId xmlns:a16="http://schemas.microsoft.com/office/drawing/2014/main" id="{D6569AB6-F084-3BEA-20B7-CF8D0B038B9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2914" name="AutoShape 2710">
                  <a:extLst>
                    <a:ext uri="{FF2B5EF4-FFF2-40B4-BE49-F238E27FC236}">
                      <a16:creationId xmlns:a16="http://schemas.microsoft.com/office/drawing/2014/main" id="{4406D561-0191-0A4C-C9FC-E0CBC3B42C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15" name="Line 2711">
                  <a:extLst>
                    <a:ext uri="{FF2B5EF4-FFF2-40B4-BE49-F238E27FC236}">
                      <a16:creationId xmlns:a16="http://schemas.microsoft.com/office/drawing/2014/main" id="{7193FA6D-16AB-1EBF-D027-F102E31608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16" name="AutoShape 2712">
                  <a:extLst>
                    <a:ext uri="{FF2B5EF4-FFF2-40B4-BE49-F238E27FC236}">
                      <a16:creationId xmlns:a16="http://schemas.microsoft.com/office/drawing/2014/main" id="{968D928B-E19A-F544-AB39-84E49F0135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910" name="Group 2713">
                <a:extLst>
                  <a:ext uri="{FF2B5EF4-FFF2-40B4-BE49-F238E27FC236}">
                    <a16:creationId xmlns:a16="http://schemas.microsoft.com/office/drawing/2014/main" id="{FA24DE30-42CA-E147-79FF-89A250ED09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2911" name="AutoShape 2714">
                  <a:extLst>
                    <a:ext uri="{FF2B5EF4-FFF2-40B4-BE49-F238E27FC236}">
                      <a16:creationId xmlns:a16="http://schemas.microsoft.com/office/drawing/2014/main" id="{B225B9D4-5C99-4395-A95C-C15327E9C6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12" name="Line 2715">
                  <a:extLst>
                    <a:ext uri="{FF2B5EF4-FFF2-40B4-BE49-F238E27FC236}">
                      <a16:creationId xmlns:a16="http://schemas.microsoft.com/office/drawing/2014/main" id="{4F7036BC-856A-6414-F101-4703EB4885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13" name="AutoShape 2716">
                  <a:extLst>
                    <a:ext uri="{FF2B5EF4-FFF2-40B4-BE49-F238E27FC236}">
                      <a16:creationId xmlns:a16="http://schemas.microsoft.com/office/drawing/2014/main" id="{5B4F9CEE-8C57-7E13-FB0E-88C26A483F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2737" name="Group 2717">
              <a:extLst>
                <a:ext uri="{FF2B5EF4-FFF2-40B4-BE49-F238E27FC236}">
                  <a16:creationId xmlns:a16="http://schemas.microsoft.com/office/drawing/2014/main" id="{4B733925-5902-4C10-6E00-A61B386D08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4" y="3680"/>
              <a:ext cx="1968" cy="240"/>
              <a:chOff x="3504" y="720"/>
              <a:chExt cx="1968" cy="240"/>
            </a:xfrm>
          </p:grpSpPr>
          <p:grpSp>
            <p:nvGrpSpPr>
              <p:cNvPr id="2861" name="Group 2718">
                <a:extLst>
                  <a:ext uri="{FF2B5EF4-FFF2-40B4-BE49-F238E27FC236}">
                    <a16:creationId xmlns:a16="http://schemas.microsoft.com/office/drawing/2014/main" id="{3DA3671A-885E-D70A-6B98-59476BCE5A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2898" name="AutoShape 2719">
                  <a:extLst>
                    <a:ext uri="{FF2B5EF4-FFF2-40B4-BE49-F238E27FC236}">
                      <a16:creationId xmlns:a16="http://schemas.microsoft.com/office/drawing/2014/main" id="{C6E4A49C-955E-543F-7268-3A17D6ABAB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99" name="Line 2720">
                  <a:extLst>
                    <a:ext uri="{FF2B5EF4-FFF2-40B4-BE49-F238E27FC236}">
                      <a16:creationId xmlns:a16="http://schemas.microsoft.com/office/drawing/2014/main" id="{6725B218-1F99-CCF2-EE9D-57F61037D3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00" name="AutoShape 2721">
                  <a:extLst>
                    <a:ext uri="{FF2B5EF4-FFF2-40B4-BE49-F238E27FC236}">
                      <a16:creationId xmlns:a16="http://schemas.microsoft.com/office/drawing/2014/main" id="{ED9C4E15-B754-7D3E-E1A7-555281BB8A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862" name="Group 2722">
                <a:extLst>
                  <a:ext uri="{FF2B5EF4-FFF2-40B4-BE49-F238E27FC236}">
                    <a16:creationId xmlns:a16="http://schemas.microsoft.com/office/drawing/2014/main" id="{74E7F187-63D3-8D88-2F7A-5F3E49CD3C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2895" name="AutoShape 2723">
                  <a:extLst>
                    <a:ext uri="{FF2B5EF4-FFF2-40B4-BE49-F238E27FC236}">
                      <a16:creationId xmlns:a16="http://schemas.microsoft.com/office/drawing/2014/main" id="{EAAF8B7F-E151-F5C1-E1E1-2F6DD67EBE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96" name="Line 2724">
                  <a:extLst>
                    <a:ext uri="{FF2B5EF4-FFF2-40B4-BE49-F238E27FC236}">
                      <a16:creationId xmlns:a16="http://schemas.microsoft.com/office/drawing/2014/main" id="{949DC8C1-8240-4534-5417-24FE9826F1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97" name="AutoShape 2725">
                  <a:extLst>
                    <a:ext uri="{FF2B5EF4-FFF2-40B4-BE49-F238E27FC236}">
                      <a16:creationId xmlns:a16="http://schemas.microsoft.com/office/drawing/2014/main" id="{92A45036-A2D2-4F8E-75A8-8699F63AA7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863" name="Group 2726">
                <a:extLst>
                  <a:ext uri="{FF2B5EF4-FFF2-40B4-BE49-F238E27FC236}">
                    <a16:creationId xmlns:a16="http://schemas.microsoft.com/office/drawing/2014/main" id="{198345ED-A4FE-3B8F-6C4D-653C6653BB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2892" name="AutoShape 2727">
                  <a:extLst>
                    <a:ext uri="{FF2B5EF4-FFF2-40B4-BE49-F238E27FC236}">
                      <a16:creationId xmlns:a16="http://schemas.microsoft.com/office/drawing/2014/main" id="{6607C52A-1019-BB1C-315F-2978F8BF6E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93" name="Line 2728">
                  <a:extLst>
                    <a:ext uri="{FF2B5EF4-FFF2-40B4-BE49-F238E27FC236}">
                      <a16:creationId xmlns:a16="http://schemas.microsoft.com/office/drawing/2014/main" id="{0FE1404B-F45D-1777-370D-7ED8E3C5F4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94" name="AutoShape 2729">
                  <a:extLst>
                    <a:ext uri="{FF2B5EF4-FFF2-40B4-BE49-F238E27FC236}">
                      <a16:creationId xmlns:a16="http://schemas.microsoft.com/office/drawing/2014/main" id="{7969CF93-EC68-A3AA-D2C2-E09CAD6B13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864" name="Group 2730">
                <a:extLst>
                  <a:ext uri="{FF2B5EF4-FFF2-40B4-BE49-F238E27FC236}">
                    <a16:creationId xmlns:a16="http://schemas.microsoft.com/office/drawing/2014/main" id="{96BD9F1F-AD8C-D866-6BA8-AE8A0D7C4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2889" name="AutoShape 2731">
                  <a:extLst>
                    <a:ext uri="{FF2B5EF4-FFF2-40B4-BE49-F238E27FC236}">
                      <a16:creationId xmlns:a16="http://schemas.microsoft.com/office/drawing/2014/main" id="{75DCC697-A21F-3230-CFDA-EF2699E540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90" name="Line 2732">
                  <a:extLst>
                    <a:ext uri="{FF2B5EF4-FFF2-40B4-BE49-F238E27FC236}">
                      <a16:creationId xmlns:a16="http://schemas.microsoft.com/office/drawing/2014/main" id="{107F1511-2174-6B45-6FE8-36EB0F0870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91" name="AutoShape 2733">
                  <a:extLst>
                    <a:ext uri="{FF2B5EF4-FFF2-40B4-BE49-F238E27FC236}">
                      <a16:creationId xmlns:a16="http://schemas.microsoft.com/office/drawing/2014/main" id="{407852E1-8BBB-6FF1-36BB-FF71128D0C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865" name="Group 2734">
                <a:extLst>
                  <a:ext uri="{FF2B5EF4-FFF2-40B4-BE49-F238E27FC236}">
                    <a16:creationId xmlns:a16="http://schemas.microsoft.com/office/drawing/2014/main" id="{5BDE9480-1528-9506-EF85-1D607FD8A16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2886" name="AutoShape 2735">
                  <a:extLst>
                    <a:ext uri="{FF2B5EF4-FFF2-40B4-BE49-F238E27FC236}">
                      <a16:creationId xmlns:a16="http://schemas.microsoft.com/office/drawing/2014/main" id="{64946087-0D69-D29E-EE9A-D6670CD63F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87" name="Line 2736">
                  <a:extLst>
                    <a:ext uri="{FF2B5EF4-FFF2-40B4-BE49-F238E27FC236}">
                      <a16:creationId xmlns:a16="http://schemas.microsoft.com/office/drawing/2014/main" id="{E25B7BE5-A834-967D-8B46-C72E121939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88" name="AutoShape 2737">
                  <a:extLst>
                    <a:ext uri="{FF2B5EF4-FFF2-40B4-BE49-F238E27FC236}">
                      <a16:creationId xmlns:a16="http://schemas.microsoft.com/office/drawing/2014/main" id="{776BEC96-7F40-FF56-2F5E-06023A818A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866" name="Group 2738">
                <a:extLst>
                  <a:ext uri="{FF2B5EF4-FFF2-40B4-BE49-F238E27FC236}">
                    <a16:creationId xmlns:a16="http://schemas.microsoft.com/office/drawing/2014/main" id="{24BCBC74-FC03-7DD8-AB69-2115B02DA02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2883" name="AutoShape 2739">
                  <a:extLst>
                    <a:ext uri="{FF2B5EF4-FFF2-40B4-BE49-F238E27FC236}">
                      <a16:creationId xmlns:a16="http://schemas.microsoft.com/office/drawing/2014/main" id="{E37D3561-9D5A-9D32-34EA-F8EF4760BB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84" name="Line 2740">
                  <a:extLst>
                    <a:ext uri="{FF2B5EF4-FFF2-40B4-BE49-F238E27FC236}">
                      <a16:creationId xmlns:a16="http://schemas.microsoft.com/office/drawing/2014/main" id="{649CE095-3527-6A40-B5B9-414AC0C449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85" name="AutoShape 2741">
                  <a:extLst>
                    <a:ext uri="{FF2B5EF4-FFF2-40B4-BE49-F238E27FC236}">
                      <a16:creationId xmlns:a16="http://schemas.microsoft.com/office/drawing/2014/main" id="{12FCA011-1436-0E51-2D96-A9642BB376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867" name="Group 2742">
                <a:extLst>
                  <a:ext uri="{FF2B5EF4-FFF2-40B4-BE49-F238E27FC236}">
                    <a16:creationId xmlns:a16="http://schemas.microsoft.com/office/drawing/2014/main" id="{58AA392B-94E1-0A84-8F98-DD97099E529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2880" name="AutoShape 2743">
                  <a:extLst>
                    <a:ext uri="{FF2B5EF4-FFF2-40B4-BE49-F238E27FC236}">
                      <a16:creationId xmlns:a16="http://schemas.microsoft.com/office/drawing/2014/main" id="{AFCD4C71-DEF8-87D6-521D-924D1F2D8C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81" name="Line 2744">
                  <a:extLst>
                    <a:ext uri="{FF2B5EF4-FFF2-40B4-BE49-F238E27FC236}">
                      <a16:creationId xmlns:a16="http://schemas.microsoft.com/office/drawing/2014/main" id="{5B4C376D-9368-140E-155E-4042A3EE28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82" name="AutoShape 2745">
                  <a:extLst>
                    <a:ext uri="{FF2B5EF4-FFF2-40B4-BE49-F238E27FC236}">
                      <a16:creationId xmlns:a16="http://schemas.microsoft.com/office/drawing/2014/main" id="{70ACCB00-A471-66D7-9535-58B8773D6E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868" name="Group 2746">
                <a:extLst>
                  <a:ext uri="{FF2B5EF4-FFF2-40B4-BE49-F238E27FC236}">
                    <a16:creationId xmlns:a16="http://schemas.microsoft.com/office/drawing/2014/main" id="{3D720C14-0F47-5267-9EFA-559D08998D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2877" name="AutoShape 2747">
                  <a:extLst>
                    <a:ext uri="{FF2B5EF4-FFF2-40B4-BE49-F238E27FC236}">
                      <a16:creationId xmlns:a16="http://schemas.microsoft.com/office/drawing/2014/main" id="{3CD1390A-571B-41BA-D022-D65280496B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78" name="Line 2748">
                  <a:extLst>
                    <a:ext uri="{FF2B5EF4-FFF2-40B4-BE49-F238E27FC236}">
                      <a16:creationId xmlns:a16="http://schemas.microsoft.com/office/drawing/2014/main" id="{4CA90952-DBA5-21F0-5B52-D5402E66C5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79" name="AutoShape 2749">
                  <a:extLst>
                    <a:ext uri="{FF2B5EF4-FFF2-40B4-BE49-F238E27FC236}">
                      <a16:creationId xmlns:a16="http://schemas.microsoft.com/office/drawing/2014/main" id="{05FA4A04-9FDA-DDED-8D27-4E20D900F3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869" name="Group 2750">
                <a:extLst>
                  <a:ext uri="{FF2B5EF4-FFF2-40B4-BE49-F238E27FC236}">
                    <a16:creationId xmlns:a16="http://schemas.microsoft.com/office/drawing/2014/main" id="{32378891-C0E8-BD90-FE81-63BC51A1E1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2874" name="AutoShape 2751">
                  <a:extLst>
                    <a:ext uri="{FF2B5EF4-FFF2-40B4-BE49-F238E27FC236}">
                      <a16:creationId xmlns:a16="http://schemas.microsoft.com/office/drawing/2014/main" id="{73B9F3B5-4FD7-C279-0153-D7A92FD54B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75" name="Line 2752">
                  <a:extLst>
                    <a:ext uri="{FF2B5EF4-FFF2-40B4-BE49-F238E27FC236}">
                      <a16:creationId xmlns:a16="http://schemas.microsoft.com/office/drawing/2014/main" id="{23E5D4BC-3ECF-E49B-6D30-6EFEFA7735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76" name="AutoShape 2753">
                  <a:extLst>
                    <a:ext uri="{FF2B5EF4-FFF2-40B4-BE49-F238E27FC236}">
                      <a16:creationId xmlns:a16="http://schemas.microsoft.com/office/drawing/2014/main" id="{F8914B6F-88DF-B2D6-106F-EED5B96A0F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870" name="Group 2754">
                <a:extLst>
                  <a:ext uri="{FF2B5EF4-FFF2-40B4-BE49-F238E27FC236}">
                    <a16:creationId xmlns:a16="http://schemas.microsoft.com/office/drawing/2014/main" id="{D8875B79-A8D4-489B-4F6C-3C04D98926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2871" name="AutoShape 2755">
                  <a:extLst>
                    <a:ext uri="{FF2B5EF4-FFF2-40B4-BE49-F238E27FC236}">
                      <a16:creationId xmlns:a16="http://schemas.microsoft.com/office/drawing/2014/main" id="{9D73A18F-CE6C-B91A-9071-4D6EC983A5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72" name="Line 2756">
                  <a:extLst>
                    <a:ext uri="{FF2B5EF4-FFF2-40B4-BE49-F238E27FC236}">
                      <a16:creationId xmlns:a16="http://schemas.microsoft.com/office/drawing/2014/main" id="{FED393D1-C60E-84C6-09C7-D6F2690B36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73" name="AutoShape 2757">
                  <a:extLst>
                    <a:ext uri="{FF2B5EF4-FFF2-40B4-BE49-F238E27FC236}">
                      <a16:creationId xmlns:a16="http://schemas.microsoft.com/office/drawing/2014/main" id="{FBCE87D5-95F9-2837-E089-54D373D540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2738" name="Group 2758">
              <a:extLst>
                <a:ext uri="{FF2B5EF4-FFF2-40B4-BE49-F238E27FC236}">
                  <a16:creationId xmlns:a16="http://schemas.microsoft.com/office/drawing/2014/main" id="{D57FCAC9-2AB0-B926-57FD-87810F70B8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0" y="3744"/>
              <a:ext cx="1968" cy="240"/>
              <a:chOff x="3504" y="720"/>
              <a:chExt cx="1968" cy="240"/>
            </a:xfrm>
          </p:grpSpPr>
          <p:grpSp>
            <p:nvGrpSpPr>
              <p:cNvPr id="2821" name="Group 2759">
                <a:extLst>
                  <a:ext uri="{FF2B5EF4-FFF2-40B4-BE49-F238E27FC236}">
                    <a16:creationId xmlns:a16="http://schemas.microsoft.com/office/drawing/2014/main" id="{2922250B-6322-AD34-4F72-D25AF47A4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2858" name="AutoShape 2760">
                  <a:extLst>
                    <a:ext uri="{FF2B5EF4-FFF2-40B4-BE49-F238E27FC236}">
                      <a16:creationId xmlns:a16="http://schemas.microsoft.com/office/drawing/2014/main" id="{B4CA3CF7-80AF-440A-6C72-5710DE829A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59" name="Line 2761">
                  <a:extLst>
                    <a:ext uri="{FF2B5EF4-FFF2-40B4-BE49-F238E27FC236}">
                      <a16:creationId xmlns:a16="http://schemas.microsoft.com/office/drawing/2014/main" id="{2C39D637-EF71-598D-FEB4-79581CD94D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60" name="AutoShape 2762">
                  <a:extLst>
                    <a:ext uri="{FF2B5EF4-FFF2-40B4-BE49-F238E27FC236}">
                      <a16:creationId xmlns:a16="http://schemas.microsoft.com/office/drawing/2014/main" id="{62D0CC89-5644-5136-196C-9DBFBECC5A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822" name="Group 2763">
                <a:extLst>
                  <a:ext uri="{FF2B5EF4-FFF2-40B4-BE49-F238E27FC236}">
                    <a16:creationId xmlns:a16="http://schemas.microsoft.com/office/drawing/2014/main" id="{8A3DDB29-48AB-6EB1-2CC3-8AC7CAA0FC1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2855" name="AutoShape 2764">
                  <a:extLst>
                    <a:ext uri="{FF2B5EF4-FFF2-40B4-BE49-F238E27FC236}">
                      <a16:creationId xmlns:a16="http://schemas.microsoft.com/office/drawing/2014/main" id="{CDA83059-F085-D26B-39C6-85E4716637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56" name="Line 2765">
                  <a:extLst>
                    <a:ext uri="{FF2B5EF4-FFF2-40B4-BE49-F238E27FC236}">
                      <a16:creationId xmlns:a16="http://schemas.microsoft.com/office/drawing/2014/main" id="{F9670B61-E602-394F-02D3-9A9AC9EDA4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57" name="AutoShape 2766">
                  <a:extLst>
                    <a:ext uri="{FF2B5EF4-FFF2-40B4-BE49-F238E27FC236}">
                      <a16:creationId xmlns:a16="http://schemas.microsoft.com/office/drawing/2014/main" id="{9A57E64F-B121-9581-D22B-B25747C1DD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823" name="Group 2767">
                <a:extLst>
                  <a:ext uri="{FF2B5EF4-FFF2-40B4-BE49-F238E27FC236}">
                    <a16:creationId xmlns:a16="http://schemas.microsoft.com/office/drawing/2014/main" id="{E4F51E03-B194-982A-F9B1-B53872826C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2852" name="AutoShape 2768">
                  <a:extLst>
                    <a:ext uri="{FF2B5EF4-FFF2-40B4-BE49-F238E27FC236}">
                      <a16:creationId xmlns:a16="http://schemas.microsoft.com/office/drawing/2014/main" id="{A609E32E-632D-A4C4-B7F2-14449C6CB1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53" name="Line 2769">
                  <a:extLst>
                    <a:ext uri="{FF2B5EF4-FFF2-40B4-BE49-F238E27FC236}">
                      <a16:creationId xmlns:a16="http://schemas.microsoft.com/office/drawing/2014/main" id="{01BFFBBC-7EE4-19B3-C5F8-FC9F7CE74C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54" name="AutoShape 2770">
                  <a:extLst>
                    <a:ext uri="{FF2B5EF4-FFF2-40B4-BE49-F238E27FC236}">
                      <a16:creationId xmlns:a16="http://schemas.microsoft.com/office/drawing/2014/main" id="{EBC64056-8E6D-3F44-D95C-608D661003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824" name="Group 2771">
                <a:extLst>
                  <a:ext uri="{FF2B5EF4-FFF2-40B4-BE49-F238E27FC236}">
                    <a16:creationId xmlns:a16="http://schemas.microsoft.com/office/drawing/2014/main" id="{224C2680-E873-F5E2-25A6-97DE63D025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2849" name="AutoShape 2772">
                  <a:extLst>
                    <a:ext uri="{FF2B5EF4-FFF2-40B4-BE49-F238E27FC236}">
                      <a16:creationId xmlns:a16="http://schemas.microsoft.com/office/drawing/2014/main" id="{9BD3338D-AA9F-4223-4CB7-4F47CB3875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50" name="Line 2773">
                  <a:extLst>
                    <a:ext uri="{FF2B5EF4-FFF2-40B4-BE49-F238E27FC236}">
                      <a16:creationId xmlns:a16="http://schemas.microsoft.com/office/drawing/2014/main" id="{320522C3-1B4F-BD52-7CAD-98A44A7A56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51" name="AutoShape 2774">
                  <a:extLst>
                    <a:ext uri="{FF2B5EF4-FFF2-40B4-BE49-F238E27FC236}">
                      <a16:creationId xmlns:a16="http://schemas.microsoft.com/office/drawing/2014/main" id="{2C0D4095-F1B4-A19A-239F-EBE17D457B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825" name="Group 2775">
                <a:extLst>
                  <a:ext uri="{FF2B5EF4-FFF2-40B4-BE49-F238E27FC236}">
                    <a16:creationId xmlns:a16="http://schemas.microsoft.com/office/drawing/2014/main" id="{11B05F1D-96BB-3CA4-28A5-9D6ED5FFAE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2846" name="AutoShape 2776">
                  <a:extLst>
                    <a:ext uri="{FF2B5EF4-FFF2-40B4-BE49-F238E27FC236}">
                      <a16:creationId xmlns:a16="http://schemas.microsoft.com/office/drawing/2014/main" id="{53359F22-1C92-AFF1-855B-F7D8495B18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47" name="Line 2777">
                  <a:extLst>
                    <a:ext uri="{FF2B5EF4-FFF2-40B4-BE49-F238E27FC236}">
                      <a16:creationId xmlns:a16="http://schemas.microsoft.com/office/drawing/2014/main" id="{48D51FBB-DC18-58AC-2174-20D832467C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48" name="AutoShape 2778">
                  <a:extLst>
                    <a:ext uri="{FF2B5EF4-FFF2-40B4-BE49-F238E27FC236}">
                      <a16:creationId xmlns:a16="http://schemas.microsoft.com/office/drawing/2014/main" id="{382C5D36-CE05-79F4-1BAC-3C2E88A724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826" name="Group 2779">
                <a:extLst>
                  <a:ext uri="{FF2B5EF4-FFF2-40B4-BE49-F238E27FC236}">
                    <a16:creationId xmlns:a16="http://schemas.microsoft.com/office/drawing/2014/main" id="{FBB5B59C-C6B4-CCA0-3D3E-CB34F6D6DC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2843" name="AutoShape 2780">
                  <a:extLst>
                    <a:ext uri="{FF2B5EF4-FFF2-40B4-BE49-F238E27FC236}">
                      <a16:creationId xmlns:a16="http://schemas.microsoft.com/office/drawing/2014/main" id="{D75D5B68-DCDF-F949-ECC8-68797C88D0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44" name="Line 2781">
                  <a:extLst>
                    <a:ext uri="{FF2B5EF4-FFF2-40B4-BE49-F238E27FC236}">
                      <a16:creationId xmlns:a16="http://schemas.microsoft.com/office/drawing/2014/main" id="{AEC024BB-2708-435A-2087-9A63B36FB0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45" name="AutoShape 2782">
                  <a:extLst>
                    <a:ext uri="{FF2B5EF4-FFF2-40B4-BE49-F238E27FC236}">
                      <a16:creationId xmlns:a16="http://schemas.microsoft.com/office/drawing/2014/main" id="{C89CE373-FA73-A8F3-AAED-D399C69BC8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827" name="Group 2783">
                <a:extLst>
                  <a:ext uri="{FF2B5EF4-FFF2-40B4-BE49-F238E27FC236}">
                    <a16:creationId xmlns:a16="http://schemas.microsoft.com/office/drawing/2014/main" id="{92210E4F-DBF5-4E87-A046-5D93E8D3C0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2840" name="AutoShape 2784">
                  <a:extLst>
                    <a:ext uri="{FF2B5EF4-FFF2-40B4-BE49-F238E27FC236}">
                      <a16:creationId xmlns:a16="http://schemas.microsoft.com/office/drawing/2014/main" id="{D4927375-B0C1-E091-A567-6967D705A9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41" name="Line 2785">
                  <a:extLst>
                    <a:ext uri="{FF2B5EF4-FFF2-40B4-BE49-F238E27FC236}">
                      <a16:creationId xmlns:a16="http://schemas.microsoft.com/office/drawing/2014/main" id="{1558F549-CBD8-062D-59A3-F759B7C8C7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42" name="AutoShape 2786">
                  <a:extLst>
                    <a:ext uri="{FF2B5EF4-FFF2-40B4-BE49-F238E27FC236}">
                      <a16:creationId xmlns:a16="http://schemas.microsoft.com/office/drawing/2014/main" id="{967D1E62-A3D5-0DFD-1B64-C7950443D4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828" name="Group 2787">
                <a:extLst>
                  <a:ext uri="{FF2B5EF4-FFF2-40B4-BE49-F238E27FC236}">
                    <a16:creationId xmlns:a16="http://schemas.microsoft.com/office/drawing/2014/main" id="{C7034475-4FBC-2EA4-91EC-1CEFD69CAA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2837" name="AutoShape 2788">
                  <a:extLst>
                    <a:ext uri="{FF2B5EF4-FFF2-40B4-BE49-F238E27FC236}">
                      <a16:creationId xmlns:a16="http://schemas.microsoft.com/office/drawing/2014/main" id="{77692612-BD38-4C2C-3462-B3C686EDC8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38" name="Line 2789">
                  <a:extLst>
                    <a:ext uri="{FF2B5EF4-FFF2-40B4-BE49-F238E27FC236}">
                      <a16:creationId xmlns:a16="http://schemas.microsoft.com/office/drawing/2014/main" id="{B2EA9F96-23F8-F3D5-7943-CA8D1DE4F4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39" name="AutoShape 2790">
                  <a:extLst>
                    <a:ext uri="{FF2B5EF4-FFF2-40B4-BE49-F238E27FC236}">
                      <a16:creationId xmlns:a16="http://schemas.microsoft.com/office/drawing/2014/main" id="{5FF02041-EB87-CFC0-990F-9DC2F4237D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829" name="Group 2791">
                <a:extLst>
                  <a:ext uri="{FF2B5EF4-FFF2-40B4-BE49-F238E27FC236}">
                    <a16:creationId xmlns:a16="http://schemas.microsoft.com/office/drawing/2014/main" id="{FEDA59E9-E6D2-AE66-4CD3-57809B9448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2834" name="AutoShape 2792">
                  <a:extLst>
                    <a:ext uri="{FF2B5EF4-FFF2-40B4-BE49-F238E27FC236}">
                      <a16:creationId xmlns:a16="http://schemas.microsoft.com/office/drawing/2014/main" id="{2BB255F9-A451-F068-C029-32DD7C880C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35" name="Line 2793">
                  <a:extLst>
                    <a:ext uri="{FF2B5EF4-FFF2-40B4-BE49-F238E27FC236}">
                      <a16:creationId xmlns:a16="http://schemas.microsoft.com/office/drawing/2014/main" id="{B20E68B9-307F-B80F-E658-D5A2D34726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36" name="AutoShape 2794">
                  <a:extLst>
                    <a:ext uri="{FF2B5EF4-FFF2-40B4-BE49-F238E27FC236}">
                      <a16:creationId xmlns:a16="http://schemas.microsoft.com/office/drawing/2014/main" id="{1115DB0C-617A-1AA1-1380-DD035A9D8C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830" name="Group 2795">
                <a:extLst>
                  <a:ext uri="{FF2B5EF4-FFF2-40B4-BE49-F238E27FC236}">
                    <a16:creationId xmlns:a16="http://schemas.microsoft.com/office/drawing/2014/main" id="{A683AA5B-9FD6-B969-1425-8FB6EE262A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2831" name="AutoShape 2796">
                  <a:extLst>
                    <a:ext uri="{FF2B5EF4-FFF2-40B4-BE49-F238E27FC236}">
                      <a16:creationId xmlns:a16="http://schemas.microsoft.com/office/drawing/2014/main" id="{A2183C71-F4A3-2C13-4FED-3A9E0D2AD9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32" name="Line 2797">
                  <a:extLst>
                    <a:ext uri="{FF2B5EF4-FFF2-40B4-BE49-F238E27FC236}">
                      <a16:creationId xmlns:a16="http://schemas.microsoft.com/office/drawing/2014/main" id="{BE9D1121-25D0-404E-6563-9F8315DF53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33" name="AutoShape 2798">
                  <a:extLst>
                    <a:ext uri="{FF2B5EF4-FFF2-40B4-BE49-F238E27FC236}">
                      <a16:creationId xmlns:a16="http://schemas.microsoft.com/office/drawing/2014/main" id="{5AAB3075-5DF6-AE3F-E120-D1767FEE1F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2739" name="Group 2799">
              <a:extLst>
                <a:ext uri="{FF2B5EF4-FFF2-40B4-BE49-F238E27FC236}">
                  <a16:creationId xmlns:a16="http://schemas.microsoft.com/office/drawing/2014/main" id="{8DFD9699-B493-3211-B43E-0EB12A007C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56" y="3808"/>
              <a:ext cx="1968" cy="240"/>
              <a:chOff x="3504" y="720"/>
              <a:chExt cx="1968" cy="240"/>
            </a:xfrm>
          </p:grpSpPr>
          <p:grpSp>
            <p:nvGrpSpPr>
              <p:cNvPr id="2781" name="Group 2800">
                <a:extLst>
                  <a:ext uri="{FF2B5EF4-FFF2-40B4-BE49-F238E27FC236}">
                    <a16:creationId xmlns:a16="http://schemas.microsoft.com/office/drawing/2014/main" id="{3683D89C-49C9-EB54-8AD0-523C99F287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2818" name="AutoShape 2801">
                  <a:extLst>
                    <a:ext uri="{FF2B5EF4-FFF2-40B4-BE49-F238E27FC236}">
                      <a16:creationId xmlns:a16="http://schemas.microsoft.com/office/drawing/2014/main" id="{0B50A4F5-B781-D3C6-1EFF-BA9A551BC0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19" name="Line 2802">
                  <a:extLst>
                    <a:ext uri="{FF2B5EF4-FFF2-40B4-BE49-F238E27FC236}">
                      <a16:creationId xmlns:a16="http://schemas.microsoft.com/office/drawing/2014/main" id="{3696E3A6-7532-FEBD-17A9-5A9A6F788B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20" name="AutoShape 2803">
                  <a:extLst>
                    <a:ext uri="{FF2B5EF4-FFF2-40B4-BE49-F238E27FC236}">
                      <a16:creationId xmlns:a16="http://schemas.microsoft.com/office/drawing/2014/main" id="{E6376763-7E02-C68C-B1AA-EEB6285CF5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782" name="Group 2804">
                <a:extLst>
                  <a:ext uri="{FF2B5EF4-FFF2-40B4-BE49-F238E27FC236}">
                    <a16:creationId xmlns:a16="http://schemas.microsoft.com/office/drawing/2014/main" id="{FD7AB2CD-3B8B-179D-6CE2-B81CF429DC2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2815" name="AutoShape 2805">
                  <a:extLst>
                    <a:ext uri="{FF2B5EF4-FFF2-40B4-BE49-F238E27FC236}">
                      <a16:creationId xmlns:a16="http://schemas.microsoft.com/office/drawing/2014/main" id="{AD5731AC-B54D-CF22-B00A-6DC4B2772A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16" name="Line 2806">
                  <a:extLst>
                    <a:ext uri="{FF2B5EF4-FFF2-40B4-BE49-F238E27FC236}">
                      <a16:creationId xmlns:a16="http://schemas.microsoft.com/office/drawing/2014/main" id="{BEDBF101-FEF7-E3D2-1329-3135941AAD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17" name="AutoShape 2807">
                  <a:extLst>
                    <a:ext uri="{FF2B5EF4-FFF2-40B4-BE49-F238E27FC236}">
                      <a16:creationId xmlns:a16="http://schemas.microsoft.com/office/drawing/2014/main" id="{A0AAD14D-40DE-FA76-36A1-C810D7ADE5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783" name="Group 2808">
                <a:extLst>
                  <a:ext uri="{FF2B5EF4-FFF2-40B4-BE49-F238E27FC236}">
                    <a16:creationId xmlns:a16="http://schemas.microsoft.com/office/drawing/2014/main" id="{44305C88-70E2-27C3-2A43-C4C66C07D9B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2812" name="AutoShape 2809">
                  <a:extLst>
                    <a:ext uri="{FF2B5EF4-FFF2-40B4-BE49-F238E27FC236}">
                      <a16:creationId xmlns:a16="http://schemas.microsoft.com/office/drawing/2014/main" id="{38A1A3A6-70AE-8386-BD68-CEA3AF438C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13" name="Line 2810">
                  <a:extLst>
                    <a:ext uri="{FF2B5EF4-FFF2-40B4-BE49-F238E27FC236}">
                      <a16:creationId xmlns:a16="http://schemas.microsoft.com/office/drawing/2014/main" id="{4453FBF3-6A5D-D284-7CB5-CE8815DBF9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14" name="AutoShape 2811">
                  <a:extLst>
                    <a:ext uri="{FF2B5EF4-FFF2-40B4-BE49-F238E27FC236}">
                      <a16:creationId xmlns:a16="http://schemas.microsoft.com/office/drawing/2014/main" id="{16EF8F3E-8C08-81CC-51AA-E42ABB1CB3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784" name="Group 2812">
                <a:extLst>
                  <a:ext uri="{FF2B5EF4-FFF2-40B4-BE49-F238E27FC236}">
                    <a16:creationId xmlns:a16="http://schemas.microsoft.com/office/drawing/2014/main" id="{51CB02DA-6910-7105-47B8-9020C3E21C7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2809" name="AutoShape 2813">
                  <a:extLst>
                    <a:ext uri="{FF2B5EF4-FFF2-40B4-BE49-F238E27FC236}">
                      <a16:creationId xmlns:a16="http://schemas.microsoft.com/office/drawing/2014/main" id="{EDA08E48-3D8F-B6BC-7D2E-FFBA2F7DE0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10" name="Line 2814">
                  <a:extLst>
                    <a:ext uri="{FF2B5EF4-FFF2-40B4-BE49-F238E27FC236}">
                      <a16:creationId xmlns:a16="http://schemas.microsoft.com/office/drawing/2014/main" id="{0F7875BC-839B-07B6-C49E-A2216B61E0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11" name="AutoShape 2815">
                  <a:extLst>
                    <a:ext uri="{FF2B5EF4-FFF2-40B4-BE49-F238E27FC236}">
                      <a16:creationId xmlns:a16="http://schemas.microsoft.com/office/drawing/2014/main" id="{CF63445A-0D3B-FE8B-5975-C5F581EF1F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785" name="Group 2816">
                <a:extLst>
                  <a:ext uri="{FF2B5EF4-FFF2-40B4-BE49-F238E27FC236}">
                    <a16:creationId xmlns:a16="http://schemas.microsoft.com/office/drawing/2014/main" id="{056F2873-280A-561D-9140-3B115A4909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2806" name="AutoShape 2817">
                  <a:extLst>
                    <a:ext uri="{FF2B5EF4-FFF2-40B4-BE49-F238E27FC236}">
                      <a16:creationId xmlns:a16="http://schemas.microsoft.com/office/drawing/2014/main" id="{2E518468-02D6-3184-6C8C-15A0CE9905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07" name="Line 2818">
                  <a:extLst>
                    <a:ext uri="{FF2B5EF4-FFF2-40B4-BE49-F238E27FC236}">
                      <a16:creationId xmlns:a16="http://schemas.microsoft.com/office/drawing/2014/main" id="{64E77FFD-7E6E-0B7C-D831-9C51C947FC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08" name="AutoShape 2819">
                  <a:extLst>
                    <a:ext uri="{FF2B5EF4-FFF2-40B4-BE49-F238E27FC236}">
                      <a16:creationId xmlns:a16="http://schemas.microsoft.com/office/drawing/2014/main" id="{2DB98E36-9B84-D674-776B-3A512C4654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786" name="Group 2820">
                <a:extLst>
                  <a:ext uri="{FF2B5EF4-FFF2-40B4-BE49-F238E27FC236}">
                    <a16:creationId xmlns:a16="http://schemas.microsoft.com/office/drawing/2014/main" id="{7DA78620-DB4D-A24B-E73F-F0C6B9A7D04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2803" name="AutoShape 2821">
                  <a:extLst>
                    <a:ext uri="{FF2B5EF4-FFF2-40B4-BE49-F238E27FC236}">
                      <a16:creationId xmlns:a16="http://schemas.microsoft.com/office/drawing/2014/main" id="{D455EF2C-0C1D-D82A-97D1-3D194EFD02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04" name="Line 2822">
                  <a:extLst>
                    <a:ext uri="{FF2B5EF4-FFF2-40B4-BE49-F238E27FC236}">
                      <a16:creationId xmlns:a16="http://schemas.microsoft.com/office/drawing/2014/main" id="{91176EB3-BC6A-F647-5EF4-D6DFAA43AF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05" name="AutoShape 2823">
                  <a:extLst>
                    <a:ext uri="{FF2B5EF4-FFF2-40B4-BE49-F238E27FC236}">
                      <a16:creationId xmlns:a16="http://schemas.microsoft.com/office/drawing/2014/main" id="{7647350C-A102-7D2C-D8D9-E52D54BABB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787" name="Group 2824">
                <a:extLst>
                  <a:ext uri="{FF2B5EF4-FFF2-40B4-BE49-F238E27FC236}">
                    <a16:creationId xmlns:a16="http://schemas.microsoft.com/office/drawing/2014/main" id="{3773D945-8813-C2B6-B757-5088B950303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2800" name="AutoShape 2825">
                  <a:extLst>
                    <a:ext uri="{FF2B5EF4-FFF2-40B4-BE49-F238E27FC236}">
                      <a16:creationId xmlns:a16="http://schemas.microsoft.com/office/drawing/2014/main" id="{3638B27E-60AE-D66A-21ED-09C800CC43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01" name="Line 2826">
                  <a:extLst>
                    <a:ext uri="{FF2B5EF4-FFF2-40B4-BE49-F238E27FC236}">
                      <a16:creationId xmlns:a16="http://schemas.microsoft.com/office/drawing/2014/main" id="{55348964-B4FC-3E9D-1F01-8E21CD84FE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02" name="AutoShape 2827">
                  <a:extLst>
                    <a:ext uri="{FF2B5EF4-FFF2-40B4-BE49-F238E27FC236}">
                      <a16:creationId xmlns:a16="http://schemas.microsoft.com/office/drawing/2014/main" id="{8E1F8909-21E3-94F7-96A2-6D5508D51E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788" name="Group 2828">
                <a:extLst>
                  <a:ext uri="{FF2B5EF4-FFF2-40B4-BE49-F238E27FC236}">
                    <a16:creationId xmlns:a16="http://schemas.microsoft.com/office/drawing/2014/main" id="{40184701-6898-58BD-C901-8A73B68F82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2797" name="AutoShape 2829">
                  <a:extLst>
                    <a:ext uri="{FF2B5EF4-FFF2-40B4-BE49-F238E27FC236}">
                      <a16:creationId xmlns:a16="http://schemas.microsoft.com/office/drawing/2014/main" id="{2AF24C77-8569-3F86-12CF-00AF43FE25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98" name="Line 2830">
                  <a:extLst>
                    <a:ext uri="{FF2B5EF4-FFF2-40B4-BE49-F238E27FC236}">
                      <a16:creationId xmlns:a16="http://schemas.microsoft.com/office/drawing/2014/main" id="{0BACF038-47C0-8F49-843A-4DD177FAF6F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99" name="AutoShape 2831">
                  <a:extLst>
                    <a:ext uri="{FF2B5EF4-FFF2-40B4-BE49-F238E27FC236}">
                      <a16:creationId xmlns:a16="http://schemas.microsoft.com/office/drawing/2014/main" id="{82F61E43-1A2B-37A7-3B63-3DEB65D703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789" name="Group 2832">
                <a:extLst>
                  <a:ext uri="{FF2B5EF4-FFF2-40B4-BE49-F238E27FC236}">
                    <a16:creationId xmlns:a16="http://schemas.microsoft.com/office/drawing/2014/main" id="{2DB261EE-66D2-7E08-F754-B262F04C23A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2794" name="AutoShape 2833">
                  <a:extLst>
                    <a:ext uri="{FF2B5EF4-FFF2-40B4-BE49-F238E27FC236}">
                      <a16:creationId xmlns:a16="http://schemas.microsoft.com/office/drawing/2014/main" id="{29DC8305-8717-1BF1-BC19-A381721FE0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95" name="Line 2834">
                  <a:extLst>
                    <a:ext uri="{FF2B5EF4-FFF2-40B4-BE49-F238E27FC236}">
                      <a16:creationId xmlns:a16="http://schemas.microsoft.com/office/drawing/2014/main" id="{3296598A-F058-AB68-6F3C-83D0BAE3E7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96" name="AutoShape 2835">
                  <a:extLst>
                    <a:ext uri="{FF2B5EF4-FFF2-40B4-BE49-F238E27FC236}">
                      <a16:creationId xmlns:a16="http://schemas.microsoft.com/office/drawing/2014/main" id="{285F2C4C-F7B1-41A9-ECBD-2E2B0CB59A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790" name="Group 2836">
                <a:extLst>
                  <a:ext uri="{FF2B5EF4-FFF2-40B4-BE49-F238E27FC236}">
                    <a16:creationId xmlns:a16="http://schemas.microsoft.com/office/drawing/2014/main" id="{CBB967E0-8D90-15DA-5D03-9688B52539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2791" name="AutoShape 2837">
                  <a:extLst>
                    <a:ext uri="{FF2B5EF4-FFF2-40B4-BE49-F238E27FC236}">
                      <a16:creationId xmlns:a16="http://schemas.microsoft.com/office/drawing/2014/main" id="{6DB33AF2-AF9C-3AC0-53FF-F63DB0071B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92" name="Line 2838">
                  <a:extLst>
                    <a:ext uri="{FF2B5EF4-FFF2-40B4-BE49-F238E27FC236}">
                      <a16:creationId xmlns:a16="http://schemas.microsoft.com/office/drawing/2014/main" id="{45FAE2C2-3E63-4672-EB04-6351634913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93" name="AutoShape 2839">
                  <a:extLst>
                    <a:ext uri="{FF2B5EF4-FFF2-40B4-BE49-F238E27FC236}">
                      <a16:creationId xmlns:a16="http://schemas.microsoft.com/office/drawing/2014/main" id="{F2C15088-7FD0-9715-0527-A5F5F35BC0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2740" name="Group 2840">
              <a:extLst>
                <a:ext uri="{FF2B5EF4-FFF2-40B4-BE49-F238E27FC236}">
                  <a16:creationId xmlns:a16="http://schemas.microsoft.com/office/drawing/2014/main" id="{859F2581-7600-5E40-A840-0CBD4D3DE9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2" y="3872"/>
              <a:ext cx="1968" cy="240"/>
              <a:chOff x="2992" y="3872"/>
              <a:chExt cx="1968" cy="240"/>
            </a:xfrm>
          </p:grpSpPr>
          <p:grpSp>
            <p:nvGrpSpPr>
              <p:cNvPr id="2741" name="Group 2841">
                <a:extLst>
                  <a:ext uri="{FF2B5EF4-FFF2-40B4-BE49-F238E27FC236}">
                    <a16:creationId xmlns:a16="http://schemas.microsoft.com/office/drawing/2014/main" id="{D4134730-A05A-966A-7B9A-184D4A13B8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2" y="3872"/>
                <a:ext cx="240" cy="240"/>
                <a:chOff x="1584" y="1104"/>
                <a:chExt cx="2448" cy="2456"/>
              </a:xfrm>
            </p:grpSpPr>
            <p:sp>
              <p:nvSpPr>
                <p:cNvPr id="2778" name="AutoShape 2842">
                  <a:extLst>
                    <a:ext uri="{FF2B5EF4-FFF2-40B4-BE49-F238E27FC236}">
                      <a16:creationId xmlns:a16="http://schemas.microsoft.com/office/drawing/2014/main" id="{094B4B9E-4AED-F59B-5725-41625ED5C5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79" name="Line 2843">
                  <a:extLst>
                    <a:ext uri="{FF2B5EF4-FFF2-40B4-BE49-F238E27FC236}">
                      <a16:creationId xmlns:a16="http://schemas.microsoft.com/office/drawing/2014/main" id="{981ECFDA-20FC-C95A-F61D-C946177517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80" name="AutoShape 2844">
                  <a:extLst>
                    <a:ext uri="{FF2B5EF4-FFF2-40B4-BE49-F238E27FC236}">
                      <a16:creationId xmlns:a16="http://schemas.microsoft.com/office/drawing/2014/main" id="{C8E85463-BCFB-01AC-5C52-FF6F931712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742" name="Group 2845">
                <a:extLst>
                  <a:ext uri="{FF2B5EF4-FFF2-40B4-BE49-F238E27FC236}">
                    <a16:creationId xmlns:a16="http://schemas.microsoft.com/office/drawing/2014/main" id="{88038CD1-CAB3-EEA9-B9F4-69C273C1E2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4" y="3872"/>
                <a:ext cx="240" cy="240"/>
                <a:chOff x="1584" y="1104"/>
                <a:chExt cx="2448" cy="2456"/>
              </a:xfrm>
            </p:grpSpPr>
            <p:sp>
              <p:nvSpPr>
                <p:cNvPr id="2775" name="AutoShape 2846">
                  <a:extLst>
                    <a:ext uri="{FF2B5EF4-FFF2-40B4-BE49-F238E27FC236}">
                      <a16:creationId xmlns:a16="http://schemas.microsoft.com/office/drawing/2014/main" id="{03B1D063-F66B-8F2C-EA85-B9DC5803C6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76" name="Line 2847">
                  <a:extLst>
                    <a:ext uri="{FF2B5EF4-FFF2-40B4-BE49-F238E27FC236}">
                      <a16:creationId xmlns:a16="http://schemas.microsoft.com/office/drawing/2014/main" id="{302614E1-A47C-203C-14E2-3454C89556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77" name="AutoShape 2848">
                  <a:extLst>
                    <a:ext uri="{FF2B5EF4-FFF2-40B4-BE49-F238E27FC236}">
                      <a16:creationId xmlns:a16="http://schemas.microsoft.com/office/drawing/2014/main" id="{424CFC44-58BA-09D2-A947-EFCE636E0C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743" name="Group 2849">
                <a:extLst>
                  <a:ext uri="{FF2B5EF4-FFF2-40B4-BE49-F238E27FC236}">
                    <a16:creationId xmlns:a16="http://schemas.microsoft.com/office/drawing/2014/main" id="{7D9C237D-5948-20C0-A92A-8F15107141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76" y="3872"/>
                <a:ext cx="240" cy="240"/>
                <a:chOff x="1584" y="1104"/>
                <a:chExt cx="2448" cy="2456"/>
              </a:xfrm>
            </p:grpSpPr>
            <p:sp>
              <p:nvSpPr>
                <p:cNvPr id="2772" name="AutoShape 2850">
                  <a:extLst>
                    <a:ext uri="{FF2B5EF4-FFF2-40B4-BE49-F238E27FC236}">
                      <a16:creationId xmlns:a16="http://schemas.microsoft.com/office/drawing/2014/main" id="{6E471214-598D-18CB-6DB1-4A714E3DF3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73" name="Line 2851">
                  <a:extLst>
                    <a:ext uri="{FF2B5EF4-FFF2-40B4-BE49-F238E27FC236}">
                      <a16:creationId xmlns:a16="http://schemas.microsoft.com/office/drawing/2014/main" id="{5930E835-EE98-2CC0-8CB2-99DD26E11F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74" name="AutoShape 2852">
                  <a:extLst>
                    <a:ext uri="{FF2B5EF4-FFF2-40B4-BE49-F238E27FC236}">
                      <a16:creationId xmlns:a16="http://schemas.microsoft.com/office/drawing/2014/main" id="{C9B57A41-D7A1-FCC8-9704-1312654B93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744" name="Group 2853">
                <a:extLst>
                  <a:ext uri="{FF2B5EF4-FFF2-40B4-BE49-F238E27FC236}">
                    <a16:creationId xmlns:a16="http://schemas.microsoft.com/office/drawing/2014/main" id="{446C8DF2-BABF-DFE3-E846-7DC2C0B04A3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68" y="3872"/>
                <a:ext cx="240" cy="240"/>
                <a:chOff x="1584" y="1104"/>
                <a:chExt cx="2448" cy="2456"/>
              </a:xfrm>
            </p:grpSpPr>
            <p:sp>
              <p:nvSpPr>
                <p:cNvPr id="2769" name="AutoShape 2854">
                  <a:extLst>
                    <a:ext uri="{FF2B5EF4-FFF2-40B4-BE49-F238E27FC236}">
                      <a16:creationId xmlns:a16="http://schemas.microsoft.com/office/drawing/2014/main" id="{B8E3A9B1-09D8-99EB-043C-5359FC8F61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70" name="Line 2855">
                  <a:extLst>
                    <a:ext uri="{FF2B5EF4-FFF2-40B4-BE49-F238E27FC236}">
                      <a16:creationId xmlns:a16="http://schemas.microsoft.com/office/drawing/2014/main" id="{3989C3FE-88BF-F550-1E3E-6CB3A8E577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71" name="AutoShape 2856">
                  <a:extLst>
                    <a:ext uri="{FF2B5EF4-FFF2-40B4-BE49-F238E27FC236}">
                      <a16:creationId xmlns:a16="http://schemas.microsoft.com/office/drawing/2014/main" id="{59064502-5C32-78AB-41C5-56BF3E29EB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745" name="Group 2857">
                <a:extLst>
                  <a:ext uri="{FF2B5EF4-FFF2-40B4-BE49-F238E27FC236}">
                    <a16:creationId xmlns:a16="http://schemas.microsoft.com/office/drawing/2014/main" id="{4D380C0D-7183-32EA-E7B2-81E02611B79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60" y="3872"/>
                <a:ext cx="240" cy="240"/>
                <a:chOff x="1584" y="1104"/>
                <a:chExt cx="2448" cy="2456"/>
              </a:xfrm>
            </p:grpSpPr>
            <p:sp>
              <p:nvSpPr>
                <p:cNvPr id="2766" name="AutoShape 2858">
                  <a:extLst>
                    <a:ext uri="{FF2B5EF4-FFF2-40B4-BE49-F238E27FC236}">
                      <a16:creationId xmlns:a16="http://schemas.microsoft.com/office/drawing/2014/main" id="{B86321B7-AD21-87BD-742D-5A8B581DA4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67" name="Line 2859">
                  <a:extLst>
                    <a:ext uri="{FF2B5EF4-FFF2-40B4-BE49-F238E27FC236}">
                      <a16:creationId xmlns:a16="http://schemas.microsoft.com/office/drawing/2014/main" id="{3D156BBF-FEAA-A800-4CCC-4EDFB63C66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68" name="AutoShape 2860">
                  <a:extLst>
                    <a:ext uri="{FF2B5EF4-FFF2-40B4-BE49-F238E27FC236}">
                      <a16:creationId xmlns:a16="http://schemas.microsoft.com/office/drawing/2014/main" id="{E7B86B5C-66F2-2397-BE85-A6FADA936B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746" name="Group 2861">
                <a:extLst>
                  <a:ext uri="{FF2B5EF4-FFF2-40B4-BE49-F238E27FC236}">
                    <a16:creationId xmlns:a16="http://schemas.microsoft.com/office/drawing/2014/main" id="{8E9860B2-A49E-1429-F058-1F22F45D0A3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2" y="3872"/>
                <a:ext cx="240" cy="240"/>
                <a:chOff x="1584" y="1104"/>
                <a:chExt cx="2448" cy="2456"/>
              </a:xfrm>
            </p:grpSpPr>
            <p:sp>
              <p:nvSpPr>
                <p:cNvPr id="2763" name="AutoShape 2862">
                  <a:extLst>
                    <a:ext uri="{FF2B5EF4-FFF2-40B4-BE49-F238E27FC236}">
                      <a16:creationId xmlns:a16="http://schemas.microsoft.com/office/drawing/2014/main" id="{D5E74000-B901-8551-3D5F-B95D9292F8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64" name="Line 2863">
                  <a:extLst>
                    <a:ext uri="{FF2B5EF4-FFF2-40B4-BE49-F238E27FC236}">
                      <a16:creationId xmlns:a16="http://schemas.microsoft.com/office/drawing/2014/main" id="{239E2AF9-776F-9A0D-D8EE-97FA70A421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65" name="AutoShape 2864">
                  <a:extLst>
                    <a:ext uri="{FF2B5EF4-FFF2-40B4-BE49-F238E27FC236}">
                      <a16:creationId xmlns:a16="http://schemas.microsoft.com/office/drawing/2014/main" id="{5E384079-A4BC-7A7A-3C86-D5948CC0FA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747" name="Group 2865">
                <a:extLst>
                  <a:ext uri="{FF2B5EF4-FFF2-40B4-BE49-F238E27FC236}">
                    <a16:creationId xmlns:a16="http://schemas.microsoft.com/office/drawing/2014/main" id="{F2B2CB1B-C8E2-2153-9BCA-992091462B3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44" y="3872"/>
                <a:ext cx="240" cy="240"/>
                <a:chOff x="1584" y="1104"/>
                <a:chExt cx="2448" cy="2456"/>
              </a:xfrm>
            </p:grpSpPr>
            <p:sp>
              <p:nvSpPr>
                <p:cNvPr id="2760" name="AutoShape 2866">
                  <a:extLst>
                    <a:ext uri="{FF2B5EF4-FFF2-40B4-BE49-F238E27FC236}">
                      <a16:creationId xmlns:a16="http://schemas.microsoft.com/office/drawing/2014/main" id="{0E4EEAB8-F872-F5BD-E4F8-BB1D656FDA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61" name="Line 2867">
                  <a:extLst>
                    <a:ext uri="{FF2B5EF4-FFF2-40B4-BE49-F238E27FC236}">
                      <a16:creationId xmlns:a16="http://schemas.microsoft.com/office/drawing/2014/main" id="{81C7AC6F-9B43-CC12-DCAA-E03E8EF60F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62" name="AutoShape 2868">
                  <a:extLst>
                    <a:ext uri="{FF2B5EF4-FFF2-40B4-BE49-F238E27FC236}">
                      <a16:creationId xmlns:a16="http://schemas.microsoft.com/office/drawing/2014/main" id="{1C9DBDDE-670C-96B2-1B84-BE53B9E9B1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748" name="Group 2869">
                <a:extLst>
                  <a:ext uri="{FF2B5EF4-FFF2-40B4-BE49-F238E27FC236}">
                    <a16:creationId xmlns:a16="http://schemas.microsoft.com/office/drawing/2014/main" id="{ED50AC93-8B68-7CE3-E634-BCEC83ADC9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36" y="3872"/>
                <a:ext cx="240" cy="240"/>
                <a:chOff x="1584" y="1104"/>
                <a:chExt cx="2448" cy="2456"/>
              </a:xfrm>
            </p:grpSpPr>
            <p:sp>
              <p:nvSpPr>
                <p:cNvPr id="2757" name="AutoShape 2870">
                  <a:extLst>
                    <a:ext uri="{FF2B5EF4-FFF2-40B4-BE49-F238E27FC236}">
                      <a16:creationId xmlns:a16="http://schemas.microsoft.com/office/drawing/2014/main" id="{710EAD5A-5211-14AD-5D39-9A065EDBEB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58" name="Line 2871">
                  <a:extLst>
                    <a:ext uri="{FF2B5EF4-FFF2-40B4-BE49-F238E27FC236}">
                      <a16:creationId xmlns:a16="http://schemas.microsoft.com/office/drawing/2014/main" id="{710C273A-DAF1-B149-12FC-1E79DB116C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59" name="AutoShape 2872">
                  <a:extLst>
                    <a:ext uri="{FF2B5EF4-FFF2-40B4-BE49-F238E27FC236}">
                      <a16:creationId xmlns:a16="http://schemas.microsoft.com/office/drawing/2014/main" id="{36A39265-7E30-488A-2DEF-552FFEFBF8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749" name="Group 2873">
                <a:extLst>
                  <a:ext uri="{FF2B5EF4-FFF2-40B4-BE49-F238E27FC236}">
                    <a16:creationId xmlns:a16="http://schemas.microsoft.com/office/drawing/2014/main" id="{4B6AF82E-DA4B-933F-23C5-0413D5E22D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28" y="3872"/>
                <a:ext cx="240" cy="240"/>
                <a:chOff x="1584" y="1104"/>
                <a:chExt cx="2448" cy="2456"/>
              </a:xfrm>
            </p:grpSpPr>
            <p:sp>
              <p:nvSpPr>
                <p:cNvPr id="2754" name="AutoShape 2874">
                  <a:extLst>
                    <a:ext uri="{FF2B5EF4-FFF2-40B4-BE49-F238E27FC236}">
                      <a16:creationId xmlns:a16="http://schemas.microsoft.com/office/drawing/2014/main" id="{22289103-7ED0-DE0F-7B5C-87D731F4E4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55" name="Line 2875">
                  <a:extLst>
                    <a:ext uri="{FF2B5EF4-FFF2-40B4-BE49-F238E27FC236}">
                      <a16:creationId xmlns:a16="http://schemas.microsoft.com/office/drawing/2014/main" id="{91414720-628D-BE7B-999F-C0DF95AF8A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56" name="AutoShape 2876">
                  <a:extLst>
                    <a:ext uri="{FF2B5EF4-FFF2-40B4-BE49-F238E27FC236}">
                      <a16:creationId xmlns:a16="http://schemas.microsoft.com/office/drawing/2014/main" id="{646BB6B3-5685-DCE9-499C-4505835918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750" name="Group 2877">
                <a:extLst>
                  <a:ext uri="{FF2B5EF4-FFF2-40B4-BE49-F238E27FC236}">
                    <a16:creationId xmlns:a16="http://schemas.microsoft.com/office/drawing/2014/main" id="{2577F236-109E-E063-5CB6-7E3B568E4C7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20" y="3872"/>
                <a:ext cx="240" cy="240"/>
                <a:chOff x="1584" y="1104"/>
                <a:chExt cx="2448" cy="2456"/>
              </a:xfrm>
            </p:grpSpPr>
            <p:sp>
              <p:nvSpPr>
                <p:cNvPr id="2751" name="AutoShape 2878">
                  <a:extLst>
                    <a:ext uri="{FF2B5EF4-FFF2-40B4-BE49-F238E27FC236}">
                      <a16:creationId xmlns:a16="http://schemas.microsoft.com/office/drawing/2014/main" id="{EE0E4C17-9CDA-8FA5-DC5C-F690B5BFE2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52" name="Line 2879">
                  <a:extLst>
                    <a:ext uri="{FF2B5EF4-FFF2-40B4-BE49-F238E27FC236}">
                      <a16:creationId xmlns:a16="http://schemas.microsoft.com/office/drawing/2014/main" id="{0CE8DAE1-8514-5AEC-F115-0829A73308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53" name="AutoShape 2880">
                  <a:extLst>
                    <a:ext uri="{FF2B5EF4-FFF2-40B4-BE49-F238E27FC236}">
                      <a16:creationId xmlns:a16="http://schemas.microsoft.com/office/drawing/2014/main" id="{53A70247-1A34-BF74-B555-129A139C03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</p:grpSp>
      <p:grpSp>
        <p:nvGrpSpPr>
          <p:cNvPr id="3141" name="Group 2881">
            <a:extLst>
              <a:ext uri="{FF2B5EF4-FFF2-40B4-BE49-F238E27FC236}">
                <a16:creationId xmlns:a16="http://schemas.microsoft.com/office/drawing/2014/main" id="{2A6E155F-91EC-D7B5-F2A5-8C381EFA1AA6}"/>
              </a:ext>
            </a:extLst>
          </p:cNvPr>
          <p:cNvGrpSpPr>
            <a:grpSpLocks/>
          </p:cNvGrpSpPr>
          <p:nvPr/>
        </p:nvGrpSpPr>
        <p:grpSpPr bwMode="auto">
          <a:xfrm>
            <a:off x="1040468" y="2046562"/>
            <a:ext cx="4013200" cy="1270000"/>
            <a:chOff x="2992" y="3312"/>
            <a:chExt cx="2528" cy="800"/>
          </a:xfrm>
        </p:grpSpPr>
        <p:grpSp>
          <p:nvGrpSpPr>
            <p:cNvPr id="3142" name="Group 2882">
              <a:extLst>
                <a:ext uri="{FF2B5EF4-FFF2-40B4-BE49-F238E27FC236}">
                  <a16:creationId xmlns:a16="http://schemas.microsoft.com/office/drawing/2014/main" id="{583FD81B-661B-1086-6F85-6D41F83163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2" y="3312"/>
              <a:ext cx="1968" cy="240"/>
              <a:chOff x="3504" y="720"/>
              <a:chExt cx="1968" cy="240"/>
            </a:xfrm>
          </p:grpSpPr>
          <p:grpSp>
            <p:nvGrpSpPr>
              <p:cNvPr id="3512" name="Group 2883">
                <a:extLst>
                  <a:ext uri="{FF2B5EF4-FFF2-40B4-BE49-F238E27FC236}">
                    <a16:creationId xmlns:a16="http://schemas.microsoft.com/office/drawing/2014/main" id="{C05387DD-DDE6-382A-D45E-046299E359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3549" name="AutoShape 2884">
                  <a:extLst>
                    <a:ext uri="{FF2B5EF4-FFF2-40B4-BE49-F238E27FC236}">
                      <a16:creationId xmlns:a16="http://schemas.microsoft.com/office/drawing/2014/main" id="{53414976-7472-55BD-D443-7E6D04011D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550" name="Line 2885">
                  <a:extLst>
                    <a:ext uri="{FF2B5EF4-FFF2-40B4-BE49-F238E27FC236}">
                      <a16:creationId xmlns:a16="http://schemas.microsoft.com/office/drawing/2014/main" id="{C52E79A4-8676-F06D-7B52-CE143CCCA8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551" name="AutoShape 2886">
                  <a:extLst>
                    <a:ext uri="{FF2B5EF4-FFF2-40B4-BE49-F238E27FC236}">
                      <a16:creationId xmlns:a16="http://schemas.microsoft.com/office/drawing/2014/main" id="{18F02FDE-1880-0642-20B6-9DC1E932F1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513" name="Group 2887">
                <a:extLst>
                  <a:ext uri="{FF2B5EF4-FFF2-40B4-BE49-F238E27FC236}">
                    <a16:creationId xmlns:a16="http://schemas.microsoft.com/office/drawing/2014/main" id="{21FE1F62-602E-09FA-F5B2-5E47B14810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3546" name="AutoShape 2888">
                  <a:extLst>
                    <a:ext uri="{FF2B5EF4-FFF2-40B4-BE49-F238E27FC236}">
                      <a16:creationId xmlns:a16="http://schemas.microsoft.com/office/drawing/2014/main" id="{7A119C61-793A-5F99-0C9D-14C83239C2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547" name="Line 2889">
                  <a:extLst>
                    <a:ext uri="{FF2B5EF4-FFF2-40B4-BE49-F238E27FC236}">
                      <a16:creationId xmlns:a16="http://schemas.microsoft.com/office/drawing/2014/main" id="{609168CB-4C90-FC48-AA8C-17B2769FFB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548" name="AutoShape 2890">
                  <a:extLst>
                    <a:ext uri="{FF2B5EF4-FFF2-40B4-BE49-F238E27FC236}">
                      <a16:creationId xmlns:a16="http://schemas.microsoft.com/office/drawing/2014/main" id="{8094A512-9D10-0BE5-72AD-AFB32A9716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514" name="Group 2891">
                <a:extLst>
                  <a:ext uri="{FF2B5EF4-FFF2-40B4-BE49-F238E27FC236}">
                    <a16:creationId xmlns:a16="http://schemas.microsoft.com/office/drawing/2014/main" id="{3E40A8C0-6EA9-AAB4-9BC4-47E936B51F1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3543" name="AutoShape 2892">
                  <a:extLst>
                    <a:ext uri="{FF2B5EF4-FFF2-40B4-BE49-F238E27FC236}">
                      <a16:creationId xmlns:a16="http://schemas.microsoft.com/office/drawing/2014/main" id="{A2E27B4F-F7AC-94F6-8D61-21DCF7CB27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544" name="Line 2893">
                  <a:extLst>
                    <a:ext uri="{FF2B5EF4-FFF2-40B4-BE49-F238E27FC236}">
                      <a16:creationId xmlns:a16="http://schemas.microsoft.com/office/drawing/2014/main" id="{61ABCDBF-EA6D-AE86-23C5-9C7CF58A8B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545" name="AutoShape 2894">
                  <a:extLst>
                    <a:ext uri="{FF2B5EF4-FFF2-40B4-BE49-F238E27FC236}">
                      <a16:creationId xmlns:a16="http://schemas.microsoft.com/office/drawing/2014/main" id="{E1B8B39E-E742-72DA-C040-B92087D6B7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515" name="Group 2895">
                <a:extLst>
                  <a:ext uri="{FF2B5EF4-FFF2-40B4-BE49-F238E27FC236}">
                    <a16:creationId xmlns:a16="http://schemas.microsoft.com/office/drawing/2014/main" id="{6D36FD53-F56F-2B9A-6206-3F2DB5180C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3540" name="AutoShape 2896">
                  <a:extLst>
                    <a:ext uri="{FF2B5EF4-FFF2-40B4-BE49-F238E27FC236}">
                      <a16:creationId xmlns:a16="http://schemas.microsoft.com/office/drawing/2014/main" id="{67D4BBFA-79F9-974E-C553-D99C4FFC28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541" name="Line 2897">
                  <a:extLst>
                    <a:ext uri="{FF2B5EF4-FFF2-40B4-BE49-F238E27FC236}">
                      <a16:creationId xmlns:a16="http://schemas.microsoft.com/office/drawing/2014/main" id="{1E2F3C4A-BC22-8EE4-F99D-571D353A31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542" name="AutoShape 2898">
                  <a:extLst>
                    <a:ext uri="{FF2B5EF4-FFF2-40B4-BE49-F238E27FC236}">
                      <a16:creationId xmlns:a16="http://schemas.microsoft.com/office/drawing/2014/main" id="{61C19706-072D-DFA4-CE5D-268B9B4692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516" name="Group 2899">
                <a:extLst>
                  <a:ext uri="{FF2B5EF4-FFF2-40B4-BE49-F238E27FC236}">
                    <a16:creationId xmlns:a16="http://schemas.microsoft.com/office/drawing/2014/main" id="{3D81A317-8039-5259-3859-E889741ADC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3537" name="AutoShape 2900">
                  <a:extLst>
                    <a:ext uri="{FF2B5EF4-FFF2-40B4-BE49-F238E27FC236}">
                      <a16:creationId xmlns:a16="http://schemas.microsoft.com/office/drawing/2014/main" id="{2320D2B7-AA5F-0660-4862-654FBE8CAF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538" name="Line 2901">
                  <a:extLst>
                    <a:ext uri="{FF2B5EF4-FFF2-40B4-BE49-F238E27FC236}">
                      <a16:creationId xmlns:a16="http://schemas.microsoft.com/office/drawing/2014/main" id="{5DA97596-7E9E-80EC-8100-01B1C60A5E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539" name="AutoShape 2902">
                  <a:extLst>
                    <a:ext uri="{FF2B5EF4-FFF2-40B4-BE49-F238E27FC236}">
                      <a16:creationId xmlns:a16="http://schemas.microsoft.com/office/drawing/2014/main" id="{635E7C10-D3E3-FB26-C18B-5FD412A30B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517" name="Group 2903">
                <a:extLst>
                  <a:ext uri="{FF2B5EF4-FFF2-40B4-BE49-F238E27FC236}">
                    <a16:creationId xmlns:a16="http://schemas.microsoft.com/office/drawing/2014/main" id="{5C873F27-0C0E-20B9-0504-5673F094DC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3534" name="AutoShape 2904">
                  <a:extLst>
                    <a:ext uri="{FF2B5EF4-FFF2-40B4-BE49-F238E27FC236}">
                      <a16:creationId xmlns:a16="http://schemas.microsoft.com/office/drawing/2014/main" id="{43758685-8DC9-6432-3A88-5C150B3546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535" name="Line 2905">
                  <a:extLst>
                    <a:ext uri="{FF2B5EF4-FFF2-40B4-BE49-F238E27FC236}">
                      <a16:creationId xmlns:a16="http://schemas.microsoft.com/office/drawing/2014/main" id="{D432A2B1-C414-EB42-36F5-6569F9F77A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536" name="AutoShape 2906">
                  <a:extLst>
                    <a:ext uri="{FF2B5EF4-FFF2-40B4-BE49-F238E27FC236}">
                      <a16:creationId xmlns:a16="http://schemas.microsoft.com/office/drawing/2014/main" id="{08143BC5-D39F-58C4-3BAF-567C3D9A3E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518" name="Group 2907">
                <a:extLst>
                  <a:ext uri="{FF2B5EF4-FFF2-40B4-BE49-F238E27FC236}">
                    <a16:creationId xmlns:a16="http://schemas.microsoft.com/office/drawing/2014/main" id="{1A5E651E-78F8-ECD7-BF19-9EC48B6B85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3531" name="AutoShape 2908">
                  <a:extLst>
                    <a:ext uri="{FF2B5EF4-FFF2-40B4-BE49-F238E27FC236}">
                      <a16:creationId xmlns:a16="http://schemas.microsoft.com/office/drawing/2014/main" id="{FD3E8EE2-4E90-CCAB-C16E-EA14885E29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532" name="Line 2909">
                  <a:extLst>
                    <a:ext uri="{FF2B5EF4-FFF2-40B4-BE49-F238E27FC236}">
                      <a16:creationId xmlns:a16="http://schemas.microsoft.com/office/drawing/2014/main" id="{E7B8E6E2-C8E6-FDB2-7D92-2C7D29062D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533" name="AutoShape 2910">
                  <a:extLst>
                    <a:ext uri="{FF2B5EF4-FFF2-40B4-BE49-F238E27FC236}">
                      <a16:creationId xmlns:a16="http://schemas.microsoft.com/office/drawing/2014/main" id="{27088DFF-8C9E-33E9-A57E-1E4F513854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519" name="Group 2911">
                <a:extLst>
                  <a:ext uri="{FF2B5EF4-FFF2-40B4-BE49-F238E27FC236}">
                    <a16:creationId xmlns:a16="http://schemas.microsoft.com/office/drawing/2014/main" id="{56FD7987-2098-4E96-BFA6-3A53D655F4A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3528" name="AutoShape 2912">
                  <a:extLst>
                    <a:ext uri="{FF2B5EF4-FFF2-40B4-BE49-F238E27FC236}">
                      <a16:creationId xmlns:a16="http://schemas.microsoft.com/office/drawing/2014/main" id="{C919F865-6857-6F83-F8B6-0DFDE12444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529" name="Line 2913">
                  <a:extLst>
                    <a:ext uri="{FF2B5EF4-FFF2-40B4-BE49-F238E27FC236}">
                      <a16:creationId xmlns:a16="http://schemas.microsoft.com/office/drawing/2014/main" id="{68EBD4CB-FB31-8132-2F35-061478EAC4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530" name="AutoShape 2914">
                  <a:extLst>
                    <a:ext uri="{FF2B5EF4-FFF2-40B4-BE49-F238E27FC236}">
                      <a16:creationId xmlns:a16="http://schemas.microsoft.com/office/drawing/2014/main" id="{4D25824A-8FD3-E56F-A9A2-94BC73F1F0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520" name="Group 2915">
                <a:extLst>
                  <a:ext uri="{FF2B5EF4-FFF2-40B4-BE49-F238E27FC236}">
                    <a16:creationId xmlns:a16="http://schemas.microsoft.com/office/drawing/2014/main" id="{13E81689-14E1-5159-63A1-20F9560A9F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3525" name="AutoShape 2916">
                  <a:extLst>
                    <a:ext uri="{FF2B5EF4-FFF2-40B4-BE49-F238E27FC236}">
                      <a16:creationId xmlns:a16="http://schemas.microsoft.com/office/drawing/2014/main" id="{4E75B8E0-9A83-E2B0-6368-8FF0ACDA17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526" name="Line 2917">
                  <a:extLst>
                    <a:ext uri="{FF2B5EF4-FFF2-40B4-BE49-F238E27FC236}">
                      <a16:creationId xmlns:a16="http://schemas.microsoft.com/office/drawing/2014/main" id="{FFDB9839-5284-22E6-DA28-A4CA4F3001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527" name="AutoShape 2918">
                  <a:extLst>
                    <a:ext uri="{FF2B5EF4-FFF2-40B4-BE49-F238E27FC236}">
                      <a16:creationId xmlns:a16="http://schemas.microsoft.com/office/drawing/2014/main" id="{AACBEA20-0EE7-09E6-24ED-B11C941869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521" name="Group 2919">
                <a:extLst>
                  <a:ext uri="{FF2B5EF4-FFF2-40B4-BE49-F238E27FC236}">
                    <a16:creationId xmlns:a16="http://schemas.microsoft.com/office/drawing/2014/main" id="{282BE7C0-E9FD-F2C2-2E3E-EA07EA9E9A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3522" name="AutoShape 2920">
                  <a:extLst>
                    <a:ext uri="{FF2B5EF4-FFF2-40B4-BE49-F238E27FC236}">
                      <a16:creationId xmlns:a16="http://schemas.microsoft.com/office/drawing/2014/main" id="{418FAB5D-B755-8F2E-64A4-7F31FAEA18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523" name="Line 2921">
                  <a:extLst>
                    <a:ext uri="{FF2B5EF4-FFF2-40B4-BE49-F238E27FC236}">
                      <a16:creationId xmlns:a16="http://schemas.microsoft.com/office/drawing/2014/main" id="{843211B4-151C-57D9-A71D-A52CF6B8B0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524" name="AutoShape 2922">
                  <a:extLst>
                    <a:ext uri="{FF2B5EF4-FFF2-40B4-BE49-F238E27FC236}">
                      <a16:creationId xmlns:a16="http://schemas.microsoft.com/office/drawing/2014/main" id="{F748441F-4E46-7FAF-113A-F98F84B6B2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3143" name="Group 2923">
              <a:extLst>
                <a:ext uri="{FF2B5EF4-FFF2-40B4-BE49-F238E27FC236}">
                  <a16:creationId xmlns:a16="http://schemas.microsoft.com/office/drawing/2014/main" id="{34805486-3CA6-3A28-68FD-6B0B31ED09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88" y="3376"/>
              <a:ext cx="1968" cy="240"/>
              <a:chOff x="3504" y="720"/>
              <a:chExt cx="1968" cy="240"/>
            </a:xfrm>
          </p:grpSpPr>
          <p:grpSp>
            <p:nvGrpSpPr>
              <p:cNvPr id="3472" name="Group 2924">
                <a:extLst>
                  <a:ext uri="{FF2B5EF4-FFF2-40B4-BE49-F238E27FC236}">
                    <a16:creationId xmlns:a16="http://schemas.microsoft.com/office/drawing/2014/main" id="{33A74DDA-A41D-B29D-5241-7A1A06C222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3509" name="AutoShape 2925">
                  <a:extLst>
                    <a:ext uri="{FF2B5EF4-FFF2-40B4-BE49-F238E27FC236}">
                      <a16:creationId xmlns:a16="http://schemas.microsoft.com/office/drawing/2014/main" id="{D57C2E65-37A3-3E55-B7C7-262CB7066D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510" name="Line 2926">
                  <a:extLst>
                    <a:ext uri="{FF2B5EF4-FFF2-40B4-BE49-F238E27FC236}">
                      <a16:creationId xmlns:a16="http://schemas.microsoft.com/office/drawing/2014/main" id="{133B6330-A42C-A7CC-5A0C-B0D41C10C8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511" name="AutoShape 2927">
                  <a:extLst>
                    <a:ext uri="{FF2B5EF4-FFF2-40B4-BE49-F238E27FC236}">
                      <a16:creationId xmlns:a16="http://schemas.microsoft.com/office/drawing/2014/main" id="{57A4F8F2-97B0-4EDF-2700-04F0CFA5E5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473" name="Group 2928">
                <a:extLst>
                  <a:ext uri="{FF2B5EF4-FFF2-40B4-BE49-F238E27FC236}">
                    <a16:creationId xmlns:a16="http://schemas.microsoft.com/office/drawing/2014/main" id="{A4075A79-F51E-8DD0-8F07-A48260FA2E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3506" name="AutoShape 2929">
                  <a:extLst>
                    <a:ext uri="{FF2B5EF4-FFF2-40B4-BE49-F238E27FC236}">
                      <a16:creationId xmlns:a16="http://schemas.microsoft.com/office/drawing/2014/main" id="{651E07DF-2044-2068-3BF8-241387B07A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507" name="Line 2930">
                  <a:extLst>
                    <a:ext uri="{FF2B5EF4-FFF2-40B4-BE49-F238E27FC236}">
                      <a16:creationId xmlns:a16="http://schemas.microsoft.com/office/drawing/2014/main" id="{4A4D1AA4-FBDF-BCEA-8EAD-541D7199CF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508" name="AutoShape 2931">
                  <a:extLst>
                    <a:ext uri="{FF2B5EF4-FFF2-40B4-BE49-F238E27FC236}">
                      <a16:creationId xmlns:a16="http://schemas.microsoft.com/office/drawing/2014/main" id="{F014F98F-7490-C844-3B25-457FC69AED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474" name="Group 2932">
                <a:extLst>
                  <a:ext uri="{FF2B5EF4-FFF2-40B4-BE49-F238E27FC236}">
                    <a16:creationId xmlns:a16="http://schemas.microsoft.com/office/drawing/2014/main" id="{D9EDDF46-2956-480F-8DA3-BF8947F285D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3503" name="AutoShape 2933">
                  <a:extLst>
                    <a:ext uri="{FF2B5EF4-FFF2-40B4-BE49-F238E27FC236}">
                      <a16:creationId xmlns:a16="http://schemas.microsoft.com/office/drawing/2014/main" id="{8BCA84B1-9A0B-DBCC-EC6D-58CB58ABBC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504" name="Line 2934">
                  <a:extLst>
                    <a:ext uri="{FF2B5EF4-FFF2-40B4-BE49-F238E27FC236}">
                      <a16:creationId xmlns:a16="http://schemas.microsoft.com/office/drawing/2014/main" id="{EEB6AD35-9EE4-D42C-C4A6-BD135CFBF6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505" name="AutoShape 2935">
                  <a:extLst>
                    <a:ext uri="{FF2B5EF4-FFF2-40B4-BE49-F238E27FC236}">
                      <a16:creationId xmlns:a16="http://schemas.microsoft.com/office/drawing/2014/main" id="{38B7BCE9-FFBB-76F8-FFA1-1458F3BCBC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475" name="Group 2936">
                <a:extLst>
                  <a:ext uri="{FF2B5EF4-FFF2-40B4-BE49-F238E27FC236}">
                    <a16:creationId xmlns:a16="http://schemas.microsoft.com/office/drawing/2014/main" id="{E264E145-9C3F-D98D-332A-530468C1F4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3500" name="AutoShape 2937">
                  <a:extLst>
                    <a:ext uri="{FF2B5EF4-FFF2-40B4-BE49-F238E27FC236}">
                      <a16:creationId xmlns:a16="http://schemas.microsoft.com/office/drawing/2014/main" id="{F0B2BB9E-B207-84B9-95FD-0A59A91E59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501" name="Line 2938">
                  <a:extLst>
                    <a:ext uri="{FF2B5EF4-FFF2-40B4-BE49-F238E27FC236}">
                      <a16:creationId xmlns:a16="http://schemas.microsoft.com/office/drawing/2014/main" id="{8CD375ED-4D8C-727D-6FCF-8528765EBA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502" name="AutoShape 2939">
                  <a:extLst>
                    <a:ext uri="{FF2B5EF4-FFF2-40B4-BE49-F238E27FC236}">
                      <a16:creationId xmlns:a16="http://schemas.microsoft.com/office/drawing/2014/main" id="{E2B6CA9E-5BE7-CC20-37C2-535317C02C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476" name="Group 2940">
                <a:extLst>
                  <a:ext uri="{FF2B5EF4-FFF2-40B4-BE49-F238E27FC236}">
                    <a16:creationId xmlns:a16="http://schemas.microsoft.com/office/drawing/2014/main" id="{89AD37BF-55D8-386C-9CC6-4E1592F9A7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3497" name="AutoShape 2941">
                  <a:extLst>
                    <a:ext uri="{FF2B5EF4-FFF2-40B4-BE49-F238E27FC236}">
                      <a16:creationId xmlns:a16="http://schemas.microsoft.com/office/drawing/2014/main" id="{9DD0CDC8-1132-64E9-333F-EFD94B329B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98" name="Line 2942">
                  <a:extLst>
                    <a:ext uri="{FF2B5EF4-FFF2-40B4-BE49-F238E27FC236}">
                      <a16:creationId xmlns:a16="http://schemas.microsoft.com/office/drawing/2014/main" id="{891D3644-0047-7C2D-EA59-8761203CC0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99" name="AutoShape 2943">
                  <a:extLst>
                    <a:ext uri="{FF2B5EF4-FFF2-40B4-BE49-F238E27FC236}">
                      <a16:creationId xmlns:a16="http://schemas.microsoft.com/office/drawing/2014/main" id="{2AE7A284-AD94-F7C4-64EC-F8CA07CF29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477" name="Group 2944">
                <a:extLst>
                  <a:ext uri="{FF2B5EF4-FFF2-40B4-BE49-F238E27FC236}">
                    <a16:creationId xmlns:a16="http://schemas.microsoft.com/office/drawing/2014/main" id="{DADF2485-EBA0-A51E-291C-2A4F4D6D4D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3494" name="AutoShape 2945">
                  <a:extLst>
                    <a:ext uri="{FF2B5EF4-FFF2-40B4-BE49-F238E27FC236}">
                      <a16:creationId xmlns:a16="http://schemas.microsoft.com/office/drawing/2014/main" id="{1ACCA4CB-AFF5-6142-A62E-9C38B519C4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95" name="Line 2946">
                  <a:extLst>
                    <a:ext uri="{FF2B5EF4-FFF2-40B4-BE49-F238E27FC236}">
                      <a16:creationId xmlns:a16="http://schemas.microsoft.com/office/drawing/2014/main" id="{9A22EE9B-9E8C-02B7-F143-CA77FD495B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96" name="AutoShape 2947">
                  <a:extLst>
                    <a:ext uri="{FF2B5EF4-FFF2-40B4-BE49-F238E27FC236}">
                      <a16:creationId xmlns:a16="http://schemas.microsoft.com/office/drawing/2014/main" id="{9BD3656D-A5BE-0A20-7198-4B756079E6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478" name="Group 2948">
                <a:extLst>
                  <a:ext uri="{FF2B5EF4-FFF2-40B4-BE49-F238E27FC236}">
                    <a16:creationId xmlns:a16="http://schemas.microsoft.com/office/drawing/2014/main" id="{C404F97B-96A5-7B89-FA07-78E3984C0A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3491" name="AutoShape 2949">
                  <a:extLst>
                    <a:ext uri="{FF2B5EF4-FFF2-40B4-BE49-F238E27FC236}">
                      <a16:creationId xmlns:a16="http://schemas.microsoft.com/office/drawing/2014/main" id="{A798DD66-0195-5221-0194-A0DA63F76D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92" name="Line 2950">
                  <a:extLst>
                    <a:ext uri="{FF2B5EF4-FFF2-40B4-BE49-F238E27FC236}">
                      <a16:creationId xmlns:a16="http://schemas.microsoft.com/office/drawing/2014/main" id="{FC4D5334-8F62-C268-18EE-584AA398CD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93" name="AutoShape 2951">
                  <a:extLst>
                    <a:ext uri="{FF2B5EF4-FFF2-40B4-BE49-F238E27FC236}">
                      <a16:creationId xmlns:a16="http://schemas.microsoft.com/office/drawing/2014/main" id="{037A2D65-8109-C882-FA2B-67CD6434C1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479" name="Group 2952">
                <a:extLst>
                  <a:ext uri="{FF2B5EF4-FFF2-40B4-BE49-F238E27FC236}">
                    <a16:creationId xmlns:a16="http://schemas.microsoft.com/office/drawing/2014/main" id="{A06371B3-17A2-2CF8-6244-5CBBABB5D5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3488" name="AutoShape 2953">
                  <a:extLst>
                    <a:ext uri="{FF2B5EF4-FFF2-40B4-BE49-F238E27FC236}">
                      <a16:creationId xmlns:a16="http://schemas.microsoft.com/office/drawing/2014/main" id="{F20ABE26-1D2E-FA04-38DE-8C5FDD5951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89" name="Line 2954">
                  <a:extLst>
                    <a:ext uri="{FF2B5EF4-FFF2-40B4-BE49-F238E27FC236}">
                      <a16:creationId xmlns:a16="http://schemas.microsoft.com/office/drawing/2014/main" id="{2D6F9777-F2A7-D940-FDAF-AC88958E08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90" name="AutoShape 2955">
                  <a:extLst>
                    <a:ext uri="{FF2B5EF4-FFF2-40B4-BE49-F238E27FC236}">
                      <a16:creationId xmlns:a16="http://schemas.microsoft.com/office/drawing/2014/main" id="{049BCB44-E2CF-6C10-7DE8-F6CF15AC43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480" name="Group 2956">
                <a:extLst>
                  <a:ext uri="{FF2B5EF4-FFF2-40B4-BE49-F238E27FC236}">
                    <a16:creationId xmlns:a16="http://schemas.microsoft.com/office/drawing/2014/main" id="{D727E7F3-DB42-A337-C61E-B8E9407640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3485" name="AutoShape 2957">
                  <a:extLst>
                    <a:ext uri="{FF2B5EF4-FFF2-40B4-BE49-F238E27FC236}">
                      <a16:creationId xmlns:a16="http://schemas.microsoft.com/office/drawing/2014/main" id="{37709B82-990C-2026-1400-F8753DB5BC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86" name="Line 2958">
                  <a:extLst>
                    <a:ext uri="{FF2B5EF4-FFF2-40B4-BE49-F238E27FC236}">
                      <a16:creationId xmlns:a16="http://schemas.microsoft.com/office/drawing/2014/main" id="{7708CFA5-DADA-2561-3F7E-3A12FB1333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87" name="AutoShape 2959">
                  <a:extLst>
                    <a:ext uri="{FF2B5EF4-FFF2-40B4-BE49-F238E27FC236}">
                      <a16:creationId xmlns:a16="http://schemas.microsoft.com/office/drawing/2014/main" id="{A3866A27-80C9-6A3D-D053-CFEBA9D051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481" name="Group 2960">
                <a:extLst>
                  <a:ext uri="{FF2B5EF4-FFF2-40B4-BE49-F238E27FC236}">
                    <a16:creationId xmlns:a16="http://schemas.microsoft.com/office/drawing/2014/main" id="{9CD6951C-D0DD-A9F5-FB9C-049A6C202A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3482" name="AutoShape 2961">
                  <a:extLst>
                    <a:ext uri="{FF2B5EF4-FFF2-40B4-BE49-F238E27FC236}">
                      <a16:creationId xmlns:a16="http://schemas.microsoft.com/office/drawing/2014/main" id="{188C4CDD-E24C-C437-4747-79B384C911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83" name="Line 2962">
                  <a:extLst>
                    <a:ext uri="{FF2B5EF4-FFF2-40B4-BE49-F238E27FC236}">
                      <a16:creationId xmlns:a16="http://schemas.microsoft.com/office/drawing/2014/main" id="{257E9633-AAAB-5248-D017-7D0C9A2518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84" name="AutoShape 2963">
                  <a:extLst>
                    <a:ext uri="{FF2B5EF4-FFF2-40B4-BE49-F238E27FC236}">
                      <a16:creationId xmlns:a16="http://schemas.microsoft.com/office/drawing/2014/main" id="{E0443F26-A40B-DD19-9FDF-9B936FDD49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3144" name="Group 2964">
              <a:extLst>
                <a:ext uri="{FF2B5EF4-FFF2-40B4-BE49-F238E27FC236}">
                  <a16:creationId xmlns:a16="http://schemas.microsoft.com/office/drawing/2014/main" id="{C89A279C-77A4-6988-2F9B-A922D53702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4" y="3440"/>
              <a:ext cx="1968" cy="240"/>
              <a:chOff x="3504" y="720"/>
              <a:chExt cx="1968" cy="240"/>
            </a:xfrm>
          </p:grpSpPr>
          <p:grpSp>
            <p:nvGrpSpPr>
              <p:cNvPr id="3432" name="Group 2965">
                <a:extLst>
                  <a:ext uri="{FF2B5EF4-FFF2-40B4-BE49-F238E27FC236}">
                    <a16:creationId xmlns:a16="http://schemas.microsoft.com/office/drawing/2014/main" id="{F8BD540A-3A99-8D8F-957B-F84A92CB0C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3469" name="AutoShape 2966">
                  <a:extLst>
                    <a:ext uri="{FF2B5EF4-FFF2-40B4-BE49-F238E27FC236}">
                      <a16:creationId xmlns:a16="http://schemas.microsoft.com/office/drawing/2014/main" id="{BA6840D5-FE3B-B1A2-EDB4-FDD4D74D36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70" name="Line 2967">
                  <a:extLst>
                    <a:ext uri="{FF2B5EF4-FFF2-40B4-BE49-F238E27FC236}">
                      <a16:creationId xmlns:a16="http://schemas.microsoft.com/office/drawing/2014/main" id="{56F3BF53-7D44-313F-9693-2226775871F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71" name="AutoShape 2968">
                  <a:extLst>
                    <a:ext uri="{FF2B5EF4-FFF2-40B4-BE49-F238E27FC236}">
                      <a16:creationId xmlns:a16="http://schemas.microsoft.com/office/drawing/2014/main" id="{3E905766-8430-7ACF-DE50-3BC3BD8691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433" name="Group 2969">
                <a:extLst>
                  <a:ext uri="{FF2B5EF4-FFF2-40B4-BE49-F238E27FC236}">
                    <a16:creationId xmlns:a16="http://schemas.microsoft.com/office/drawing/2014/main" id="{643EEBC1-99D3-D6B2-F5C1-F761A128E94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3466" name="AutoShape 2970">
                  <a:extLst>
                    <a:ext uri="{FF2B5EF4-FFF2-40B4-BE49-F238E27FC236}">
                      <a16:creationId xmlns:a16="http://schemas.microsoft.com/office/drawing/2014/main" id="{34CB3E6F-F962-64D0-8D35-77EEB35C01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67" name="Line 2971">
                  <a:extLst>
                    <a:ext uri="{FF2B5EF4-FFF2-40B4-BE49-F238E27FC236}">
                      <a16:creationId xmlns:a16="http://schemas.microsoft.com/office/drawing/2014/main" id="{4AA60CCC-4C5F-1012-2B65-EB4E77534C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68" name="AutoShape 2972">
                  <a:extLst>
                    <a:ext uri="{FF2B5EF4-FFF2-40B4-BE49-F238E27FC236}">
                      <a16:creationId xmlns:a16="http://schemas.microsoft.com/office/drawing/2014/main" id="{3B7F399F-1D55-5378-03F1-54AE6C5C93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434" name="Group 2973">
                <a:extLst>
                  <a:ext uri="{FF2B5EF4-FFF2-40B4-BE49-F238E27FC236}">
                    <a16:creationId xmlns:a16="http://schemas.microsoft.com/office/drawing/2014/main" id="{EBDC7A48-93AD-4898-6B9A-61B57DAE45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3463" name="AutoShape 2974">
                  <a:extLst>
                    <a:ext uri="{FF2B5EF4-FFF2-40B4-BE49-F238E27FC236}">
                      <a16:creationId xmlns:a16="http://schemas.microsoft.com/office/drawing/2014/main" id="{8303C314-D19E-C98F-2318-44046A818E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64" name="Line 2975">
                  <a:extLst>
                    <a:ext uri="{FF2B5EF4-FFF2-40B4-BE49-F238E27FC236}">
                      <a16:creationId xmlns:a16="http://schemas.microsoft.com/office/drawing/2014/main" id="{AE3C48BE-3607-094C-3BF3-D469F7CFE8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65" name="AutoShape 2976">
                  <a:extLst>
                    <a:ext uri="{FF2B5EF4-FFF2-40B4-BE49-F238E27FC236}">
                      <a16:creationId xmlns:a16="http://schemas.microsoft.com/office/drawing/2014/main" id="{80FFC755-E116-BA4B-027C-DE6DC823B4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435" name="Group 2977">
                <a:extLst>
                  <a:ext uri="{FF2B5EF4-FFF2-40B4-BE49-F238E27FC236}">
                    <a16:creationId xmlns:a16="http://schemas.microsoft.com/office/drawing/2014/main" id="{AD1D280A-6712-149D-D5E9-0082FF4004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3460" name="AutoShape 2978">
                  <a:extLst>
                    <a:ext uri="{FF2B5EF4-FFF2-40B4-BE49-F238E27FC236}">
                      <a16:creationId xmlns:a16="http://schemas.microsoft.com/office/drawing/2014/main" id="{CBCE2C75-102E-D39F-041D-1312C47218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61" name="Line 2979">
                  <a:extLst>
                    <a:ext uri="{FF2B5EF4-FFF2-40B4-BE49-F238E27FC236}">
                      <a16:creationId xmlns:a16="http://schemas.microsoft.com/office/drawing/2014/main" id="{6C84F524-AEB8-BDEE-211D-4B19F269DC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62" name="AutoShape 2980">
                  <a:extLst>
                    <a:ext uri="{FF2B5EF4-FFF2-40B4-BE49-F238E27FC236}">
                      <a16:creationId xmlns:a16="http://schemas.microsoft.com/office/drawing/2014/main" id="{B876987D-26D4-AEEC-6CD3-082707C209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436" name="Group 2981">
                <a:extLst>
                  <a:ext uri="{FF2B5EF4-FFF2-40B4-BE49-F238E27FC236}">
                    <a16:creationId xmlns:a16="http://schemas.microsoft.com/office/drawing/2014/main" id="{8D2EFFC6-25F8-37BA-9E70-D5AD3134B2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3457" name="AutoShape 2982">
                  <a:extLst>
                    <a:ext uri="{FF2B5EF4-FFF2-40B4-BE49-F238E27FC236}">
                      <a16:creationId xmlns:a16="http://schemas.microsoft.com/office/drawing/2014/main" id="{B7187438-E4EB-926A-77D9-E7F33D8697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58" name="Line 2983">
                  <a:extLst>
                    <a:ext uri="{FF2B5EF4-FFF2-40B4-BE49-F238E27FC236}">
                      <a16:creationId xmlns:a16="http://schemas.microsoft.com/office/drawing/2014/main" id="{5132B905-8ECD-EEEA-1DE5-7266B93EFF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59" name="AutoShape 2984">
                  <a:extLst>
                    <a:ext uri="{FF2B5EF4-FFF2-40B4-BE49-F238E27FC236}">
                      <a16:creationId xmlns:a16="http://schemas.microsoft.com/office/drawing/2014/main" id="{008AB570-DEC8-DB83-FBC8-530EA4A693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437" name="Group 2985">
                <a:extLst>
                  <a:ext uri="{FF2B5EF4-FFF2-40B4-BE49-F238E27FC236}">
                    <a16:creationId xmlns:a16="http://schemas.microsoft.com/office/drawing/2014/main" id="{C3CB3451-F086-AF37-24C6-328D47B971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3454" name="AutoShape 2986">
                  <a:extLst>
                    <a:ext uri="{FF2B5EF4-FFF2-40B4-BE49-F238E27FC236}">
                      <a16:creationId xmlns:a16="http://schemas.microsoft.com/office/drawing/2014/main" id="{97141901-30B1-B63F-CE9F-1689416504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55" name="Line 2987">
                  <a:extLst>
                    <a:ext uri="{FF2B5EF4-FFF2-40B4-BE49-F238E27FC236}">
                      <a16:creationId xmlns:a16="http://schemas.microsoft.com/office/drawing/2014/main" id="{D306F150-C966-872A-462D-37CF68DBDD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56" name="AutoShape 2988">
                  <a:extLst>
                    <a:ext uri="{FF2B5EF4-FFF2-40B4-BE49-F238E27FC236}">
                      <a16:creationId xmlns:a16="http://schemas.microsoft.com/office/drawing/2014/main" id="{2F6C04F0-F593-7395-F26E-17C60F0C77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438" name="Group 2989">
                <a:extLst>
                  <a:ext uri="{FF2B5EF4-FFF2-40B4-BE49-F238E27FC236}">
                    <a16:creationId xmlns:a16="http://schemas.microsoft.com/office/drawing/2014/main" id="{5426B136-FA02-1FB5-0EB3-C14E18D9F59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3451" name="AutoShape 2990">
                  <a:extLst>
                    <a:ext uri="{FF2B5EF4-FFF2-40B4-BE49-F238E27FC236}">
                      <a16:creationId xmlns:a16="http://schemas.microsoft.com/office/drawing/2014/main" id="{A7B1E6D4-355F-6700-C16E-0CDCFDE6F4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52" name="Line 2991">
                  <a:extLst>
                    <a:ext uri="{FF2B5EF4-FFF2-40B4-BE49-F238E27FC236}">
                      <a16:creationId xmlns:a16="http://schemas.microsoft.com/office/drawing/2014/main" id="{7BF6F83B-905C-E340-51CB-43420F7FCC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53" name="AutoShape 2992">
                  <a:extLst>
                    <a:ext uri="{FF2B5EF4-FFF2-40B4-BE49-F238E27FC236}">
                      <a16:creationId xmlns:a16="http://schemas.microsoft.com/office/drawing/2014/main" id="{7FB62519-DA28-CC1A-7F08-B7EEDA2A2D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439" name="Group 2993">
                <a:extLst>
                  <a:ext uri="{FF2B5EF4-FFF2-40B4-BE49-F238E27FC236}">
                    <a16:creationId xmlns:a16="http://schemas.microsoft.com/office/drawing/2014/main" id="{58384BEB-E35D-748C-6278-2F76406BC89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3448" name="AutoShape 2994">
                  <a:extLst>
                    <a:ext uri="{FF2B5EF4-FFF2-40B4-BE49-F238E27FC236}">
                      <a16:creationId xmlns:a16="http://schemas.microsoft.com/office/drawing/2014/main" id="{37551B43-85E8-CE11-9EB7-E83A985908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49" name="Line 2995">
                  <a:extLst>
                    <a:ext uri="{FF2B5EF4-FFF2-40B4-BE49-F238E27FC236}">
                      <a16:creationId xmlns:a16="http://schemas.microsoft.com/office/drawing/2014/main" id="{D5133096-7446-AF99-1C0A-B35C998D48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50" name="AutoShape 2996">
                  <a:extLst>
                    <a:ext uri="{FF2B5EF4-FFF2-40B4-BE49-F238E27FC236}">
                      <a16:creationId xmlns:a16="http://schemas.microsoft.com/office/drawing/2014/main" id="{EB2F83C7-224A-363E-D294-D9BEBE2E0F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440" name="Group 2997">
                <a:extLst>
                  <a:ext uri="{FF2B5EF4-FFF2-40B4-BE49-F238E27FC236}">
                    <a16:creationId xmlns:a16="http://schemas.microsoft.com/office/drawing/2014/main" id="{E6F2DE3D-D69F-4735-3E3A-CA7B27B8AC6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3445" name="AutoShape 2998">
                  <a:extLst>
                    <a:ext uri="{FF2B5EF4-FFF2-40B4-BE49-F238E27FC236}">
                      <a16:creationId xmlns:a16="http://schemas.microsoft.com/office/drawing/2014/main" id="{E6EBA0C0-ECA6-DE48-4548-2103024188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46" name="Line 2999">
                  <a:extLst>
                    <a:ext uri="{FF2B5EF4-FFF2-40B4-BE49-F238E27FC236}">
                      <a16:creationId xmlns:a16="http://schemas.microsoft.com/office/drawing/2014/main" id="{B95D55F6-D5DD-9712-C28E-DA80BCF762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47" name="AutoShape 3000">
                  <a:extLst>
                    <a:ext uri="{FF2B5EF4-FFF2-40B4-BE49-F238E27FC236}">
                      <a16:creationId xmlns:a16="http://schemas.microsoft.com/office/drawing/2014/main" id="{863EB89F-5F19-9E69-CB3C-25AC6FDEC1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441" name="Group 3001">
                <a:extLst>
                  <a:ext uri="{FF2B5EF4-FFF2-40B4-BE49-F238E27FC236}">
                    <a16:creationId xmlns:a16="http://schemas.microsoft.com/office/drawing/2014/main" id="{66393615-59EF-1B73-4494-2896C570A71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3442" name="AutoShape 3002">
                  <a:extLst>
                    <a:ext uri="{FF2B5EF4-FFF2-40B4-BE49-F238E27FC236}">
                      <a16:creationId xmlns:a16="http://schemas.microsoft.com/office/drawing/2014/main" id="{DA9EC942-2D34-644F-90E9-916AE20064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43" name="Line 3003">
                  <a:extLst>
                    <a:ext uri="{FF2B5EF4-FFF2-40B4-BE49-F238E27FC236}">
                      <a16:creationId xmlns:a16="http://schemas.microsoft.com/office/drawing/2014/main" id="{0A3A95C0-9AD9-FB96-C96D-58AE090570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44" name="AutoShape 3004">
                  <a:extLst>
                    <a:ext uri="{FF2B5EF4-FFF2-40B4-BE49-F238E27FC236}">
                      <a16:creationId xmlns:a16="http://schemas.microsoft.com/office/drawing/2014/main" id="{D21BB292-81D4-4EA0-EFF6-1FED75E3DB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3145" name="Group 3005">
              <a:extLst>
                <a:ext uri="{FF2B5EF4-FFF2-40B4-BE49-F238E27FC236}">
                  <a16:creationId xmlns:a16="http://schemas.microsoft.com/office/drawing/2014/main" id="{9DA1B09A-6780-03C3-8812-9544934E56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8" y="3496"/>
              <a:ext cx="1968" cy="240"/>
              <a:chOff x="3504" y="720"/>
              <a:chExt cx="1968" cy="240"/>
            </a:xfrm>
          </p:grpSpPr>
          <p:grpSp>
            <p:nvGrpSpPr>
              <p:cNvPr id="3392" name="Group 3006">
                <a:extLst>
                  <a:ext uri="{FF2B5EF4-FFF2-40B4-BE49-F238E27FC236}">
                    <a16:creationId xmlns:a16="http://schemas.microsoft.com/office/drawing/2014/main" id="{3E47F03B-48F4-8EC8-D2AF-A24E17CD8A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3429" name="AutoShape 3007">
                  <a:extLst>
                    <a:ext uri="{FF2B5EF4-FFF2-40B4-BE49-F238E27FC236}">
                      <a16:creationId xmlns:a16="http://schemas.microsoft.com/office/drawing/2014/main" id="{89222B2B-496B-8633-66B5-A8938AB2AF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30" name="Line 3008">
                  <a:extLst>
                    <a:ext uri="{FF2B5EF4-FFF2-40B4-BE49-F238E27FC236}">
                      <a16:creationId xmlns:a16="http://schemas.microsoft.com/office/drawing/2014/main" id="{1BBEBE5A-155A-EA70-9D02-542837BF24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31" name="AutoShape 3009">
                  <a:extLst>
                    <a:ext uri="{FF2B5EF4-FFF2-40B4-BE49-F238E27FC236}">
                      <a16:creationId xmlns:a16="http://schemas.microsoft.com/office/drawing/2014/main" id="{B5245A9D-4D27-3F9E-BF77-BDAC63229F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393" name="Group 3010">
                <a:extLst>
                  <a:ext uri="{FF2B5EF4-FFF2-40B4-BE49-F238E27FC236}">
                    <a16:creationId xmlns:a16="http://schemas.microsoft.com/office/drawing/2014/main" id="{B4FAF52A-ED52-6F3A-C46C-11C747D9313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3426" name="AutoShape 3011">
                  <a:extLst>
                    <a:ext uri="{FF2B5EF4-FFF2-40B4-BE49-F238E27FC236}">
                      <a16:creationId xmlns:a16="http://schemas.microsoft.com/office/drawing/2014/main" id="{8E53651A-A3C6-958E-531A-AA04097F48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27" name="Line 3012">
                  <a:extLst>
                    <a:ext uri="{FF2B5EF4-FFF2-40B4-BE49-F238E27FC236}">
                      <a16:creationId xmlns:a16="http://schemas.microsoft.com/office/drawing/2014/main" id="{2851EE2B-7DFD-FAD0-EC56-6882A0165C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28" name="AutoShape 3013">
                  <a:extLst>
                    <a:ext uri="{FF2B5EF4-FFF2-40B4-BE49-F238E27FC236}">
                      <a16:creationId xmlns:a16="http://schemas.microsoft.com/office/drawing/2014/main" id="{34F513E1-9C90-DB9D-10BB-1629B8DACA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394" name="Group 3014">
                <a:extLst>
                  <a:ext uri="{FF2B5EF4-FFF2-40B4-BE49-F238E27FC236}">
                    <a16:creationId xmlns:a16="http://schemas.microsoft.com/office/drawing/2014/main" id="{567B4AC6-B7DA-0260-29F9-8E5878E66B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3423" name="AutoShape 3015">
                  <a:extLst>
                    <a:ext uri="{FF2B5EF4-FFF2-40B4-BE49-F238E27FC236}">
                      <a16:creationId xmlns:a16="http://schemas.microsoft.com/office/drawing/2014/main" id="{34F9A74C-1CF4-B595-6542-AE94430C7D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24" name="Line 3016">
                  <a:extLst>
                    <a:ext uri="{FF2B5EF4-FFF2-40B4-BE49-F238E27FC236}">
                      <a16:creationId xmlns:a16="http://schemas.microsoft.com/office/drawing/2014/main" id="{B9EE973E-FBA7-BCE2-BFDC-6A18242DC3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25" name="AutoShape 3017">
                  <a:extLst>
                    <a:ext uri="{FF2B5EF4-FFF2-40B4-BE49-F238E27FC236}">
                      <a16:creationId xmlns:a16="http://schemas.microsoft.com/office/drawing/2014/main" id="{2A9808F5-2B2B-0877-1F3C-AB4752DDDD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395" name="Group 3018">
                <a:extLst>
                  <a:ext uri="{FF2B5EF4-FFF2-40B4-BE49-F238E27FC236}">
                    <a16:creationId xmlns:a16="http://schemas.microsoft.com/office/drawing/2014/main" id="{67B4717C-9A3A-5B22-21EF-FEDECBD9A1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3420" name="AutoShape 3019">
                  <a:extLst>
                    <a:ext uri="{FF2B5EF4-FFF2-40B4-BE49-F238E27FC236}">
                      <a16:creationId xmlns:a16="http://schemas.microsoft.com/office/drawing/2014/main" id="{87F9ED09-1926-1310-2B41-AC7041B833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21" name="Line 3020">
                  <a:extLst>
                    <a:ext uri="{FF2B5EF4-FFF2-40B4-BE49-F238E27FC236}">
                      <a16:creationId xmlns:a16="http://schemas.microsoft.com/office/drawing/2014/main" id="{B8A5326F-1312-88DD-F8D6-B3DF5FA570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22" name="AutoShape 3021">
                  <a:extLst>
                    <a:ext uri="{FF2B5EF4-FFF2-40B4-BE49-F238E27FC236}">
                      <a16:creationId xmlns:a16="http://schemas.microsoft.com/office/drawing/2014/main" id="{D4E5046F-3D90-6EAC-C4C1-374E608243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396" name="Group 3022">
                <a:extLst>
                  <a:ext uri="{FF2B5EF4-FFF2-40B4-BE49-F238E27FC236}">
                    <a16:creationId xmlns:a16="http://schemas.microsoft.com/office/drawing/2014/main" id="{A566539B-126F-9BED-AD80-2685FF3FEB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3417" name="AutoShape 3023">
                  <a:extLst>
                    <a:ext uri="{FF2B5EF4-FFF2-40B4-BE49-F238E27FC236}">
                      <a16:creationId xmlns:a16="http://schemas.microsoft.com/office/drawing/2014/main" id="{A38D07A7-0B32-E850-0893-8F727622EB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18" name="Line 3024">
                  <a:extLst>
                    <a:ext uri="{FF2B5EF4-FFF2-40B4-BE49-F238E27FC236}">
                      <a16:creationId xmlns:a16="http://schemas.microsoft.com/office/drawing/2014/main" id="{7E5904D6-108D-2DE7-7E6D-FD67F05514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19" name="AutoShape 3025">
                  <a:extLst>
                    <a:ext uri="{FF2B5EF4-FFF2-40B4-BE49-F238E27FC236}">
                      <a16:creationId xmlns:a16="http://schemas.microsoft.com/office/drawing/2014/main" id="{E05CAECF-5773-9577-89E4-77B863E606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397" name="Group 3026">
                <a:extLst>
                  <a:ext uri="{FF2B5EF4-FFF2-40B4-BE49-F238E27FC236}">
                    <a16:creationId xmlns:a16="http://schemas.microsoft.com/office/drawing/2014/main" id="{270672E9-6255-8D5E-8D3F-5C0FEC17A3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3414" name="AutoShape 3027">
                  <a:extLst>
                    <a:ext uri="{FF2B5EF4-FFF2-40B4-BE49-F238E27FC236}">
                      <a16:creationId xmlns:a16="http://schemas.microsoft.com/office/drawing/2014/main" id="{AA940FFB-5FE7-FB40-64A3-33C229B98C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15" name="Line 3028">
                  <a:extLst>
                    <a:ext uri="{FF2B5EF4-FFF2-40B4-BE49-F238E27FC236}">
                      <a16:creationId xmlns:a16="http://schemas.microsoft.com/office/drawing/2014/main" id="{34078F8B-6FEC-567D-2D3F-B448BE2493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16" name="AutoShape 3029">
                  <a:extLst>
                    <a:ext uri="{FF2B5EF4-FFF2-40B4-BE49-F238E27FC236}">
                      <a16:creationId xmlns:a16="http://schemas.microsoft.com/office/drawing/2014/main" id="{83C2CE3D-52A2-D62E-EFAF-25A38627FB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398" name="Group 3030">
                <a:extLst>
                  <a:ext uri="{FF2B5EF4-FFF2-40B4-BE49-F238E27FC236}">
                    <a16:creationId xmlns:a16="http://schemas.microsoft.com/office/drawing/2014/main" id="{4FF8A2B3-A081-D0C2-2DCE-9306ABD766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3411" name="AutoShape 3031">
                  <a:extLst>
                    <a:ext uri="{FF2B5EF4-FFF2-40B4-BE49-F238E27FC236}">
                      <a16:creationId xmlns:a16="http://schemas.microsoft.com/office/drawing/2014/main" id="{783A7FD0-802F-9F82-B146-68B5A4D287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12" name="Line 3032">
                  <a:extLst>
                    <a:ext uri="{FF2B5EF4-FFF2-40B4-BE49-F238E27FC236}">
                      <a16:creationId xmlns:a16="http://schemas.microsoft.com/office/drawing/2014/main" id="{09DE9722-A139-92CE-AC78-A570A92CE1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13" name="AutoShape 3033">
                  <a:extLst>
                    <a:ext uri="{FF2B5EF4-FFF2-40B4-BE49-F238E27FC236}">
                      <a16:creationId xmlns:a16="http://schemas.microsoft.com/office/drawing/2014/main" id="{6E1E5CF3-BE85-FA26-C725-EF92959C6D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399" name="Group 3034">
                <a:extLst>
                  <a:ext uri="{FF2B5EF4-FFF2-40B4-BE49-F238E27FC236}">
                    <a16:creationId xmlns:a16="http://schemas.microsoft.com/office/drawing/2014/main" id="{446A85F3-D477-EF8D-6589-699F8FA70C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3408" name="AutoShape 3035">
                  <a:extLst>
                    <a:ext uri="{FF2B5EF4-FFF2-40B4-BE49-F238E27FC236}">
                      <a16:creationId xmlns:a16="http://schemas.microsoft.com/office/drawing/2014/main" id="{1DB55072-EC36-B2B4-542A-CA8CCC66F5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09" name="Line 3036">
                  <a:extLst>
                    <a:ext uri="{FF2B5EF4-FFF2-40B4-BE49-F238E27FC236}">
                      <a16:creationId xmlns:a16="http://schemas.microsoft.com/office/drawing/2014/main" id="{E8B26553-8D30-BAAF-BEB1-088A8282D4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10" name="AutoShape 3037">
                  <a:extLst>
                    <a:ext uri="{FF2B5EF4-FFF2-40B4-BE49-F238E27FC236}">
                      <a16:creationId xmlns:a16="http://schemas.microsoft.com/office/drawing/2014/main" id="{050BA442-93A9-7450-267D-011ED2A518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400" name="Group 3038">
                <a:extLst>
                  <a:ext uri="{FF2B5EF4-FFF2-40B4-BE49-F238E27FC236}">
                    <a16:creationId xmlns:a16="http://schemas.microsoft.com/office/drawing/2014/main" id="{42E1DC5F-0788-822B-952D-41AA43B7382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3405" name="AutoShape 3039">
                  <a:extLst>
                    <a:ext uri="{FF2B5EF4-FFF2-40B4-BE49-F238E27FC236}">
                      <a16:creationId xmlns:a16="http://schemas.microsoft.com/office/drawing/2014/main" id="{3983FB1E-15F4-43A3-D676-93EB61CD55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06" name="Line 3040">
                  <a:extLst>
                    <a:ext uri="{FF2B5EF4-FFF2-40B4-BE49-F238E27FC236}">
                      <a16:creationId xmlns:a16="http://schemas.microsoft.com/office/drawing/2014/main" id="{5135DEE5-CF2E-63EF-4A6C-8951ACF78A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07" name="AutoShape 3041">
                  <a:extLst>
                    <a:ext uri="{FF2B5EF4-FFF2-40B4-BE49-F238E27FC236}">
                      <a16:creationId xmlns:a16="http://schemas.microsoft.com/office/drawing/2014/main" id="{2B4D3CE5-7DDB-8413-4876-47EECB6E35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401" name="Group 3042">
                <a:extLst>
                  <a:ext uri="{FF2B5EF4-FFF2-40B4-BE49-F238E27FC236}">
                    <a16:creationId xmlns:a16="http://schemas.microsoft.com/office/drawing/2014/main" id="{1DB3673A-A822-9B8C-D220-56181BD182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3402" name="AutoShape 3043">
                  <a:extLst>
                    <a:ext uri="{FF2B5EF4-FFF2-40B4-BE49-F238E27FC236}">
                      <a16:creationId xmlns:a16="http://schemas.microsoft.com/office/drawing/2014/main" id="{045092AF-5457-EF02-2E50-AA540A1A9E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03" name="Line 3044">
                  <a:extLst>
                    <a:ext uri="{FF2B5EF4-FFF2-40B4-BE49-F238E27FC236}">
                      <a16:creationId xmlns:a16="http://schemas.microsoft.com/office/drawing/2014/main" id="{F0E8B613-1670-BAD0-95F4-B874401394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04" name="AutoShape 3045">
                  <a:extLst>
                    <a:ext uri="{FF2B5EF4-FFF2-40B4-BE49-F238E27FC236}">
                      <a16:creationId xmlns:a16="http://schemas.microsoft.com/office/drawing/2014/main" id="{495F89C3-3676-0033-E3CD-D7BE60E67C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3146" name="Group 3046">
              <a:extLst>
                <a:ext uri="{FF2B5EF4-FFF2-40B4-BE49-F238E27FC236}">
                  <a16:creationId xmlns:a16="http://schemas.microsoft.com/office/drawing/2014/main" id="{87373DC1-EB99-235F-7348-D512957CD2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4" y="3560"/>
              <a:ext cx="1968" cy="240"/>
              <a:chOff x="3504" y="720"/>
              <a:chExt cx="1968" cy="240"/>
            </a:xfrm>
          </p:grpSpPr>
          <p:grpSp>
            <p:nvGrpSpPr>
              <p:cNvPr id="3352" name="Group 3047">
                <a:extLst>
                  <a:ext uri="{FF2B5EF4-FFF2-40B4-BE49-F238E27FC236}">
                    <a16:creationId xmlns:a16="http://schemas.microsoft.com/office/drawing/2014/main" id="{4153F614-AFE1-1890-FD8F-3E124FFF1A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3389" name="AutoShape 3048">
                  <a:extLst>
                    <a:ext uri="{FF2B5EF4-FFF2-40B4-BE49-F238E27FC236}">
                      <a16:creationId xmlns:a16="http://schemas.microsoft.com/office/drawing/2014/main" id="{26666AB6-1971-2F19-7373-516B1EB0CE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90" name="Line 3049">
                  <a:extLst>
                    <a:ext uri="{FF2B5EF4-FFF2-40B4-BE49-F238E27FC236}">
                      <a16:creationId xmlns:a16="http://schemas.microsoft.com/office/drawing/2014/main" id="{D04CA6BC-BC07-8787-99D0-157B5B1815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91" name="AutoShape 3050">
                  <a:extLst>
                    <a:ext uri="{FF2B5EF4-FFF2-40B4-BE49-F238E27FC236}">
                      <a16:creationId xmlns:a16="http://schemas.microsoft.com/office/drawing/2014/main" id="{04BDE5A7-A01E-436B-B8D9-8A9A419D41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353" name="Group 3051">
                <a:extLst>
                  <a:ext uri="{FF2B5EF4-FFF2-40B4-BE49-F238E27FC236}">
                    <a16:creationId xmlns:a16="http://schemas.microsoft.com/office/drawing/2014/main" id="{F2437FED-C1C8-40F2-9F61-93B026A36A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3386" name="AutoShape 3052">
                  <a:extLst>
                    <a:ext uri="{FF2B5EF4-FFF2-40B4-BE49-F238E27FC236}">
                      <a16:creationId xmlns:a16="http://schemas.microsoft.com/office/drawing/2014/main" id="{1694F73C-C3A3-E6C8-1B74-D47B593518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87" name="Line 3053">
                  <a:extLst>
                    <a:ext uri="{FF2B5EF4-FFF2-40B4-BE49-F238E27FC236}">
                      <a16:creationId xmlns:a16="http://schemas.microsoft.com/office/drawing/2014/main" id="{3694D38C-3A23-DD17-24D4-6BD9415C78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88" name="AutoShape 3054">
                  <a:extLst>
                    <a:ext uri="{FF2B5EF4-FFF2-40B4-BE49-F238E27FC236}">
                      <a16:creationId xmlns:a16="http://schemas.microsoft.com/office/drawing/2014/main" id="{4530736D-2FEC-7731-A6ED-919F199728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354" name="Group 3055">
                <a:extLst>
                  <a:ext uri="{FF2B5EF4-FFF2-40B4-BE49-F238E27FC236}">
                    <a16:creationId xmlns:a16="http://schemas.microsoft.com/office/drawing/2014/main" id="{584B14CD-01CC-9648-3A8E-10D69B8340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3383" name="AutoShape 3056">
                  <a:extLst>
                    <a:ext uri="{FF2B5EF4-FFF2-40B4-BE49-F238E27FC236}">
                      <a16:creationId xmlns:a16="http://schemas.microsoft.com/office/drawing/2014/main" id="{AA4FA80C-0800-B84A-20E8-2876DFD920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84" name="Line 3057">
                  <a:extLst>
                    <a:ext uri="{FF2B5EF4-FFF2-40B4-BE49-F238E27FC236}">
                      <a16:creationId xmlns:a16="http://schemas.microsoft.com/office/drawing/2014/main" id="{E6C27C8D-9D0A-36AB-540B-C683CA21BB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85" name="AutoShape 3058">
                  <a:extLst>
                    <a:ext uri="{FF2B5EF4-FFF2-40B4-BE49-F238E27FC236}">
                      <a16:creationId xmlns:a16="http://schemas.microsoft.com/office/drawing/2014/main" id="{8E7AEA8D-59FB-2C5B-2E67-C98EA59140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355" name="Group 3059">
                <a:extLst>
                  <a:ext uri="{FF2B5EF4-FFF2-40B4-BE49-F238E27FC236}">
                    <a16:creationId xmlns:a16="http://schemas.microsoft.com/office/drawing/2014/main" id="{9734ADBD-75F5-0EE0-E52A-A040D23F752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3380" name="AutoShape 3060">
                  <a:extLst>
                    <a:ext uri="{FF2B5EF4-FFF2-40B4-BE49-F238E27FC236}">
                      <a16:creationId xmlns:a16="http://schemas.microsoft.com/office/drawing/2014/main" id="{831C3C41-D378-B716-931D-CF1B6A87B1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81" name="Line 3061">
                  <a:extLst>
                    <a:ext uri="{FF2B5EF4-FFF2-40B4-BE49-F238E27FC236}">
                      <a16:creationId xmlns:a16="http://schemas.microsoft.com/office/drawing/2014/main" id="{30D89B56-AD58-F035-19FF-BD17FF7A9D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82" name="AutoShape 3062">
                  <a:extLst>
                    <a:ext uri="{FF2B5EF4-FFF2-40B4-BE49-F238E27FC236}">
                      <a16:creationId xmlns:a16="http://schemas.microsoft.com/office/drawing/2014/main" id="{AB08E0B2-E080-1934-9C12-E2A798643D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356" name="Group 3063">
                <a:extLst>
                  <a:ext uri="{FF2B5EF4-FFF2-40B4-BE49-F238E27FC236}">
                    <a16:creationId xmlns:a16="http://schemas.microsoft.com/office/drawing/2014/main" id="{F5392974-69B9-B2F3-C56C-9CF9E30959F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3377" name="AutoShape 3064">
                  <a:extLst>
                    <a:ext uri="{FF2B5EF4-FFF2-40B4-BE49-F238E27FC236}">
                      <a16:creationId xmlns:a16="http://schemas.microsoft.com/office/drawing/2014/main" id="{5871D09E-3BEC-365B-C393-732863BEF8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78" name="Line 3065">
                  <a:extLst>
                    <a:ext uri="{FF2B5EF4-FFF2-40B4-BE49-F238E27FC236}">
                      <a16:creationId xmlns:a16="http://schemas.microsoft.com/office/drawing/2014/main" id="{CCDE85BA-F380-C0E5-A814-1C0E79CD40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79" name="AutoShape 3066">
                  <a:extLst>
                    <a:ext uri="{FF2B5EF4-FFF2-40B4-BE49-F238E27FC236}">
                      <a16:creationId xmlns:a16="http://schemas.microsoft.com/office/drawing/2014/main" id="{F8230CFF-5103-D2EF-E58A-398492454A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357" name="Group 3067">
                <a:extLst>
                  <a:ext uri="{FF2B5EF4-FFF2-40B4-BE49-F238E27FC236}">
                    <a16:creationId xmlns:a16="http://schemas.microsoft.com/office/drawing/2014/main" id="{45A0276E-94D0-EFE4-E24B-B9DC65F9574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3374" name="AutoShape 3068">
                  <a:extLst>
                    <a:ext uri="{FF2B5EF4-FFF2-40B4-BE49-F238E27FC236}">
                      <a16:creationId xmlns:a16="http://schemas.microsoft.com/office/drawing/2014/main" id="{A9F4D23B-364D-78EE-7F29-99F8B51F84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75" name="Line 3069">
                  <a:extLst>
                    <a:ext uri="{FF2B5EF4-FFF2-40B4-BE49-F238E27FC236}">
                      <a16:creationId xmlns:a16="http://schemas.microsoft.com/office/drawing/2014/main" id="{D1292B33-2AEC-181C-F0EA-AEA5709D2A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76" name="AutoShape 3070">
                  <a:extLst>
                    <a:ext uri="{FF2B5EF4-FFF2-40B4-BE49-F238E27FC236}">
                      <a16:creationId xmlns:a16="http://schemas.microsoft.com/office/drawing/2014/main" id="{49BBEF28-E048-F4BC-FC90-D22E6D9825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358" name="Group 3071">
                <a:extLst>
                  <a:ext uri="{FF2B5EF4-FFF2-40B4-BE49-F238E27FC236}">
                    <a16:creationId xmlns:a16="http://schemas.microsoft.com/office/drawing/2014/main" id="{974DAEBD-3557-4872-035F-CB453D73BE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3371" name="AutoShape 3072">
                  <a:extLst>
                    <a:ext uri="{FF2B5EF4-FFF2-40B4-BE49-F238E27FC236}">
                      <a16:creationId xmlns:a16="http://schemas.microsoft.com/office/drawing/2014/main" id="{E4F6E2E8-5189-8F39-DE89-9F9DB999DA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72" name="Line 3073">
                  <a:extLst>
                    <a:ext uri="{FF2B5EF4-FFF2-40B4-BE49-F238E27FC236}">
                      <a16:creationId xmlns:a16="http://schemas.microsoft.com/office/drawing/2014/main" id="{5681E104-AD46-6247-95ED-E1DEC8A7AD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73" name="AutoShape 3074">
                  <a:extLst>
                    <a:ext uri="{FF2B5EF4-FFF2-40B4-BE49-F238E27FC236}">
                      <a16:creationId xmlns:a16="http://schemas.microsoft.com/office/drawing/2014/main" id="{BF5D4A31-19D6-8B59-2FC5-5829C57054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359" name="Group 3075">
                <a:extLst>
                  <a:ext uri="{FF2B5EF4-FFF2-40B4-BE49-F238E27FC236}">
                    <a16:creationId xmlns:a16="http://schemas.microsoft.com/office/drawing/2014/main" id="{351CB8CF-5C35-E615-5288-282F31DFCB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3368" name="AutoShape 3076">
                  <a:extLst>
                    <a:ext uri="{FF2B5EF4-FFF2-40B4-BE49-F238E27FC236}">
                      <a16:creationId xmlns:a16="http://schemas.microsoft.com/office/drawing/2014/main" id="{61DF65AA-2644-2427-AF26-9356A89017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69" name="Line 3077">
                  <a:extLst>
                    <a:ext uri="{FF2B5EF4-FFF2-40B4-BE49-F238E27FC236}">
                      <a16:creationId xmlns:a16="http://schemas.microsoft.com/office/drawing/2014/main" id="{72CED8A4-8C7B-AB1B-9EF5-B4D9CA9656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70" name="AutoShape 3078">
                  <a:extLst>
                    <a:ext uri="{FF2B5EF4-FFF2-40B4-BE49-F238E27FC236}">
                      <a16:creationId xmlns:a16="http://schemas.microsoft.com/office/drawing/2014/main" id="{964BF77B-9F25-E99C-8F33-1ED030874D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360" name="Group 3079">
                <a:extLst>
                  <a:ext uri="{FF2B5EF4-FFF2-40B4-BE49-F238E27FC236}">
                    <a16:creationId xmlns:a16="http://schemas.microsoft.com/office/drawing/2014/main" id="{24DE4F82-9EBF-6ED0-983F-9CB56B43E8C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3365" name="AutoShape 3080">
                  <a:extLst>
                    <a:ext uri="{FF2B5EF4-FFF2-40B4-BE49-F238E27FC236}">
                      <a16:creationId xmlns:a16="http://schemas.microsoft.com/office/drawing/2014/main" id="{328018DF-A0DB-8D8C-9347-C4213473A2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66" name="Line 3081">
                  <a:extLst>
                    <a:ext uri="{FF2B5EF4-FFF2-40B4-BE49-F238E27FC236}">
                      <a16:creationId xmlns:a16="http://schemas.microsoft.com/office/drawing/2014/main" id="{C6F43C97-3138-7DE6-3FA3-28A698F2BB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67" name="AutoShape 3082">
                  <a:extLst>
                    <a:ext uri="{FF2B5EF4-FFF2-40B4-BE49-F238E27FC236}">
                      <a16:creationId xmlns:a16="http://schemas.microsoft.com/office/drawing/2014/main" id="{FD5A4DAB-BB52-E726-E635-20030BD960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361" name="Group 3083">
                <a:extLst>
                  <a:ext uri="{FF2B5EF4-FFF2-40B4-BE49-F238E27FC236}">
                    <a16:creationId xmlns:a16="http://schemas.microsoft.com/office/drawing/2014/main" id="{02DCB2EF-A239-E0A7-49C6-65F91FEE694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3362" name="AutoShape 3084">
                  <a:extLst>
                    <a:ext uri="{FF2B5EF4-FFF2-40B4-BE49-F238E27FC236}">
                      <a16:creationId xmlns:a16="http://schemas.microsoft.com/office/drawing/2014/main" id="{7EC13441-BC69-ACA8-1139-39E60DD916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63" name="Line 3085">
                  <a:extLst>
                    <a:ext uri="{FF2B5EF4-FFF2-40B4-BE49-F238E27FC236}">
                      <a16:creationId xmlns:a16="http://schemas.microsoft.com/office/drawing/2014/main" id="{5A4AA931-EB3D-67DE-0F72-2F32EAF7AA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64" name="AutoShape 3086">
                  <a:extLst>
                    <a:ext uri="{FF2B5EF4-FFF2-40B4-BE49-F238E27FC236}">
                      <a16:creationId xmlns:a16="http://schemas.microsoft.com/office/drawing/2014/main" id="{906C2CC6-79A2-581D-8510-0548CF33ED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3147" name="Group 3087">
              <a:extLst>
                <a:ext uri="{FF2B5EF4-FFF2-40B4-BE49-F238E27FC236}">
                  <a16:creationId xmlns:a16="http://schemas.microsoft.com/office/drawing/2014/main" id="{DCE92E5B-283D-CD13-7FEE-BD4C79DEEA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8" y="3616"/>
              <a:ext cx="1968" cy="240"/>
              <a:chOff x="3504" y="720"/>
              <a:chExt cx="1968" cy="240"/>
            </a:xfrm>
          </p:grpSpPr>
          <p:grpSp>
            <p:nvGrpSpPr>
              <p:cNvPr id="3312" name="Group 3088">
                <a:extLst>
                  <a:ext uri="{FF2B5EF4-FFF2-40B4-BE49-F238E27FC236}">
                    <a16:creationId xmlns:a16="http://schemas.microsoft.com/office/drawing/2014/main" id="{6071087F-0D7B-65CB-3688-9BDF8960CC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3349" name="AutoShape 3089">
                  <a:extLst>
                    <a:ext uri="{FF2B5EF4-FFF2-40B4-BE49-F238E27FC236}">
                      <a16:creationId xmlns:a16="http://schemas.microsoft.com/office/drawing/2014/main" id="{3B07D191-4455-2DE6-16F6-F43ED4FEFC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50" name="Line 3090">
                  <a:extLst>
                    <a:ext uri="{FF2B5EF4-FFF2-40B4-BE49-F238E27FC236}">
                      <a16:creationId xmlns:a16="http://schemas.microsoft.com/office/drawing/2014/main" id="{4E7D599D-CC57-3A52-FB0A-8369F8E5D3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51" name="AutoShape 3091">
                  <a:extLst>
                    <a:ext uri="{FF2B5EF4-FFF2-40B4-BE49-F238E27FC236}">
                      <a16:creationId xmlns:a16="http://schemas.microsoft.com/office/drawing/2014/main" id="{2773A4A4-F186-7057-ECAA-23C868EF94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313" name="Group 3092">
                <a:extLst>
                  <a:ext uri="{FF2B5EF4-FFF2-40B4-BE49-F238E27FC236}">
                    <a16:creationId xmlns:a16="http://schemas.microsoft.com/office/drawing/2014/main" id="{8F957B09-D359-A04A-4BE5-89FF5790C75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3346" name="AutoShape 3093">
                  <a:extLst>
                    <a:ext uri="{FF2B5EF4-FFF2-40B4-BE49-F238E27FC236}">
                      <a16:creationId xmlns:a16="http://schemas.microsoft.com/office/drawing/2014/main" id="{F1D6272D-1A0B-0091-5CD9-0C9EFF93D0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47" name="Line 3094">
                  <a:extLst>
                    <a:ext uri="{FF2B5EF4-FFF2-40B4-BE49-F238E27FC236}">
                      <a16:creationId xmlns:a16="http://schemas.microsoft.com/office/drawing/2014/main" id="{217632D3-2103-A7B5-2C0D-4BE24758E2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48" name="AutoShape 3095">
                  <a:extLst>
                    <a:ext uri="{FF2B5EF4-FFF2-40B4-BE49-F238E27FC236}">
                      <a16:creationId xmlns:a16="http://schemas.microsoft.com/office/drawing/2014/main" id="{C8422394-B1C3-9DF4-82AA-A31D0E2EE8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314" name="Group 3096">
                <a:extLst>
                  <a:ext uri="{FF2B5EF4-FFF2-40B4-BE49-F238E27FC236}">
                    <a16:creationId xmlns:a16="http://schemas.microsoft.com/office/drawing/2014/main" id="{3256A839-79B5-01E3-A671-A7C4165862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3343" name="AutoShape 3097">
                  <a:extLst>
                    <a:ext uri="{FF2B5EF4-FFF2-40B4-BE49-F238E27FC236}">
                      <a16:creationId xmlns:a16="http://schemas.microsoft.com/office/drawing/2014/main" id="{2306CE3D-1463-BD2E-72F0-D22CE39664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44" name="Line 3098">
                  <a:extLst>
                    <a:ext uri="{FF2B5EF4-FFF2-40B4-BE49-F238E27FC236}">
                      <a16:creationId xmlns:a16="http://schemas.microsoft.com/office/drawing/2014/main" id="{F9B19BAD-7941-F05D-252C-BC882EFFDD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45" name="AutoShape 3099">
                  <a:extLst>
                    <a:ext uri="{FF2B5EF4-FFF2-40B4-BE49-F238E27FC236}">
                      <a16:creationId xmlns:a16="http://schemas.microsoft.com/office/drawing/2014/main" id="{B6561BE7-C623-A5C4-EF1B-8306F3CBE6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315" name="Group 3100">
                <a:extLst>
                  <a:ext uri="{FF2B5EF4-FFF2-40B4-BE49-F238E27FC236}">
                    <a16:creationId xmlns:a16="http://schemas.microsoft.com/office/drawing/2014/main" id="{33AF1738-702B-50D9-207E-4121B67A52E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3340" name="AutoShape 3101">
                  <a:extLst>
                    <a:ext uri="{FF2B5EF4-FFF2-40B4-BE49-F238E27FC236}">
                      <a16:creationId xmlns:a16="http://schemas.microsoft.com/office/drawing/2014/main" id="{F7F6F6C5-6B85-A015-7C92-DC2C579F4B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41" name="Line 3102">
                  <a:extLst>
                    <a:ext uri="{FF2B5EF4-FFF2-40B4-BE49-F238E27FC236}">
                      <a16:creationId xmlns:a16="http://schemas.microsoft.com/office/drawing/2014/main" id="{8393AD39-ED18-D953-A31E-EA2EE906F1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42" name="AutoShape 3103">
                  <a:extLst>
                    <a:ext uri="{FF2B5EF4-FFF2-40B4-BE49-F238E27FC236}">
                      <a16:creationId xmlns:a16="http://schemas.microsoft.com/office/drawing/2014/main" id="{FCD0A9E6-A291-A375-B585-CC68A45AB5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316" name="Group 3104">
                <a:extLst>
                  <a:ext uri="{FF2B5EF4-FFF2-40B4-BE49-F238E27FC236}">
                    <a16:creationId xmlns:a16="http://schemas.microsoft.com/office/drawing/2014/main" id="{5974A7CF-44FB-4795-13DD-4C7EF6DA50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3337" name="AutoShape 3105">
                  <a:extLst>
                    <a:ext uri="{FF2B5EF4-FFF2-40B4-BE49-F238E27FC236}">
                      <a16:creationId xmlns:a16="http://schemas.microsoft.com/office/drawing/2014/main" id="{1CFA5911-C307-0B63-41FA-C7C51DFFE9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38" name="Line 3106">
                  <a:extLst>
                    <a:ext uri="{FF2B5EF4-FFF2-40B4-BE49-F238E27FC236}">
                      <a16:creationId xmlns:a16="http://schemas.microsoft.com/office/drawing/2014/main" id="{3866F2C1-5B40-9EB2-422F-2E2B7A31B8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39" name="AutoShape 3107">
                  <a:extLst>
                    <a:ext uri="{FF2B5EF4-FFF2-40B4-BE49-F238E27FC236}">
                      <a16:creationId xmlns:a16="http://schemas.microsoft.com/office/drawing/2014/main" id="{5DA3A251-360A-3407-A09F-331BECFB39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317" name="Group 3108">
                <a:extLst>
                  <a:ext uri="{FF2B5EF4-FFF2-40B4-BE49-F238E27FC236}">
                    <a16:creationId xmlns:a16="http://schemas.microsoft.com/office/drawing/2014/main" id="{18A27C3E-CE0B-2DDD-6AD9-7E2E320DE4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3334" name="AutoShape 3109">
                  <a:extLst>
                    <a:ext uri="{FF2B5EF4-FFF2-40B4-BE49-F238E27FC236}">
                      <a16:creationId xmlns:a16="http://schemas.microsoft.com/office/drawing/2014/main" id="{3A10DA8B-1256-2D4A-242E-CD53F32A29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35" name="Line 3110">
                  <a:extLst>
                    <a:ext uri="{FF2B5EF4-FFF2-40B4-BE49-F238E27FC236}">
                      <a16:creationId xmlns:a16="http://schemas.microsoft.com/office/drawing/2014/main" id="{4F94F821-7798-F1E4-6BA5-5ED3E5A218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36" name="AutoShape 3111">
                  <a:extLst>
                    <a:ext uri="{FF2B5EF4-FFF2-40B4-BE49-F238E27FC236}">
                      <a16:creationId xmlns:a16="http://schemas.microsoft.com/office/drawing/2014/main" id="{0D99C4ED-158C-D524-D69D-2895DAE4CF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318" name="Group 3112">
                <a:extLst>
                  <a:ext uri="{FF2B5EF4-FFF2-40B4-BE49-F238E27FC236}">
                    <a16:creationId xmlns:a16="http://schemas.microsoft.com/office/drawing/2014/main" id="{0D0018B1-9142-E86B-09A0-FD183CAEB78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3331" name="AutoShape 3113">
                  <a:extLst>
                    <a:ext uri="{FF2B5EF4-FFF2-40B4-BE49-F238E27FC236}">
                      <a16:creationId xmlns:a16="http://schemas.microsoft.com/office/drawing/2014/main" id="{4F059B01-4927-6EA8-BAD4-1A12A11892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32" name="Line 3114">
                  <a:extLst>
                    <a:ext uri="{FF2B5EF4-FFF2-40B4-BE49-F238E27FC236}">
                      <a16:creationId xmlns:a16="http://schemas.microsoft.com/office/drawing/2014/main" id="{43F2F63C-3606-FCDE-3908-CCD36A0192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33" name="AutoShape 3115">
                  <a:extLst>
                    <a:ext uri="{FF2B5EF4-FFF2-40B4-BE49-F238E27FC236}">
                      <a16:creationId xmlns:a16="http://schemas.microsoft.com/office/drawing/2014/main" id="{118A71D3-FA93-D4B8-4AFC-2AE4C881D9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319" name="Group 3116">
                <a:extLst>
                  <a:ext uri="{FF2B5EF4-FFF2-40B4-BE49-F238E27FC236}">
                    <a16:creationId xmlns:a16="http://schemas.microsoft.com/office/drawing/2014/main" id="{376CB51C-2803-BFB5-5615-BBEF8E8EBEF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3328" name="AutoShape 3117">
                  <a:extLst>
                    <a:ext uri="{FF2B5EF4-FFF2-40B4-BE49-F238E27FC236}">
                      <a16:creationId xmlns:a16="http://schemas.microsoft.com/office/drawing/2014/main" id="{BA00E084-AE8B-6D74-01FA-19D22D3ADA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29" name="Line 3118">
                  <a:extLst>
                    <a:ext uri="{FF2B5EF4-FFF2-40B4-BE49-F238E27FC236}">
                      <a16:creationId xmlns:a16="http://schemas.microsoft.com/office/drawing/2014/main" id="{B39C9613-A5F4-3EB2-A28F-6831D8E88A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30" name="AutoShape 3119">
                  <a:extLst>
                    <a:ext uri="{FF2B5EF4-FFF2-40B4-BE49-F238E27FC236}">
                      <a16:creationId xmlns:a16="http://schemas.microsoft.com/office/drawing/2014/main" id="{CF4D5D84-89E8-9A71-41E2-5E1CAEB67A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320" name="Group 3120">
                <a:extLst>
                  <a:ext uri="{FF2B5EF4-FFF2-40B4-BE49-F238E27FC236}">
                    <a16:creationId xmlns:a16="http://schemas.microsoft.com/office/drawing/2014/main" id="{61E36BED-7538-FEF0-8312-F01BB7EF881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3325" name="AutoShape 3121">
                  <a:extLst>
                    <a:ext uri="{FF2B5EF4-FFF2-40B4-BE49-F238E27FC236}">
                      <a16:creationId xmlns:a16="http://schemas.microsoft.com/office/drawing/2014/main" id="{AFA9A0DF-DA84-62AD-5512-87CCBB51F3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26" name="Line 3122">
                  <a:extLst>
                    <a:ext uri="{FF2B5EF4-FFF2-40B4-BE49-F238E27FC236}">
                      <a16:creationId xmlns:a16="http://schemas.microsoft.com/office/drawing/2014/main" id="{71CF8798-3BE2-BD57-C89C-B3306780E8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27" name="AutoShape 3123">
                  <a:extLst>
                    <a:ext uri="{FF2B5EF4-FFF2-40B4-BE49-F238E27FC236}">
                      <a16:creationId xmlns:a16="http://schemas.microsoft.com/office/drawing/2014/main" id="{D948FB8F-B1C6-1428-3527-4C8508A7D3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321" name="Group 3124">
                <a:extLst>
                  <a:ext uri="{FF2B5EF4-FFF2-40B4-BE49-F238E27FC236}">
                    <a16:creationId xmlns:a16="http://schemas.microsoft.com/office/drawing/2014/main" id="{79DB080A-C75D-7389-D129-832E95444D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3322" name="AutoShape 3125">
                  <a:extLst>
                    <a:ext uri="{FF2B5EF4-FFF2-40B4-BE49-F238E27FC236}">
                      <a16:creationId xmlns:a16="http://schemas.microsoft.com/office/drawing/2014/main" id="{871799C5-28DF-4990-77A2-83A4BF6B8F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23" name="Line 3126">
                  <a:extLst>
                    <a:ext uri="{FF2B5EF4-FFF2-40B4-BE49-F238E27FC236}">
                      <a16:creationId xmlns:a16="http://schemas.microsoft.com/office/drawing/2014/main" id="{5284E608-C01B-D887-7281-CBA2A89D30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24" name="AutoShape 3127">
                  <a:extLst>
                    <a:ext uri="{FF2B5EF4-FFF2-40B4-BE49-F238E27FC236}">
                      <a16:creationId xmlns:a16="http://schemas.microsoft.com/office/drawing/2014/main" id="{717D81EC-C70F-055C-283A-3F00D431C3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3148" name="Group 3128">
              <a:extLst>
                <a:ext uri="{FF2B5EF4-FFF2-40B4-BE49-F238E27FC236}">
                  <a16:creationId xmlns:a16="http://schemas.microsoft.com/office/drawing/2014/main" id="{93AD5103-C7DA-17D7-38AA-2D44EB61D7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4" y="3680"/>
              <a:ext cx="1968" cy="240"/>
              <a:chOff x="3504" y="720"/>
              <a:chExt cx="1968" cy="240"/>
            </a:xfrm>
          </p:grpSpPr>
          <p:grpSp>
            <p:nvGrpSpPr>
              <p:cNvPr id="3272" name="Group 3129">
                <a:extLst>
                  <a:ext uri="{FF2B5EF4-FFF2-40B4-BE49-F238E27FC236}">
                    <a16:creationId xmlns:a16="http://schemas.microsoft.com/office/drawing/2014/main" id="{F8018D75-BC48-5891-10CD-5DEE60F142A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3309" name="AutoShape 3130">
                  <a:extLst>
                    <a:ext uri="{FF2B5EF4-FFF2-40B4-BE49-F238E27FC236}">
                      <a16:creationId xmlns:a16="http://schemas.microsoft.com/office/drawing/2014/main" id="{68B4C9F8-6033-1C50-3F2D-761141D4CC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10" name="Line 3131">
                  <a:extLst>
                    <a:ext uri="{FF2B5EF4-FFF2-40B4-BE49-F238E27FC236}">
                      <a16:creationId xmlns:a16="http://schemas.microsoft.com/office/drawing/2014/main" id="{DEF3B5F2-2352-F081-74A0-01C43C6685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11" name="AutoShape 3132">
                  <a:extLst>
                    <a:ext uri="{FF2B5EF4-FFF2-40B4-BE49-F238E27FC236}">
                      <a16:creationId xmlns:a16="http://schemas.microsoft.com/office/drawing/2014/main" id="{AA1DDADD-3581-2C1D-E78E-2BE0037B1B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273" name="Group 3133">
                <a:extLst>
                  <a:ext uri="{FF2B5EF4-FFF2-40B4-BE49-F238E27FC236}">
                    <a16:creationId xmlns:a16="http://schemas.microsoft.com/office/drawing/2014/main" id="{34A84501-7FC9-94A3-4DC5-E9952B559B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3306" name="AutoShape 3134">
                  <a:extLst>
                    <a:ext uri="{FF2B5EF4-FFF2-40B4-BE49-F238E27FC236}">
                      <a16:creationId xmlns:a16="http://schemas.microsoft.com/office/drawing/2014/main" id="{3B141FF3-ED0C-F1CD-B7D6-F3F5036BEE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07" name="Line 3135">
                  <a:extLst>
                    <a:ext uri="{FF2B5EF4-FFF2-40B4-BE49-F238E27FC236}">
                      <a16:creationId xmlns:a16="http://schemas.microsoft.com/office/drawing/2014/main" id="{DF8D2399-24CE-9CD4-5C3F-E00DC56667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08" name="AutoShape 3136">
                  <a:extLst>
                    <a:ext uri="{FF2B5EF4-FFF2-40B4-BE49-F238E27FC236}">
                      <a16:creationId xmlns:a16="http://schemas.microsoft.com/office/drawing/2014/main" id="{5282CBE9-1FE8-ED18-28FB-A5F0E4F921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274" name="Group 3137">
                <a:extLst>
                  <a:ext uri="{FF2B5EF4-FFF2-40B4-BE49-F238E27FC236}">
                    <a16:creationId xmlns:a16="http://schemas.microsoft.com/office/drawing/2014/main" id="{52D67A5F-F99B-7E40-C3D2-071B21BCF0E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3303" name="AutoShape 3138">
                  <a:extLst>
                    <a:ext uri="{FF2B5EF4-FFF2-40B4-BE49-F238E27FC236}">
                      <a16:creationId xmlns:a16="http://schemas.microsoft.com/office/drawing/2014/main" id="{AB452FE5-F74F-E691-40B4-0C5E961FB0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04" name="Line 3139">
                  <a:extLst>
                    <a:ext uri="{FF2B5EF4-FFF2-40B4-BE49-F238E27FC236}">
                      <a16:creationId xmlns:a16="http://schemas.microsoft.com/office/drawing/2014/main" id="{5D73ADD7-D832-14C9-BB3E-20D21C2E57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05" name="AutoShape 3140">
                  <a:extLst>
                    <a:ext uri="{FF2B5EF4-FFF2-40B4-BE49-F238E27FC236}">
                      <a16:creationId xmlns:a16="http://schemas.microsoft.com/office/drawing/2014/main" id="{073B7F52-283D-33B7-8EB1-B31DB78BA5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275" name="Group 3141">
                <a:extLst>
                  <a:ext uri="{FF2B5EF4-FFF2-40B4-BE49-F238E27FC236}">
                    <a16:creationId xmlns:a16="http://schemas.microsoft.com/office/drawing/2014/main" id="{38992564-B186-C38C-60F1-E7345FD8849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3300" name="AutoShape 3142">
                  <a:extLst>
                    <a:ext uri="{FF2B5EF4-FFF2-40B4-BE49-F238E27FC236}">
                      <a16:creationId xmlns:a16="http://schemas.microsoft.com/office/drawing/2014/main" id="{63E2C115-311E-4210-C579-B727D43EDB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01" name="Line 3143">
                  <a:extLst>
                    <a:ext uri="{FF2B5EF4-FFF2-40B4-BE49-F238E27FC236}">
                      <a16:creationId xmlns:a16="http://schemas.microsoft.com/office/drawing/2014/main" id="{080C88B3-302A-2002-BD34-D8B55C089E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02" name="AutoShape 3144">
                  <a:extLst>
                    <a:ext uri="{FF2B5EF4-FFF2-40B4-BE49-F238E27FC236}">
                      <a16:creationId xmlns:a16="http://schemas.microsoft.com/office/drawing/2014/main" id="{2E5858D1-3B3E-4C98-62D4-EF78E7211B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276" name="Group 3145">
                <a:extLst>
                  <a:ext uri="{FF2B5EF4-FFF2-40B4-BE49-F238E27FC236}">
                    <a16:creationId xmlns:a16="http://schemas.microsoft.com/office/drawing/2014/main" id="{73954BF5-5048-115B-0415-B9ECCA92C0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3297" name="AutoShape 3146">
                  <a:extLst>
                    <a:ext uri="{FF2B5EF4-FFF2-40B4-BE49-F238E27FC236}">
                      <a16:creationId xmlns:a16="http://schemas.microsoft.com/office/drawing/2014/main" id="{401DF934-F8E2-5EA9-09B6-C7FF403A6D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98" name="Line 3147">
                  <a:extLst>
                    <a:ext uri="{FF2B5EF4-FFF2-40B4-BE49-F238E27FC236}">
                      <a16:creationId xmlns:a16="http://schemas.microsoft.com/office/drawing/2014/main" id="{51C4972F-A89E-3EEA-B6C1-98AD6BB643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99" name="AutoShape 3148">
                  <a:extLst>
                    <a:ext uri="{FF2B5EF4-FFF2-40B4-BE49-F238E27FC236}">
                      <a16:creationId xmlns:a16="http://schemas.microsoft.com/office/drawing/2014/main" id="{0D22FAB1-871F-C1F3-0ABA-87694FC8FC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277" name="Group 3149">
                <a:extLst>
                  <a:ext uri="{FF2B5EF4-FFF2-40B4-BE49-F238E27FC236}">
                    <a16:creationId xmlns:a16="http://schemas.microsoft.com/office/drawing/2014/main" id="{D42FC32D-24BF-AD0F-0700-92A0BA420E9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3294" name="AutoShape 3150">
                  <a:extLst>
                    <a:ext uri="{FF2B5EF4-FFF2-40B4-BE49-F238E27FC236}">
                      <a16:creationId xmlns:a16="http://schemas.microsoft.com/office/drawing/2014/main" id="{002F23AF-CD79-81A2-6AA8-8BE9460AE2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95" name="Line 3151">
                  <a:extLst>
                    <a:ext uri="{FF2B5EF4-FFF2-40B4-BE49-F238E27FC236}">
                      <a16:creationId xmlns:a16="http://schemas.microsoft.com/office/drawing/2014/main" id="{9AEAFFBC-585B-B23C-867D-A5DF2DC860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96" name="AutoShape 3152">
                  <a:extLst>
                    <a:ext uri="{FF2B5EF4-FFF2-40B4-BE49-F238E27FC236}">
                      <a16:creationId xmlns:a16="http://schemas.microsoft.com/office/drawing/2014/main" id="{5E5B38A5-C8E6-4953-BB10-507698DCCB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278" name="Group 3153">
                <a:extLst>
                  <a:ext uri="{FF2B5EF4-FFF2-40B4-BE49-F238E27FC236}">
                    <a16:creationId xmlns:a16="http://schemas.microsoft.com/office/drawing/2014/main" id="{55E74DBE-0308-FD43-D61B-26CED89A2C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3291" name="AutoShape 3154">
                  <a:extLst>
                    <a:ext uri="{FF2B5EF4-FFF2-40B4-BE49-F238E27FC236}">
                      <a16:creationId xmlns:a16="http://schemas.microsoft.com/office/drawing/2014/main" id="{2EB14D02-BD35-726E-88BB-F3CA0207BA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92" name="Line 3155">
                  <a:extLst>
                    <a:ext uri="{FF2B5EF4-FFF2-40B4-BE49-F238E27FC236}">
                      <a16:creationId xmlns:a16="http://schemas.microsoft.com/office/drawing/2014/main" id="{C04239C2-E757-9B73-2FB5-11861BDCFE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93" name="AutoShape 3156">
                  <a:extLst>
                    <a:ext uri="{FF2B5EF4-FFF2-40B4-BE49-F238E27FC236}">
                      <a16:creationId xmlns:a16="http://schemas.microsoft.com/office/drawing/2014/main" id="{6080457E-EF7D-FB30-36EB-EA04FDBC18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279" name="Group 3157">
                <a:extLst>
                  <a:ext uri="{FF2B5EF4-FFF2-40B4-BE49-F238E27FC236}">
                    <a16:creationId xmlns:a16="http://schemas.microsoft.com/office/drawing/2014/main" id="{1D89D0B9-9917-0B6D-4C63-B8B3BC0E879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3288" name="AutoShape 3158">
                  <a:extLst>
                    <a:ext uri="{FF2B5EF4-FFF2-40B4-BE49-F238E27FC236}">
                      <a16:creationId xmlns:a16="http://schemas.microsoft.com/office/drawing/2014/main" id="{FA4910A3-41DF-4C60-0E74-B2A3070861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89" name="Line 3159">
                  <a:extLst>
                    <a:ext uri="{FF2B5EF4-FFF2-40B4-BE49-F238E27FC236}">
                      <a16:creationId xmlns:a16="http://schemas.microsoft.com/office/drawing/2014/main" id="{EA1E7F38-6B5E-9530-8528-09AE5EAE33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90" name="AutoShape 3160">
                  <a:extLst>
                    <a:ext uri="{FF2B5EF4-FFF2-40B4-BE49-F238E27FC236}">
                      <a16:creationId xmlns:a16="http://schemas.microsoft.com/office/drawing/2014/main" id="{1EC8F46D-E381-10C7-3446-2635B15F29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280" name="Group 3161">
                <a:extLst>
                  <a:ext uri="{FF2B5EF4-FFF2-40B4-BE49-F238E27FC236}">
                    <a16:creationId xmlns:a16="http://schemas.microsoft.com/office/drawing/2014/main" id="{96B9AEF1-0468-230C-2D5B-5C86799D6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3285" name="AutoShape 3162">
                  <a:extLst>
                    <a:ext uri="{FF2B5EF4-FFF2-40B4-BE49-F238E27FC236}">
                      <a16:creationId xmlns:a16="http://schemas.microsoft.com/office/drawing/2014/main" id="{6EA1BA7E-4ADF-DDEE-B376-84CA4E14AE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86" name="Line 3163">
                  <a:extLst>
                    <a:ext uri="{FF2B5EF4-FFF2-40B4-BE49-F238E27FC236}">
                      <a16:creationId xmlns:a16="http://schemas.microsoft.com/office/drawing/2014/main" id="{259F3D9E-4C5D-02CE-8F08-79F96C9374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87" name="AutoShape 3164">
                  <a:extLst>
                    <a:ext uri="{FF2B5EF4-FFF2-40B4-BE49-F238E27FC236}">
                      <a16:creationId xmlns:a16="http://schemas.microsoft.com/office/drawing/2014/main" id="{5B0DCC4D-B489-383F-BDD0-C83C379C01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281" name="Group 3165">
                <a:extLst>
                  <a:ext uri="{FF2B5EF4-FFF2-40B4-BE49-F238E27FC236}">
                    <a16:creationId xmlns:a16="http://schemas.microsoft.com/office/drawing/2014/main" id="{C8DEF608-1182-1614-AC83-6D8AE80A74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3282" name="AutoShape 3166">
                  <a:extLst>
                    <a:ext uri="{FF2B5EF4-FFF2-40B4-BE49-F238E27FC236}">
                      <a16:creationId xmlns:a16="http://schemas.microsoft.com/office/drawing/2014/main" id="{FB4FA035-8B71-8BDB-A318-0D38E9ACB0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83" name="Line 3167">
                  <a:extLst>
                    <a:ext uri="{FF2B5EF4-FFF2-40B4-BE49-F238E27FC236}">
                      <a16:creationId xmlns:a16="http://schemas.microsoft.com/office/drawing/2014/main" id="{8DB21472-2E7B-07C6-8102-7D5B8D311B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84" name="AutoShape 3168">
                  <a:extLst>
                    <a:ext uri="{FF2B5EF4-FFF2-40B4-BE49-F238E27FC236}">
                      <a16:creationId xmlns:a16="http://schemas.microsoft.com/office/drawing/2014/main" id="{79E62111-39B2-35BF-E847-62D570D5B7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3149" name="Group 3169">
              <a:extLst>
                <a:ext uri="{FF2B5EF4-FFF2-40B4-BE49-F238E27FC236}">
                  <a16:creationId xmlns:a16="http://schemas.microsoft.com/office/drawing/2014/main" id="{A098652B-B8FF-88C2-6415-DC21B9B662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0" y="3744"/>
              <a:ext cx="1968" cy="240"/>
              <a:chOff x="3504" y="720"/>
              <a:chExt cx="1968" cy="240"/>
            </a:xfrm>
          </p:grpSpPr>
          <p:grpSp>
            <p:nvGrpSpPr>
              <p:cNvPr id="3232" name="Group 3170">
                <a:extLst>
                  <a:ext uri="{FF2B5EF4-FFF2-40B4-BE49-F238E27FC236}">
                    <a16:creationId xmlns:a16="http://schemas.microsoft.com/office/drawing/2014/main" id="{CE778EE7-ABB9-8D4B-6EBB-EC778B7C1F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3269" name="AutoShape 3171">
                  <a:extLst>
                    <a:ext uri="{FF2B5EF4-FFF2-40B4-BE49-F238E27FC236}">
                      <a16:creationId xmlns:a16="http://schemas.microsoft.com/office/drawing/2014/main" id="{AF50CBFC-7985-DCD1-F3E2-1EAE2E20A3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0" name="Line 3172">
                  <a:extLst>
                    <a:ext uri="{FF2B5EF4-FFF2-40B4-BE49-F238E27FC236}">
                      <a16:creationId xmlns:a16="http://schemas.microsoft.com/office/drawing/2014/main" id="{3421D6B0-CA27-50C4-9DC5-98EF18AC76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1" name="AutoShape 3173">
                  <a:extLst>
                    <a:ext uri="{FF2B5EF4-FFF2-40B4-BE49-F238E27FC236}">
                      <a16:creationId xmlns:a16="http://schemas.microsoft.com/office/drawing/2014/main" id="{5A1893FE-5977-47AB-9EDB-3AC9D07529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233" name="Group 3174">
                <a:extLst>
                  <a:ext uri="{FF2B5EF4-FFF2-40B4-BE49-F238E27FC236}">
                    <a16:creationId xmlns:a16="http://schemas.microsoft.com/office/drawing/2014/main" id="{B9492C8C-A04D-BDEC-CB23-7429388577C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3266" name="AutoShape 3175">
                  <a:extLst>
                    <a:ext uri="{FF2B5EF4-FFF2-40B4-BE49-F238E27FC236}">
                      <a16:creationId xmlns:a16="http://schemas.microsoft.com/office/drawing/2014/main" id="{89B2E1B2-8DFB-39C2-5483-D7A69596B4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67" name="Line 3176">
                  <a:extLst>
                    <a:ext uri="{FF2B5EF4-FFF2-40B4-BE49-F238E27FC236}">
                      <a16:creationId xmlns:a16="http://schemas.microsoft.com/office/drawing/2014/main" id="{524D4C18-B9FF-3C53-F038-322B941667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68" name="AutoShape 3177">
                  <a:extLst>
                    <a:ext uri="{FF2B5EF4-FFF2-40B4-BE49-F238E27FC236}">
                      <a16:creationId xmlns:a16="http://schemas.microsoft.com/office/drawing/2014/main" id="{F5A81A04-5A74-B616-D7E2-3F5CF78375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234" name="Group 3178">
                <a:extLst>
                  <a:ext uri="{FF2B5EF4-FFF2-40B4-BE49-F238E27FC236}">
                    <a16:creationId xmlns:a16="http://schemas.microsoft.com/office/drawing/2014/main" id="{FA534CCC-4D0F-DD94-431A-3F53C2B4EE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3263" name="AutoShape 3179">
                  <a:extLst>
                    <a:ext uri="{FF2B5EF4-FFF2-40B4-BE49-F238E27FC236}">
                      <a16:creationId xmlns:a16="http://schemas.microsoft.com/office/drawing/2014/main" id="{BB3C6012-7539-4788-EF10-C3E03BB533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64" name="Line 3180">
                  <a:extLst>
                    <a:ext uri="{FF2B5EF4-FFF2-40B4-BE49-F238E27FC236}">
                      <a16:creationId xmlns:a16="http://schemas.microsoft.com/office/drawing/2014/main" id="{58EA4068-3321-FF57-16EB-92F142813C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65" name="AutoShape 3181">
                  <a:extLst>
                    <a:ext uri="{FF2B5EF4-FFF2-40B4-BE49-F238E27FC236}">
                      <a16:creationId xmlns:a16="http://schemas.microsoft.com/office/drawing/2014/main" id="{103C0AE3-AE1F-ABBD-6CAE-595A4C52EF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235" name="Group 3182">
                <a:extLst>
                  <a:ext uri="{FF2B5EF4-FFF2-40B4-BE49-F238E27FC236}">
                    <a16:creationId xmlns:a16="http://schemas.microsoft.com/office/drawing/2014/main" id="{3CA9919A-DB87-4C97-B495-6E6CBDADD26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3260" name="AutoShape 3183">
                  <a:extLst>
                    <a:ext uri="{FF2B5EF4-FFF2-40B4-BE49-F238E27FC236}">
                      <a16:creationId xmlns:a16="http://schemas.microsoft.com/office/drawing/2014/main" id="{5A6A5679-86FE-E3FE-5F30-F1C123FDEF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61" name="Line 3184">
                  <a:extLst>
                    <a:ext uri="{FF2B5EF4-FFF2-40B4-BE49-F238E27FC236}">
                      <a16:creationId xmlns:a16="http://schemas.microsoft.com/office/drawing/2014/main" id="{2B3F4E6B-BAE0-8EF2-52D1-000A26A46C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62" name="AutoShape 3185">
                  <a:extLst>
                    <a:ext uri="{FF2B5EF4-FFF2-40B4-BE49-F238E27FC236}">
                      <a16:creationId xmlns:a16="http://schemas.microsoft.com/office/drawing/2014/main" id="{9AD6B315-6B81-5408-6F9A-DD550B2523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236" name="Group 3186">
                <a:extLst>
                  <a:ext uri="{FF2B5EF4-FFF2-40B4-BE49-F238E27FC236}">
                    <a16:creationId xmlns:a16="http://schemas.microsoft.com/office/drawing/2014/main" id="{90110468-5106-216B-06E7-4D6F0E8356B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3257" name="AutoShape 3187">
                  <a:extLst>
                    <a:ext uri="{FF2B5EF4-FFF2-40B4-BE49-F238E27FC236}">
                      <a16:creationId xmlns:a16="http://schemas.microsoft.com/office/drawing/2014/main" id="{D6217609-2EEC-A41A-04FD-E48E8DF0CF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58" name="Line 3188">
                  <a:extLst>
                    <a:ext uri="{FF2B5EF4-FFF2-40B4-BE49-F238E27FC236}">
                      <a16:creationId xmlns:a16="http://schemas.microsoft.com/office/drawing/2014/main" id="{7E62DBE0-6796-727B-3ACD-AD63CFE662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59" name="AutoShape 3189">
                  <a:extLst>
                    <a:ext uri="{FF2B5EF4-FFF2-40B4-BE49-F238E27FC236}">
                      <a16:creationId xmlns:a16="http://schemas.microsoft.com/office/drawing/2014/main" id="{175173BA-E919-25FF-BE37-E9032C2E5D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237" name="Group 3190">
                <a:extLst>
                  <a:ext uri="{FF2B5EF4-FFF2-40B4-BE49-F238E27FC236}">
                    <a16:creationId xmlns:a16="http://schemas.microsoft.com/office/drawing/2014/main" id="{F6476365-BA95-114A-2859-437339B3240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3254" name="AutoShape 3191">
                  <a:extLst>
                    <a:ext uri="{FF2B5EF4-FFF2-40B4-BE49-F238E27FC236}">
                      <a16:creationId xmlns:a16="http://schemas.microsoft.com/office/drawing/2014/main" id="{DE757A56-22FC-5685-99B3-70DB8DC186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55" name="Line 3192">
                  <a:extLst>
                    <a:ext uri="{FF2B5EF4-FFF2-40B4-BE49-F238E27FC236}">
                      <a16:creationId xmlns:a16="http://schemas.microsoft.com/office/drawing/2014/main" id="{1D0954CF-D970-5ED6-8C9C-97F751B356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56" name="AutoShape 3193">
                  <a:extLst>
                    <a:ext uri="{FF2B5EF4-FFF2-40B4-BE49-F238E27FC236}">
                      <a16:creationId xmlns:a16="http://schemas.microsoft.com/office/drawing/2014/main" id="{12A3537A-CC9E-C162-5CD8-3C4AC11CF2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238" name="Group 3194">
                <a:extLst>
                  <a:ext uri="{FF2B5EF4-FFF2-40B4-BE49-F238E27FC236}">
                    <a16:creationId xmlns:a16="http://schemas.microsoft.com/office/drawing/2014/main" id="{5DB2226E-E437-F012-1C5F-E8DA8770FF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3251" name="AutoShape 3195">
                  <a:extLst>
                    <a:ext uri="{FF2B5EF4-FFF2-40B4-BE49-F238E27FC236}">
                      <a16:creationId xmlns:a16="http://schemas.microsoft.com/office/drawing/2014/main" id="{0F057924-2221-7363-0C14-67E13340A0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52" name="Line 3196">
                  <a:extLst>
                    <a:ext uri="{FF2B5EF4-FFF2-40B4-BE49-F238E27FC236}">
                      <a16:creationId xmlns:a16="http://schemas.microsoft.com/office/drawing/2014/main" id="{609191AE-0FB0-EA60-25D5-793B841DEC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53" name="AutoShape 3197">
                  <a:extLst>
                    <a:ext uri="{FF2B5EF4-FFF2-40B4-BE49-F238E27FC236}">
                      <a16:creationId xmlns:a16="http://schemas.microsoft.com/office/drawing/2014/main" id="{471B5D05-02BD-59A2-8550-0ED8CB6D7B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239" name="Group 3198">
                <a:extLst>
                  <a:ext uri="{FF2B5EF4-FFF2-40B4-BE49-F238E27FC236}">
                    <a16:creationId xmlns:a16="http://schemas.microsoft.com/office/drawing/2014/main" id="{C442CE9A-CA71-39DD-BC0A-211801DFEAC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3248" name="AutoShape 3199">
                  <a:extLst>
                    <a:ext uri="{FF2B5EF4-FFF2-40B4-BE49-F238E27FC236}">
                      <a16:creationId xmlns:a16="http://schemas.microsoft.com/office/drawing/2014/main" id="{774A54EF-A71D-C9B4-1837-5E776A9732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49" name="Line 3200">
                  <a:extLst>
                    <a:ext uri="{FF2B5EF4-FFF2-40B4-BE49-F238E27FC236}">
                      <a16:creationId xmlns:a16="http://schemas.microsoft.com/office/drawing/2014/main" id="{46797BC3-4F3B-5356-4D5C-7584198A5C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50" name="AutoShape 3201">
                  <a:extLst>
                    <a:ext uri="{FF2B5EF4-FFF2-40B4-BE49-F238E27FC236}">
                      <a16:creationId xmlns:a16="http://schemas.microsoft.com/office/drawing/2014/main" id="{5F698D65-0F11-03E8-1BA6-6B02217875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240" name="Group 3202">
                <a:extLst>
                  <a:ext uri="{FF2B5EF4-FFF2-40B4-BE49-F238E27FC236}">
                    <a16:creationId xmlns:a16="http://schemas.microsoft.com/office/drawing/2014/main" id="{111CA29F-32A6-B2F3-BFD9-255736FC1C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3245" name="AutoShape 3203">
                  <a:extLst>
                    <a:ext uri="{FF2B5EF4-FFF2-40B4-BE49-F238E27FC236}">
                      <a16:creationId xmlns:a16="http://schemas.microsoft.com/office/drawing/2014/main" id="{9829D411-20BF-9D35-7989-AF1A8A5791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46" name="Line 3204">
                  <a:extLst>
                    <a:ext uri="{FF2B5EF4-FFF2-40B4-BE49-F238E27FC236}">
                      <a16:creationId xmlns:a16="http://schemas.microsoft.com/office/drawing/2014/main" id="{CEA39365-793D-8C3E-C87E-6A3A38C19C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47" name="AutoShape 3205">
                  <a:extLst>
                    <a:ext uri="{FF2B5EF4-FFF2-40B4-BE49-F238E27FC236}">
                      <a16:creationId xmlns:a16="http://schemas.microsoft.com/office/drawing/2014/main" id="{C27C4C67-91BC-41B6-C676-ECDE75B32D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241" name="Group 3206">
                <a:extLst>
                  <a:ext uri="{FF2B5EF4-FFF2-40B4-BE49-F238E27FC236}">
                    <a16:creationId xmlns:a16="http://schemas.microsoft.com/office/drawing/2014/main" id="{F3403492-E5C1-62EF-186A-F8FB1D4764A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3242" name="AutoShape 3207">
                  <a:extLst>
                    <a:ext uri="{FF2B5EF4-FFF2-40B4-BE49-F238E27FC236}">
                      <a16:creationId xmlns:a16="http://schemas.microsoft.com/office/drawing/2014/main" id="{94F747AB-EF5E-88FD-595A-BA1914C723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43" name="Line 3208">
                  <a:extLst>
                    <a:ext uri="{FF2B5EF4-FFF2-40B4-BE49-F238E27FC236}">
                      <a16:creationId xmlns:a16="http://schemas.microsoft.com/office/drawing/2014/main" id="{9B64624B-4984-D28F-C37C-8F88C2A446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44" name="AutoShape 3209">
                  <a:extLst>
                    <a:ext uri="{FF2B5EF4-FFF2-40B4-BE49-F238E27FC236}">
                      <a16:creationId xmlns:a16="http://schemas.microsoft.com/office/drawing/2014/main" id="{3F27AC33-84B3-F34A-5061-EC5D9FAEBF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3150" name="Group 3210">
              <a:extLst>
                <a:ext uri="{FF2B5EF4-FFF2-40B4-BE49-F238E27FC236}">
                  <a16:creationId xmlns:a16="http://schemas.microsoft.com/office/drawing/2014/main" id="{C9E1DEC3-3D8D-9958-2A65-4194BD85E9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56" y="3808"/>
              <a:ext cx="1968" cy="240"/>
              <a:chOff x="3504" y="720"/>
              <a:chExt cx="1968" cy="240"/>
            </a:xfrm>
          </p:grpSpPr>
          <p:grpSp>
            <p:nvGrpSpPr>
              <p:cNvPr id="3192" name="Group 3211">
                <a:extLst>
                  <a:ext uri="{FF2B5EF4-FFF2-40B4-BE49-F238E27FC236}">
                    <a16:creationId xmlns:a16="http://schemas.microsoft.com/office/drawing/2014/main" id="{248AD02F-DE86-76E1-A8EB-A44605C804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3229" name="AutoShape 3212">
                  <a:extLst>
                    <a:ext uri="{FF2B5EF4-FFF2-40B4-BE49-F238E27FC236}">
                      <a16:creationId xmlns:a16="http://schemas.microsoft.com/office/drawing/2014/main" id="{C56D25BF-46C0-BAD9-8C15-F553BAA052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30" name="Line 3213">
                  <a:extLst>
                    <a:ext uri="{FF2B5EF4-FFF2-40B4-BE49-F238E27FC236}">
                      <a16:creationId xmlns:a16="http://schemas.microsoft.com/office/drawing/2014/main" id="{56603A40-D166-EDEC-C54F-77A4573231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31" name="AutoShape 3214">
                  <a:extLst>
                    <a:ext uri="{FF2B5EF4-FFF2-40B4-BE49-F238E27FC236}">
                      <a16:creationId xmlns:a16="http://schemas.microsoft.com/office/drawing/2014/main" id="{707AE6AE-07AB-7280-6494-069D75BBBF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93" name="Group 3215">
                <a:extLst>
                  <a:ext uri="{FF2B5EF4-FFF2-40B4-BE49-F238E27FC236}">
                    <a16:creationId xmlns:a16="http://schemas.microsoft.com/office/drawing/2014/main" id="{C668B223-B93F-DE69-D082-CCC6E515A8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3226" name="AutoShape 3216">
                  <a:extLst>
                    <a:ext uri="{FF2B5EF4-FFF2-40B4-BE49-F238E27FC236}">
                      <a16:creationId xmlns:a16="http://schemas.microsoft.com/office/drawing/2014/main" id="{E9BDF3D2-7A4C-7B4B-E0E3-D625DEBE0F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27" name="Line 3217">
                  <a:extLst>
                    <a:ext uri="{FF2B5EF4-FFF2-40B4-BE49-F238E27FC236}">
                      <a16:creationId xmlns:a16="http://schemas.microsoft.com/office/drawing/2014/main" id="{A94FDECF-B35E-C336-E687-969447455C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28" name="AutoShape 3218">
                  <a:extLst>
                    <a:ext uri="{FF2B5EF4-FFF2-40B4-BE49-F238E27FC236}">
                      <a16:creationId xmlns:a16="http://schemas.microsoft.com/office/drawing/2014/main" id="{4BDBD00F-E9EF-1B5E-C985-A70DBDDA3D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94" name="Group 3219">
                <a:extLst>
                  <a:ext uri="{FF2B5EF4-FFF2-40B4-BE49-F238E27FC236}">
                    <a16:creationId xmlns:a16="http://schemas.microsoft.com/office/drawing/2014/main" id="{22984084-C1A2-759D-B3F0-265E616A5D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3223" name="AutoShape 3220">
                  <a:extLst>
                    <a:ext uri="{FF2B5EF4-FFF2-40B4-BE49-F238E27FC236}">
                      <a16:creationId xmlns:a16="http://schemas.microsoft.com/office/drawing/2014/main" id="{57024213-6F90-3F81-CE38-5E20500948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24" name="Line 3221">
                  <a:extLst>
                    <a:ext uri="{FF2B5EF4-FFF2-40B4-BE49-F238E27FC236}">
                      <a16:creationId xmlns:a16="http://schemas.microsoft.com/office/drawing/2014/main" id="{6B245848-5A74-C4B4-790E-3E3B685AAE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25" name="AutoShape 3222">
                  <a:extLst>
                    <a:ext uri="{FF2B5EF4-FFF2-40B4-BE49-F238E27FC236}">
                      <a16:creationId xmlns:a16="http://schemas.microsoft.com/office/drawing/2014/main" id="{016ACF2B-ED14-ABD7-BC9E-B5033DE55D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95" name="Group 3223">
                <a:extLst>
                  <a:ext uri="{FF2B5EF4-FFF2-40B4-BE49-F238E27FC236}">
                    <a16:creationId xmlns:a16="http://schemas.microsoft.com/office/drawing/2014/main" id="{1CDDF3C1-CBDC-6A8D-9434-EFD8C039421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3220" name="AutoShape 3224">
                  <a:extLst>
                    <a:ext uri="{FF2B5EF4-FFF2-40B4-BE49-F238E27FC236}">
                      <a16:creationId xmlns:a16="http://schemas.microsoft.com/office/drawing/2014/main" id="{747879AC-E2DA-5C55-E038-BB418F9CC8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21" name="Line 3225">
                  <a:extLst>
                    <a:ext uri="{FF2B5EF4-FFF2-40B4-BE49-F238E27FC236}">
                      <a16:creationId xmlns:a16="http://schemas.microsoft.com/office/drawing/2014/main" id="{386ED9FE-4BD6-3344-2DD0-9F227EB4DD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22" name="AutoShape 3226">
                  <a:extLst>
                    <a:ext uri="{FF2B5EF4-FFF2-40B4-BE49-F238E27FC236}">
                      <a16:creationId xmlns:a16="http://schemas.microsoft.com/office/drawing/2014/main" id="{08385471-B249-AC6D-6AFE-0CC0D9F181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96" name="Group 3227">
                <a:extLst>
                  <a:ext uri="{FF2B5EF4-FFF2-40B4-BE49-F238E27FC236}">
                    <a16:creationId xmlns:a16="http://schemas.microsoft.com/office/drawing/2014/main" id="{B7DF3997-D22D-A8F9-9BA9-592B8CDDF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3217" name="AutoShape 3228">
                  <a:extLst>
                    <a:ext uri="{FF2B5EF4-FFF2-40B4-BE49-F238E27FC236}">
                      <a16:creationId xmlns:a16="http://schemas.microsoft.com/office/drawing/2014/main" id="{4A6EB51C-971C-8F24-7D84-1B8AF32BD6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18" name="Line 3229">
                  <a:extLst>
                    <a:ext uri="{FF2B5EF4-FFF2-40B4-BE49-F238E27FC236}">
                      <a16:creationId xmlns:a16="http://schemas.microsoft.com/office/drawing/2014/main" id="{7B1F5E7B-9B41-41ED-2EBE-A1B1DDB4CA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19" name="AutoShape 3230">
                  <a:extLst>
                    <a:ext uri="{FF2B5EF4-FFF2-40B4-BE49-F238E27FC236}">
                      <a16:creationId xmlns:a16="http://schemas.microsoft.com/office/drawing/2014/main" id="{0F8E7709-16D0-188D-4C26-4F6FCA1D1B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97" name="Group 3231">
                <a:extLst>
                  <a:ext uri="{FF2B5EF4-FFF2-40B4-BE49-F238E27FC236}">
                    <a16:creationId xmlns:a16="http://schemas.microsoft.com/office/drawing/2014/main" id="{33738650-F240-5DE8-A5A1-A481FC8B04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3214" name="AutoShape 3232">
                  <a:extLst>
                    <a:ext uri="{FF2B5EF4-FFF2-40B4-BE49-F238E27FC236}">
                      <a16:creationId xmlns:a16="http://schemas.microsoft.com/office/drawing/2014/main" id="{AA592158-AF81-1BA4-FC8A-436CCCFEB7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15" name="Line 3233">
                  <a:extLst>
                    <a:ext uri="{FF2B5EF4-FFF2-40B4-BE49-F238E27FC236}">
                      <a16:creationId xmlns:a16="http://schemas.microsoft.com/office/drawing/2014/main" id="{28B32E77-AB8A-B637-FDB2-3B786A2631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16" name="AutoShape 3234">
                  <a:extLst>
                    <a:ext uri="{FF2B5EF4-FFF2-40B4-BE49-F238E27FC236}">
                      <a16:creationId xmlns:a16="http://schemas.microsoft.com/office/drawing/2014/main" id="{E4666B52-CFDD-A78A-F601-276982E283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98" name="Group 3235">
                <a:extLst>
                  <a:ext uri="{FF2B5EF4-FFF2-40B4-BE49-F238E27FC236}">
                    <a16:creationId xmlns:a16="http://schemas.microsoft.com/office/drawing/2014/main" id="{742BEF03-D300-7447-9295-CA96016BAA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3211" name="AutoShape 3236">
                  <a:extLst>
                    <a:ext uri="{FF2B5EF4-FFF2-40B4-BE49-F238E27FC236}">
                      <a16:creationId xmlns:a16="http://schemas.microsoft.com/office/drawing/2014/main" id="{DB670083-A4A2-B59B-C103-F0F00630E4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12" name="Line 3237">
                  <a:extLst>
                    <a:ext uri="{FF2B5EF4-FFF2-40B4-BE49-F238E27FC236}">
                      <a16:creationId xmlns:a16="http://schemas.microsoft.com/office/drawing/2014/main" id="{4C57F205-DD26-6AA8-97EF-A39878650F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13" name="AutoShape 3238">
                  <a:extLst>
                    <a:ext uri="{FF2B5EF4-FFF2-40B4-BE49-F238E27FC236}">
                      <a16:creationId xmlns:a16="http://schemas.microsoft.com/office/drawing/2014/main" id="{54C03E4B-1F51-7D5C-971F-854C11EFAC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99" name="Group 3239">
                <a:extLst>
                  <a:ext uri="{FF2B5EF4-FFF2-40B4-BE49-F238E27FC236}">
                    <a16:creationId xmlns:a16="http://schemas.microsoft.com/office/drawing/2014/main" id="{5DEE2FEA-2803-FEBB-BC7F-74418ECF5B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3208" name="AutoShape 3240">
                  <a:extLst>
                    <a:ext uri="{FF2B5EF4-FFF2-40B4-BE49-F238E27FC236}">
                      <a16:creationId xmlns:a16="http://schemas.microsoft.com/office/drawing/2014/main" id="{2637936A-C0C2-888C-508B-49F188847F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9" name="Line 3241">
                  <a:extLst>
                    <a:ext uri="{FF2B5EF4-FFF2-40B4-BE49-F238E27FC236}">
                      <a16:creationId xmlns:a16="http://schemas.microsoft.com/office/drawing/2014/main" id="{28474F1D-F3E0-034A-7438-C5B599C025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10" name="AutoShape 3242">
                  <a:extLst>
                    <a:ext uri="{FF2B5EF4-FFF2-40B4-BE49-F238E27FC236}">
                      <a16:creationId xmlns:a16="http://schemas.microsoft.com/office/drawing/2014/main" id="{9E71F7D1-39C3-1438-EBF9-A670C00278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200" name="Group 3243">
                <a:extLst>
                  <a:ext uri="{FF2B5EF4-FFF2-40B4-BE49-F238E27FC236}">
                    <a16:creationId xmlns:a16="http://schemas.microsoft.com/office/drawing/2014/main" id="{5124194B-DB55-24D9-AD92-909471C67F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3205" name="AutoShape 3244">
                  <a:extLst>
                    <a:ext uri="{FF2B5EF4-FFF2-40B4-BE49-F238E27FC236}">
                      <a16:creationId xmlns:a16="http://schemas.microsoft.com/office/drawing/2014/main" id="{DC9B20BB-7B9C-CD03-3730-29F84245E3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6" name="Line 3245">
                  <a:extLst>
                    <a:ext uri="{FF2B5EF4-FFF2-40B4-BE49-F238E27FC236}">
                      <a16:creationId xmlns:a16="http://schemas.microsoft.com/office/drawing/2014/main" id="{BD882E5B-8EA2-1F8E-BE88-684829239D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7" name="AutoShape 3246">
                  <a:extLst>
                    <a:ext uri="{FF2B5EF4-FFF2-40B4-BE49-F238E27FC236}">
                      <a16:creationId xmlns:a16="http://schemas.microsoft.com/office/drawing/2014/main" id="{3D517573-035A-EBAB-0FDC-8D09A35FD2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201" name="Group 3247">
                <a:extLst>
                  <a:ext uri="{FF2B5EF4-FFF2-40B4-BE49-F238E27FC236}">
                    <a16:creationId xmlns:a16="http://schemas.microsoft.com/office/drawing/2014/main" id="{0F7992B8-03FB-E318-9FB5-A3237A2ACE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3202" name="AutoShape 3248">
                  <a:extLst>
                    <a:ext uri="{FF2B5EF4-FFF2-40B4-BE49-F238E27FC236}">
                      <a16:creationId xmlns:a16="http://schemas.microsoft.com/office/drawing/2014/main" id="{728133A9-DDBC-DB79-D3BA-D97AA127D3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3" name="Line 3249">
                  <a:extLst>
                    <a:ext uri="{FF2B5EF4-FFF2-40B4-BE49-F238E27FC236}">
                      <a16:creationId xmlns:a16="http://schemas.microsoft.com/office/drawing/2014/main" id="{74419D7A-9AD7-C163-A5D9-8E5E0D8B1F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4" name="AutoShape 3250">
                  <a:extLst>
                    <a:ext uri="{FF2B5EF4-FFF2-40B4-BE49-F238E27FC236}">
                      <a16:creationId xmlns:a16="http://schemas.microsoft.com/office/drawing/2014/main" id="{A38B6071-10C0-CD03-D6DD-6009EAFED2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3151" name="Group 3251">
              <a:extLst>
                <a:ext uri="{FF2B5EF4-FFF2-40B4-BE49-F238E27FC236}">
                  <a16:creationId xmlns:a16="http://schemas.microsoft.com/office/drawing/2014/main" id="{265D796D-AE17-8C4B-0579-6FD39A6880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2" y="3872"/>
              <a:ext cx="1968" cy="240"/>
              <a:chOff x="2992" y="3872"/>
              <a:chExt cx="1968" cy="240"/>
            </a:xfrm>
          </p:grpSpPr>
          <p:grpSp>
            <p:nvGrpSpPr>
              <p:cNvPr id="3152" name="Group 3252">
                <a:extLst>
                  <a:ext uri="{FF2B5EF4-FFF2-40B4-BE49-F238E27FC236}">
                    <a16:creationId xmlns:a16="http://schemas.microsoft.com/office/drawing/2014/main" id="{EC0EF53B-1677-3633-E7E2-08C42A89A0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2" y="3872"/>
                <a:ext cx="240" cy="240"/>
                <a:chOff x="1584" y="1104"/>
                <a:chExt cx="2448" cy="2456"/>
              </a:xfrm>
            </p:grpSpPr>
            <p:sp>
              <p:nvSpPr>
                <p:cNvPr id="3189" name="AutoShape 3253">
                  <a:extLst>
                    <a:ext uri="{FF2B5EF4-FFF2-40B4-BE49-F238E27FC236}">
                      <a16:creationId xmlns:a16="http://schemas.microsoft.com/office/drawing/2014/main" id="{E7D4140B-23F2-A096-BA60-E7A861DA30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90" name="Line 3254">
                  <a:extLst>
                    <a:ext uri="{FF2B5EF4-FFF2-40B4-BE49-F238E27FC236}">
                      <a16:creationId xmlns:a16="http://schemas.microsoft.com/office/drawing/2014/main" id="{A08BA231-A5FB-5115-002E-890BBF2520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91" name="AutoShape 3255">
                  <a:extLst>
                    <a:ext uri="{FF2B5EF4-FFF2-40B4-BE49-F238E27FC236}">
                      <a16:creationId xmlns:a16="http://schemas.microsoft.com/office/drawing/2014/main" id="{20A3AB9F-3246-D8E1-095B-0109AB332C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53" name="Group 3256">
                <a:extLst>
                  <a:ext uri="{FF2B5EF4-FFF2-40B4-BE49-F238E27FC236}">
                    <a16:creationId xmlns:a16="http://schemas.microsoft.com/office/drawing/2014/main" id="{270D9F09-A8CD-2FE0-9F64-6601E21344C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4" y="3872"/>
                <a:ext cx="240" cy="240"/>
                <a:chOff x="1584" y="1104"/>
                <a:chExt cx="2448" cy="2456"/>
              </a:xfrm>
            </p:grpSpPr>
            <p:sp>
              <p:nvSpPr>
                <p:cNvPr id="3186" name="AutoShape 3257">
                  <a:extLst>
                    <a:ext uri="{FF2B5EF4-FFF2-40B4-BE49-F238E27FC236}">
                      <a16:creationId xmlns:a16="http://schemas.microsoft.com/office/drawing/2014/main" id="{0200AC4C-BC88-5794-E7F9-745BBCF316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87" name="Line 3258">
                  <a:extLst>
                    <a:ext uri="{FF2B5EF4-FFF2-40B4-BE49-F238E27FC236}">
                      <a16:creationId xmlns:a16="http://schemas.microsoft.com/office/drawing/2014/main" id="{A6D479F6-8053-41FC-AB4F-6B5F8148AA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88" name="AutoShape 3259">
                  <a:extLst>
                    <a:ext uri="{FF2B5EF4-FFF2-40B4-BE49-F238E27FC236}">
                      <a16:creationId xmlns:a16="http://schemas.microsoft.com/office/drawing/2014/main" id="{B9A4657A-9D61-2AF2-2890-5C6AC899A0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54" name="Group 3260">
                <a:extLst>
                  <a:ext uri="{FF2B5EF4-FFF2-40B4-BE49-F238E27FC236}">
                    <a16:creationId xmlns:a16="http://schemas.microsoft.com/office/drawing/2014/main" id="{C231577B-F6EE-8A5B-2541-4264F650981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76" y="3872"/>
                <a:ext cx="240" cy="240"/>
                <a:chOff x="1584" y="1104"/>
                <a:chExt cx="2448" cy="2456"/>
              </a:xfrm>
            </p:grpSpPr>
            <p:sp>
              <p:nvSpPr>
                <p:cNvPr id="3183" name="AutoShape 3261">
                  <a:extLst>
                    <a:ext uri="{FF2B5EF4-FFF2-40B4-BE49-F238E27FC236}">
                      <a16:creationId xmlns:a16="http://schemas.microsoft.com/office/drawing/2014/main" id="{9F7CB9FC-013E-6797-6005-75E9550F25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84" name="Line 3262">
                  <a:extLst>
                    <a:ext uri="{FF2B5EF4-FFF2-40B4-BE49-F238E27FC236}">
                      <a16:creationId xmlns:a16="http://schemas.microsoft.com/office/drawing/2014/main" id="{A06DAEAA-8F99-4CB9-CC21-C41F217C53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85" name="AutoShape 3263">
                  <a:extLst>
                    <a:ext uri="{FF2B5EF4-FFF2-40B4-BE49-F238E27FC236}">
                      <a16:creationId xmlns:a16="http://schemas.microsoft.com/office/drawing/2014/main" id="{49D5394F-4AC5-F79F-C785-070D6AA43B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55" name="Group 3264">
                <a:extLst>
                  <a:ext uri="{FF2B5EF4-FFF2-40B4-BE49-F238E27FC236}">
                    <a16:creationId xmlns:a16="http://schemas.microsoft.com/office/drawing/2014/main" id="{BC76DC04-A930-540F-C565-9D0F34A3C8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68" y="3872"/>
                <a:ext cx="240" cy="240"/>
                <a:chOff x="1584" y="1104"/>
                <a:chExt cx="2448" cy="2456"/>
              </a:xfrm>
            </p:grpSpPr>
            <p:sp>
              <p:nvSpPr>
                <p:cNvPr id="3180" name="AutoShape 3265">
                  <a:extLst>
                    <a:ext uri="{FF2B5EF4-FFF2-40B4-BE49-F238E27FC236}">
                      <a16:creationId xmlns:a16="http://schemas.microsoft.com/office/drawing/2014/main" id="{4BFB86EB-C1A8-3E82-0918-4F406AE2C7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81" name="Line 3266">
                  <a:extLst>
                    <a:ext uri="{FF2B5EF4-FFF2-40B4-BE49-F238E27FC236}">
                      <a16:creationId xmlns:a16="http://schemas.microsoft.com/office/drawing/2014/main" id="{5E1991D0-41B1-0002-A7DE-13DE54F346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82" name="AutoShape 3267">
                  <a:extLst>
                    <a:ext uri="{FF2B5EF4-FFF2-40B4-BE49-F238E27FC236}">
                      <a16:creationId xmlns:a16="http://schemas.microsoft.com/office/drawing/2014/main" id="{771815C6-7DE7-9506-4CE3-955F15C57A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56" name="Group 3268">
                <a:extLst>
                  <a:ext uri="{FF2B5EF4-FFF2-40B4-BE49-F238E27FC236}">
                    <a16:creationId xmlns:a16="http://schemas.microsoft.com/office/drawing/2014/main" id="{2BAC944A-4147-3F4F-87C3-B1FC03A46B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60" y="3872"/>
                <a:ext cx="240" cy="240"/>
                <a:chOff x="1584" y="1104"/>
                <a:chExt cx="2448" cy="2456"/>
              </a:xfrm>
            </p:grpSpPr>
            <p:sp>
              <p:nvSpPr>
                <p:cNvPr id="3177" name="AutoShape 3269">
                  <a:extLst>
                    <a:ext uri="{FF2B5EF4-FFF2-40B4-BE49-F238E27FC236}">
                      <a16:creationId xmlns:a16="http://schemas.microsoft.com/office/drawing/2014/main" id="{6201950D-9A3D-F12D-BD56-99A27EEE40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78" name="Line 3270">
                  <a:extLst>
                    <a:ext uri="{FF2B5EF4-FFF2-40B4-BE49-F238E27FC236}">
                      <a16:creationId xmlns:a16="http://schemas.microsoft.com/office/drawing/2014/main" id="{E2071886-E9BF-F773-010C-9A79008E07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79" name="AutoShape 3271">
                  <a:extLst>
                    <a:ext uri="{FF2B5EF4-FFF2-40B4-BE49-F238E27FC236}">
                      <a16:creationId xmlns:a16="http://schemas.microsoft.com/office/drawing/2014/main" id="{ED4514E5-D277-8F96-B69D-959BC0B8AA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57" name="Group 3272">
                <a:extLst>
                  <a:ext uri="{FF2B5EF4-FFF2-40B4-BE49-F238E27FC236}">
                    <a16:creationId xmlns:a16="http://schemas.microsoft.com/office/drawing/2014/main" id="{16CB6E42-D156-B980-8E80-879AF0056A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2" y="3872"/>
                <a:ext cx="240" cy="240"/>
                <a:chOff x="1584" y="1104"/>
                <a:chExt cx="2448" cy="2456"/>
              </a:xfrm>
            </p:grpSpPr>
            <p:sp>
              <p:nvSpPr>
                <p:cNvPr id="3174" name="AutoShape 3273">
                  <a:extLst>
                    <a:ext uri="{FF2B5EF4-FFF2-40B4-BE49-F238E27FC236}">
                      <a16:creationId xmlns:a16="http://schemas.microsoft.com/office/drawing/2014/main" id="{4790EA27-84A8-A181-1EC4-3BE7B3FDB3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75" name="Line 3274">
                  <a:extLst>
                    <a:ext uri="{FF2B5EF4-FFF2-40B4-BE49-F238E27FC236}">
                      <a16:creationId xmlns:a16="http://schemas.microsoft.com/office/drawing/2014/main" id="{470DBA0D-D5F7-AF83-5459-4A49F15FD0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76" name="AutoShape 3275">
                  <a:extLst>
                    <a:ext uri="{FF2B5EF4-FFF2-40B4-BE49-F238E27FC236}">
                      <a16:creationId xmlns:a16="http://schemas.microsoft.com/office/drawing/2014/main" id="{A6F52DFA-DF60-2645-09B5-858E67F8E9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58" name="Group 3276">
                <a:extLst>
                  <a:ext uri="{FF2B5EF4-FFF2-40B4-BE49-F238E27FC236}">
                    <a16:creationId xmlns:a16="http://schemas.microsoft.com/office/drawing/2014/main" id="{09E9604E-E481-64DA-DEC2-60825873D8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44" y="3872"/>
                <a:ext cx="240" cy="240"/>
                <a:chOff x="1584" y="1104"/>
                <a:chExt cx="2448" cy="2456"/>
              </a:xfrm>
            </p:grpSpPr>
            <p:sp>
              <p:nvSpPr>
                <p:cNvPr id="3171" name="AutoShape 3277">
                  <a:extLst>
                    <a:ext uri="{FF2B5EF4-FFF2-40B4-BE49-F238E27FC236}">
                      <a16:creationId xmlns:a16="http://schemas.microsoft.com/office/drawing/2014/main" id="{4684DC7F-A410-EAF7-A711-7999AB76C7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72" name="Line 3278">
                  <a:extLst>
                    <a:ext uri="{FF2B5EF4-FFF2-40B4-BE49-F238E27FC236}">
                      <a16:creationId xmlns:a16="http://schemas.microsoft.com/office/drawing/2014/main" id="{9A05D828-9D75-B250-5406-B62D5226E6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73" name="AutoShape 3279">
                  <a:extLst>
                    <a:ext uri="{FF2B5EF4-FFF2-40B4-BE49-F238E27FC236}">
                      <a16:creationId xmlns:a16="http://schemas.microsoft.com/office/drawing/2014/main" id="{4D95D129-AE96-3A6C-668E-52D1764539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59" name="Group 3280">
                <a:extLst>
                  <a:ext uri="{FF2B5EF4-FFF2-40B4-BE49-F238E27FC236}">
                    <a16:creationId xmlns:a16="http://schemas.microsoft.com/office/drawing/2014/main" id="{EF006DFA-2DC5-5ED1-0114-12EFD0EC3F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36" y="3872"/>
                <a:ext cx="240" cy="240"/>
                <a:chOff x="1584" y="1104"/>
                <a:chExt cx="2448" cy="2456"/>
              </a:xfrm>
            </p:grpSpPr>
            <p:sp>
              <p:nvSpPr>
                <p:cNvPr id="3168" name="AutoShape 3281">
                  <a:extLst>
                    <a:ext uri="{FF2B5EF4-FFF2-40B4-BE49-F238E27FC236}">
                      <a16:creationId xmlns:a16="http://schemas.microsoft.com/office/drawing/2014/main" id="{5DC99DEB-E61C-5FEF-EFCD-BE2C105D2B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69" name="Line 3282">
                  <a:extLst>
                    <a:ext uri="{FF2B5EF4-FFF2-40B4-BE49-F238E27FC236}">
                      <a16:creationId xmlns:a16="http://schemas.microsoft.com/office/drawing/2014/main" id="{E0CA973D-CE57-26C6-2E1C-F6A5B7676F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70" name="AutoShape 3283">
                  <a:extLst>
                    <a:ext uri="{FF2B5EF4-FFF2-40B4-BE49-F238E27FC236}">
                      <a16:creationId xmlns:a16="http://schemas.microsoft.com/office/drawing/2014/main" id="{150F4D66-47B7-C236-F452-9D334403DD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60" name="Group 3284">
                <a:extLst>
                  <a:ext uri="{FF2B5EF4-FFF2-40B4-BE49-F238E27FC236}">
                    <a16:creationId xmlns:a16="http://schemas.microsoft.com/office/drawing/2014/main" id="{70745C31-8E40-126B-EA58-BA701C7664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28" y="3872"/>
                <a:ext cx="240" cy="240"/>
                <a:chOff x="1584" y="1104"/>
                <a:chExt cx="2448" cy="2456"/>
              </a:xfrm>
            </p:grpSpPr>
            <p:sp>
              <p:nvSpPr>
                <p:cNvPr id="3165" name="AutoShape 3285">
                  <a:extLst>
                    <a:ext uri="{FF2B5EF4-FFF2-40B4-BE49-F238E27FC236}">
                      <a16:creationId xmlns:a16="http://schemas.microsoft.com/office/drawing/2014/main" id="{ECA03341-3D31-18EF-9428-BD5DE30189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66" name="Line 3286">
                  <a:extLst>
                    <a:ext uri="{FF2B5EF4-FFF2-40B4-BE49-F238E27FC236}">
                      <a16:creationId xmlns:a16="http://schemas.microsoft.com/office/drawing/2014/main" id="{7D58EE39-E824-CC5D-2036-6E1E598722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67" name="AutoShape 3287">
                  <a:extLst>
                    <a:ext uri="{FF2B5EF4-FFF2-40B4-BE49-F238E27FC236}">
                      <a16:creationId xmlns:a16="http://schemas.microsoft.com/office/drawing/2014/main" id="{D430899E-E5E9-97E0-A168-8437D950C7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61" name="Group 3288">
                <a:extLst>
                  <a:ext uri="{FF2B5EF4-FFF2-40B4-BE49-F238E27FC236}">
                    <a16:creationId xmlns:a16="http://schemas.microsoft.com/office/drawing/2014/main" id="{F6C54161-768C-3082-45A5-177EFAADA22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20" y="3872"/>
                <a:ext cx="240" cy="240"/>
                <a:chOff x="1584" y="1104"/>
                <a:chExt cx="2448" cy="2456"/>
              </a:xfrm>
            </p:grpSpPr>
            <p:sp>
              <p:nvSpPr>
                <p:cNvPr id="3162" name="AutoShape 3289">
                  <a:extLst>
                    <a:ext uri="{FF2B5EF4-FFF2-40B4-BE49-F238E27FC236}">
                      <a16:creationId xmlns:a16="http://schemas.microsoft.com/office/drawing/2014/main" id="{211A98C0-09D3-E241-8577-1D987C9FDD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63" name="Line 3290">
                  <a:extLst>
                    <a:ext uri="{FF2B5EF4-FFF2-40B4-BE49-F238E27FC236}">
                      <a16:creationId xmlns:a16="http://schemas.microsoft.com/office/drawing/2014/main" id="{2B43660C-4D68-BF48-0EDE-02B90FA14F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64" name="AutoShape 3291">
                  <a:extLst>
                    <a:ext uri="{FF2B5EF4-FFF2-40B4-BE49-F238E27FC236}">
                      <a16:creationId xmlns:a16="http://schemas.microsoft.com/office/drawing/2014/main" id="{708B8D93-3164-6239-FD7F-DDDB027AEC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</p:grpSp>
      <p:grpSp>
        <p:nvGrpSpPr>
          <p:cNvPr id="3552" name="Group 3292">
            <a:extLst>
              <a:ext uri="{FF2B5EF4-FFF2-40B4-BE49-F238E27FC236}">
                <a16:creationId xmlns:a16="http://schemas.microsoft.com/office/drawing/2014/main" id="{1D593FC2-4AC8-F87A-F0A5-FB7D6D534692}"/>
              </a:ext>
            </a:extLst>
          </p:cNvPr>
          <p:cNvGrpSpPr>
            <a:grpSpLocks/>
          </p:cNvGrpSpPr>
          <p:nvPr/>
        </p:nvGrpSpPr>
        <p:grpSpPr bwMode="auto">
          <a:xfrm>
            <a:off x="1040468" y="1741762"/>
            <a:ext cx="4013200" cy="1270000"/>
            <a:chOff x="2992" y="3312"/>
            <a:chExt cx="2528" cy="800"/>
          </a:xfrm>
        </p:grpSpPr>
        <p:grpSp>
          <p:nvGrpSpPr>
            <p:cNvPr id="3553" name="Group 3293">
              <a:extLst>
                <a:ext uri="{FF2B5EF4-FFF2-40B4-BE49-F238E27FC236}">
                  <a16:creationId xmlns:a16="http://schemas.microsoft.com/office/drawing/2014/main" id="{E69EFA8B-9015-7FDC-F12D-883260DC3D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2" y="3312"/>
              <a:ext cx="1968" cy="240"/>
              <a:chOff x="3504" y="720"/>
              <a:chExt cx="1968" cy="240"/>
            </a:xfrm>
          </p:grpSpPr>
          <p:grpSp>
            <p:nvGrpSpPr>
              <p:cNvPr id="3923" name="Group 3294">
                <a:extLst>
                  <a:ext uri="{FF2B5EF4-FFF2-40B4-BE49-F238E27FC236}">
                    <a16:creationId xmlns:a16="http://schemas.microsoft.com/office/drawing/2014/main" id="{25F3A1B6-5500-B2DF-784D-906F5E0721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3960" name="AutoShape 3295">
                  <a:extLst>
                    <a:ext uri="{FF2B5EF4-FFF2-40B4-BE49-F238E27FC236}">
                      <a16:creationId xmlns:a16="http://schemas.microsoft.com/office/drawing/2014/main" id="{331BA932-7CAB-4CC0-D9E5-13C0B1968D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61" name="Line 3296">
                  <a:extLst>
                    <a:ext uri="{FF2B5EF4-FFF2-40B4-BE49-F238E27FC236}">
                      <a16:creationId xmlns:a16="http://schemas.microsoft.com/office/drawing/2014/main" id="{51125692-F8F0-85BC-7047-0925BE56A8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62" name="AutoShape 3297">
                  <a:extLst>
                    <a:ext uri="{FF2B5EF4-FFF2-40B4-BE49-F238E27FC236}">
                      <a16:creationId xmlns:a16="http://schemas.microsoft.com/office/drawing/2014/main" id="{B2C7046B-2931-B8E3-B646-4E8585B4E7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924" name="Group 3298">
                <a:extLst>
                  <a:ext uri="{FF2B5EF4-FFF2-40B4-BE49-F238E27FC236}">
                    <a16:creationId xmlns:a16="http://schemas.microsoft.com/office/drawing/2014/main" id="{B0C5C5F6-1ED4-F86A-33D2-26E0A995937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3957" name="AutoShape 3299">
                  <a:extLst>
                    <a:ext uri="{FF2B5EF4-FFF2-40B4-BE49-F238E27FC236}">
                      <a16:creationId xmlns:a16="http://schemas.microsoft.com/office/drawing/2014/main" id="{E6D018E7-0686-8F70-A9F2-836DCC12C7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58" name="Line 3300">
                  <a:extLst>
                    <a:ext uri="{FF2B5EF4-FFF2-40B4-BE49-F238E27FC236}">
                      <a16:creationId xmlns:a16="http://schemas.microsoft.com/office/drawing/2014/main" id="{1F2B037B-D8D1-98A5-C4D5-D9173E8E41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59" name="AutoShape 3301">
                  <a:extLst>
                    <a:ext uri="{FF2B5EF4-FFF2-40B4-BE49-F238E27FC236}">
                      <a16:creationId xmlns:a16="http://schemas.microsoft.com/office/drawing/2014/main" id="{A4DD7335-7D8E-E60B-24E5-B4BD1C7DEA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925" name="Group 3302">
                <a:extLst>
                  <a:ext uri="{FF2B5EF4-FFF2-40B4-BE49-F238E27FC236}">
                    <a16:creationId xmlns:a16="http://schemas.microsoft.com/office/drawing/2014/main" id="{34948DD6-8BF1-77CC-5909-F9DBB70047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3954" name="AutoShape 3303">
                  <a:extLst>
                    <a:ext uri="{FF2B5EF4-FFF2-40B4-BE49-F238E27FC236}">
                      <a16:creationId xmlns:a16="http://schemas.microsoft.com/office/drawing/2014/main" id="{FE5F67C6-3543-B10A-150D-DF3EDEB06B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55" name="Line 3304">
                  <a:extLst>
                    <a:ext uri="{FF2B5EF4-FFF2-40B4-BE49-F238E27FC236}">
                      <a16:creationId xmlns:a16="http://schemas.microsoft.com/office/drawing/2014/main" id="{F9B63B57-4236-7FE5-C17B-4CCF87795B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56" name="AutoShape 3305">
                  <a:extLst>
                    <a:ext uri="{FF2B5EF4-FFF2-40B4-BE49-F238E27FC236}">
                      <a16:creationId xmlns:a16="http://schemas.microsoft.com/office/drawing/2014/main" id="{0F94AF80-4EF4-EF2F-294B-56905639E2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926" name="Group 3306">
                <a:extLst>
                  <a:ext uri="{FF2B5EF4-FFF2-40B4-BE49-F238E27FC236}">
                    <a16:creationId xmlns:a16="http://schemas.microsoft.com/office/drawing/2014/main" id="{04CD7C1B-6C6D-17BD-B625-521EB037F0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3951" name="AutoShape 3307">
                  <a:extLst>
                    <a:ext uri="{FF2B5EF4-FFF2-40B4-BE49-F238E27FC236}">
                      <a16:creationId xmlns:a16="http://schemas.microsoft.com/office/drawing/2014/main" id="{5BCFE61D-02B0-5A49-AEE2-A5CD179EE1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52" name="Line 3308">
                  <a:extLst>
                    <a:ext uri="{FF2B5EF4-FFF2-40B4-BE49-F238E27FC236}">
                      <a16:creationId xmlns:a16="http://schemas.microsoft.com/office/drawing/2014/main" id="{9615EEF4-0F5E-2A45-2214-7A3EF2A6DF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53" name="AutoShape 3309">
                  <a:extLst>
                    <a:ext uri="{FF2B5EF4-FFF2-40B4-BE49-F238E27FC236}">
                      <a16:creationId xmlns:a16="http://schemas.microsoft.com/office/drawing/2014/main" id="{375B5371-7010-A65D-7A8C-13EF7ADAB9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927" name="Group 3310">
                <a:extLst>
                  <a:ext uri="{FF2B5EF4-FFF2-40B4-BE49-F238E27FC236}">
                    <a16:creationId xmlns:a16="http://schemas.microsoft.com/office/drawing/2014/main" id="{CF2CBD74-A632-8464-1934-60946E839B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3948" name="AutoShape 3311">
                  <a:extLst>
                    <a:ext uri="{FF2B5EF4-FFF2-40B4-BE49-F238E27FC236}">
                      <a16:creationId xmlns:a16="http://schemas.microsoft.com/office/drawing/2014/main" id="{C804348C-FAED-B40B-3CCD-28D8FD705E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49" name="Line 3312">
                  <a:extLst>
                    <a:ext uri="{FF2B5EF4-FFF2-40B4-BE49-F238E27FC236}">
                      <a16:creationId xmlns:a16="http://schemas.microsoft.com/office/drawing/2014/main" id="{06BD56BD-975F-C5F9-77A4-4BCC76892C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50" name="AutoShape 3313">
                  <a:extLst>
                    <a:ext uri="{FF2B5EF4-FFF2-40B4-BE49-F238E27FC236}">
                      <a16:creationId xmlns:a16="http://schemas.microsoft.com/office/drawing/2014/main" id="{18FE511A-B952-FF71-298F-C0E18EBD2C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928" name="Group 3314">
                <a:extLst>
                  <a:ext uri="{FF2B5EF4-FFF2-40B4-BE49-F238E27FC236}">
                    <a16:creationId xmlns:a16="http://schemas.microsoft.com/office/drawing/2014/main" id="{16075276-1074-BC81-B740-4DC7070708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3945" name="AutoShape 3315">
                  <a:extLst>
                    <a:ext uri="{FF2B5EF4-FFF2-40B4-BE49-F238E27FC236}">
                      <a16:creationId xmlns:a16="http://schemas.microsoft.com/office/drawing/2014/main" id="{1CAED641-3E67-106E-7F4F-FE8B57B4C2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46" name="Line 3316">
                  <a:extLst>
                    <a:ext uri="{FF2B5EF4-FFF2-40B4-BE49-F238E27FC236}">
                      <a16:creationId xmlns:a16="http://schemas.microsoft.com/office/drawing/2014/main" id="{1C879097-9AE3-5D81-0C53-0CB4745D9B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47" name="AutoShape 3317">
                  <a:extLst>
                    <a:ext uri="{FF2B5EF4-FFF2-40B4-BE49-F238E27FC236}">
                      <a16:creationId xmlns:a16="http://schemas.microsoft.com/office/drawing/2014/main" id="{4890B898-D6BA-1E61-DFA8-E88105D19F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929" name="Group 3318">
                <a:extLst>
                  <a:ext uri="{FF2B5EF4-FFF2-40B4-BE49-F238E27FC236}">
                    <a16:creationId xmlns:a16="http://schemas.microsoft.com/office/drawing/2014/main" id="{13CCC72B-8C6E-27ED-DAFB-45DF4CD789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3942" name="AutoShape 3319">
                  <a:extLst>
                    <a:ext uri="{FF2B5EF4-FFF2-40B4-BE49-F238E27FC236}">
                      <a16:creationId xmlns:a16="http://schemas.microsoft.com/office/drawing/2014/main" id="{A4539B65-F233-D632-AAC2-DCE5C73F17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43" name="Line 3320">
                  <a:extLst>
                    <a:ext uri="{FF2B5EF4-FFF2-40B4-BE49-F238E27FC236}">
                      <a16:creationId xmlns:a16="http://schemas.microsoft.com/office/drawing/2014/main" id="{C4E47EFF-F44D-9350-85B4-40D066CF51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44" name="AutoShape 3321">
                  <a:extLst>
                    <a:ext uri="{FF2B5EF4-FFF2-40B4-BE49-F238E27FC236}">
                      <a16:creationId xmlns:a16="http://schemas.microsoft.com/office/drawing/2014/main" id="{B1C14CED-763E-344A-FDBF-4D1C18A23A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930" name="Group 3322">
                <a:extLst>
                  <a:ext uri="{FF2B5EF4-FFF2-40B4-BE49-F238E27FC236}">
                    <a16:creationId xmlns:a16="http://schemas.microsoft.com/office/drawing/2014/main" id="{67F2D321-F52C-D3F9-A755-123745DAED3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3939" name="AutoShape 3323">
                  <a:extLst>
                    <a:ext uri="{FF2B5EF4-FFF2-40B4-BE49-F238E27FC236}">
                      <a16:creationId xmlns:a16="http://schemas.microsoft.com/office/drawing/2014/main" id="{2B622F0C-7F47-491F-EF8F-3E348BFED9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40" name="Line 3324">
                  <a:extLst>
                    <a:ext uri="{FF2B5EF4-FFF2-40B4-BE49-F238E27FC236}">
                      <a16:creationId xmlns:a16="http://schemas.microsoft.com/office/drawing/2014/main" id="{B8A6E17A-3CBF-6769-EF1A-008E115782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41" name="AutoShape 3325">
                  <a:extLst>
                    <a:ext uri="{FF2B5EF4-FFF2-40B4-BE49-F238E27FC236}">
                      <a16:creationId xmlns:a16="http://schemas.microsoft.com/office/drawing/2014/main" id="{2D2208DF-9527-6B2A-A46D-E76E8A34CA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931" name="Group 3326">
                <a:extLst>
                  <a:ext uri="{FF2B5EF4-FFF2-40B4-BE49-F238E27FC236}">
                    <a16:creationId xmlns:a16="http://schemas.microsoft.com/office/drawing/2014/main" id="{4381A151-23A0-1D2D-0178-4C60ABCD6D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3936" name="AutoShape 3327">
                  <a:extLst>
                    <a:ext uri="{FF2B5EF4-FFF2-40B4-BE49-F238E27FC236}">
                      <a16:creationId xmlns:a16="http://schemas.microsoft.com/office/drawing/2014/main" id="{D557A69D-D205-8781-CB86-E7CA339182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37" name="Line 3328">
                  <a:extLst>
                    <a:ext uri="{FF2B5EF4-FFF2-40B4-BE49-F238E27FC236}">
                      <a16:creationId xmlns:a16="http://schemas.microsoft.com/office/drawing/2014/main" id="{CF2B1666-0FD6-004E-2A15-91C4519117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38" name="AutoShape 3329">
                  <a:extLst>
                    <a:ext uri="{FF2B5EF4-FFF2-40B4-BE49-F238E27FC236}">
                      <a16:creationId xmlns:a16="http://schemas.microsoft.com/office/drawing/2014/main" id="{A50A5EF0-4E3C-57E6-13A4-00BA3619EC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932" name="Group 3330">
                <a:extLst>
                  <a:ext uri="{FF2B5EF4-FFF2-40B4-BE49-F238E27FC236}">
                    <a16:creationId xmlns:a16="http://schemas.microsoft.com/office/drawing/2014/main" id="{3F4ECE34-9DA3-217E-2914-3F5FADF52D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3933" name="AutoShape 3331">
                  <a:extLst>
                    <a:ext uri="{FF2B5EF4-FFF2-40B4-BE49-F238E27FC236}">
                      <a16:creationId xmlns:a16="http://schemas.microsoft.com/office/drawing/2014/main" id="{565FFDCA-3D3E-1F55-4E27-36039D8D11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34" name="Line 3332">
                  <a:extLst>
                    <a:ext uri="{FF2B5EF4-FFF2-40B4-BE49-F238E27FC236}">
                      <a16:creationId xmlns:a16="http://schemas.microsoft.com/office/drawing/2014/main" id="{30D881FA-3F7B-6BDB-E6D8-DE250A085F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35" name="AutoShape 3333">
                  <a:extLst>
                    <a:ext uri="{FF2B5EF4-FFF2-40B4-BE49-F238E27FC236}">
                      <a16:creationId xmlns:a16="http://schemas.microsoft.com/office/drawing/2014/main" id="{AB92E6F2-75DB-EDFA-1AE0-A61C4B781A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3554" name="Group 3334">
              <a:extLst>
                <a:ext uri="{FF2B5EF4-FFF2-40B4-BE49-F238E27FC236}">
                  <a16:creationId xmlns:a16="http://schemas.microsoft.com/office/drawing/2014/main" id="{EE53552A-C139-8DE4-0916-6189623BFE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88" y="3376"/>
              <a:ext cx="1968" cy="240"/>
              <a:chOff x="3504" y="720"/>
              <a:chExt cx="1968" cy="240"/>
            </a:xfrm>
          </p:grpSpPr>
          <p:grpSp>
            <p:nvGrpSpPr>
              <p:cNvPr id="3883" name="Group 3335">
                <a:extLst>
                  <a:ext uri="{FF2B5EF4-FFF2-40B4-BE49-F238E27FC236}">
                    <a16:creationId xmlns:a16="http://schemas.microsoft.com/office/drawing/2014/main" id="{4F66BA0B-77B0-5E8C-2A76-2174EB6B553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3920" name="AutoShape 3336">
                  <a:extLst>
                    <a:ext uri="{FF2B5EF4-FFF2-40B4-BE49-F238E27FC236}">
                      <a16:creationId xmlns:a16="http://schemas.microsoft.com/office/drawing/2014/main" id="{DD098D84-B817-B1AD-3A6E-912E5DD87F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21" name="Line 3337">
                  <a:extLst>
                    <a:ext uri="{FF2B5EF4-FFF2-40B4-BE49-F238E27FC236}">
                      <a16:creationId xmlns:a16="http://schemas.microsoft.com/office/drawing/2014/main" id="{D663333A-F32B-3C26-2A68-9EB3B0430B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22" name="AutoShape 3338">
                  <a:extLst>
                    <a:ext uri="{FF2B5EF4-FFF2-40B4-BE49-F238E27FC236}">
                      <a16:creationId xmlns:a16="http://schemas.microsoft.com/office/drawing/2014/main" id="{FE8790F5-E713-693E-66C8-27D6F5AF07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884" name="Group 3339">
                <a:extLst>
                  <a:ext uri="{FF2B5EF4-FFF2-40B4-BE49-F238E27FC236}">
                    <a16:creationId xmlns:a16="http://schemas.microsoft.com/office/drawing/2014/main" id="{164DB0EE-14AD-C153-D1FE-ACD032F3ADB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3917" name="AutoShape 3340">
                  <a:extLst>
                    <a:ext uri="{FF2B5EF4-FFF2-40B4-BE49-F238E27FC236}">
                      <a16:creationId xmlns:a16="http://schemas.microsoft.com/office/drawing/2014/main" id="{1CDEAD28-F5C8-24A1-2971-5A53169D12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18" name="Line 3341">
                  <a:extLst>
                    <a:ext uri="{FF2B5EF4-FFF2-40B4-BE49-F238E27FC236}">
                      <a16:creationId xmlns:a16="http://schemas.microsoft.com/office/drawing/2014/main" id="{CCD4FBFE-B1FB-BCAA-815A-3ED64D41B3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19" name="AutoShape 3342">
                  <a:extLst>
                    <a:ext uri="{FF2B5EF4-FFF2-40B4-BE49-F238E27FC236}">
                      <a16:creationId xmlns:a16="http://schemas.microsoft.com/office/drawing/2014/main" id="{B1FDA00E-20A2-5752-9A96-C1A9586C65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885" name="Group 3343">
                <a:extLst>
                  <a:ext uri="{FF2B5EF4-FFF2-40B4-BE49-F238E27FC236}">
                    <a16:creationId xmlns:a16="http://schemas.microsoft.com/office/drawing/2014/main" id="{5EFFB14B-6ED2-E041-D123-BDB2DEBC2B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3914" name="AutoShape 3344">
                  <a:extLst>
                    <a:ext uri="{FF2B5EF4-FFF2-40B4-BE49-F238E27FC236}">
                      <a16:creationId xmlns:a16="http://schemas.microsoft.com/office/drawing/2014/main" id="{463644B8-FC86-01D2-39F6-7991F1FDEF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15" name="Line 3345">
                  <a:extLst>
                    <a:ext uri="{FF2B5EF4-FFF2-40B4-BE49-F238E27FC236}">
                      <a16:creationId xmlns:a16="http://schemas.microsoft.com/office/drawing/2014/main" id="{CE1F52D5-0942-3E47-32AE-F384BA4F60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16" name="AutoShape 3346">
                  <a:extLst>
                    <a:ext uri="{FF2B5EF4-FFF2-40B4-BE49-F238E27FC236}">
                      <a16:creationId xmlns:a16="http://schemas.microsoft.com/office/drawing/2014/main" id="{E46926F1-C71C-8766-C508-BFAFCDAAA7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886" name="Group 3347">
                <a:extLst>
                  <a:ext uri="{FF2B5EF4-FFF2-40B4-BE49-F238E27FC236}">
                    <a16:creationId xmlns:a16="http://schemas.microsoft.com/office/drawing/2014/main" id="{52F2C247-833C-9F23-2791-D793793ACC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3911" name="AutoShape 3348">
                  <a:extLst>
                    <a:ext uri="{FF2B5EF4-FFF2-40B4-BE49-F238E27FC236}">
                      <a16:creationId xmlns:a16="http://schemas.microsoft.com/office/drawing/2014/main" id="{58A04421-1D43-23A3-7C8B-36EDB9535B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12" name="Line 3349">
                  <a:extLst>
                    <a:ext uri="{FF2B5EF4-FFF2-40B4-BE49-F238E27FC236}">
                      <a16:creationId xmlns:a16="http://schemas.microsoft.com/office/drawing/2014/main" id="{F6C99D8E-D436-2361-C4C5-A15362F0D0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13" name="AutoShape 3350">
                  <a:extLst>
                    <a:ext uri="{FF2B5EF4-FFF2-40B4-BE49-F238E27FC236}">
                      <a16:creationId xmlns:a16="http://schemas.microsoft.com/office/drawing/2014/main" id="{2542A49A-0051-CC0B-FBD8-7C983A87C3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887" name="Group 3351">
                <a:extLst>
                  <a:ext uri="{FF2B5EF4-FFF2-40B4-BE49-F238E27FC236}">
                    <a16:creationId xmlns:a16="http://schemas.microsoft.com/office/drawing/2014/main" id="{81560726-CAF7-9527-09E3-EBE9256D01E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3908" name="AutoShape 3352">
                  <a:extLst>
                    <a:ext uri="{FF2B5EF4-FFF2-40B4-BE49-F238E27FC236}">
                      <a16:creationId xmlns:a16="http://schemas.microsoft.com/office/drawing/2014/main" id="{51364007-4C03-6F32-9614-3839CF8A27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09" name="Line 3353">
                  <a:extLst>
                    <a:ext uri="{FF2B5EF4-FFF2-40B4-BE49-F238E27FC236}">
                      <a16:creationId xmlns:a16="http://schemas.microsoft.com/office/drawing/2014/main" id="{0BB66FD3-CF1F-D468-0D53-D16208E02D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10" name="AutoShape 3354">
                  <a:extLst>
                    <a:ext uri="{FF2B5EF4-FFF2-40B4-BE49-F238E27FC236}">
                      <a16:creationId xmlns:a16="http://schemas.microsoft.com/office/drawing/2014/main" id="{B516C106-C0A8-91D6-DA59-698A8A938E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888" name="Group 3355">
                <a:extLst>
                  <a:ext uri="{FF2B5EF4-FFF2-40B4-BE49-F238E27FC236}">
                    <a16:creationId xmlns:a16="http://schemas.microsoft.com/office/drawing/2014/main" id="{0EDD06AC-A0BC-6EF1-05F8-8E8B56188C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3905" name="AutoShape 3356">
                  <a:extLst>
                    <a:ext uri="{FF2B5EF4-FFF2-40B4-BE49-F238E27FC236}">
                      <a16:creationId xmlns:a16="http://schemas.microsoft.com/office/drawing/2014/main" id="{EEF45FC3-F30B-9576-94D6-C014797D35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06" name="Line 3357">
                  <a:extLst>
                    <a:ext uri="{FF2B5EF4-FFF2-40B4-BE49-F238E27FC236}">
                      <a16:creationId xmlns:a16="http://schemas.microsoft.com/office/drawing/2014/main" id="{FA766AA0-6787-223B-9D40-F682B5A009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07" name="AutoShape 3358">
                  <a:extLst>
                    <a:ext uri="{FF2B5EF4-FFF2-40B4-BE49-F238E27FC236}">
                      <a16:creationId xmlns:a16="http://schemas.microsoft.com/office/drawing/2014/main" id="{E359FE71-05C5-50C8-FDA0-AE062CAA7E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889" name="Group 3359">
                <a:extLst>
                  <a:ext uri="{FF2B5EF4-FFF2-40B4-BE49-F238E27FC236}">
                    <a16:creationId xmlns:a16="http://schemas.microsoft.com/office/drawing/2014/main" id="{0E09E8D0-CC3F-CEDA-4E6F-E73ECF17AB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3902" name="AutoShape 3360">
                  <a:extLst>
                    <a:ext uri="{FF2B5EF4-FFF2-40B4-BE49-F238E27FC236}">
                      <a16:creationId xmlns:a16="http://schemas.microsoft.com/office/drawing/2014/main" id="{E94C268D-B320-007A-769B-56FBAF87BB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03" name="Line 3361">
                  <a:extLst>
                    <a:ext uri="{FF2B5EF4-FFF2-40B4-BE49-F238E27FC236}">
                      <a16:creationId xmlns:a16="http://schemas.microsoft.com/office/drawing/2014/main" id="{EE694D12-1727-4DDE-0AA3-7900F60D6B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04" name="AutoShape 3362">
                  <a:extLst>
                    <a:ext uri="{FF2B5EF4-FFF2-40B4-BE49-F238E27FC236}">
                      <a16:creationId xmlns:a16="http://schemas.microsoft.com/office/drawing/2014/main" id="{2498115B-A9FB-34FC-0108-1A3B3DA22D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890" name="Group 3363">
                <a:extLst>
                  <a:ext uri="{FF2B5EF4-FFF2-40B4-BE49-F238E27FC236}">
                    <a16:creationId xmlns:a16="http://schemas.microsoft.com/office/drawing/2014/main" id="{57578EC3-7DD7-8FEC-2E5D-67ECBE73D02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3899" name="AutoShape 3364">
                  <a:extLst>
                    <a:ext uri="{FF2B5EF4-FFF2-40B4-BE49-F238E27FC236}">
                      <a16:creationId xmlns:a16="http://schemas.microsoft.com/office/drawing/2014/main" id="{9BCB1E79-A46A-89F8-0E02-BCE4EBB6ED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00" name="Line 3365">
                  <a:extLst>
                    <a:ext uri="{FF2B5EF4-FFF2-40B4-BE49-F238E27FC236}">
                      <a16:creationId xmlns:a16="http://schemas.microsoft.com/office/drawing/2014/main" id="{97CC1270-8E7C-DA6F-80F2-BF0014825C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01" name="AutoShape 3366">
                  <a:extLst>
                    <a:ext uri="{FF2B5EF4-FFF2-40B4-BE49-F238E27FC236}">
                      <a16:creationId xmlns:a16="http://schemas.microsoft.com/office/drawing/2014/main" id="{2D8B518A-CA4E-D172-237B-8A2B2C2EB6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891" name="Group 3367">
                <a:extLst>
                  <a:ext uri="{FF2B5EF4-FFF2-40B4-BE49-F238E27FC236}">
                    <a16:creationId xmlns:a16="http://schemas.microsoft.com/office/drawing/2014/main" id="{3DF3EE4B-0381-BB66-7293-9BA87E2F91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3896" name="AutoShape 3368">
                  <a:extLst>
                    <a:ext uri="{FF2B5EF4-FFF2-40B4-BE49-F238E27FC236}">
                      <a16:creationId xmlns:a16="http://schemas.microsoft.com/office/drawing/2014/main" id="{B3C76519-A6C0-E9EA-41E4-13C2CDCDEE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97" name="Line 3369">
                  <a:extLst>
                    <a:ext uri="{FF2B5EF4-FFF2-40B4-BE49-F238E27FC236}">
                      <a16:creationId xmlns:a16="http://schemas.microsoft.com/office/drawing/2014/main" id="{AE1BF42A-9D8B-7B8B-87E3-F8421783CE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98" name="AutoShape 3370">
                  <a:extLst>
                    <a:ext uri="{FF2B5EF4-FFF2-40B4-BE49-F238E27FC236}">
                      <a16:creationId xmlns:a16="http://schemas.microsoft.com/office/drawing/2014/main" id="{C6FC05A1-0652-AD4E-03F2-08C14CC7C6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892" name="Group 3371">
                <a:extLst>
                  <a:ext uri="{FF2B5EF4-FFF2-40B4-BE49-F238E27FC236}">
                    <a16:creationId xmlns:a16="http://schemas.microsoft.com/office/drawing/2014/main" id="{1E094931-A0B3-F330-0C71-50677CC2DD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3893" name="AutoShape 3372">
                  <a:extLst>
                    <a:ext uri="{FF2B5EF4-FFF2-40B4-BE49-F238E27FC236}">
                      <a16:creationId xmlns:a16="http://schemas.microsoft.com/office/drawing/2014/main" id="{8F4D172B-FBB3-20D2-1603-883E23F2C9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94" name="Line 3373">
                  <a:extLst>
                    <a:ext uri="{FF2B5EF4-FFF2-40B4-BE49-F238E27FC236}">
                      <a16:creationId xmlns:a16="http://schemas.microsoft.com/office/drawing/2014/main" id="{9FD3E85D-CBA1-2941-0727-A9A9AE4E89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95" name="AutoShape 3374">
                  <a:extLst>
                    <a:ext uri="{FF2B5EF4-FFF2-40B4-BE49-F238E27FC236}">
                      <a16:creationId xmlns:a16="http://schemas.microsoft.com/office/drawing/2014/main" id="{9A95F96E-6F9F-D0C6-BCF3-ABDD1D67E9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3555" name="Group 3375">
              <a:extLst>
                <a:ext uri="{FF2B5EF4-FFF2-40B4-BE49-F238E27FC236}">
                  <a16:creationId xmlns:a16="http://schemas.microsoft.com/office/drawing/2014/main" id="{BE6426BD-8E4E-F285-2B27-C3D566C6D1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4" y="3440"/>
              <a:ext cx="1968" cy="240"/>
              <a:chOff x="3504" y="720"/>
              <a:chExt cx="1968" cy="240"/>
            </a:xfrm>
          </p:grpSpPr>
          <p:grpSp>
            <p:nvGrpSpPr>
              <p:cNvPr id="3843" name="Group 3376">
                <a:extLst>
                  <a:ext uri="{FF2B5EF4-FFF2-40B4-BE49-F238E27FC236}">
                    <a16:creationId xmlns:a16="http://schemas.microsoft.com/office/drawing/2014/main" id="{B1049B66-7F16-9DF1-CEDA-6EAEE4403E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3880" name="AutoShape 3377">
                  <a:extLst>
                    <a:ext uri="{FF2B5EF4-FFF2-40B4-BE49-F238E27FC236}">
                      <a16:creationId xmlns:a16="http://schemas.microsoft.com/office/drawing/2014/main" id="{794ED861-65AE-618E-268F-1C611EAAB3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81" name="Line 3378">
                  <a:extLst>
                    <a:ext uri="{FF2B5EF4-FFF2-40B4-BE49-F238E27FC236}">
                      <a16:creationId xmlns:a16="http://schemas.microsoft.com/office/drawing/2014/main" id="{9D389DCD-58D2-C422-51A8-258E71ABEB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82" name="AutoShape 3379">
                  <a:extLst>
                    <a:ext uri="{FF2B5EF4-FFF2-40B4-BE49-F238E27FC236}">
                      <a16:creationId xmlns:a16="http://schemas.microsoft.com/office/drawing/2014/main" id="{0DAE7DF5-8B42-06F3-A28E-5E93896947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844" name="Group 3380">
                <a:extLst>
                  <a:ext uri="{FF2B5EF4-FFF2-40B4-BE49-F238E27FC236}">
                    <a16:creationId xmlns:a16="http://schemas.microsoft.com/office/drawing/2014/main" id="{E9E3DACC-7A47-81CF-E03C-230383AA86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3877" name="AutoShape 3381">
                  <a:extLst>
                    <a:ext uri="{FF2B5EF4-FFF2-40B4-BE49-F238E27FC236}">
                      <a16:creationId xmlns:a16="http://schemas.microsoft.com/office/drawing/2014/main" id="{87462772-3A8D-AD3E-CBA1-2533A00509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78" name="Line 3382">
                  <a:extLst>
                    <a:ext uri="{FF2B5EF4-FFF2-40B4-BE49-F238E27FC236}">
                      <a16:creationId xmlns:a16="http://schemas.microsoft.com/office/drawing/2014/main" id="{4525354E-A627-7D10-454E-B32FF30650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79" name="AutoShape 3383">
                  <a:extLst>
                    <a:ext uri="{FF2B5EF4-FFF2-40B4-BE49-F238E27FC236}">
                      <a16:creationId xmlns:a16="http://schemas.microsoft.com/office/drawing/2014/main" id="{D6C6C2AD-BA53-E2C5-41C3-D27F91D8DA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845" name="Group 3384">
                <a:extLst>
                  <a:ext uri="{FF2B5EF4-FFF2-40B4-BE49-F238E27FC236}">
                    <a16:creationId xmlns:a16="http://schemas.microsoft.com/office/drawing/2014/main" id="{7513EA76-868C-8986-0BBE-0C366AEE64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3874" name="AutoShape 3385">
                  <a:extLst>
                    <a:ext uri="{FF2B5EF4-FFF2-40B4-BE49-F238E27FC236}">
                      <a16:creationId xmlns:a16="http://schemas.microsoft.com/office/drawing/2014/main" id="{3397CB53-69AB-BDE5-DDBE-31BFBAB50C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75" name="Line 3386">
                  <a:extLst>
                    <a:ext uri="{FF2B5EF4-FFF2-40B4-BE49-F238E27FC236}">
                      <a16:creationId xmlns:a16="http://schemas.microsoft.com/office/drawing/2014/main" id="{91852A5B-8D52-DE62-1107-ED815FAF7A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76" name="AutoShape 3387">
                  <a:extLst>
                    <a:ext uri="{FF2B5EF4-FFF2-40B4-BE49-F238E27FC236}">
                      <a16:creationId xmlns:a16="http://schemas.microsoft.com/office/drawing/2014/main" id="{07FEF928-C157-81B0-A5A2-6ECF7EAECC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846" name="Group 3388">
                <a:extLst>
                  <a:ext uri="{FF2B5EF4-FFF2-40B4-BE49-F238E27FC236}">
                    <a16:creationId xmlns:a16="http://schemas.microsoft.com/office/drawing/2014/main" id="{98C2B58D-5D27-A48F-886E-B6FF9EA9AA5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3871" name="AutoShape 3389">
                  <a:extLst>
                    <a:ext uri="{FF2B5EF4-FFF2-40B4-BE49-F238E27FC236}">
                      <a16:creationId xmlns:a16="http://schemas.microsoft.com/office/drawing/2014/main" id="{9BE399E2-31F5-B6B0-C49E-013E61C52C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72" name="Line 3390">
                  <a:extLst>
                    <a:ext uri="{FF2B5EF4-FFF2-40B4-BE49-F238E27FC236}">
                      <a16:creationId xmlns:a16="http://schemas.microsoft.com/office/drawing/2014/main" id="{0D2A7253-5586-5737-0292-DC4555BEC2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73" name="AutoShape 3391">
                  <a:extLst>
                    <a:ext uri="{FF2B5EF4-FFF2-40B4-BE49-F238E27FC236}">
                      <a16:creationId xmlns:a16="http://schemas.microsoft.com/office/drawing/2014/main" id="{AD296100-0CC0-75E8-8636-94B84A8906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847" name="Group 3392">
                <a:extLst>
                  <a:ext uri="{FF2B5EF4-FFF2-40B4-BE49-F238E27FC236}">
                    <a16:creationId xmlns:a16="http://schemas.microsoft.com/office/drawing/2014/main" id="{B333B15F-BD0B-F202-ED9C-17B2E97C2A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3868" name="AutoShape 3393">
                  <a:extLst>
                    <a:ext uri="{FF2B5EF4-FFF2-40B4-BE49-F238E27FC236}">
                      <a16:creationId xmlns:a16="http://schemas.microsoft.com/office/drawing/2014/main" id="{4A5C1487-8A08-8D9C-543F-75F028456D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69" name="Line 3394">
                  <a:extLst>
                    <a:ext uri="{FF2B5EF4-FFF2-40B4-BE49-F238E27FC236}">
                      <a16:creationId xmlns:a16="http://schemas.microsoft.com/office/drawing/2014/main" id="{AA776AAB-8691-8E64-0C40-48C1F3409E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70" name="AutoShape 3395">
                  <a:extLst>
                    <a:ext uri="{FF2B5EF4-FFF2-40B4-BE49-F238E27FC236}">
                      <a16:creationId xmlns:a16="http://schemas.microsoft.com/office/drawing/2014/main" id="{2A3449D8-1930-09E8-3FF1-F8CB5A16DA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848" name="Group 3396">
                <a:extLst>
                  <a:ext uri="{FF2B5EF4-FFF2-40B4-BE49-F238E27FC236}">
                    <a16:creationId xmlns:a16="http://schemas.microsoft.com/office/drawing/2014/main" id="{7210F72B-6D36-3FF1-C327-8B54D2DCEA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3865" name="AutoShape 3397">
                  <a:extLst>
                    <a:ext uri="{FF2B5EF4-FFF2-40B4-BE49-F238E27FC236}">
                      <a16:creationId xmlns:a16="http://schemas.microsoft.com/office/drawing/2014/main" id="{1E37ACF0-DE52-2D3D-E6AA-61BE51853B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66" name="Line 3398">
                  <a:extLst>
                    <a:ext uri="{FF2B5EF4-FFF2-40B4-BE49-F238E27FC236}">
                      <a16:creationId xmlns:a16="http://schemas.microsoft.com/office/drawing/2014/main" id="{A6C026D4-E8E6-722D-C90F-DB12CD2A4B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67" name="AutoShape 3399">
                  <a:extLst>
                    <a:ext uri="{FF2B5EF4-FFF2-40B4-BE49-F238E27FC236}">
                      <a16:creationId xmlns:a16="http://schemas.microsoft.com/office/drawing/2014/main" id="{DA720CAD-4F51-8DDA-C36C-831FBD854C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849" name="Group 3400">
                <a:extLst>
                  <a:ext uri="{FF2B5EF4-FFF2-40B4-BE49-F238E27FC236}">
                    <a16:creationId xmlns:a16="http://schemas.microsoft.com/office/drawing/2014/main" id="{1EBB2DE0-732D-33A8-57FF-C17F6EB63A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3862" name="AutoShape 3401">
                  <a:extLst>
                    <a:ext uri="{FF2B5EF4-FFF2-40B4-BE49-F238E27FC236}">
                      <a16:creationId xmlns:a16="http://schemas.microsoft.com/office/drawing/2014/main" id="{9F85A516-5110-A559-5725-329E98B746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63" name="Line 3402">
                  <a:extLst>
                    <a:ext uri="{FF2B5EF4-FFF2-40B4-BE49-F238E27FC236}">
                      <a16:creationId xmlns:a16="http://schemas.microsoft.com/office/drawing/2014/main" id="{FD98C6E4-E302-1AA5-74BF-BBD779CDC0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64" name="AutoShape 3403">
                  <a:extLst>
                    <a:ext uri="{FF2B5EF4-FFF2-40B4-BE49-F238E27FC236}">
                      <a16:creationId xmlns:a16="http://schemas.microsoft.com/office/drawing/2014/main" id="{A07C0B2A-4F43-4E49-3D83-0C67246A48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850" name="Group 3404">
                <a:extLst>
                  <a:ext uri="{FF2B5EF4-FFF2-40B4-BE49-F238E27FC236}">
                    <a16:creationId xmlns:a16="http://schemas.microsoft.com/office/drawing/2014/main" id="{90BB1607-CA53-B9A6-5763-5C452FB2C5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3859" name="AutoShape 3405">
                  <a:extLst>
                    <a:ext uri="{FF2B5EF4-FFF2-40B4-BE49-F238E27FC236}">
                      <a16:creationId xmlns:a16="http://schemas.microsoft.com/office/drawing/2014/main" id="{1DF7FF50-114A-9EB8-F233-9C610EAB52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60" name="Line 3406">
                  <a:extLst>
                    <a:ext uri="{FF2B5EF4-FFF2-40B4-BE49-F238E27FC236}">
                      <a16:creationId xmlns:a16="http://schemas.microsoft.com/office/drawing/2014/main" id="{AAA80B09-0C84-DE0E-5B73-BFA93C9F13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61" name="AutoShape 3407">
                  <a:extLst>
                    <a:ext uri="{FF2B5EF4-FFF2-40B4-BE49-F238E27FC236}">
                      <a16:creationId xmlns:a16="http://schemas.microsoft.com/office/drawing/2014/main" id="{C69609FE-E613-C5EF-CF78-63D24F0EF4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851" name="Group 3408">
                <a:extLst>
                  <a:ext uri="{FF2B5EF4-FFF2-40B4-BE49-F238E27FC236}">
                    <a16:creationId xmlns:a16="http://schemas.microsoft.com/office/drawing/2014/main" id="{BE612C6B-F82C-318B-C97D-B7C805252A0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3856" name="AutoShape 3409">
                  <a:extLst>
                    <a:ext uri="{FF2B5EF4-FFF2-40B4-BE49-F238E27FC236}">
                      <a16:creationId xmlns:a16="http://schemas.microsoft.com/office/drawing/2014/main" id="{0EF6E319-66B3-A3A4-8462-0DDA9F29E1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57" name="Line 3410">
                  <a:extLst>
                    <a:ext uri="{FF2B5EF4-FFF2-40B4-BE49-F238E27FC236}">
                      <a16:creationId xmlns:a16="http://schemas.microsoft.com/office/drawing/2014/main" id="{96BAF2B6-BD41-24E6-AB04-B7A897A016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58" name="AutoShape 3411">
                  <a:extLst>
                    <a:ext uri="{FF2B5EF4-FFF2-40B4-BE49-F238E27FC236}">
                      <a16:creationId xmlns:a16="http://schemas.microsoft.com/office/drawing/2014/main" id="{07EDCB9D-6584-39FE-96A0-CF1D136124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852" name="Group 3412">
                <a:extLst>
                  <a:ext uri="{FF2B5EF4-FFF2-40B4-BE49-F238E27FC236}">
                    <a16:creationId xmlns:a16="http://schemas.microsoft.com/office/drawing/2014/main" id="{BBF33272-C36C-B848-842F-24243621AF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3853" name="AutoShape 3413">
                  <a:extLst>
                    <a:ext uri="{FF2B5EF4-FFF2-40B4-BE49-F238E27FC236}">
                      <a16:creationId xmlns:a16="http://schemas.microsoft.com/office/drawing/2014/main" id="{8A3B5B1C-B176-8723-3EE5-466372CC46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54" name="Line 3414">
                  <a:extLst>
                    <a:ext uri="{FF2B5EF4-FFF2-40B4-BE49-F238E27FC236}">
                      <a16:creationId xmlns:a16="http://schemas.microsoft.com/office/drawing/2014/main" id="{38C17FA6-4DB4-75FE-74A1-19642BA18F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55" name="AutoShape 3415">
                  <a:extLst>
                    <a:ext uri="{FF2B5EF4-FFF2-40B4-BE49-F238E27FC236}">
                      <a16:creationId xmlns:a16="http://schemas.microsoft.com/office/drawing/2014/main" id="{B6A1547F-25E2-C8B3-BCBC-257CC3FC1C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3556" name="Group 3416">
              <a:extLst>
                <a:ext uri="{FF2B5EF4-FFF2-40B4-BE49-F238E27FC236}">
                  <a16:creationId xmlns:a16="http://schemas.microsoft.com/office/drawing/2014/main" id="{8AF666FC-C461-3195-F1FA-FDF7C62187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8" y="3496"/>
              <a:ext cx="1968" cy="240"/>
              <a:chOff x="3504" y="720"/>
              <a:chExt cx="1968" cy="240"/>
            </a:xfrm>
          </p:grpSpPr>
          <p:grpSp>
            <p:nvGrpSpPr>
              <p:cNvPr id="3803" name="Group 3417">
                <a:extLst>
                  <a:ext uri="{FF2B5EF4-FFF2-40B4-BE49-F238E27FC236}">
                    <a16:creationId xmlns:a16="http://schemas.microsoft.com/office/drawing/2014/main" id="{CD382BEA-25CD-C3F7-4255-B58E012A54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3840" name="AutoShape 3418">
                  <a:extLst>
                    <a:ext uri="{FF2B5EF4-FFF2-40B4-BE49-F238E27FC236}">
                      <a16:creationId xmlns:a16="http://schemas.microsoft.com/office/drawing/2014/main" id="{E2099248-BC4E-724B-8CF8-DA8D2348BA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41" name="Line 3419">
                  <a:extLst>
                    <a:ext uri="{FF2B5EF4-FFF2-40B4-BE49-F238E27FC236}">
                      <a16:creationId xmlns:a16="http://schemas.microsoft.com/office/drawing/2014/main" id="{EC708632-8D45-F0D8-0AFF-D82C8FF86E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42" name="AutoShape 3420">
                  <a:extLst>
                    <a:ext uri="{FF2B5EF4-FFF2-40B4-BE49-F238E27FC236}">
                      <a16:creationId xmlns:a16="http://schemas.microsoft.com/office/drawing/2014/main" id="{1137C656-1505-B7AB-3492-AD28A548C8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804" name="Group 3421">
                <a:extLst>
                  <a:ext uri="{FF2B5EF4-FFF2-40B4-BE49-F238E27FC236}">
                    <a16:creationId xmlns:a16="http://schemas.microsoft.com/office/drawing/2014/main" id="{833055FE-A6FD-1CB8-314C-9DA29D9B0EE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3837" name="AutoShape 3422">
                  <a:extLst>
                    <a:ext uri="{FF2B5EF4-FFF2-40B4-BE49-F238E27FC236}">
                      <a16:creationId xmlns:a16="http://schemas.microsoft.com/office/drawing/2014/main" id="{39409DAB-D4E7-B4CF-A89E-78E139C31B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38" name="Line 3423">
                  <a:extLst>
                    <a:ext uri="{FF2B5EF4-FFF2-40B4-BE49-F238E27FC236}">
                      <a16:creationId xmlns:a16="http://schemas.microsoft.com/office/drawing/2014/main" id="{B36486D0-90F1-53BD-DF86-EE5F299AE8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39" name="AutoShape 3424">
                  <a:extLst>
                    <a:ext uri="{FF2B5EF4-FFF2-40B4-BE49-F238E27FC236}">
                      <a16:creationId xmlns:a16="http://schemas.microsoft.com/office/drawing/2014/main" id="{CE758CF9-31C1-4BA4-F666-6853E8D3C4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805" name="Group 3425">
                <a:extLst>
                  <a:ext uri="{FF2B5EF4-FFF2-40B4-BE49-F238E27FC236}">
                    <a16:creationId xmlns:a16="http://schemas.microsoft.com/office/drawing/2014/main" id="{8271BC50-86D9-E811-7D4D-970A9964CD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3834" name="AutoShape 3426">
                  <a:extLst>
                    <a:ext uri="{FF2B5EF4-FFF2-40B4-BE49-F238E27FC236}">
                      <a16:creationId xmlns:a16="http://schemas.microsoft.com/office/drawing/2014/main" id="{430537C2-DD82-0457-6213-1B44F8AA48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35" name="Line 3427">
                  <a:extLst>
                    <a:ext uri="{FF2B5EF4-FFF2-40B4-BE49-F238E27FC236}">
                      <a16:creationId xmlns:a16="http://schemas.microsoft.com/office/drawing/2014/main" id="{C4E36BE4-F50E-7357-85F3-75C51F4FB8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36" name="AutoShape 3428">
                  <a:extLst>
                    <a:ext uri="{FF2B5EF4-FFF2-40B4-BE49-F238E27FC236}">
                      <a16:creationId xmlns:a16="http://schemas.microsoft.com/office/drawing/2014/main" id="{DBC314DF-6B70-0476-672C-4E98840022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806" name="Group 3429">
                <a:extLst>
                  <a:ext uri="{FF2B5EF4-FFF2-40B4-BE49-F238E27FC236}">
                    <a16:creationId xmlns:a16="http://schemas.microsoft.com/office/drawing/2014/main" id="{F11F82BA-A629-DEFB-A9E1-BDA45A8DB99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3831" name="AutoShape 3430">
                  <a:extLst>
                    <a:ext uri="{FF2B5EF4-FFF2-40B4-BE49-F238E27FC236}">
                      <a16:creationId xmlns:a16="http://schemas.microsoft.com/office/drawing/2014/main" id="{8F6F8394-E2EC-BA38-868B-B6C84881B4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32" name="Line 3431">
                  <a:extLst>
                    <a:ext uri="{FF2B5EF4-FFF2-40B4-BE49-F238E27FC236}">
                      <a16:creationId xmlns:a16="http://schemas.microsoft.com/office/drawing/2014/main" id="{B7E0A285-61C1-464D-E195-721A3CE1C2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33" name="AutoShape 3432">
                  <a:extLst>
                    <a:ext uri="{FF2B5EF4-FFF2-40B4-BE49-F238E27FC236}">
                      <a16:creationId xmlns:a16="http://schemas.microsoft.com/office/drawing/2014/main" id="{4508F09A-104C-81C6-3411-C3B5A76D34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807" name="Group 3433">
                <a:extLst>
                  <a:ext uri="{FF2B5EF4-FFF2-40B4-BE49-F238E27FC236}">
                    <a16:creationId xmlns:a16="http://schemas.microsoft.com/office/drawing/2014/main" id="{6E77788D-EA23-B9AC-EDBD-20C71DDDE01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3828" name="AutoShape 3434">
                  <a:extLst>
                    <a:ext uri="{FF2B5EF4-FFF2-40B4-BE49-F238E27FC236}">
                      <a16:creationId xmlns:a16="http://schemas.microsoft.com/office/drawing/2014/main" id="{FD974F8E-0E32-BEA2-9B60-16595BB360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29" name="Line 3435">
                  <a:extLst>
                    <a:ext uri="{FF2B5EF4-FFF2-40B4-BE49-F238E27FC236}">
                      <a16:creationId xmlns:a16="http://schemas.microsoft.com/office/drawing/2014/main" id="{8183592E-5751-A034-B7E1-6AF86C5E71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30" name="AutoShape 3436">
                  <a:extLst>
                    <a:ext uri="{FF2B5EF4-FFF2-40B4-BE49-F238E27FC236}">
                      <a16:creationId xmlns:a16="http://schemas.microsoft.com/office/drawing/2014/main" id="{41BAD7B6-FD71-A948-FC27-FAA91D210A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808" name="Group 3437">
                <a:extLst>
                  <a:ext uri="{FF2B5EF4-FFF2-40B4-BE49-F238E27FC236}">
                    <a16:creationId xmlns:a16="http://schemas.microsoft.com/office/drawing/2014/main" id="{77ECC440-9472-9BC0-3619-FC198467C0E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3825" name="AutoShape 3438">
                  <a:extLst>
                    <a:ext uri="{FF2B5EF4-FFF2-40B4-BE49-F238E27FC236}">
                      <a16:creationId xmlns:a16="http://schemas.microsoft.com/office/drawing/2014/main" id="{ED84BE48-A525-A917-0729-71F64A97BB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26" name="Line 3439">
                  <a:extLst>
                    <a:ext uri="{FF2B5EF4-FFF2-40B4-BE49-F238E27FC236}">
                      <a16:creationId xmlns:a16="http://schemas.microsoft.com/office/drawing/2014/main" id="{03EF2D00-045D-623A-9AE1-3435BC4FD2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27" name="AutoShape 3440">
                  <a:extLst>
                    <a:ext uri="{FF2B5EF4-FFF2-40B4-BE49-F238E27FC236}">
                      <a16:creationId xmlns:a16="http://schemas.microsoft.com/office/drawing/2014/main" id="{F876AD53-8070-03C6-C569-BC5FCD89B9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809" name="Group 3441">
                <a:extLst>
                  <a:ext uri="{FF2B5EF4-FFF2-40B4-BE49-F238E27FC236}">
                    <a16:creationId xmlns:a16="http://schemas.microsoft.com/office/drawing/2014/main" id="{4FBA1312-F950-3E75-538C-60A3DD2749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3822" name="AutoShape 3442">
                  <a:extLst>
                    <a:ext uri="{FF2B5EF4-FFF2-40B4-BE49-F238E27FC236}">
                      <a16:creationId xmlns:a16="http://schemas.microsoft.com/office/drawing/2014/main" id="{DAB62EC5-FF96-1E0E-09FE-6645BE22B1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23" name="Line 3443">
                  <a:extLst>
                    <a:ext uri="{FF2B5EF4-FFF2-40B4-BE49-F238E27FC236}">
                      <a16:creationId xmlns:a16="http://schemas.microsoft.com/office/drawing/2014/main" id="{1F682D44-D080-B49F-0CBD-76F28466B6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24" name="AutoShape 3444">
                  <a:extLst>
                    <a:ext uri="{FF2B5EF4-FFF2-40B4-BE49-F238E27FC236}">
                      <a16:creationId xmlns:a16="http://schemas.microsoft.com/office/drawing/2014/main" id="{C70A57A0-6EAA-AF66-78F6-36620CBE6A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810" name="Group 3445">
                <a:extLst>
                  <a:ext uri="{FF2B5EF4-FFF2-40B4-BE49-F238E27FC236}">
                    <a16:creationId xmlns:a16="http://schemas.microsoft.com/office/drawing/2014/main" id="{4D4630FC-CEE6-396B-C40D-58AB06B1521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3819" name="AutoShape 3446">
                  <a:extLst>
                    <a:ext uri="{FF2B5EF4-FFF2-40B4-BE49-F238E27FC236}">
                      <a16:creationId xmlns:a16="http://schemas.microsoft.com/office/drawing/2014/main" id="{09BBE567-29D9-0C8D-BAA1-0ACFDB7F86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20" name="Line 3447">
                  <a:extLst>
                    <a:ext uri="{FF2B5EF4-FFF2-40B4-BE49-F238E27FC236}">
                      <a16:creationId xmlns:a16="http://schemas.microsoft.com/office/drawing/2014/main" id="{7E8A1C1F-32ED-0723-16A5-BEDF4962E2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21" name="AutoShape 3448">
                  <a:extLst>
                    <a:ext uri="{FF2B5EF4-FFF2-40B4-BE49-F238E27FC236}">
                      <a16:creationId xmlns:a16="http://schemas.microsoft.com/office/drawing/2014/main" id="{E3FD4512-DEED-3C95-D59C-D73D9D8464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811" name="Group 3449">
                <a:extLst>
                  <a:ext uri="{FF2B5EF4-FFF2-40B4-BE49-F238E27FC236}">
                    <a16:creationId xmlns:a16="http://schemas.microsoft.com/office/drawing/2014/main" id="{1F565ED3-EBD5-AD32-A54F-631D44D4DB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3816" name="AutoShape 3450">
                  <a:extLst>
                    <a:ext uri="{FF2B5EF4-FFF2-40B4-BE49-F238E27FC236}">
                      <a16:creationId xmlns:a16="http://schemas.microsoft.com/office/drawing/2014/main" id="{40A899AB-768B-C6ED-5378-E56961892E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17" name="Line 3451">
                  <a:extLst>
                    <a:ext uri="{FF2B5EF4-FFF2-40B4-BE49-F238E27FC236}">
                      <a16:creationId xmlns:a16="http://schemas.microsoft.com/office/drawing/2014/main" id="{75755741-2FAC-28D3-C48F-28890B9C3A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18" name="AutoShape 3452">
                  <a:extLst>
                    <a:ext uri="{FF2B5EF4-FFF2-40B4-BE49-F238E27FC236}">
                      <a16:creationId xmlns:a16="http://schemas.microsoft.com/office/drawing/2014/main" id="{8C871189-743C-AE61-8425-4476C02630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812" name="Group 3453">
                <a:extLst>
                  <a:ext uri="{FF2B5EF4-FFF2-40B4-BE49-F238E27FC236}">
                    <a16:creationId xmlns:a16="http://schemas.microsoft.com/office/drawing/2014/main" id="{6E1365FD-6A37-9366-897B-8DF507BBD2D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3813" name="AutoShape 3454">
                  <a:extLst>
                    <a:ext uri="{FF2B5EF4-FFF2-40B4-BE49-F238E27FC236}">
                      <a16:creationId xmlns:a16="http://schemas.microsoft.com/office/drawing/2014/main" id="{8D998A30-B323-F488-8F6E-925FB7DDF0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14" name="Line 3455">
                  <a:extLst>
                    <a:ext uri="{FF2B5EF4-FFF2-40B4-BE49-F238E27FC236}">
                      <a16:creationId xmlns:a16="http://schemas.microsoft.com/office/drawing/2014/main" id="{6757BCC6-BC2A-200C-6CFC-4591980005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15" name="AutoShape 3456">
                  <a:extLst>
                    <a:ext uri="{FF2B5EF4-FFF2-40B4-BE49-F238E27FC236}">
                      <a16:creationId xmlns:a16="http://schemas.microsoft.com/office/drawing/2014/main" id="{90170DB4-AF05-8CBB-462B-BE62AC24E9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3557" name="Group 3457">
              <a:extLst>
                <a:ext uri="{FF2B5EF4-FFF2-40B4-BE49-F238E27FC236}">
                  <a16:creationId xmlns:a16="http://schemas.microsoft.com/office/drawing/2014/main" id="{6D75DBFA-3F3D-4257-F4E3-FA996068F3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4" y="3560"/>
              <a:ext cx="1968" cy="240"/>
              <a:chOff x="3504" y="720"/>
              <a:chExt cx="1968" cy="240"/>
            </a:xfrm>
          </p:grpSpPr>
          <p:grpSp>
            <p:nvGrpSpPr>
              <p:cNvPr id="3763" name="Group 3458">
                <a:extLst>
                  <a:ext uri="{FF2B5EF4-FFF2-40B4-BE49-F238E27FC236}">
                    <a16:creationId xmlns:a16="http://schemas.microsoft.com/office/drawing/2014/main" id="{A5265F80-C45E-245B-0AB8-33E29C92CBD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3800" name="AutoShape 3459">
                  <a:extLst>
                    <a:ext uri="{FF2B5EF4-FFF2-40B4-BE49-F238E27FC236}">
                      <a16:creationId xmlns:a16="http://schemas.microsoft.com/office/drawing/2014/main" id="{F89E1AB2-1A58-61D4-D813-DE68CC1A98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01" name="Line 3460">
                  <a:extLst>
                    <a:ext uri="{FF2B5EF4-FFF2-40B4-BE49-F238E27FC236}">
                      <a16:creationId xmlns:a16="http://schemas.microsoft.com/office/drawing/2014/main" id="{B46A2730-BC1B-3F68-2B34-F7A691F736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02" name="AutoShape 3461">
                  <a:extLst>
                    <a:ext uri="{FF2B5EF4-FFF2-40B4-BE49-F238E27FC236}">
                      <a16:creationId xmlns:a16="http://schemas.microsoft.com/office/drawing/2014/main" id="{6C8F661B-C85A-3E68-F3E6-1D02A70933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764" name="Group 3462">
                <a:extLst>
                  <a:ext uri="{FF2B5EF4-FFF2-40B4-BE49-F238E27FC236}">
                    <a16:creationId xmlns:a16="http://schemas.microsoft.com/office/drawing/2014/main" id="{33FFC137-43F9-593F-A7E5-1983E21B60F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3797" name="AutoShape 3463">
                  <a:extLst>
                    <a:ext uri="{FF2B5EF4-FFF2-40B4-BE49-F238E27FC236}">
                      <a16:creationId xmlns:a16="http://schemas.microsoft.com/office/drawing/2014/main" id="{D18934CA-B9FA-9992-5198-44392E7CD3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98" name="Line 3464">
                  <a:extLst>
                    <a:ext uri="{FF2B5EF4-FFF2-40B4-BE49-F238E27FC236}">
                      <a16:creationId xmlns:a16="http://schemas.microsoft.com/office/drawing/2014/main" id="{DC5C3528-3EE7-84EA-2DF2-0768750AD4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99" name="AutoShape 3465">
                  <a:extLst>
                    <a:ext uri="{FF2B5EF4-FFF2-40B4-BE49-F238E27FC236}">
                      <a16:creationId xmlns:a16="http://schemas.microsoft.com/office/drawing/2014/main" id="{4F66D88D-3F16-7430-62E6-A7E0F05D00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765" name="Group 3466">
                <a:extLst>
                  <a:ext uri="{FF2B5EF4-FFF2-40B4-BE49-F238E27FC236}">
                    <a16:creationId xmlns:a16="http://schemas.microsoft.com/office/drawing/2014/main" id="{5A51C5F6-64CB-1A1F-BD40-08D5045A4F2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3794" name="AutoShape 3467">
                  <a:extLst>
                    <a:ext uri="{FF2B5EF4-FFF2-40B4-BE49-F238E27FC236}">
                      <a16:creationId xmlns:a16="http://schemas.microsoft.com/office/drawing/2014/main" id="{1377F87A-807A-C1F6-F2A3-CF38E8532C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95" name="Line 3468">
                  <a:extLst>
                    <a:ext uri="{FF2B5EF4-FFF2-40B4-BE49-F238E27FC236}">
                      <a16:creationId xmlns:a16="http://schemas.microsoft.com/office/drawing/2014/main" id="{19AB5641-066B-CCD3-E95A-C1BB6DCF26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96" name="AutoShape 3469">
                  <a:extLst>
                    <a:ext uri="{FF2B5EF4-FFF2-40B4-BE49-F238E27FC236}">
                      <a16:creationId xmlns:a16="http://schemas.microsoft.com/office/drawing/2014/main" id="{EFFAFBA3-44D5-E53B-3BA4-596F0F483E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766" name="Group 3470">
                <a:extLst>
                  <a:ext uri="{FF2B5EF4-FFF2-40B4-BE49-F238E27FC236}">
                    <a16:creationId xmlns:a16="http://schemas.microsoft.com/office/drawing/2014/main" id="{51007E16-0815-46D1-31AE-A05251E6EA2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3791" name="AutoShape 3471">
                  <a:extLst>
                    <a:ext uri="{FF2B5EF4-FFF2-40B4-BE49-F238E27FC236}">
                      <a16:creationId xmlns:a16="http://schemas.microsoft.com/office/drawing/2014/main" id="{2F8509A5-E482-7F42-98A9-B623F1EBB3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92" name="Line 3472">
                  <a:extLst>
                    <a:ext uri="{FF2B5EF4-FFF2-40B4-BE49-F238E27FC236}">
                      <a16:creationId xmlns:a16="http://schemas.microsoft.com/office/drawing/2014/main" id="{33434F90-A6B6-B569-80F9-6805054BAB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93" name="AutoShape 3473">
                  <a:extLst>
                    <a:ext uri="{FF2B5EF4-FFF2-40B4-BE49-F238E27FC236}">
                      <a16:creationId xmlns:a16="http://schemas.microsoft.com/office/drawing/2014/main" id="{0D40CB35-DDE4-0522-758B-81F388398B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767" name="Group 3474">
                <a:extLst>
                  <a:ext uri="{FF2B5EF4-FFF2-40B4-BE49-F238E27FC236}">
                    <a16:creationId xmlns:a16="http://schemas.microsoft.com/office/drawing/2014/main" id="{2D3E80D4-AAC6-8D75-A9BF-456CFC5FC1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3788" name="AutoShape 3475">
                  <a:extLst>
                    <a:ext uri="{FF2B5EF4-FFF2-40B4-BE49-F238E27FC236}">
                      <a16:creationId xmlns:a16="http://schemas.microsoft.com/office/drawing/2014/main" id="{631B1AE2-3029-E216-527F-C0C6D1276E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89" name="Line 3476">
                  <a:extLst>
                    <a:ext uri="{FF2B5EF4-FFF2-40B4-BE49-F238E27FC236}">
                      <a16:creationId xmlns:a16="http://schemas.microsoft.com/office/drawing/2014/main" id="{31FA7249-FB06-9C2C-F643-2C517FEE99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90" name="AutoShape 3477">
                  <a:extLst>
                    <a:ext uri="{FF2B5EF4-FFF2-40B4-BE49-F238E27FC236}">
                      <a16:creationId xmlns:a16="http://schemas.microsoft.com/office/drawing/2014/main" id="{039D5EA5-BFFA-2F6A-1BE0-3421A90E6C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768" name="Group 3478">
                <a:extLst>
                  <a:ext uri="{FF2B5EF4-FFF2-40B4-BE49-F238E27FC236}">
                    <a16:creationId xmlns:a16="http://schemas.microsoft.com/office/drawing/2014/main" id="{1AAE6808-A403-F60D-21BD-E06347B394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3785" name="AutoShape 3479">
                  <a:extLst>
                    <a:ext uri="{FF2B5EF4-FFF2-40B4-BE49-F238E27FC236}">
                      <a16:creationId xmlns:a16="http://schemas.microsoft.com/office/drawing/2014/main" id="{8D7A758D-7DD6-ADE1-7D8E-9BC28C64E5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86" name="Line 3480">
                  <a:extLst>
                    <a:ext uri="{FF2B5EF4-FFF2-40B4-BE49-F238E27FC236}">
                      <a16:creationId xmlns:a16="http://schemas.microsoft.com/office/drawing/2014/main" id="{9FFF1DB9-681F-F455-24FF-8004229C94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87" name="AutoShape 3481">
                  <a:extLst>
                    <a:ext uri="{FF2B5EF4-FFF2-40B4-BE49-F238E27FC236}">
                      <a16:creationId xmlns:a16="http://schemas.microsoft.com/office/drawing/2014/main" id="{C2EEF6CE-5477-9528-1312-ECC9262F68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769" name="Group 3482">
                <a:extLst>
                  <a:ext uri="{FF2B5EF4-FFF2-40B4-BE49-F238E27FC236}">
                    <a16:creationId xmlns:a16="http://schemas.microsoft.com/office/drawing/2014/main" id="{A098E8EE-B41A-FFFD-BB7F-8173096157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3782" name="AutoShape 3483">
                  <a:extLst>
                    <a:ext uri="{FF2B5EF4-FFF2-40B4-BE49-F238E27FC236}">
                      <a16:creationId xmlns:a16="http://schemas.microsoft.com/office/drawing/2014/main" id="{EA007BDD-9452-D6C1-F090-E8CA554E75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83" name="Line 3484">
                  <a:extLst>
                    <a:ext uri="{FF2B5EF4-FFF2-40B4-BE49-F238E27FC236}">
                      <a16:creationId xmlns:a16="http://schemas.microsoft.com/office/drawing/2014/main" id="{77574B9E-ADC1-5E16-3FCF-0410CF5B0C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84" name="AutoShape 3485">
                  <a:extLst>
                    <a:ext uri="{FF2B5EF4-FFF2-40B4-BE49-F238E27FC236}">
                      <a16:creationId xmlns:a16="http://schemas.microsoft.com/office/drawing/2014/main" id="{D7A413E2-C9CB-5A5B-4E9E-58D72D8CE1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770" name="Group 3486">
                <a:extLst>
                  <a:ext uri="{FF2B5EF4-FFF2-40B4-BE49-F238E27FC236}">
                    <a16:creationId xmlns:a16="http://schemas.microsoft.com/office/drawing/2014/main" id="{EEA5DD5A-F558-2407-F802-F51D71B6CE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3779" name="AutoShape 3487">
                  <a:extLst>
                    <a:ext uri="{FF2B5EF4-FFF2-40B4-BE49-F238E27FC236}">
                      <a16:creationId xmlns:a16="http://schemas.microsoft.com/office/drawing/2014/main" id="{8E787DE5-90E9-D37A-9945-D82F07001D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80" name="Line 3488">
                  <a:extLst>
                    <a:ext uri="{FF2B5EF4-FFF2-40B4-BE49-F238E27FC236}">
                      <a16:creationId xmlns:a16="http://schemas.microsoft.com/office/drawing/2014/main" id="{F4FE1C6C-1EC2-08D9-C963-B2B44BBF86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81" name="AutoShape 3489">
                  <a:extLst>
                    <a:ext uri="{FF2B5EF4-FFF2-40B4-BE49-F238E27FC236}">
                      <a16:creationId xmlns:a16="http://schemas.microsoft.com/office/drawing/2014/main" id="{E3989E7C-F2C6-4BC4-7048-8C56B7A144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771" name="Group 3490">
                <a:extLst>
                  <a:ext uri="{FF2B5EF4-FFF2-40B4-BE49-F238E27FC236}">
                    <a16:creationId xmlns:a16="http://schemas.microsoft.com/office/drawing/2014/main" id="{D92FB0E0-EA92-CCF0-BF35-693495DC74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3776" name="AutoShape 3491">
                  <a:extLst>
                    <a:ext uri="{FF2B5EF4-FFF2-40B4-BE49-F238E27FC236}">
                      <a16:creationId xmlns:a16="http://schemas.microsoft.com/office/drawing/2014/main" id="{39962370-8F7E-E682-F252-FB43093A19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77" name="Line 3492">
                  <a:extLst>
                    <a:ext uri="{FF2B5EF4-FFF2-40B4-BE49-F238E27FC236}">
                      <a16:creationId xmlns:a16="http://schemas.microsoft.com/office/drawing/2014/main" id="{70F58046-F088-EA72-8A36-93E5432359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78" name="AutoShape 3493">
                  <a:extLst>
                    <a:ext uri="{FF2B5EF4-FFF2-40B4-BE49-F238E27FC236}">
                      <a16:creationId xmlns:a16="http://schemas.microsoft.com/office/drawing/2014/main" id="{9F27D26E-820D-471A-0612-4120CD47AD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772" name="Group 3494">
                <a:extLst>
                  <a:ext uri="{FF2B5EF4-FFF2-40B4-BE49-F238E27FC236}">
                    <a16:creationId xmlns:a16="http://schemas.microsoft.com/office/drawing/2014/main" id="{003B45A7-1AB1-35CF-017C-3BB16DF6CA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3773" name="AutoShape 3495">
                  <a:extLst>
                    <a:ext uri="{FF2B5EF4-FFF2-40B4-BE49-F238E27FC236}">
                      <a16:creationId xmlns:a16="http://schemas.microsoft.com/office/drawing/2014/main" id="{A1E19FCF-6B68-6E8D-50A4-121C520361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74" name="Line 3496">
                  <a:extLst>
                    <a:ext uri="{FF2B5EF4-FFF2-40B4-BE49-F238E27FC236}">
                      <a16:creationId xmlns:a16="http://schemas.microsoft.com/office/drawing/2014/main" id="{B993BB3A-B2C8-CCA1-436C-8DAC2370B2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75" name="AutoShape 3497">
                  <a:extLst>
                    <a:ext uri="{FF2B5EF4-FFF2-40B4-BE49-F238E27FC236}">
                      <a16:creationId xmlns:a16="http://schemas.microsoft.com/office/drawing/2014/main" id="{F34D2D36-13D6-161E-B2E9-0F230A2AE2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3558" name="Group 3498">
              <a:extLst>
                <a:ext uri="{FF2B5EF4-FFF2-40B4-BE49-F238E27FC236}">
                  <a16:creationId xmlns:a16="http://schemas.microsoft.com/office/drawing/2014/main" id="{7D263DA8-5F44-4EB3-2B81-A2B317967E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8" y="3616"/>
              <a:ext cx="1968" cy="240"/>
              <a:chOff x="3504" y="720"/>
              <a:chExt cx="1968" cy="240"/>
            </a:xfrm>
          </p:grpSpPr>
          <p:grpSp>
            <p:nvGrpSpPr>
              <p:cNvPr id="3723" name="Group 3499">
                <a:extLst>
                  <a:ext uri="{FF2B5EF4-FFF2-40B4-BE49-F238E27FC236}">
                    <a16:creationId xmlns:a16="http://schemas.microsoft.com/office/drawing/2014/main" id="{38BA90D6-0863-5495-6A6F-F07205F579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3760" name="AutoShape 3500">
                  <a:extLst>
                    <a:ext uri="{FF2B5EF4-FFF2-40B4-BE49-F238E27FC236}">
                      <a16:creationId xmlns:a16="http://schemas.microsoft.com/office/drawing/2014/main" id="{A70F6630-57FD-650A-A2F0-48027BE2A9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61" name="Line 3501">
                  <a:extLst>
                    <a:ext uri="{FF2B5EF4-FFF2-40B4-BE49-F238E27FC236}">
                      <a16:creationId xmlns:a16="http://schemas.microsoft.com/office/drawing/2014/main" id="{2708ACC9-0F84-A562-3AE0-A96C6305C2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62" name="AutoShape 3502">
                  <a:extLst>
                    <a:ext uri="{FF2B5EF4-FFF2-40B4-BE49-F238E27FC236}">
                      <a16:creationId xmlns:a16="http://schemas.microsoft.com/office/drawing/2014/main" id="{B0FF8333-C796-2F35-572C-5E9559D2A9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724" name="Group 3503">
                <a:extLst>
                  <a:ext uri="{FF2B5EF4-FFF2-40B4-BE49-F238E27FC236}">
                    <a16:creationId xmlns:a16="http://schemas.microsoft.com/office/drawing/2014/main" id="{CE0665AD-EF66-F6F9-11F2-084EEBC98D7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3757" name="AutoShape 3504">
                  <a:extLst>
                    <a:ext uri="{FF2B5EF4-FFF2-40B4-BE49-F238E27FC236}">
                      <a16:creationId xmlns:a16="http://schemas.microsoft.com/office/drawing/2014/main" id="{4F4CCA85-F0F5-220F-C36A-0CC513F4DA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58" name="Line 3505">
                  <a:extLst>
                    <a:ext uri="{FF2B5EF4-FFF2-40B4-BE49-F238E27FC236}">
                      <a16:creationId xmlns:a16="http://schemas.microsoft.com/office/drawing/2014/main" id="{346198D2-9440-8A18-BD26-0B117F84F0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59" name="AutoShape 3506">
                  <a:extLst>
                    <a:ext uri="{FF2B5EF4-FFF2-40B4-BE49-F238E27FC236}">
                      <a16:creationId xmlns:a16="http://schemas.microsoft.com/office/drawing/2014/main" id="{804204B7-D009-5DFD-6C12-BA3630984D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725" name="Group 3507">
                <a:extLst>
                  <a:ext uri="{FF2B5EF4-FFF2-40B4-BE49-F238E27FC236}">
                    <a16:creationId xmlns:a16="http://schemas.microsoft.com/office/drawing/2014/main" id="{CF6F7163-55EA-0FF5-F22A-C80B98E431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3754" name="AutoShape 3508">
                  <a:extLst>
                    <a:ext uri="{FF2B5EF4-FFF2-40B4-BE49-F238E27FC236}">
                      <a16:creationId xmlns:a16="http://schemas.microsoft.com/office/drawing/2014/main" id="{E8194392-5FB8-D68E-14DA-82AA1F94E5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55" name="Line 3509">
                  <a:extLst>
                    <a:ext uri="{FF2B5EF4-FFF2-40B4-BE49-F238E27FC236}">
                      <a16:creationId xmlns:a16="http://schemas.microsoft.com/office/drawing/2014/main" id="{C67EB7A1-C756-C6A0-CA0A-A9C6633ACD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56" name="AutoShape 3510">
                  <a:extLst>
                    <a:ext uri="{FF2B5EF4-FFF2-40B4-BE49-F238E27FC236}">
                      <a16:creationId xmlns:a16="http://schemas.microsoft.com/office/drawing/2014/main" id="{184609D4-AE07-6A7D-36CE-9941B45B7C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726" name="Group 3511">
                <a:extLst>
                  <a:ext uri="{FF2B5EF4-FFF2-40B4-BE49-F238E27FC236}">
                    <a16:creationId xmlns:a16="http://schemas.microsoft.com/office/drawing/2014/main" id="{F397A870-9EC2-A55D-9426-529944C598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3751" name="AutoShape 3512">
                  <a:extLst>
                    <a:ext uri="{FF2B5EF4-FFF2-40B4-BE49-F238E27FC236}">
                      <a16:creationId xmlns:a16="http://schemas.microsoft.com/office/drawing/2014/main" id="{55740EB5-B373-2012-4533-D40C21BA70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52" name="Line 3513">
                  <a:extLst>
                    <a:ext uri="{FF2B5EF4-FFF2-40B4-BE49-F238E27FC236}">
                      <a16:creationId xmlns:a16="http://schemas.microsoft.com/office/drawing/2014/main" id="{7B9D4178-45DB-4B84-86E9-0E00BC55C3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53" name="AutoShape 3514">
                  <a:extLst>
                    <a:ext uri="{FF2B5EF4-FFF2-40B4-BE49-F238E27FC236}">
                      <a16:creationId xmlns:a16="http://schemas.microsoft.com/office/drawing/2014/main" id="{BE9DC3D9-5C7C-E6C0-207C-41A481FCAF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727" name="Group 3515">
                <a:extLst>
                  <a:ext uri="{FF2B5EF4-FFF2-40B4-BE49-F238E27FC236}">
                    <a16:creationId xmlns:a16="http://schemas.microsoft.com/office/drawing/2014/main" id="{523AA3C5-BBA9-E3CA-3176-FE330A0D12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3748" name="AutoShape 3516">
                  <a:extLst>
                    <a:ext uri="{FF2B5EF4-FFF2-40B4-BE49-F238E27FC236}">
                      <a16:creationId xmlns:a16="http://schemas.microsoft.com/office/drawing/2014/main" id="{DFD7B2E4-F6EC-3469-3CF8-645E4D137F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49" name="Line 3517">
                  <a:extLst>
                    <a:ext uri="{FF2B5EF4-FFF2-40B4-BE49-F238E27FC236}">
                      <a16:creationId xmlns:a16="http://schemas.microsoft.com/office/drawing/2014/main" id="{9F4DDB6F-C88C-24AD-349C-37513B6069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50" name="AutoShape 3518">
                  <a:extLst>
                    <a:ext uri="{FF2B5EF4-FFF2-40B4-BE49-F238E27FC236}">
                      <a16:creationId xmlns:a16="http://schemas.microsoft.com/office/drawing/2014/main" id="{993CC652-ECBC-4A37-647C-6A4435A613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728" name="Group 3519">
                <a:extLst>
                  <a:ext uri="{FF2B5EF4-FFF2-40B4-BE49-F238E27FC236}">
                    <a16:creationId xmlns:a16="http://schemas.microsoft.com/office/drawing/2014/main" id="{51EAC119-BE7D-EBBA-B83F-AF736A1EBB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3745" name="AutoShape 3520">
                  <a:extLst>
                    <a:ext uri="{FF2B5EF4-FFF2-40B4-BE49-F238E27FC236}">
                      <a16:creationId xmlns:a16="http://schemas.microsoft.com/office/drawing/2014/main" id="{BBCAF6E6-876C-D8DF-3D0A-7E50FF1742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46" name="Line 3521">
                  <a:extLst>
                    <a:ext uri="{FF2B5EF4-FFF2-40B4-BE49-F238E27FC236}">
                      <a16:creationId xmlns:a16="http://schemas.microsoft.com/office/drawing/2014/main" id="{2A5C1A91-0DCD-BC38-826B-40E18993B0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47" name="AutoShape 3522">
                  <a:extLst>
                    <a:ext uri="{FF2B5EF4-FFF2-40B4-BE49-F238E27FC236}">
                      <a16:creationId xmlns:a16="http://schemas.microsoft.com/office/drawing/2014/main" id="{3AC5684C-0068-1A7A-6D32-3859302CBE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729" name="Group 3523">
                <a:extLst>
                  <a:ext uri="{FF2B5EF4-FFF2-40B4-BE49-F238E27FC236}">
                    <a16:creationId xmlns:a16="http://schemas.microsoft.com/office/drawing/2014/main" id="{E0CCC1E5-9491-75EB-F7A9-9D0A02DDFED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3742" name="AutoShape 3524">
                  <a:extLst>
                    <a:ext uri="{FF2B5EF4-FFF2-40B4-BE49-F238E27FC236}">
                      <a16:creationId xmlns:a16="http://schemas.microsoft.com/office/drawing/2014/main" id="{38757C85-E643-9C72-ED3F-6DD822BD5E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43" name="Line 3525">
                  <a:extLst>
                    <a:ext uri="{FF2B5EF4-FFF2-40B4-BE49-F238E27FC236}">
                      <a16:creationId xmlns:a16="http://schemas.microsoft.com/office/drawing/2014/main" id="{EEEB86F5-7ED4-EBE7-A9BB-4212D3BC93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44" name="AutoShape 3526">
                  <a:extLst>
                    <a:ext uri="{FF2B5EF4-FFF2-40B4-BE49-F238E27FC236}">
                      <a16:creationId xmlns:a16="http://schemas.microsoft.com/office/drawing/2014/main" id="{8B2B83F2-EDB9-D6C6-5E31-01DE760431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730" name="Group 3527">
                <a:extLst>
                  <a:ext uri="{FF2B5EF4-FFF2-40B4-BE49-F238E27FC236}">
                    <a16:creationId xmlns:a16="http://schemas.microsoft.com/office/drawing/2014/main" id="{1818EC90-6D02-F411-1D0B-DE3DA3A2731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3739" name="AutoShape 3528">
                  <a:extLst>
                    <a:ext uri="{FF2B5EF4-FFF2-40B4-BE49-F238E27FC236}">
                      <a16:creationId xmlns:a16="http://schemas.microsoft.com/office/drawing/2014/main" id="{32236FAC-6B69-EB37-C798-050A2024C7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40" name="Line 3529">
                  <a:extLst>
                    <a:ext uri="{FF2B5EF4-FFF2-40B4-BE49-F238E27FC236}">
                      <a16:creationId xmlns:a16="http://schemas.microsoft.com/office/drawing/2014/main" id="{5B5FDAC9-AF33-F86C-FD02-71414B58DC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41" name="AutoShape 3530">
                  <a:extLst>
                    <a:ext uri="{FF2B5EF4-FFF2-40B4-BE49-F238E27FC236}">
                      <a16:creationId xmlns:a16="http://schemas.microsoft.com/office/drawing/2014/main" id="{3C63098E-6AAA-0AC8-66C9-2CAEC3958E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731" name="Group 3531">
                <a:extLst>
                  <a:ext uri="{FF2B5EF4-FFF2-40B4-BE49-F238E27FC236}">
                    <a16:creationId xmlns:a16="http://schemas.microsoft.com/office/drawing/2014/main" id="{061CD87E-7C7A-B13B-A92C-BACF35EF1C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3736" name="AutoShape 3532">
                  <a:extLst>
                    <a:ext uri="{FF2B5EF4-FFF2-40B4-BE49-F238E27FC236}">
                      <a16:creationId xmlns:a16="http://schemas.microsoft.com/office/drawing/2014/main" id="{1B04724A-B14E-0DE4-746D-A49CD87D74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37" name="Line 3533">
                  <a:extLst>
                    <a:ext uri="{FF2B5EF4-FFF2-40B4-BE49-F238E27FC236}">
                      <a16:creationId xmlns:a16="http://schemas.microsoft.com/office/drawing/2014/main" id="{A5BC59C4-8C58-D873-65C3-26D5B6D559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38" name="AutoShape 3534">
                  <a:extLst>
                    <a:ext uri="{FF2B5EF4-FFF2-40B4-BE49-F238E27FC236}">
                      <a16:creationId xmlns:a16="http://schemas.microsoft.com/office/drawing/2014/main" id="{72678006-082C-6A3F-4211-F70EFB7234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732" name="Group 3535">
                <a:extLst>
                  <a:ext uri="{FF2B5EF4-FFF2-40B4-BE49-F238E27FC236}">
                    <a16:creationId xmlns:a16="http://schemas.microsoft.com/office/drawing/2014/main" id="{3E18746E-A087-4E96-6617-679AD4C20E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3733" name="AutoShape 3536">
                  <a:extLst>
                    <a:ext uri="{FF2B5EF4-FFF2-40B4-BE49-F238E27FC236}">
                      <a16:creationId xmlns:a16="http://schemas.microsoft.com/office/drawing/2014/main" id="{21B440E3-94EE-4020-7A76-6AA93C9914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34" name="Line 3537">
                  <a:extLst>
                    <a:ext uri="{FF2B5EF4-FFF2-40B4-BE49-F238E27FC236}">
                      <a16:creationId xmlns:a16="http://schemas.microsoft.com/office/drawing/2014/main" id="{A229675B-8924-63BB-74CF-81FBD5A1BD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35" name="AutoShape 3538">
                  <a:extLst>
                    <a:ext uri="{FF2B5EF4-FFF2-40B4-BE49-F238E27FC236}">
                      <a16:creationId xmlns:a16="http://schemas.microsoft.com/office/drawing/2014/main" id="{D394F9AB-09E8-B12D-C605-915249D7BB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3559" name="Group 3539">
              <a:extLst>
                <a:ext uri="{FF2B5EF4-FFF2-40B4-BE49-F238E27FC236}">
                  <a16:creationId xmlns:a16="http://schemas.microsoft.com/office/drawing/2014/main" id="{DE39328B-78C0-0892-A7EC-EF14A5F33C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4" y="3680"/>
              <a:ext cx="1968" cy="240"/>
              <a:chOff x="3504" y="720"/>
              <a:chExt cx="1968" cy="240"/>
            </a:xfrm>
          </p:grpSpPr>
          <p:grpSp>
            <p:nvGrpSpPr>
              <p:cNvPr id="3683" name="Group 3540">
                <a:extLst>
                  <a:ext uri="{FF2B5EF4-FFF2-40B4-BE49-F238E27FC236}">
                    <a16:creationId xmlns:a16="http://schemas.microsoft.com/office/drawing/2014/main" id="{1A7E5A64-FADD-A951-043B-D533136BD2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3720" name="AutoShape 3541">
                  <a:extLst>
                    <a:ext uri="{FF2B5EF4-FFF2-40B4-BE49-F238E27FC236}">
                      <a16:creationId xmlns:a16="http://schemas.microsoft.com/office/drawing/2014/main" id="{C2D7695C-814C-03FE-6013-3B06B46044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21" name="Line 3542">
                  <a:extLst>
                    <a:ext uri="{FF2B5EF4-FFF2-40B4-BE49-F238E27FC236}">
                      <a16:creationId xmlns:a16="http://schemas.microsoft.com/office/drawing/2014/main" id="{90E7D521-41D7-62E8-02D7-6ED4459891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22" name="AutoShape 3543">
                  <a:extLst>
                    <a:ext uri="{FF2B5EF4-FFF2-40B4-BE49-F238E27FC236}">
                      <a16:creationId xmlns:a16="http://schemas.microsoft.com/office/drawing/2014/main" id="{6D7208B5-AFD4-2FF5-EEA8-D9DC6C4794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684" name="Group 3544">
                <a:extLst>
                  <a:ext uri="{FF2B5EF4-FFF2-40B4-BE49-F238E27FC236}">
                    <a16:creationId xmlns:a16="http://schemas.microsoft.com/office/drawing/2014/main" id="{B7BCAB20-7FA4-4AAD-1BFF-57668E6B54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3717" name="AutoShape 3545">
                  <a:extLst>
                    <a:ext uri="{FF2B5EF4-FFF2-40B4-BE49-F238E27FC236}">
                      <a16:creationId xmlns:a16="http://schemas.microsoft.com/office/drawing/2014/main" id="{D5E2FD84-4153-5811-C83F-74C38C47DA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18" name="Line 3546">
                  <a:extLst>
                    <a:ext uri="{FF2B5EF4-FFF2-40B4-BE49-F238E27FC236}">
                      <a16:creationId xmlns:a16="http://schemas.microsoft.com/office/drawing/2014/main" id="{24982BD8-8A4D-8ACD-F87A-9D5A3CF4CF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19" name="AutoShape 3547">
                  <a:extLst>
                    <a:ext uri="{FF2B5EF4-FFF2-40B4-BE49-F238E27FC236}">
                      <a16:creationId xmlns:a16="http://schemas.microsoft.com/office/drawing/2014/main" id="{C4D71D86-FD6B-14CD-73EF-38D06F1C13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685" name="Group 3548">
                <a:extLst>
                  <a:ext uri="{FF2B5EF4-FFF2-40B4-BE49-F238E27FC236}">
                    <a16:creationId xmlns:a16="http://schemas.microsoft.com/office/drawing/2014/main" id="{8837C590-A2B6-1F9C-63F6-39048F27BD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3714" name="AutoShape 3549">
                  <a:extLst>
                    <a:ext uri="{FF2B5EF4-FFF2-40B4-BE49-F238E27FC236}">
                      <a16:creationId xmlns:a16="http://schemas.microsoft.com/office/drawing/2014/main" id="{71142B60-37B5-ACBF-8D7E-A4B9C7938D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15" name="Line 3550">
                  <a:extLst>
                    <a:ext uri="{FF2B5EF4-FFF2-40B4-BE49-F238E27FC236}">
                      <a16:creationId xmlns:a16="http://schemas.microsoft.com/office/drawing/2014/main" id="{95B2E287-9344-B39E-6A60-6688E8C990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16" name="AutoShape 3551">
                  <a:extLst>
                    <a:ext uri="{FF2B5EF4-FFF2-40B4-BE49-F238E27FC236}">
                      <a16:creationId xmlns:a16="http://schemas.microsoft.com/office/drawing/2014/main" id="{D3A15D5E-7C5B-8308-6A4D-1115E69ED0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686" name="Group 3552">
                <a:extLst>
                  <a:ext uri="{FF2B5EF4-FFF2-40B4-BE49-F238E27FC236}">
                    <a16:creationId xmlns:a16="http://schemas.microsoft.com/office/drawing/2014/main" id="{55F83892-E055-B95C-0AF1-A0A6BAA715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3711" name="AutoShape 3553">
                  <a:extLst>
                    <a:ext uri="{FF2B5EF4-FFF2-40B4-BE49-F238E27FC236}">
                      <a16:creationId xmlns:a16="http://schemas.microsoft.com/office/drawing/2014/main" id="{6C1C6E3B-593F-89CB-9282-C130C00CE3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12" name="Line 3554">
                  <a:extLst>
                    <a:ext uri="{FF2B5EF4-FFF2-40B4-BE49-F238E27FC236}">
                      <a16:creationId xmlns:a16="http://schemas.microsoft.com/office/drawing/2014/main" id="{BC689F67-F3F7-E448-61EA-F058D63D9F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13" name="AutoShape 3555">
                  <a:extLst>
                    <a:ext uri="{FF2B5EF4-FFF2-40B4-BE49-F238E27FC236}">
                      <a16:creationId xmlns:a16="http://schemas.microsoft.com/office/drawing/2014/main" id="{9E972D87-F540-969D-54BF-9217430F3C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687" name="Group 3556">
                <a:extLst>
                  <a:ext uri="{FF2B5EF4-FFF2-40B4-BE49-F238E27FC236}">
                    <a16:creationId xmlns:a16="http://schemas.microsoft.com/office/drawing/2014/main" id="{96D87942-7BE9-9A52-A712-AAB1274A6F4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3708" name="AutoShape 3557">
                  <a:extLst>
                    <a:ext uri="{FF2B5EF4-FFF2-40B4-BE49-F238E27FC236}">
                      <a16:creationId xmlns:a16="http://schemas.microsoft.com/office/drawing/2014/main" id="{131A0C5A-63EF-3C11-24C2-0DB3F2BBDC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09" name="Line 3558">
                  <a:extLst>
                    <a:ext uri="{FF2B5EF4-FFF2-40B4-BE49-F238E27FC236}">
                      <a16:creationId xmlns:a16="http://schemas.microsoft.com/office/drawing/2014/main" id="{3E0FDB57-E914-3020-2A53-96762CF254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10" name="AutoShape 3559">
                  <a:extLst>
                    <a:ext uri="{FF2B5EF4-FFF2-40B4-BE49-F238E27FC236}">
                      <a16:creationId xmlns:a16="http://schemas.microsoft.com/office/drawing/2014/main" id="{A0CAF1F2-2C22-DB8E-E924-326774E102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688" name="Group 3560">
                <a:extLst>
                  <a:ext uri="{FF2B5EF4-FFF2-40B4-BE49-F238E27FC236}">
                    <a16:creationId xmlns:a16="http://schemas.microsoft.com/office/drawing/2014/main" id="{CACBB2B6-6D09-3683-CBC9-08E0F03D1C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3705" name="AutoShape 3561">
                  <a:extLst>
                    <a:ext uri="{FF2B5EF4-FFF2-40B4-BE49-F238E27FC236}">
                      <a16:creationId xmlns:a16="http://schemas.microsoft.com/office/drawing/2014/main" id="{A8CA3A65-8FF3-9B16-73C6-735A09056A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06" name="Line 3562">
                  <a:extLst>
                    <a:ext uri="{FF2B5EF4-FFF2-40B4-BE49-F238E27FC236}">
                      <a16:creationId xmlns:a16="http://schemas.microsoft.com/office/drawing/2014/main" id="{9B6AA050-1462-17FE-6DA9-E8ABC2FA46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07" name="AutoShape 3563">
                  <a:extLst>
                    <a:ext uri="{FF2B5EF4-FFF2-40B4-BE49-F238E27FC236}">
                      <a16:creationId xmlns:a16="http://schemas.microsoft.com/office/drawing/2014/main" id="{F4DC5236-31F8-2AFD-7BB2-E881E5DDF7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689" name="Group 3564">
                <a:extLst>
                  <a:ext uri="{FF2B5EF4-FFF2-40B4-BE49-F238E27FC236}">
                    <a16:creationId xmlns:a16="http://schemas.microsoft.com/office/drawing/2014/main" id="{F046E0E2-C1BE-BC94-2347-955027B79A5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3702" name="AutoShape 3565">
                  <a:extLst>
                    <a:ext uri="{FF2B5EF4-FFF2-40B4-BE49-F238E27FC236}">
                      <a16:creationId xmlns:a16="http://schemas.microsoft.com/office/drawing/2014/main" id="{2AAC6309-DFB7-B5B7-294F-ECBBCAF46A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03" name="Line 3566">
                  <a:extLst>
                    <a:ext uri="{FF2B5EF4-FFF2-40B4-BE49-F238E27FC236}">
                      <a16:creationId xmlns:a16="http://schemas.microsoft.com/office/drawing/2014/main" id="{E11E3CB4-5CB8-0CFD-85B2-FEF6783237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04" name="AutoShape 3567">
                  <a:extLst>
                    <a:ext uri="{FF2B5EF4-FFF2-40B4-BE49-F238E27FC236}">
                      <a16:creationId xmlns:a16="http://schemas.microsoft.com/office/drawing/2014/main" id="{4E644481-0D9D-9AF1-5214-C409CAEEA1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690" name="Group 3568">
                <a:extLst>
                  <a:ext uri="{FF2B5EF4-FFF2-40B4-BE49-F238E27FC236}">
                    <a16:creationId xmlns:a16="http://schemas.microsoft.com/office/drawing/2014/main" id="{EC619FF5-1E9B-5193-123C-79FB2FD0C05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3699" name="AutoShape 3569">
                  <a:extLst>
                    <a:ext uri="{FF2B5EF4-FFF2-40B4-BE49-F238E27FC236}">
                      <a16:creationId xmlns:a16="http://schemas.microsoft.com/office/drawing/2014/main" id="{38923522-85B4-BB03-71F3-3DC4B4BE4C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00" name="Line 3570">
                  <a:extLst>
                    <a:ext uri="{FF2B5EF4-FFF2-40B4-BE49-F238E27FC236}">
                      <a16:creationId xmlns:a16="http://schemas.microsoft.com/office/drawing/2014/main" id="{874FD5EA-472E-12FE-AA22-0CDE21DD84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01" name="AutoShape 3571">
                  <a:extLst>
                    <a:ext uri="{FF2B5EF4-FFF2-40B4-BE49-F238E27FC236}">
                      <a16:creationId xmlns:a16="http://schemas.microsoft.com/office/drawing/2014/main" id="{431333DD-3ECC-9951-8026-345FFCD78D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691" name="Group 3572">
                <a:extLst>
                  <a:ext uri="{FF2B5EF4-FFF2-40B4-BE49-F238E27FC236}">
                    <a16:creationId xmlns:a16="http://schemas.microsoft.com/office/drawing/2014/main" id="{6F23D243-E767-0E2D-B4A9-E0F4DB670E9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3696" name="AutoShape 3573">
                  <a:extLst>
                    <a:ext uri="{FF2B5EF4-FFF2-40B4-BE49-F238E27FC236}">
                      <a16:creationId xmlns:a16="http://schemas.microsoft.com/office/drawing/2014/main" id="{64DC6790-9B4D-D0B0-2E84-66113AC3D8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97" name="Line 3574">
                  <a:extLst>
                    <a:ext uri="{FF2B5EF4-FFF2-40B4-BE49-F238E27FC236}">
                      <a16:creationId xmlns:a16="http://schemas.microsoft.com/office/drawing/2014/main" id="{8168F6C9-C6D1-A20E-496D-ACFF7E929D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98" name="AutoShape 3575">
                  <a:extLst>
                    <a:ext uri="{FF2B5EF4-FFF2-40B4-BE49-F238E27FC236}">
                      <a16:creationId xmlns:a16="http://schemas.microsoft.com/office/drawing/2014/main" id="{204B183F-777C-3DC2-141E-85DDB5B8AE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692" name="Group 3576">
                <a:extLst>
                  <a:ext uri="{FF2B5EF4-FFF2-40B4-BE49-F238E27FC236}">
                    <a16:creationId xmlns:a16="http://schemas.microsoft.com/office/drawing/2014/main" id="{B41DC02D-FF67-4ED8-19F5-229A043E63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3693" name="AutoShape 3577">
                  <a:extLst>
                    <a:ext uri="{FF2B5EF4-FFF2-40B4-BE49-F238E27FC236}">
                      <a16:creationId xmlns:a16="http://schemas.microsoft.com/office/drawing/2014/main" id="{D1456F86-B282-8F1F-F758-1525C6AE96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94" name="Line 3578">
                  <a:extLst>
                    <a:ext uri="{FF2B5EF4-FFF2-40B4-BE49-F238E27FC236}">
                      <a16:creationId xmlns:a16="http://schemas.microsoft.com/office/drawing/2014/main" id="{6FE519A5-537B-6986-6C73-15C8BD7F38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95" name="AutoShape 3579">
                  <a:extLst>
                    <a:ext uri="{FF2B5EF4-FFF2-40B4-BE49-F238E27FC236}">
                      <a16:creationId xmlns:a16="http://schemas.microsoft.com/office/drawing/2014/main" id="{0B5C82BC-0550-91FB-1C14-8C1B29405E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3560" name="Group 3580">
              <a:extLst>
                <a:ext uri="{FF2B5EF4-FFF2-40B4-BE49-F238E27FC236}">
                  <a16:creationId xmlns:a16="http://schemas.microsoft.com/office/drawing/2014/main" id="{A6D9389A-51FF-FA67-2C2F-82E787AF95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0" y="3744"/>
              <a:ext cx="1968" cy="240"/>
              <a:chOff x="3504" y="720"/>
              <a:chExt cx="1968" cy="240"/>
            </a:xfrm>
          </p:grpSpPr>
          <p:grpSp>
            <p:nvGrpSpPr>
              <p:cNvPr id="3643" name="Group 3581">
                <a:extLst>
                  <a:ext uri="{FF2B5EF4-FFF2-40B4-BE49-F238E27FC236}">
                    <a16:creationId xmlns:a16="http://schemas.microsoft.com/office/drawing/2014/main" id="{D63BBF21-CC22-867D-7EC3-B489B8E270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3680" name="AutoShape 3582">
                  <a:extLst>
                    <a:ext uri="{FF2B5EF4-FFF2-40B4-BE49-F238E27FC236}">
                      <a16:creationId xmlns:a16="http://schemas.microsoft.com/office/drawing/2014/main" id="{8B4DCF56-EAE7-480B-9269-B3435396B9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81" name="Line 3583">
                  <a:extLst>
                    <a:ext uri="{FF2B5EF4-FFF2-40B4-BE49-F238E27FC236}">
                      <a16:creationId xmlns:a16="http://schemas.microsoft.com/office/drawing/2014/main" id="{967218E5-76FD-E754-650B-CA5717289D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82" name="AutoShape 3584">
                  <a:extLst>
                    <a:ext uri="{FF2B5EF4-FFF2-40B4-BE49-F238E27FC236}">
                      <a16:creationId xmlns:a16="http://schemas.microsoft.com/office/drawing/2014/main" id="{1307FAC0-CE23-778C-B58B-26CDE53056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644" name="Group 3585">
                <a:extLst>
                  <a:ext uri="{FF2B5EF4-FFF2-40B4-BE49-F238E27FC236}">
                    <a16:creationId xmlns:a16="http://schemas.microsoft.com/office/drawing/2014/main" id="{9F9C3D91-6408-4988-C0DC-DF4D4DF6516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3677" name="AutoShape 3586">
                  <a:extLst>
                    <a:ext uri="{FF2B5EF4-FFF2-40B4-BE49-F238E27FC236}">
                      <a16:creationId xmlns:a16="http://schemas.microsoft.com/office/drawing/2014/main" id="{0B8C8781-8BDA-470B-011C-C4F5B216B5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78" name="Line 3587">
                  <a:extLst>
                    <a:ext uri="{FF2B5EF4-FFF2-40B4-BE49-F238E27FC236}">
                      <a16:creationId xmlns:a16="http://schemas.microsoft.com/office/drawing/2014/main" id="{48224E25-87D1-ABC5-E4F1-CC259661FE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79" name="AutoShape 3588">
                  <a:extLst>
                    <a:ext uri="{FF2B5EF4-FFF2-40B4-BE49-F238E27FC236}">
                      <a16:creationId xmlns:a16="http://schemas.microsoft.com/office/drawing/2014/main" id="{9AE14E26-4BC4-7A28-4F50-C70F504E3A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645" name="Group 3589">
                <a:extLst>
                  <a:ext uri="{FF2B5EF4-FFF2-40B4-BE49-F238E27FC236}">
                    <a16:creationId xmlns:a16="http://schemas.microsoft.com/office/drawing/2014/main" id="{2F7D2B0D-9642-2DB8-1F05-8487D5F96E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3674" name="AutoShape 3590">
                  <a:extLst>
                    <a:ext uri="{FF2B5EF4-FFF2-40B4-BE49-F238E27FC236}">
                      <a16:creationId xmlns:a16="http://schemas.microsoft.com/office/drawing/2014/main" id="{44673AAD-145C-E423-41C8-4BDC87133C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75" name="Line 3591">
                  <a:extLst>
                    <a:ext uri="{FF2B5EF4-FFF2-40B4-BE49-F238E27FC236}">
                      <a16:creationId xmlns:a16="http://schemas.microsoft.com/office/drawing/2014/main" id="{577663CB-BFC7-EECE-C981-CA5D2EF659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76" name="AutoShape 3592">
                  <a:extLst>
                    <a:ext uri="{FF2B5EF4-FFF2-40B4-BE49-F238E27FC236}">
                      <a16:creationId xmlns:a16="http://schemas.microsoft.com/office/drawing/2014/main" id="{34BC8017-B8AB-E6BB-BB94-61F0271B5E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646" name="Group 3593">
                <a:extLst>
                  <a:ext uri="{FF2B5EF4-FFF2-40B4-BE49-F238E27FC236}">
                    <a16:creationId xmlns:a16="http://schemas.microsoft.com/office/drawing/2014/main" id="{AFE97246-3007-84A0-FC14-8375233788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3671" name="AutoShape 3594">
                  <a:extLst>
                    <a:ext uri="{FF2B5EF4-FFF2-40B4-BE49-F238E27FC236}">
                      <a16:creationId xmlns:a16="http://schemas.microsoft.com/office/drawing/2014/main" id="{90B0E9AE-8AFC-B7F9-0909-97D7EF6A83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72" name="Line 3595">
                  <a:extLst>
                    <a:ext uri="{FF2B5EF4-FFF2-40B4-BE49-F238E27FC236}">
                      <a16:creationId xmlns:a16="http://schemas.microsoft.com/office/drawing/2014/main" id="{E997ED53-97FA-9351-5D89-FD06A43F4C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73" name="AutoShape 3596">
                  <a:extLst>
                    <a:ext uri="{FF2B5EF4-FFF2-40B4-BE49-F238E27FC236}">
                      <a16:creationId xmlns:a16="http://schemas.microsoft.com/office/drawing/2014/main" id="{AFAA3748-02F0-9F65-22F4-E2871830D5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647" name="Group 3597">
                <a:extLst>
                  <a:ext uri="{FF2B5EF4-FFF2-40B4-BE49-F238E27FC236}">
                    <a16:creationId xmlns:a16="http://schemas.microsoft.com/office/drawing/2014/main" id="{560C6ADF-F414-330F-851E-C1B43CDC0D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3668" name="AutoShape 3598">
                  <a:extLst>
                    <a:ext uri="{FF2B5EF4-FFF2-40B4-BE49-F238E27FC236}">
                      <a16:creationId xmlns:a16="http://schemas.microsoft.com/office/drawing/2014/main" id="{A28180B9-B95D-4C0D-A9B2-B5466815BE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69" name="Line 3599">
                  <a:extLst>
                    <a:ext uri="{FF2B5EF4-FFF2-40B4-BE49-F238E27FC236}">
                      <a16:creationId xmlns:a16="http://schemas.microsoft.com/office/drawing/2014/main" id="{2916F6CD-EB52-F3A2-1D4A-57BD2F846E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70" name="AutoShape 3600">
                  <a:extLst>
                    <a:ext uri="{FF2B5EF4-FFF2-40B4-BE49-F238E27FC236}">
                      <a16:creationId xmlns:a16="http://schemas.microsoft.com/office/drawing/2014/main" id="{E72C9277-9AC8-6513-21D7-40802A7FFA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648" name="Group 3601">
                <a:extLst>
                  <a:ext uri="{FF2B5EF4-FFF2-40B4-BE49-F238E27FC236}">
                    <a16:creationId xmlns:a16="http://schemas.microsoft.com/office/drawing/2014/main" id="{0D5EB358-8A82-B38D-5C00-AD21680D98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3665" name="AutoShape 3602">
                  <a:extLst>
                    <a:ext uri="{FF2B5EF4-FFF2-40B4-BE49-F238E27FC236}">
                      <a16:creationId xmlns:a16="http://schemas.microsoft.com/office/drawing/2014/main" id="{36CC2E02-0963-3E54-EC1F-DBEA5CF2E2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66" name="Line 3603">
                  <a:extLst>
                    <a:ext uri="{FF2B5EF4-FFF2-40B4-BE49-F238E27FC236}">
                      <a16:creationId xmlns:a16="http://schemas.microsoft.com/office/drawing/2014/main" id="{999F7122-D397-D234-5744-23030BA147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67" name="AutoShape 3604">
                  <a:extLst>
                    <a:ext uri="{FF2B5EF4-FFF2-40B4-BE49-F238E27FC236}">
                      <a16:creationId xmlns:a16="http://schemas.microsoft.com/office/drawing/2014/main" id="{660412BC-2316-6839-555B-769B0C882E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649" name="Group 3605">
                <a:extLst>
                  <a:ext uri="{FF2B5EF4-FFF2-40B4-BE49-F238E27FC236}">
                    <a16:creationId xmlns:a16="http://schemas.microsoft.com/office/drawing/2014/main" id="{D1C16FCA-33FD-72CB-5B5B-6B254CBDFA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3662" name="AutoShape 3606">
                  <a:extLst>
                    <a:ext uri="{FF2B5EF4-FFF2-40B4-BE49-F238E27FC236}">
                      <a16:creationId xmlns:a16="http://schemas.microsoft.com/office/drawing/2014/main" id="{4953C55D-FDF3-A0CF-CDA1-6E786DF1DA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63" name="Line 3607">
                  <a:extLst>
                    <a:ext uri="{FF2B5EF4-FFF2-40B4-BE49-F238E27FC236}">
                      <a16:creationId xmlns:a16="http://schemas.microsoft.com/office/drawing/2014/main" id="{7724F03D-384E-1EB3-7918-FFF7D06536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64" name="AutoShape 3608">
                  <a:extLst>
                    <a:ext uri="{FF2B5EF4-FFF2-40B4-BE49-F238E27FC236}">
                      <a16:creationId xmlns:a16="http://schemas.microsoft.com/office/drawing/2014/main" id="{3E0A9D75-DC9E-BAEE-52C1-ACF2F1EBC6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650" name="Group 3609">
                <a:extLst>
                  <a:ext uri="{FF2B5EF4-FFF2-40B4-BE49-F238E27FC236}">
                    <a16:creationId xmlns:a16="http://schemas.microsoft.com/office/drawing/2014/main" id="{DF8ED991-7609-D60C-01F9-8E04A42391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3659" name="AutoShape 3610">
                  <a:extLst>
                    <a:ext uri="{FF2B5EF4-FFF2-40B4-BE49-F238E27FC236}">
                      <a16:creationId xmlns:a16="http://schemas.microsoft.com/office/drawing/2014/main" id="{B9B1C78D-CE23-DCE6-A5CF-662607F5F0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60" name="Line 3611">
                  <a:extLst>
                    <a:ext uri="{FF2B5EF4-FFF2-40B4-BE49-F238E27FC236}">
                      <a16:creationId xmlns:a16="http://schemas.microsoft.com/office/drawing/2014/main" id="{73A4FC94-7F29-3DC2-06DE-777DF98872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61" name="AutoShape 3612">
                  <a:extLst>
                    <a:ext uri="{FF2B5EF4-FFF2-40B4-BE49-F238E27FC236}">
                      <a16:creationId xmlns:a16="http://schemas.microsoft.com/office/drawing/2014/main" id="{144D2728-C90A-8C9D-A872-A7E3D3C385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651" name="Group 3613">
                <a:extLst>
                  <a:ext uri="{FF2B5EF4-FFF2-40B4-BE49-F238E27FC236}">
                    <a16:creationId xmlns:a16="http://schemas.microsoft.com/office/drawing/2014/main" id="{A444C926-3B75-559E-00CB-FD72A79410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3656" name="AutoShape 3614">
                  <a:extLst>
                    <a:ext uri="{FF2B5EF4-FFF2-40B4-BE49-F238E27FC236}">
                      <a16:creationId xmlns:a16="http://schemas.microsoft.com/office/drawing/2014/main" id="{D6A72CF0-2927-2B7F-F796-55052C54A3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57" name="Line 3615">
                  <a:extLst>
                    <a:ext uri="{FF2B5EF4-FFF2-40B4-BE49-F238E27FC236}">
                      <a16:creationId xmlns:a16="http://schemas.microsoft.com/office/drawing/2014/main" id="{C6899DE6-CCB2-17B3-9850-1594F9D9F6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58" name="AutoShape 3616">
                  <a:extLst>
                    <a:ext uri="{FF2B5EF4-FFF2-40B4-BE49-F238E27FC236}">
                      <a16:creationId xmlns:a16="http://schemas.microsoft.com/office/drawing/2014/main" id="{5D1B1ACB-8B40-EA54-6D8A-873CAED308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652" name="Group 3617">
                <a:extLst>
                  <a:ext uri="{FF2B5EF4-FFF2-40B4-BE49-F238E27FC236}">
                    <a16:creationId xmlns:a16="http://schemas.microsoft.com/office/drawing/2014/main" id="{20AA138A-895F-F54B-E91C-236B6CB387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3653" name="AutoShape 3618">
                  <a:extLst>
                    <a:ext uri="{FF2B5EF4-FFF2-40B4-BE49-F238E27FC236}">
                      <a16:creationId xmlns:a16="http://schemas.microsoft.com/office/drawing/2014/main" id="{108FA941-CDC7-E0ED-8CEF-173C7EBD0D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54" name="Line 3619">
                  <a:extLst>
                    <a:ext uri="{FF2B5EF4-FFF2-40B4-BE49-F238E27FC236}">
                      <a16:creationId xmlns:a16="http://schemas.microsoft.com/office/drawing/2014/main" id="{CD5E705D-92C5-1B58-8692-2E4E37D34A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55" name="AutoShape 3620">
                  <a:extLst>
                    <a:ext uri="{FF2B5EF4-FFF2-40B4-BE49-F238E27FC236}">
                      <a16:creationId xmlns:a16="http://schemas.microsoft.com/office/drawing/2014/main" id="{2BAF33C8-C131-789A-CFF8-5DDDDBEF8A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3561" name="Group 3621">
              <a:extLst>
                <a:ext uri="{FF2B5EF4-FFF2-40B4-BE49-F238E27FC236}">
                  <a16:creationId xmlns:a16="http://schemas.microsoft.com/office/drawing/2014/main" id="{25604A67-6DE0-73EF-3CCE-0C4EC2F2FF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56" y="3808"/>
              <a:ext cx="1968" cy="240"/>
              <a:chOff x="3504" y="720"/>
              <a:chExt cx="1968" cy="240"/>
            </a:xfrm>
          </p:grpSpPr>
          <p:grpSp>
            <p:nvGrpSpPr>
              <p:cNvPr id="3603" name="Group 3622">
                <a:extLst>
                  <a:ext uri="{FF2B5EF4-FFF2-40B4-BE49-F238E27FC236}">
                    <a16:creationId xmlns:a16="http://schemas.microsoft.com/office/drawing/2014/main" id="{90F8EF05-8F73-824D-152C-D57A9A332CE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3640" name="AutoShape 3623">
                  <a:extLst>
                    <a:ext uri="{FF2B5EF4-FFF2-40B4-BE49-F238E27FC236}">
                      <a16:creationId xmlns:a16="http://schemas.microsoft.com/office/drawing/2014/main" id="{CC7DADD4-95F6-A1A0-86A1-17D47C101A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41" name="Line 3624">
                  <a:extLst>
                    <a:ext uri="{FF2B5EF4-FFF2-40B4-BE49-F238E27FC236}">
                      <a16:creationId xmlns:a16="http://schemas.microsoft.com/office/drawing/2014/main" id="{1B14B699-5038-82E5-E1EF-4BE57C55BE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42" name="AutoShape 3625">
                  <a:extLst>
                    <a:ext uri="{FF2B5EF4-FFF2-40B4-BE49-F238E27FC236}">
                      <a16:creationId xmlns:a16="http://schemas.microsoft.com/office/drawing/2014/main" id="{62059846-79EB-93BB-F351-2AF8A9F1ED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604" name="Group 3626">
                <a:extLst>
                  <a:ext uri="{FF2B5EF4-FFF2-40B4-BE49-F238E27FC236}">
                    <a16:creationId xmlns:a16="http://schemas.microsoft.com/office/drawing/2014/main" id="{61EF3430-F5E6-C9A4-0948-47D73C4BE4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3637" name="AutoShape 3627">
                  <a:extLst>
                    <a:ext uri="{FF2B5EF4-FFF2-40B4-BE49-F238E27FC236}">
                      <a16:creationId xmlns:a16="http://schemas.microsoft.com/office/drawing/2014/main" id="{D2A0B643-4139-68FD-D303-11F4AAEF7B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38" name="Line 3628">
                  <a:extLst>
                    <a:ext uri="{FF2B5EF4-FFF2-40B4-BE49-F238E27FC236}">
                      <a16:creationId xmlns:a16="http://schemas.microsoft.com/office/drawing/2014/main" id="{A19BCC2F-E154-EB83-23FA-1AD315BA9B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39" name="AutoShape 3629">
                  <a:extLst>
                    <a:ext uri="{FF2B5EF4-FFF2-40B4-BE49-F238E27FC236}">
                      <a16:creationId xmlns:a16="http://schemas.microsoft.com/office/drawing/2014/main" id="{63BBDBD4-A5A0-053F-E427-B12F6F8A3A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605" name="Group 3630">
                <a:extLst>
                  <a:ext uri="{FF2B5EF4-FFF2-40B4-BE49-F238E27FC236}">
                    <a16:creationId xmlns:a16="http://schemas.microsoft.com/office/drawing/2014/main" id="{E923A9C8-3DFE-95F7-4EEB-F3B30EFA48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3634" name="AutoShape 3631">
                  <a:extLst>
                    <a:ext uri="{FF2B5EF4-FFF2-40B4-BE49-F238E27FC236}">
                      <a16:creationId xmlns:a16="http://schemas.microsoft.com/office/drawing/2014/main" id="{9C18D870-D34D-CE70-E613-8EB7266D5C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35" name="Line 3632">
                  <a:extLst>
                    <a:ext uri="{FF2B5EF4-FFF2-40B4-BE49-F238E27FC236}">
                      <a16:creationId xmlns:a16="http://schemas.microsoft.com/office/drawing/2014/main" id="{B5655E3F-FE38-B9BA-DA82-95A4075DCD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36" name="AutoShape 3633">
                  <a:extLst>
                    <a:ext uri="{FF2B5EF4-FFF2-40B4-BE49-F238E27FC236}">
                      <a16:creationId xmlns:a16="http://schemas.microsoft.com/office/drawing/2014/main" id="{63776FB8-AF8A-37B2-9283-20F8B84E89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606" name="Group 3634">
                <a:extLst>
                  <a:ext uri="{FF2B5EF4-FFF2-40B4-BE49-F238E27FC236}">
                    <a16:creationId xmlns:a16="http://schemas.microsoft.com/office/drawing/2014/main" id="{AA4C39D9-1ADC-574F-97D6-DE52832CDF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3631" name="AutoShape 3635">
                  <a:extLst>
                    <a:ext uri="{FF2B5EF4-FFF2-40B4-BE49-F238E27FC236}">
                      <a16:creationId xmlns:a16="http://schemas.microsoft.com/office/drawing/2014/main" id="{DEF5CA29-1A40-13D6-2711-35F19A5882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32" name="Line 3636">
                  <a:extLst>
                    <a:ext uri="{FF2B5EF4-FFF2-40B4-BE49-F238E27FC236}">
                      <a16:creationId xmlns:a16="http://schemas.microsoft.com/office/drawing/2014/main" id="{7235923A-9B53-0AD0-36B1-647AABCFA1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33" name="AutoShape 3637">
                  <a:extLst>
                    <a:ext uri="{FF2B5EF4-FFF2-40B4-BE49-F238E27FC236}">
                      <a16:creationId xmlns:a16="http://schemas.microsoft.com/office/drawing/2014/main" id="{7DDEF51A-FC9A-1270-A445-1F37D92034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607" name="Group 3638">
                <a:extLst>
                  <a:ext uri="{FF2B5EF4-FFF2-40B4-BE49-F238E27FC236}">
                    <a16:creationId xmlns:a16="http://schemas.microsoft.com/office/drawing/2014/main" id="{11101707-872A-2BF6-E458-7ACBF61E8C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3628" name="AutoShape 3639">
                  <a:extLst>
                    <a:ext uri="{FF2B5EF4-FFF2-40B4-BE49-F238E27FC236}">
                      <a16:creationId xmlns:a16="http://schemas.microsoft.com/office/drawing/2014/main" id="{F1163204-E7F8-D7CB-ADB1-0ACF1400EA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29" name="Line 3640">
                  <a:extLst>
                    <a:ext uri="{FF2B5EF4-FFF2-40B4-BE49-F238E27FC236}">
                      <a16:creationId xmlns:a16="http://schemas.microsoft.com/office/drawing/2014/main" id="{77477E43-9B00-D049-1109-3A6BE3ACB6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30" name="AutoShape 3641">
                  <a:extLst>
                    <a:ext uri="{FF2B5EF4-FFF2-40B4-BE49-F238E27FC236}">
                      <a16:creationId xmlns:a16="http://schemas.microsoft.com/office/drawing/2014/main" id="{044BC86F-9808-E7A6-4482-6521AC9264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608" name="Group 3642">
                <a:extLst>
                  <a:ext uri="{FF2B5EF4-FFF2-40B4-BE49-F238E27FC236}">
                    <a16:creationId xmlns:a16="http://schemas.microsoft.com/office/drawing/2014/main" id="{803B711E-FA33-2C69-FC10-E497566AA3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3625" name="AutoShape 3643">
                  <a:extLst>
                    <a:ext uri="{FF2B5EF4-FFF2-40B4-BE49-F238E27FC236}">
                      <a16:creationId xmlns:a16="http://schemas.microsoft.com/office/drawing/2014/main" id="{F77FCF02-E9DA-531E-4B2C-BB0B4A0D39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26" name="Line 3644">
                  <a:extLst>
                    <a:ext uri="{FF2B5EF4-FFF2-40B4-BE49-F238E27FC236}">
                      <a16:creationId xmlns:a16="http://schemas.microsoft.com/office/drawing/2014/main" id="{A4D7254F-D6B4-4028-25AA-F23C1FB232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27" name="AutoShape 3645">
                  <a:extLst>
                    <a:ext uri="{FF2B5EF4-FFF2-40B4-BE49-F238E27FC236}">
                      <a16:creationId xmlns:a16="http://schemas.microsoft.com/office/drawing/2014/main" id="{723BDF9D-5309-E947-3D62-150E01FA3E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609" name="Group 3646">
                <a:extLst>
                  <a:ext uri="{FF2B5EF4-FFF2-40B4-BE49-F238E27FC236}">
                    <a16:creationId xmlns:a16="http://schemas.microsoft.com/office/drawing/2014/main" id="{33FB9637-9403-98B0-645E-08732F751E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3622" name="AutoShape 3647">
                  <a:extLst>
                    <a:ext uri="{FF2B5EF4-FFF2-40B4-BE49-F238E27FC236}">
                      <a16:creationId xmlns:a16="http://schemas.microsoft.com/office/drawing/2014/main" id="{7DB56A74-8B50-1062-A9DE-E123CD71D3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23" name="Line 3648">
                  <a:extLst>
                    <a:ext uri="{FF2B5EF4-FFF2-40B4-BE49-F238E27FC236}">
                      <a16:creationId xmlns:a16="http://schemas.microsoft.com/office/drawing/2014/main" id="{B32E3BD7-6AEA-ADFB-C0E6-F7C0CEC688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24" name="AutoShape 3649">
                  <a:extLst>
                    <a:ext uri="{FF2B5EF4-FFF2-40B4-BE49-F238E27FC236}">
                      <a16:creationId xmlns:a16="http://schemas.microsoft.com/office/drawing/2014/main" id="{DB1009DA-A2BE-7DD3-4A14-1A5263B68C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610" name="Group 3650">
                <a:extLst>
                  <a:ext uri="{FF2B5EF4-FFF2-40B4-BE49-F238E27FC236}">
                    <a16:creationId xmlns:a16="http://schemas.microsoft.com/office/drawing/2014/main" id="{BB0C5760-EFF3-60C8-7FCB-1788892E57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3619" name="AutoShape 3651">
                  <a:extLst>
                    <a:ext uri="{FF2B5EF4-FFF2-40B4-BE49-F238E27FC236}">
                      <a16:creationId xmlns:a16="http://schemas.microsoft.com/office/drawing/2014/main" id="{97491047-C210-A778-2910-016379F1F2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20" name="Line 3652">
                  <a:extLst>
                    <a:ext uri="{FF2B5EF4-FFF2-40B4-BE49-F238E27FC236}">
                      <a16:creationId xmlns:a16="http://schemas.microsoft.com/office/drawing/2014/main" id="{2137F1BF-8BB9-77B7-CDC0-B55A2524DB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21" name="AutoShape 3653">
                  <a:extLst>
                    <a:ext uri="{FF2B5EF4-FFF2-40B4-BE49-F238E27FC236}">
                      <a16:creationId xmlns:a16="http://schemas.microsoft.com/office/drawing/2014/main" id="{4B70087B-235D-F7A5-2213-0FD59C6803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611" name="Group 3654">
                <a:extLst>
                  <a:ext uri="{FF2B5EF4-FFF2-40B4-BE49-F238E27FC236}">
                    <a16:creationId xmlns:a16="http://schemas.microsoft.com/office/drawing/2014/main" id="{1244CD13-BA19-872C-96F5-C83B68E524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3616" name="AutoShape 3655">
                  <a:extLst>
                    <a:ext uri="{FF2B5EF4-FFF2-40B4-BE49-F238E27FC236}">
                      <a16:creationId xmlns:a16="http://schemas.microsoft.com/office/drawing/2014/main" id="{BBB8E34F-9DA8-04D0-98EB-F957F7D43F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17" name="Line 3656">
                  <a:extLst>
                    <a:ext uri="{FF2B5EF4-FFF2-40B4-BE49-F238E27FC236}">
                      <a16:creationId xmlns:a16="http://schemas.microsoft.com/office/drawing/2014/main" id="{5BCC66E1-6EEE-1761-84B2-06EE1E0BF2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18" name="AutoShape 3657">
                  <a:extLst>
                    <a:ext uri="{FF2B5EF4-FFF2-40B4-BE49-F238E27FC236}">
                      <a16:creationId xmlns:a16="http://schemas.microsoft.com/office/drawing/2014/main" id="{6AFC1EF0-FE52-E570-D821-2BD80D3058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612" name="Group 3658">
                <a:extLst>
                  <a:ext uri="{FF2B5EF4-FFF2-40B4-BE49-F238E27FC236}">
                    <a16:creationId xmlns:a16="http://schemas.microsoft.com/office/drawing/2014/main" id="{2A7A83FB-D50D-CF61-369D-F1D3BB97312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3613" name="AutoShape 3659">
                  <a:extLst>
                    <a:ext uri="{FF2B5EF4-FFF2-40B4-BE49-F238E27FC236}">
                      <a16:creationId xmlns:a16="http://schemas.microsoft.com/office/drawing/2014/main" id="{21A910B5-425F-34F0-DEDA-D87AF0825F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14" name="Line 3660">
                  <a:extLst>
                    <a:ext uri="{FF2B5EF4-FFF2-40B4-BE49-F238E27FC236}">
                      <a16:creationId xmlns:a16="http://schemas.microsoft.com/office/drawing/2014/main" id="{81828701-4870-B4CA-082C-E85A26A93E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15" name="AutoShape 3661">
                  <a:extLst>
                    <a:ext uri="{FF2B5EF4-FFF2-40B4-BE49-F238E27FC236}">
                      <a16:creationId xmlns:a16="http://schemas.microsoft.com/office/drawing/2014/main" id="{51CE37D3-B4A9-0173-9F25-1025B698E2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3562" name="Group 3662">
              <a:extLst>
                <a:ext uri="{FF2B5EF4-FFF2-40B4-BE49-F238E27FC236}">
                  <a16:creationId xmlns:a16="http://schemas.microsoft.com/office/drawing/2014/main" id="{A2F4317E-691C-442A-82EF-8660F9C75E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2" y="3872"/>
              <a:ext cx="1968" cy="240"/>
              <a:chOff x="2992" y="3872"/>
              <a:chExt cx="1968" cy="240"/>
            </a:xfrm>
          </p:grpSpPr>
          <p:grpSp>
            <p:nvGrpSpPr>
              <p:cNvPr id="3563" name="Group 3663">
                <a:extLst>
                  <a:ext uri="{FF2B5EF4-FFF2-40B4-BE49-F238E27FC236}">
                    <a16:creationId xmlns:a16="http://schemas.microsoft.com/office/drawing/2014/main" id="{E87BE43E-7008-07C9-91B9-6BFD9FC78F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2" y="3872"/>
                <a:ext cx="240" cy="240"/>
                <a:chOff x="1584" y="1104"/>
                <a:chExt cx="2448" cy="2456"/>
              </a:xfrm>
            </p:grpSpPr>
            <p:sp>
              <p:nvSpPr>
                <p:cNvPr id="3600" name="AutoShape 3664">
                  <a:extLst>
                    <a:ext uri="{FF2B5EF4-FFF2-40B4-BE49-F238E27FC236}">
                      <a16:creationId xmlns:a16="http://schemas.microsoft.com/office/drawing/2014/main" id="{E6AE797B-FE40-76B9-AD2F-5111A7B3EA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01" name="Line 3665">
                  <a:extLst>
                    <a:ext uri="{FF2B5EF4-FFF2-40B4-BE49-F238E27FC236}">
                      <a16:creationId xmlns:a16="http://schemas.microsoft.com/office/drawing/2014/main" id="{3A2F5461-0FB3-2C95-566C-1E691C3261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02" name="AutoShape 3666">
                  <a:extLst>
                    <a:ext uri="{FF2B5EF4-FFF2-40B4-BE49-F238E27FC236}">
                      <a16:creationId xmlns:a16="http://schemas.microsoft.com/office/drawing/2014/main" id="{495BC6F0-C1D0-05D6-9765-47ACA718AC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564" name="Group 3667">
                <a:extLst>
                  <a:ext uri="{FF2B5EF4-FFF2-40B4-BE49-F238E27FC236}">
                    <a16:creationId xmlns:a16="http://schemas.microsoft.com/office/drawing/2014/main" id="{F7B59FBA-0203-6128-3CE2-27EC60C4BF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4" y="3872"/>
                <a:ext cx="240" cy="240"/>
                <a:chOff x="1584" y="1104"/>
                <a:chExt cx="2448" cy="2456"/>
              </a:xfrm>
            </p:grpSpPr>
            <p:sp>
              <p:nvSpPr>
                <p:cNvPr id="3597" name="AutoShape 3668">
                  <a:extLst>
                    <a:ext uri="{FF2B5EF4-FFF2-40B4-BE49-F238E27FC236}">
                      <a16:creationId xmlns:a16="http://schemas.microsoft.com/office/drawing/2014/main" id="{57A797D2-FF41-FAF4-BA1E-727D7DBD72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598" name="Line 3669">
                  <a:extLst>
                    <a:ext uri="{FF2B5EF4-FFF2-40B4-BE49-F238E27FC236}">
                      <a16:creationId xmlns:a16="http://schemas.microsoft.com/office/drawing/2014/main" id="{5FF206A2-576E-0A17-1935-C9AE959D3B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599" name="AutoShape 3670">
                  <a:extLst>
                    <a:ext uri="{FF2B5EF4-FFF2-40B4-BE49-F238E27FC236}">
                      <a16:creationId xmlns:a16="http://schemas.microsoft.com/office/drawing/2014/main" id="{0B5F8603-6A32-0E2F-3FA5-212AAA22F7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565" name="Group 3671">
                <a:extLst>
                  <a:ext uri="{FF2B5EF4-FFF2-40B4-BE49-F238E27FC236}">
                    <a16:creationId xmlns:a16="http://schemas.microsoft.com/office/drawing/2014/main" id="{B2BC6BB7-CB65-6C01-A03C-091C9378FF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76" y="3872"/>
                <a:ext cx="240" cy="240"/>
                <a:chOff x="1584" y="1104"/>
                <a:chExt cx="2448" cy="2456"/>
              </a:xfrm>
            </p:grpSpPr>
            <p:sp>
              <p:nvSpPr>
                <p:cNvPr id="3594" name="AutoShape 3672">
                  <a:extLst>
                    <a:ext uri="{FF2B5EF4-FFF2-40B4-BE49-F238E27FC236}">
                      <a16:creationId xmlns:a16="http://schemas.microsoft.com/office/drawing/2014/main" id="{E9F9CB6A-4E9E-8F8D-8166-6566E079DB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595" name="Line 3673">
                  <a:extLst>
                    <a:ext uri="{FF2B5EF4-FFF2-40B4-BE49-F238E27FC236}">
                      <a16:creationId xmlns:a16="http://schemas.microsoft.com/office/drawing/2014/main" id="{14359167-0BCA-599F-6C7E-577C1E1370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596" name="AutoShape 3674">
                  <a:extLst>
                    <a:ext uri="{FF2B5EF4-FFF2-40B4-BE49-F238E27FC236}">
                      <a16:creationId xmlns:a16="http://schemas.microsoft.com/office/drawing/2014/main" id="{82BE68E8-72EC-79C4-EDD3-8295D0DC92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566" name="Group 3675">
                <a:extLst>
                  <a:ext uri="{FF2B5EF4-FFF2-40B4-BE49-F238E27FC236}">
                    <a16:creationId xmlns:a16="http://schemas.microsoft.com/office/drawing/2014/main" id="{F3B388D2-13AC-63AE-16D1-09221B8F0F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68" y="3872"/>
                <a:ext cx="240" cy="240"/>
                <a:chOff x="1584" y="1104"/>
                <a:chExt cx="2448" cy="2456"/>
              </a:xfrm>
            </p:grpSpPr>
            <p:sp>
              <p:nvSpPr>
                <p:cNvPr id="3591" name="AutoShape 3676">
                  <a:extLst>
                    <a:ext uri="{FF2B5EF4-FFF2-40B4-BE49-F238E27FC236}">
                      <a16:creationId xmlns:a16="http://schemas.microsoft.com/office/drawing/2014/main" id="{1A997CB6-3C40-961A-9942-7912DD025F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592" name="Line 3677">
                  <a:extLst>
                    <a:ext uri="{FF2B5EF4-FFF2-40B4-BE49-F238E27FC236}">
                      <a16:creationId xmlns:a16="http://schemas.microsoft.com/office/drawing/2014/main" id="{9D80A57C-9ECF-B43C-8C9B-4B34F7750F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593" name="AutoShape 3678">
                  <a:extLst>
                    <a:ext uri="{FF2B5EF4-FFF2-40B4-BE49-F238E27FC236}">
                      <a16:creationId xmlns:a16="http://schemas.microsoft.com/office/drawing/2014/main" id="{FB7DF4CE-1602-7C42-B761-4BEFCF0494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567" name="Group 3679">
                <a:extLst>
                  <a:ext uri="{FF2B5EF4-FFF2-40B4-BE49-F238E27FC236}">
                    <a16:creationId xmlns:a16="http://schemas.microsoft.com/office/drawing/2014/main" id="{D934C445-CD01-6806-2B4F-96A9AFCBA34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60" y="3872"/>
                <a:ext cx="240" cy="240"/>
                <a:chOff x="1584" y="1104"/>
                <a:chExt cx="2448" cy="2456"/>
              </a:xfrm>
            </p:grpSpPr>
            <p:sp>
              <p:nvSpPr>
                <p:cNvPr id="3588" name="AutoShape 3680">
                  <a:extLst>
                    <a:ext uri="{FF2B5EF4-FFF2-40B4-BE49-F238E27FC236}">
                      <a16:creationId xmlns:a16="http://schemas.microsoft.com/office/drawing/2014/main" id="{D52EDFB4-57D1-5255-11D6-6DD0CCF84A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589" name="Line 3681">
                  <a:extLst>
                    <a:ext uri="{FF2B5EF4-FFF2-40B4-BE49-F238E27FC236}">
                      <a16:creationId xmlns:a16="http://schemas.microsoft.com/office/drawing/2014/main" id="{B585E16E-2629-5B8C-0691-DF4D56DDBD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590" name="AutoShape 3682">
                  <a:extLst>
                    <a:ext uri="{FF2B5EF4-FFF2-40B4-BE49-F238E27FC236}">
                      <a16:creationId xmlns:a16="http://schemas.microsoft.com/office/drawing/2014/main" id="{3CE7C440-549E-DCD1-5038-2F60DC2C7A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568" name="Group 3683">
                <a:extLst>
                  <a:ext uri="{FF2B5EF4-FFF2-40B4-BE49-F238E27FC236}">
                    <a16:creationId xmlns:a16="http://schemas.microsoft.com/office/drawing/2014/main" id="{DDF34003-A210-9F63-444A-B2AD1BA05D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2" y="3872"/>
                <a:ext cx="240" cy="240"/>
                <a:chOff x="1584" y="1104"/>
                <a:chExt cx="2448" cy="2456"/>
              </a:xfrm>
            </p:grpSpPr>
            <p:sp>
              <p:nvSpPr>
                <p:cNvPr id="3585" name="AutoShape 3684">
                  <a:extLst>
                    <a:ext uri="{FF2B5EF4-FFF2-40B4-BE49-F238E27FC236}">
                      <a16:creationId xmlns:a16="http://schemas.microsoft.com/office/drawing/2014/main" id="{2269DDEA-58E5-5B1C-F4C5-FD5F15CF9D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586" name="Line 3685">
                  <a:extLst>
                    <a:ext uri="{FF2B5EF4-FFF2-40B4-BE49-F238E27FC236}">
                      <a16:creationId xmlns:a16="http://schemas.microsoft.com/office/drawing/2014/main" id="{BA1DB07C-23EB-8F62-428B-16378AC912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587" name="AutoShape 3686">
                  <a:extLst>
                    <a:ext uri="{FF2B5EF4-FFF2-40B4-BE49-F238E27FC236}">
                      <a16:creationId xmlns:a16="http://schemas.microsoft.com/office/drawing/2014/main" id="{11EF80B2-112C-234B-A483-7FBD1ABCB5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569" name="Group 3687">
                <a:extLst>
                  <a:ext uri="{FF2B5EF4-FFF2-40B4-BE49-F238E27FC236}">
                    <a16:creationId xmlns:a16="http://schemas.microsoft.com/office/drawing/2014/main" id="{62DD9068-8A96-29B7-6329-58803BC702C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44" y="3872"/>
                <a:ext cx="240" cy="240"/>
                <a:chOff x="1584" y="1104"/>
                <a:chExt cx="2448" cy="2456"/>
              </a:xfrm>
            </p:grpSpPr>
            <p:sp>
              <p:nvSpPr>
                <p:cNvPr id="3582" name="AutoShape 3688">
                  <a:extLst>
                    <a:ext uri="{FF2B5EF4-FFF2-40B4-BE49-F238E27FC236}">
                      <a16:creationId xmlns:a16="http://schemas.microsoft.com/office/drawing/2014/main" id="{76269DF3-CAF9-D9C3-C057-F446A1E474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583" name="Line 3689">
                  <a:extLst>
                    <a:ext uri="{FF2B5EF4-FFF2-40B4-BE49-F238E27FC236}">
                      <a16:creationId xmlns:a16="http://schemas.microsoft.com/office/drawing/2014/main" id="{254E6523-DBC3-0CDD-AC9A-18EA68D260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584" name="AutoShape 3690">
                  <a:extLst>
                    <a:ext uri="{FF2B5EF4-FFF2-40B4-BE49-F238E27FC236}">
                      <a16:creationId xmlns:a16="http://schemas.microsoft.com/office/drawing/2014/main" id="{FA01D32F-B061-5A7C-EF43-A94238E80F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570" name="Group 3691">
                <a:extLst>
                  <a:ext uri="{FF2B5EF4-FFF2-40B4-BE49-F238E27FC236}">
                    <a16:creationId xmlns:a16="http://schemas.microsoft.com/office/drawing/2014/main" id="{661A5130-A9C6-B839-DFF3-79126D2D63C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36" y="3872"/>
                <a:ext cx="240" cy="240"/>
                <a:chOff x="1584" y="1104"/>
                <a:chExt cx="2448" cy="2456"/>
              </a:xfrm>
            </p:grpSpPr>
            <p:sp>
              <p:nvSpPr>
                <p:cNvPr id="3579" name="AutoShape 3692">
                  <a:extLst>
                    <a:ext uri="{FF2B5EF4-FFF2-40B4-BE49-F238E27FC236}">
                      <a16:creationId xmlns:a16="http://schemas.microsoft.com/office/drawing/2014/main" id="{A5D4551B-4E7B-FE2A-1F65-10281A5EA3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580" name="Line 3693">
                  <a:extLst>
                    <a:ext uri="{FF2B5EF4-FFF2-40B4-BE49-F238E27FC236}">
                      <a16:creationId xmlns:a16="http://schemas.microsoft.com/office/drawing/2014/main" id="{FD3F3471-B64E-362B-66B5-8077D627F0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581" name="AutoShape 3694">
                  <a:extLst>
                    <a:ext uri="{FF2B5EF4-FFF2-40B4-BE49-F238E27FC236}">
                      <a16:creationId xmlns:a16="http://schemas.microsoft.com/office/drawing/2014/main" id="{3E8F27FA-BFAD-D37A-7742-DE38135E6B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571" name="Group 3695">
                <a:extLst>
                  <a:ext uri="{FF2B5EF4-FFF2-40B4-BE49-F238E27FC236}">
                    <a16:creationId xmlns:a16="http://schemas.microsoft.com/office/drawing/2014/main" id="{264598B9-2859-5715-0490-A3711361FF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28" y="3872"/>
                <a:ext cx="240" cy="240"/>
                <a:chOff x="1584" y="1104"/>
                <a:chExt cx="2448" cy="2456"/>
              </a:xfrm>
            </p:grpSpPr>
            <p:sp>
              <p:nvSpPr>
                <p:cNvPr id="3576" name="AutoShape 3696">
                  <a:extLst>
                    <a:ext uri="{FF2B5EF4-FFF2-40B4-BE49-F238E27FC236}">
                      <a16:creationId xmlns:a16="http://schemas.microsoft.com/office/drawing/2014/main" id="{4FC3F035-967B-D685-2B0C-8119C5860A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577" name="Line 3697">
                  <a:extLst>
                    <a:ext uri="{FF2B5EF4-FFF2-40B4-BE49-F238E27FC236}">
                      <a16:creationId xmlns:a16="http://schemas.microsoft.com/office/drawing/2014/main" id="{1F969F47-8D5F-B1A4-CFD9-3F1877414B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578" name="AutoShape 3698">
                  <a:extLst>
                    <a:ext uri="{FF2B5EF4-FFF2-40B4-BE49-F238E27FC236}">
                      <a16:creationId xmlns:a16="http://schemas.microsoft.com/office/drawing/2014/main" id="{9B4A6527-B23B-337C-7CA1-C3FC7D1389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572" name="Group 3699">
                <a:extLst>
                  <a:ext uri="{FF2B5EF4-FFF2-40B4-BE49-F238E27FC236}">
                    <a16:creationId xmlns:a16="http://schemas.microsoft.com/office/drawing/2014/main" id="{194753EC-BA08-F836-B276-80648B6F6A5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20" y="3872"/>
                <a:ext cx="240" cy="240"/>
                <a:chOff x="1584" y="1104"/>
                <a:chExt cx="2448" cy="2456"/>
              </a:xfrm>
            </p:grpSpPr>
            <p:sp>
              <p:nvSpPr>
                <p:cNvPr id="3573" name="AutoShape 3700">
                  <a:extLst>
                    <a:ext uri="{FF2B5EF4-FFF2-40B4-BE49-F238E27FC236}">
                      <a16:creationId xmlns:a16="http://schemas.microsoft.com/office/drawing/2014/main" id="{E0A31B63-8414-EBEB-E6DD-F86FA117CC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574" name="Line 3701">
                  <a:extLst>
                    <a:ext uri="{FF2B5EF4-FFF2-40B4-BE49-F238E27FC236}">
                      <a16:creationId xmlns:a16="http://schemas.microsoft.com/office/drawing/2014/main" id="{6FCEA8D3-81A8-9965-B2DC-91D785E723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575" name="AutoShape 3702">
                  <a:extLst>
                    <a:ext uri="{FF2B5EF4-FFF2-40B4-BE49-F238E27FC236}">
                      <a16:creationId xmlns:a16="http://schemas.microsoft.com/office/drawing/2014/main" id="{648BC04D-0421-F913-11E0-CADDE2447E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</p:grpSp>
      <p:grpSp>
        <p:nvGrpSpPr>
          <p:cNvPr id="3963" name="Group 3703">
            <a:extLst>
              <a:ext uri="{FF2B5EF4-FFF2-40B4-BE49-F238E27FC236}">
                <a16:creationId xmlns:a16="http://schemas.microsoft.com/office/drawing/2014/main" id="{2400E576-CF3C-4BE0-8239-1969FB72F9D5}"/>
              </a:ext>
            </a:extLst>
          </p:cNvPr>
          <p:cNvGrpSpPr>
            <a:grpSpLocks/>
          </p:cNvGrpSpPr>
          <p:nvPr/>
        </p:nvGrpSpPr>
        <p:grpSpPr bwMode="auto">
          <a:xfrm>
            <a:off x="1040468" y="1436962"/>
            <a:ext cx="4013200" cy="1270000"/>
            <a:chOff x="2992" y="3312"/>
            <a:chExt cx="2528" cy="800"/>
          </a:xfrm>
        </p:grpSpPr>
        <p:grpSp>
          <p:nvGrpSpPr>
            <p:cNvPr id="3964" name="Group 3704">
              <a:extLst>
                <a:ext uri="{FF2B5EF4-FFF2-40B4-BE49-F238E27FC236}">
                  <a16:creationId xmlns:a16="http://schemas.microsoft.com/office/drawing/2014/main" id="{6198C868-1194-A5B2-BB99-A34B31519B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2" y="3312"/>
              <a:ext cx="1968" cy="240"/>
              <a:chOff x="3504" y="720"/>
              <a:chExt cx="1968" cy="240"/>
            </a:xfrm>
          </p:grpSpPr>
          <p:grpSp>
            <p:nvGrpSpPr>
              <p:cNvPr id="4334" name="Group 3705">
                <a:extLst>
                  <a:ext uri="{FF2B5EF4-FFF2-40B4-BE49-F238E27FC236}">
                    <a16:creationId xmlns:a16="http://schemas.microsoft.com/office/drawing/2014/main" id="{4A9DBAFC-AF39-80E7-97FD-D93962DB9E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4371" name="AutoShape 3706">
                  <a:extLst>
                    <a:ext uri="{FF2B5EF4-FFF2-40B4-BE49-F238E27FC236}">
                      <a16:creationId xmlns:a16="http://schemas.microsoft.com/office/drawing/2014/main" id="{85FCE9CD-C291-73A9-89AD-EDCB274022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72" name="Line 3707">
                  <a:extLst>
                    <a:ext uri="{FF2B5EF4-FFF2-40B4-BE49-F238E27FC236}">
                      <a16:creationId xmlns:a16="http://schemas.microsoft.com/office/drawing/2014/main" id="{2900649E-7A52-365A-6D8F-8739002F08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73" name="AutoShape 3708">
                  <a:extLst>
                    <a:ext uri="{FF2B5EF4-FFF2-40B4-BE49-F238E27FC236}">
                      <a16:creationId xmlns:a16="http://schemas.microsoft.com/office/drawing/2014/main" id="{44E90997-CEA7-2DD2-A36D-4DFD399BE6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335" name="Group 3709">
                <a:extLst>
                  <a:ext uri="{FF2B5EF4-FFF2-40B4-BE49-F238E27FC236}">
                    <a16:creationId xmlns:a16="http://schemas.microsoft.com/office/drawing/2014/main" id="{2DC39E50-C77C-00BC-080C-69F79745C76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4368" name="AutoShape 3710">
                  <a:extLst>
                    <a:ext uri="{FF2B5EF4-FFF2-40B4-BE49-F238E27FC236}">
                      <a16:creationId xmlns:a16="http://schemas.microsoft.com/office/drawing/2014/main" id="{7034A614-E5CA-F8BD-3548-15D7FBD829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69" name="Line 3711">
                  <a:extLst>
                    <a:ext uri="{FF2B5EF4-FFF2-40B4-BE49-F238E27FC236}">
                      <a16:creationId xmlns:a16="http://schemas.microsoft.com/office/drawing/2014/main" id="{80177EA2-0F0F-0B32-D655-E67167C8A4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70" name="AutoShape 3712">
                  <a:extLst>
                    <a:ext uri="{FF2B5EF4-FFF2-40B4-BE49-F238E27FC236}">
                      <a16:creationId xmlns:a16="http://schemas.microsoft.com/office/drawing/2014/main" id="{F04DE983-724F-DBCA-EBE4-FB2D525D37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336" name="Group 3713">
                <a:extLst>
                  <a:ext uri="{FF2B5EF4-FFF2-40B4-BE49-F238E27FC236}">
                    <a16:creationId xmlns:a16="http://schemas.microsoft.com/office/drawing/2014/main" id="{1D3F6954-A4FB-5DEB-9358-9CE5559E09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4365" name="AutoShape 3714">
                  <a:extLst>
                    <a:ext uri="{FF2B5EF4-FFF2-40B4-BE49-F238E27FC236}">
                      <a16:creationId xmlns:a16="http://schemas.microsoft.com/office/drawing/2014/main" id="{924AA0AB-192E-6EBA-0B6A-6B6F279B75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66" name="Line 3715">
                  <a:extLst>
                    <a:ext uri="{FF2B5EF4-FFF2-40B4-BE49-F238E27FC236}">
                      <a16:creationId xmlns:a16="http://schemas.microsoft.com/office/drawing/2014/main" id="{02F18061-505D-72F6-E9D8-B87CC339C3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67" name="AutoShape 3716">
                  <a:extLst>
                    <a:ext uri="{FF2B5EF4-FFF2-40B4-BE49-F238E27FC236}">
                      <a16:creationId xmlns:a16="http://schemas.microsoft.com/office/drawing/2014/main" id="{21A7EA96-7CC8-F7AC-3CB8-4BDDCC6749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337" name="Group 3717">
                <a:extLst>
                  <a:ext uri="{FF2B5EF4-FFF2-40B4-BE49-F238E27FC236}">
                    <a16:creationId xmlns:a16="http://schemas.microsoft.com/office/drawing/2014/main" id="{321675AE-9D8A-DCAF-CE73-2C67C3A7FFD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4362" name="AutoShape 3718">
                  <a:extLst>
                    <a:ext uri="{FF2B5EF4-FFF2-40B4-BE49-F238E27FC236}">
                      <a16:creationId xmlns:a16="http://schemas.microsoft.com/office/drawing/2014/main" id="{3E73EDE6-E926-72DE-3755-28285CCD2B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63" name="Line 3719">
                  <a:extLst>
                    <a:ext uri="{FF2B5EF4-FFF2-40B4-BE49-F238E27FC236}">
                      <a16:creationId xmlns:a16="http://schemas.microsoft.com/office/drawing/2014/main" id="{145F1F8F-DE20-F24A-59C7-75B37B444F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64" name="AutoShape 3720">
                  <a:extLst>
                    <a:ext uri="{FF2B5EF4-FFF2-40B4-BE49-F238E27FC236}">
                      <a16:creationId xmlns:a16="http://schemas.microsoft.com/office/drawing/2014/main" id="{29250D51-E8BB-5ABD-181F-4C16E74A60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338" name="Group 3721">
                <a:extLst>
                  <a:ext uri="{FF2B5EF4-FFF2-40B4-BE49-F238E27FC236}">
                    <a16:creationId xmlns:a16="http://schemas.microsoft.com/office/drawing/2014/main" id="{7960C719-23A1-0BB4-3253-92BB529A141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4359" name="AutoShape 3722">
                  <a:extLst>
                    <a:ext uri="{FF2B5EF4-FFF2-40B4-BE49-F238E27FC236}">
                      <a16:creationId xmlns:a16="http://schemas.microsoft.com/office/drawing/2014/main" id="{12FE6F23-3C75-A3B2-7E8E-FE7B00DCF1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60" name="Line 3723">
                  <a:extLst>
                    <a:ext uri="{FF2B5EF4-FFF2-40B4-BE49-F238E27FC236}">
                      <a16:creationId xmlns:a16="http://schemas.microsoft.com/office/drawing/2014/main" id="{147380F4-8836-7266-4E03-5D4ABB61CB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61" name="AutoShape 3724">
                  <a:extLst>
                    <a:ext uri="{FF2B5EF4-FFF2-40B4-BE49-F238E27FC236}">
                      <a16:creationId xmlns:a16="http://schemas.microsoft.com/office/drawing/2014/main" id="{36E6467B-A444-3D64-CFEB-EC79EC9F0A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339" name="Group 3725">
                <a:extLst>
                  <a:ext uri="{FF2B5EF4-FFF2-40B4-BE49-F238E27FC236}">
                    <a16:creationId xmlns:a16="http://schemas.microsoft.com/office/drawing/2014/main" id="{16E75A3F-44BE-EE25-D9CA-AA55733BC9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4356" name="AutoShape 3726">
                  <a:extLst>
                    <a:ext uri="{FF2B5EF4-FFF2-40B4-BE49-F238E27FC236}">
                      <a16:creationId xmlns:a16="http://schemas.microsoft.com/office/drawing/2014/main" id="{B50D335E-72CB-9261-E24E-184E158D61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57" name="Line 3727">
                  <a:extLst>
                    <a:ext uri="{FF2B5EF4-FFF2-40B4-BE49-F238E27FC236}">
                      <a16:creationId xmlns:a16="http://schemas.microsoft.com/office/drawing/2014/main" id="{A599282A-007B-6BBA-65FE-63CD833C1F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58" name="AutoShape 3728">
                  <a:extLst>
                    <a:ext uri="{FF2B5EF4-FFF2-40B4-BE49-F238E27FC236}">
                      <a16:creationId xmlns:a16="http://schemas.microsoft.com/office/drawing/2014/main" id="{28CD89F1-FFAA-C1B0-13C2-9BE7D7991B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340" name="Group 3729">
                <a:extLst>
                  <a:ext uri="{FF2B5EF4-FFF2-40B4-BE49-F238E27FC236}">
                    <a16:creationId xmlns:a16="http://schemas.microsoft.com/office/drawing/2014/main" id="{52BAA7F2-44EB-0CB8-CB4E-5FB9743FCB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4353" name="AutoShape 3730">
                  <a:extLst>
                    <a:ext uri="{FF2B5EF4-FFF2-40B4-BE49-F238E27FC236}">
                      <a16:creationId xmlns:a16="http://schemas.microsoft.com/office/drawing/2014/main" id="{C15B122A-627A-10D5-0C4E-E76A60221D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54" name="Line 3731">
                  <a:extLst>
                    <a:ext uri="{FF2B5EF4-FFF2-40B4-BE49-F238E27FC236}">
                      <a16:creationId xmlns:a16="http://schemas.microsoft.com/office/drawing/2014/main" id="{74864FC2-7DDB-EFF0-60B1-2DFDB59277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55" name="AutoShape 3732">
                  <a:extLst>
                    <a:ext uri="{FF2B5EF4-FFF2-40B4-BE49-F238E27FC236}">
                      <a16:creationId xmlns:a16="http://schemas.microsoft.com/office/drawing/2014/main" id="{6A5E3EC2-B9D8-EEFF-1746-1127C48029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341" name="Group 3733">
                <a:extLst>
                  <a:ext uri="{FF2B5EF4-FFF2-40B4-BE49-F238E27FC236}">
                    <a16:creationId xmlns:a16="http://schemas.microsoft.com/office/drawing/2014/main" id="{9008B217-0225-5DAE-09CB-919D988A97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4350" name="AutoShape 3734">
                  <a:extLst>
                    <a:ext uri="{FF2B5EF4-FFF2-40B4-BE49-F238E27FC236}">
                      <a16:creationId xmlns:a16="http://schemas.microsoft.com/office/drawing/2014/main" id="{FCEE57FE-CF6A-A62F-A5C7-6A31938B7D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51" name="Line 3735">
                  <a:extLst>
                    <a:ext uri="{FF2B5EF4-FFF2-40B4-BE49-F238E27FC236}">
                      <a16:creationId xmlns:a16="http://schemas.microsoft.com/office/drawing/2014/main" id="{7E20F7DE-217D-84DD-E224-03CE62105D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52" name="AutoShape 3736">
                  <a:extLst>
                    <a:ext uri="{FF2B5EF4-FFF2-40B4-BE49-F238E27FC236}">
                      <a16:creationId xmlns:a16="http://schemas.microsoft.com/office/drawing/2014/main" id="{EC746B37-CF88-C4E1-4B63-85E2DFB3CB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342" name="Group 3737">
                <a:extLst>
                  <a:ext uri="{FF2B5EF4-FFF2-40B4-BE49-F238E27FC236}">
                    <a16:creationId xmlns:a16="http://schemas.microsoft.com/office/drawing/2014/main" id="{D5834193-C0A9-FDB7-02A6-4BF837AD6D9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4347" name="AutoShape 3738">
                  <a:extLst>
                    <a:ext uri="{FF2B5EF4-FFF2-40B4-BE49-F238E27FC236}">
                      <a16:creationId xmlns:a16="http://schemas.microsoft.com/office/drawing/2014/main" id="{CF94D4F4-0023-2227-C9D6-1514A4FEF3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48" name="Line 3739">
                  <a:extLst>
                    <a:ext uri="{FF2B5EF4-FFF2-40B4-BE49-F238E27FC236}">
                      <a16:creationId xmlns:a16="http://schemas.microsoft.com/office/drawing/2014/main" id="{37922222-9EF0-3F0B-2F50-CB8709747C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49" name="AutoShape 3740">
                  <a:extLst>
                    <a:ext uri="{FF2B5EF4-FFF2-40B4-BE49-F238E27FC236}">
                      <a16:creationId xmlns:a16="http://schemas.microsoft.com/office/drawing/2014/main" id="{CEAE763F-08E8-882D-AFC8-78C7534653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343" name="Group 3741">
                <a:extLst>
                  <a:ext uri="{FF2B5EF4-FFF2-40B4-BE49-F238E27FC236}">
                    <a16:creationId xmlns:a16="http://schemas.microsoft.com/office/drawing/2014/main" id="{36BF4F3C-AD2A-3489-EA62-39A044BFABE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4344" name="AutoShape 3742">
                  <a:extLst>
                    <a:ext uri="{FF2B5EF4-FFF2-40B4-BE49-F238E27FC236}">
                      <a16:creationId xmlns:a16="http://schemas.microsoft.com/office/drawing/2014/main" id="{B1789A08-9CA4-BBA1-2697-0DAF37797B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45" name="Line 3743">
                  <a:extLst>
                    <a:ext uri="{FF2B5EF4-FFF2-40B4-BE49-F238E27FC236}">
                      <a16:creationId xmlns:a16="http://schemas.microsoft.com/office/drawing/2014/main" id="{DB0250BE-4562-A638-1C5F-C7499B5AB9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46" name="AutoShape 3744">
                  <a:extLst>
                    <a:ext uri="{FF2B5EF4-FFF2-40B4-BE49-F238E27FC236}">
                      <a16:creationId xmlns:a16="http://schemas.microsoft.com/office/drawing/2014/main" id="{1DCB496A-F2F8-7899-4124-379564D8F4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3965" name="Group 3745">
              <a:extLst>
                <a:ext uri="{FF2B5EF4-FFF2-40B4-BE49-F238E27FC236}">
                  <a16:creationId xmlns:a16="http://schemas.microsoft.com/office/drawing/2014/main" id="{337FACE8-1D0A-4308-7F14-68B4D3CA6C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88" y="3376"/>
              <a:ext cx="1968" cy="240"/>
              <a:chOff x="3504" y="720"/>
              <a:chExt cx="1968" cy="240"/>
            </a:xfrm>
          </p:grpSpPr>
          <p:grpSp>
            <p:nvGrpSpPr>
              <p:cNvPr id="4294" name="Group 3746">
                <a:extLst>
                  <a:ext uri="{FF2B5EF4-FFF2-40B4-BE49-F238E27FC236}">
                    <a16:creationId xmlns:a16="http://schemas.microsoft.com/office/drawing/2014/main" id="{1B7E5D3F-E2B0-3210-0816-59D12171C81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4331" name="AutoShape 3747">
                  <a:extLst>
                    <a:ext uri="{FF2B5EF4-FFF2-40B4-BE49-F238E27FC236}">
                      <a16:creationId xmlns:a16="http://schemas.microsoft.com/office/drawing/2014/main" id="{BCD43AC4-0807-D617-96CD-7E580D0949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32" name="Line 3748">
                  <a:extLst>
                    <a:ext uri="{FF2B5EF4-FFF2-40B4-BE49-F238E27FC236}">
                      <a16:creationId xmlns:a16="http://schemas.microsoft.com/office/drawing/2014/main" id="{0E794449-E51E-AC7E-8788-D2B6BAEA8C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33" name="AutoShape 3749">
                  <a:extLst>
                    <a:ext uri="{FF2B5EF4-FFF2-40B4-BE49-F238E27FC236}">
                      <a16:creationId xmlns:a16="http://schemas.microsoft.com/office/drawing/2014/main" id="{D4A438A1-C00D-1E3A-AF5B-C88C09B93D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295" name="Group 3750">
                <a:extLst>
                  <a:ext uri="{FF2B5EF4-FFF2-40B4-BE49-F238E27FC236}">
                    <a16:creationId xmlns:a16="http://schemas.microsoft.com/office/drawing/2014/main" id="{F04C8A83-1E01-95EF-5952-CDF9C1DF05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4328" name="AutoShape 3751">
                  <a:extLst>
                    <a:ext uri="{FF2B5EF4-FFF2-40B4-BE49-F238E27FC236}">
                      <a16:creationId xmlns:a16="http://schemas.microsoft.com/office/drawing/2014/main" id="{D48B0B63-D2C2-383F-D2B6-C4AD011DE9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29" name="Line 3752">
                  <a:extLst>
                    <a:ext uri="{FF2B5EF4-FFF2-40B4-BE49-F238E27FC236}">
                      <a16:creationId xmlns:a16="http://schemas.microsoft.com/office/drawing/2014/main" id="{77889F7D-F874-E2DF-D0F4-900567C6F8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30" name="AutoShape 3753">
                  <a:extLst>
                    <a:ext uri="{FF2B5EF4-FFF2-40B4-BE49-F238E27FC236}">
                      <a16:creationId xmlns:a16="http://schemas.microsoft.com/office/drawing/2014/main" id="{B581C411-6E89-3985-D6FB-D51ED6AB4B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296" name="Group 3754">
                <a:extLst>
                  <a:ext uri="{FF2B5EF4-FFF2-40B4-BE49-F238E27FC236}">
                    <a16:creationId xmlns:a16="http://schemas.microsoft.com/office/drawing/2014/main" id="{5B8BED17-D6BB-6F4B-9BD7-30ED0B1D0E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4325" name="AutoShape 3755">
                  <a:extLst>
                    <a:ext uri="{FF2B5EF4-FFF2-40B4-BE49-F238E27FC236}">
                      <a16:creationId xmlns:a16="http://schemas.microsoft.com/office/drawing/2014/main" id="{69562599-29A3-4B2F-62E0-35056898DA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26" name="Line 3756">
                  <a:extLst>
                    <a:ext uri="{FF2B5EF4-FFF2-40B4-BE49-F238E27FC236}">
                      <a16:creationId xmlns:a16="http://schemas.microsoft.com/office/drawing/2014/main" id="{62CBA848-6C2C-78E5-A238-F886D1343E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27" name="AutoShape 3757">
                  <a:extLst>
                    <a:ext uri="{FF2B5EF4-FFF2-40B4-BE49-F238E27FC236}">
                      <a16:creationId xmlns:a16="http://schemas.microsoft.com/office/drawing/2014/main" id="{6ECF8772-64FA-067A-3F62-1E0FBABDC2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297" name="Group 3758">
                <a:extLst>
                  <a:ext uri="{FF2B5EF4-FFF2-40B4-BE49-F238E27FC236}">
                    <a16:creationId xmlns:a16="http://schemas.microsoft.com/office/drawing/2014/main" id="{1061EE90-793E-FB5B-967E-FF2B005E45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4322" name="AutoShape 3759">
                  <a:extLst>
                    <a:ext uri="{FF2B5EF4-FFF2-40B4-BE49-F238E27FC236}">
                      <a16:creationId xmlns:a16="http://schemas.microsoft.com/office/drawing/2014/main" id="{B98396F1-3774-07E7-5F06-6554F755CB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23" name="Line 3760">
                  <a:extLst>
                    <a:ext uri="{FF2B5EF4-FFF2-40B4-BE49-F238E27FC236}">
                      <a16:creationId xmlns:a16="http://schemas.microsoft.com/office/drawing/2014/main" id="{D498BAEC-1443-4D02-E1A5-E2F88833D6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24" name="AutoShape 3761">
                  <a:extLst>
                    <a:ext uri="{FF2B5EF4-FFF2-40B4-BE49-F238E27FC236}">
                      <a16:creationId xmlns:a16="http://schemas.microsoft.com/office/drawing/2014/main" id="{EC2A3416-58B1-EE9C-8621-DCCC323C51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298" name="Group 3762">
                <a:extLst>
                  <a:ext uri="{FF2B5EF4-FFF2-40B4-BE49-F238E27FC236}">
                    <a16:creationId xmlns:a16="http://schemas.microsoft.com/office/drawing/2014/main" id="{6EB16518-AFD4-8B43-5668-5A4A81F292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4319" name="AutoShape 3763">
                  <a:extLst>
                    <a:ext uri="{FF2B5EF4-FFF2-40B4-BE49-F238E27FC236}">
                      <a16:creationId xmlns:a16="http://schemas.microsoft.com/office/drawing/2014/main" id="{79A9D8E5-50A0-B9FC-EC9A-71D75CAF79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20" name="Line 3764">
                  <a:extLst>
                    <a:ext uri="{FF2B5EF4-FFF2-40B4-BE49-F238E27FC236}">
                      <a16:creationId xmlns:a16="http://schemas.microsoft.com/office/drawing/2014/main" id="{27FE3D4D-6206-7E9F-00E8-4D4DA08819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21" name="AutoShape 3765">
                  <a:extLst>
                    <a:ext uri="{FF2B5EF4-FFF2-40B4-BE49-F238E27FC236}">
                      <a16:creationId xmlns:a16="http://schemas.microsoft.com/office/drawing/2014/main" id="{40E04676-3CE7-606E-79A8-E7528AFC0F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299" name="Group 3766">
                <a:extLst>
                  <a:ext uri="{FF2B5EF4-FFF2-40B4-BE49-F238E27FC236}">
                    <a16:creationId xmlns:a16="http://schemas.microsoft.com/office/drawing/2014/main" id="{EA53665F-4CE0-5A80-44C7-897FCA2878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4316" name="AutoShape 3767">
                  <a:extLst>
                    <a:ext uri="{FF2B5EF4-FFF2-40B4-BE49-F238E27FC236}">
                      <a16:creationId xmlns:a16="http://schemas.microsoft.com/office/drawing/2014/main" id="{BEA482B3-061E-35D2-CD82-C7EE6F9A0E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17" name="Line 3768">
                  <a:extLst>
                    <a:ext uri="{FF2B5EF4-FFF2-40B4-BE49-F238E27FC236}">
                      <a16:creationId xmlns:a16="http://schemas.microsoft.com/office/drawing/2014/main" id="{ECC8FD57-4BE7-9EAC-4A84-D20D5D5BFF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18" name="AutoShape 3769">
                  <a:extLst>
                    <a:ext uri="{FF2B5EF4-FFF2-40B4-BE49-F238E27FC236}">
                      <a16:creationId xmlns:a16="http://schemas.microsoft.com/office/drawing/2014/main" id="{8897288E-95EE-902F-E989-DFBE630122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300" name="Group 3770">
                <a:extLst>
                  <a:ext uri="{FF2B5EF4-FFF2-40B4-BE49-F238E27FC236}">
                    <a16:creationId xmlns:a16="http://schemas.microsoft.com/office/drawing/2014/main" id="{DE4085F2-3A05-4904-D482-BECCF8CD8C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4313" name="AutoShape 3771">
                  <a:extLst>
                    <a:ext uri="{FF2B5EF4-FFF2-40B4-BE49-F238E27FC236}">
                      <a16:creationId xmlns:a16="http://schemas.microsoft.com/office/drawing/2014/main" id="{C3BCCCB6-88B7-82BD-DE58-7B64C2EE5C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14" name="Line 3772">
                  <a:extLst>
                    <a:ext uri="{FF2B5EF4-FFF2-40B4-BE49-F238E27FC236}">
                      <a16:creationId xmlns:a16="http://schemas.microsoft.com/office/drawing/2014/main" id="{FD7BBB85-F1F0-CF3D-31B0-8A8F1468E3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15" name="AutoShape 3773">
                  <a:extLst>
                    <a:ext uri="{FF2B5EF4-FFF2-40B4-BE49-F238E27FC236}">
                      <a16:creationId xmlns:a16="http://schemas.microsoft.com/office/drawing/2014/main" id="{EDC57709-CF56-582F-B780-995BF90153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301" name="Group 3774">
                <a:extLst>
                  <a:ext uri="{FF2B5EF4-FFF2-40B4-BE49-F238E27FC236}">
                    <a16:creationId xmlns:a16="http://schemas.microsoft.com/office/drawing/2014/main" id="{F04B230F-F5CF-481C-FEE0-F94F97BDE20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4310" name="AutoShape 3775">
                  <a:extLst>
                    <a:ext uri="{FF2B5EF4-FFF2-40B4-BE49-F238E27FC236}">
                      <a16:creationId xmlns:a16="http://schemas.microsoft.com/office/drawing/2014/main" id="{7C6F9737-4CC2-586C-17ED-9B96AF671C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11" name="Line 3776">
                  <a:extLst>
                    <a:ext uri="{FF2B5EF4-FFF2-40B4-BE49-F238E27FC236}">
                      <a16:creationId xmlns:a16="http://schemas.microsoft.com/office/drawing/2014/main" id="{646DB118-54B0-1F6D-DC00-191F678246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12" name="AutoShape 3777">
                  <a:extLst>
                    <a:ext uri="{FF2B5EF4-FFF2-40B4-BE49-F238E27FC236}">
                      <a16:creationId xmlns:a16="http://schemas.microsoft.com/office/drawing/2014/main" id="{C8CA8EC3-C4B0-460F-EDC5-3E74A19ECB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302" name="Group 3778">
                <a:extLst>
                  <a:ext uri="{FF2B5EF4-FFF2-40B4-BE49-F238E27FC236}">
                    <a16:creationId xmlns:a16="http://schemas.microsoft.com/office/drawing/2014/main" id="{6DED000B-6AE4-8AB7-3F98-F225B751E5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4307" name="AutoShape 3779">
                  <a:extLst>
                    <a:ext uri="{FF2B5EF4-FFF2-40B4-BE49-F238E27FC236}">
                      <a16:creationId xmlns:a16="http://schemas.microsoft.com/office/drawing/2014/main" id="{BAD8EDEF-4F46-2AEF-FDB7-9CA6A4D33B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08" name="Line 3780">
                  <a:extLst>
                    <a:ext uri="{FF2B5EF4-FFF2-40B4-BE49-F238E27FC236}">
                      <a16:creationId xmlns:a16="http://schemas.microsoft.com/office/drawing/2014/main" id="{87F003B0-3F2F-9AE0-A07A-63C9CC9C5D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09" name="AutoShape 3781">
                  <a:extLst>
                    <a:ext uri="{FF2B5EF4-FFF2-40B4-BE49-F238E27FC236}">
                      <a16:creationId xmlns:a16="http://schemas.microsoft.com/office/drawing/2014/main" id="{7D095598-9D52-8305-F5E2-3681F3948B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303" name="Group 3782">
                <a:extLst>
                  <a:ext uri="{FF2B5EF4-FFF2-40B4-BE49-F238E27FC236}">
                    <a16:creationId xmlns:a16="http://schemas.microsoft.com/office/drawing/2014/main" id="{D6C88843-F434-9F19-B6E4-E7591FA0C86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4304" name="AutoShape 3783">
                  <a:extLst>
                    <a:ext uri="{FF2B5EF4-FFF2-40B4-BE49-F238E27FC236}">
                      <a16:creationId xmlns:a16="http://schemas.microsoft.com/office/drawing/2014/main" id="{09555624-BE79-C436-E594-E15FF6D143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05" name="Line 3784">
                  <a:extLst>
                    <a:ext uri="{FF2B5EF4-FFF2-40B4-BE49-F238E27FC236}">
                      <a16:creationId xmlns:a16="http://schemas.microsoft.com/office/drawing/2014/main" id="{AC944155-655C-8B8C-157B-E4883785A5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06" name="AutoShape 3785">
                  <a:extLst>
                    <a:ext uri="{FF2B5EF4-FFF2-40B4-BE49-F238E27FC236}">
                      <a16:creationId xmlns:a16="http://schemas.microsoft.com/office/drawing/2014/main" id="{BA549418-19C6-A30A-AE83-2D3DACD17B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3966" name="Group 3786">
              <a:extLst>
                <a:ext uri="{FF2B5EF4-FFF2-40B4-BE49-F238E27FC236}">
                  <a16:creationId xmlns:a16="http://schemas.microsoft.com/office/drawing/2014/main" id="{A1040662-D405-6E64-2746-EF85B14ABE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4" y="3440"/>
              <a:ext cx="1968" cy="240"/>
              <a:chOff x="3504" y="720"/>
              <a:chExt cx="1968" cy="240"/>
            </a:xfrm>
          </p:grpSpPr>
          <p:grpSp>
            <p:nvGrpSpPr>
              <p:cNvPr id="4254" name="Group 3787">
                <a:extLst>
                  <a:ext uri="{FF2B5EF4-FFF2-40B4-BE49-F238E27FC236}">
                    <a16:creationId xmlns:a16="http://schemas.microsoft.com/office/drawing/2014/main" id="{BAD55513-C64E-084C-F24C-13F45B8AB3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4291" name="AutoShape 3788">
                  <a:extLst>
                    <a:ext uri="{FF2B5EF4-FFF2-40B4-BE49-F238E27FC236}">
                      <a16:creationId xmlns:a16="http://schemas.microsoft.com/office/drawing/2014/main" id="{E9F8F033-E9B2-8A6F-DDAD-63A45122D3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92" name="Line 3789">
                  <a:extLst>
                    <a:ext uri="{FF2B5EF4-FFF2-40B4-BE49-F238E27FC236}">
                      <a16:creationId xmlns:a16="http://schemas.microsoft.com/office/drawing/2014/main" id="{7550E7D8-3981-DB67-8E5A-0CFFC80913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93" name="AutoShape 3790">
                  <a:extLst>
                    <a:ext uri="{FF2B5EF4-FFF2-40B4-BE49-F238E27FC236}">
                      <a16:creationId xmlns:a16="http://schemas.microsoft.com/office/drawing/2014/main" id="{A96EDB4C-0670-1E83-BCFF-23E8BAF901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255" name="Group 3791">
                <a:extLst>
                  <a:ext uri="{FF2B5EF4-FFF2-40B4-BE49-F238E27FC236}">
                    <a16:creationId xmlns:a16="http://schemas.microsoft.com/office/drawing/2014/main" id="{67B1E664-9594-F95B-EC45-FA56155509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4288" name="AutoShape 3792">
                  <a:extLst>
                    <a:ext uri="{FF2B5EF4-FFF2-40B4-BE49-F238E27FC236}">
                      <a16:creationId xmlns:a16="http://schemas.microsoft.com/office/drawing/2014/main" id="{8E225C60-CB4F-A502-5C62-E87D02FAD2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89" name="Line 3793">
                  <a:extLst>
                    <a:ext uri="{FF2B5EF4-FFF2-40B4-BE49-F238E27FC236}">
                      <a16:creationId xmlns:a16="http://schemas.microsoft.com/office/drawing/2014/main" id="{79EB24AC-7407-FAFE-0560-B5E3551D1E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90" name="AutoShape 3794">
                  <a:extLst>
                    <a:ext uri="{FF2B5EF4-FFF2-40B4-BE49-F238E27FC236}">
                      <a16:creationId xmlns:a16="http://schemas.microsoft.com/office/drawing/2014/main" id="{C9A2F1E9-C0F0-8B1C-CBD5-6CAE38E2C2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256" name="Group 3795">
                <a:extLst>
                  <a:ext uri="{FF2B5EF4-FFF2-40B4-BE49-F238E27FC236}">
                    <a16:creationId xmlns:a16="http://schemas.microsoft.com/office/drawing/2014/main" id="{81977EA1-54FE-F133-9EB8-2F6114B697E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4285" name="AutoShape 3796">
                  <a:extLst>
                    <a:ext uri="{FF2B5EF4-FFF2-40B4-BE49-F238E27FC236}">
                      <a16:creationId xmlns:a16="http://schemas.microsoft.com/office/drawing/2014/main" id="{2D9AAB2D-3391-2716-E27F-8678229969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86" name="Line 3797">
                  <a:extLst>
                    <a:ext uri="{FF2B5EF4-FFF2-40B4-BE49-F238E27FC236}">
                      <a16:creationId xmlns:a16="http://schemas.microsoft.com/office/drawing/2014/main" id="{B5029184-8FA9-1926-EB03-EC0493CC75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87" name="AutoShape 3798">
                  <a:extLst>
                    <a:ext uri="{FF2B5EF4-FFF2-40B4-BE49-F238E27FC236}">
                      <a16:creationId xmlns:a16="http://schemas.microsoft.com/office/drawing/2014/main" id="{89AC6617-C347-C8D1-FC30-AE23094F51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257" name="Group 3799">
                <a:extLst>
                  <a:ext uri="{FF2B5EF4-FFF2-40B4-BE49-F238E27FC236}">
                    <a16:creationId xmlns:a16="http://schemas.microsoft.com/office/drawing/2014/main" id="{8AEEAE02-810B-1E2D-EF51-2BB3DD69DF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4282" name="AutoShape 3800">
                  <a:extLst>
                    <a:ext uri="{FF2B5EF4-FFF2-40B4-BE49-F238E27FC236}">
                      <a16:creationId xmlns:a16="http://schemas.microsoft.com/office/drawing/2014/main" id="{6A5B987F-3795-B8CD-004E-ECAB9339E5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83" name="Line 3801">
                  <a:extLst>
                    <a:ext uri="{FF2B5EF4-FFF2-40B4-BE49-F238E27FC236}">
                      <a16:creationId xmlns:a16="http://schemas.microsoft.com/office/drawing/2014/main" id="{DA1D5E08-5467-709F-F72D-5B80360977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84" name="AutoShape 3802">
                  <a:extLst>
                    <a:ext uri="{FF2B5EF4-FFF2-40B4-BE49-F238E27FC236}">
                      <a16:creationId xmlns:a16="http://schemas.microsoft.com/office/drawing/2014/main" id="{2EEAA2F2-5C0D-6061-60EC-0B712867CA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258" name="Group 3803">
                <a:extLst>
                  <a:ext uri="{FF2B5EF4-FFF2-40B4-BE49-F238E27FC236}">
                    <a16:creationId xmlns:a16="http://schemas.microsoft.com/office/drawing/2014/main" id="{B3F0AE49-B007-E21E-D5BE-D40BB6233A1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4279" name="AutoShape 3804">
                  <a:extLst>
                    <a:ext uri="{FF2B5EF4-FFF2-40B4-BE49-F238E27FC236}">
                      <a16:creationId xmlns:a16="http://schemas.microsoft.com/office/drawing/2014/main" id="{23A7EC43-B543-F073-BCDD-CC6ADAE43E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80" name="Line 3805">
                  <a:extLst>
                    <a:ext uri="{FF2B5EF4-FFF2-40B4-BE49-F238E27FC236}">
                      <a16:creationId xmlns:a16="http://schemas.microsoft.com/office/drawing/2014/main" id="{C21103A5-0965-AC58-A600-A79CEFA26F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81" name="AutoShape 3806">
                  <a:extLst>
                    <a:ext uri="{FF2B5EF4-FFF2-40B4-BE49-F238E27FC236}">
                      <a16:creationId xmlns:a16="http://schemas.microsoft.com/office/drawing/2014/main" id="{B047EEF4-D035-BD34-CAAD-99BA91DFC1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259" name="Group 3807">
                <a:extLst>
                  <a:ext uri="{FF2B5EF4-FFF2-40B4-BE49-F238E27FC236}">
                    <a16:creationId xmlns:a16="http://schemas.microsoft.com/office/drawing/2014/main" id="{85CA645D-90C0-6928-178D-409FA214F1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4276" name="AutoShape 3808">
                  <a:extLst>
                    <a:ext uri="{FF2B5EF4-FFF2-40B4-BE49-F238E27FC236}">
                      <a16:creationId xmlns:a16="http://schemas.microsoft.com/office/drawing/2014/main" id="{755808B8-80FD-C3F9-4E71-36252A6392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77" name="Line 3809">
                  <a:extLst>
                    <a:ext uri="{FF2B5EF4-FFF2-40B4-BE49-F238E27FC236}">
                      <a16:creationId xmlns:a16="http://schemas.microsoft.com/office/drawing/2014/main" id="{30915E04-8852-46A6-530B-F7B3598096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78" name="AutoShape 3810">
                  <a:extLst>
                    <a:ext uri="{FF2B5EF4-FFF2-40B4-BE49-F238E27FC236}">
                      <a16:creationId xmlns:a16="http://schemas.microsoft.com/office/drawing/2014/main" id="{B283507A-55E8-E497-B9E1-DC9FB1A98B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260" name="Group 3811">
                <a:extLst>
                  <a:ext uri="{FF2B5EF4-FFF2-40B4-BE49-F238E27FC236}">
                    <a16:creationId xmlns:a16="http://schemas.microsoft.com/office/drawing/2014/main" id="{6C2A13B5-6DD4-3411-C0D4-4855CF8E58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4273" name="AutoShape 3812">
                  <a:extLst>
                    <a:ext uri="{FF2B5EF4-FFF2-40B4-BE49-F238E27FC236}">
                      <a16:creationId xmlns:a16="http://schemas.microsoft.com/office/drawing/2014/main" id="{699B2269-0F45-F947-5BAA-F037A7FE19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74" name="Line 3813">
                  <a:extLst>
                    <a:ext uri="{FF2B5EF4-FFF2-40B4-BE49-F238E27FC236}">
                      <a16:creationId xmlns:a16="http://schemas.microsoft.com/office/drawing/2014/main" id="{A5EBFE96-4013-C053-C90C-4089616F94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75" name="AutoShape 3814">
                  <a:extLst>
                    <a:ext uri="{FF2B5EF4-FFF2-40B4-BE49-F238E27FC236}">
                      <a16:creationId xmlns:a16="http://schemas.microsoft.com/office/drawing/2014/main" id="{C6953566-998A-D951-D4FC-9C9B8F83B1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261" name="Group 3815">
                <a:extLst>
                  <a:ext uri="{FF2B5EF4-FFF2-40B4-BE49-F238E27FC236}">
                    <a16:creationId xmlns:a16="http://schemas.microsoft.com/office/drawing/2014/main" id="{40CEE2B2-7642-3D3B-30AE-E9816BE54F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4270" name="AutoShape 3816">
                  <a:extLst>
                    <a:ext uri="{FF2B5EF4-FFF2-40B4-BE49-F238E27FC236}">
                      <a16:creationId xmlns:a16="http://schemas.microsoft.com/office/drawing/2014/main" id="{6853AD85-2561-8ED6-70AA-1B4F693A13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71" name="Line 3817">
                  <a:extLst>
                    <a:ext uri="{FF2B5EF4-FFF2-40B4-BE49-F238E27FC236}">
                      <a16:creationId xmlns:a16="http://schemas.microsoft.com/office/drawing/2014/main" id="{F8B820B1-7A02-5B9B-94C5-BAFE2D2C7D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72" name="AutoShape 3818">
                  <a:extLst>
                    <a:ext uri="{FF2B5EF4-FFF2-40B4-BE49-F238E27FC236}">
                      <a16:creationId xmlns:a16="http://schemas.microsoft.com/office/drawing/2014/main" id="{FFC15AB0-FC65-734C-D09E-601ECA0C98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262" name="Group 3819">
                <a:extLst>
                  <a:ext uri="{FF2B5EF4-FFF2-40B4-BE49-F238E27FC236}">
                    <a16:creationId xmlns:a16="http://schemas.microsoft.com/office/drawing/2014/main" id="{8098D154-50BA-13B7-5058-5162BE9CF8D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4267" name="AutoShape 3820">
                  <a:extLst>
                    <a:ext uri="{FF2B5EF4-FFF2-40B4-BE49-F238E27FC236}">
                      <a16:creationId xmlns:a16="http://schemas.microsoft.com/office/drawing/2014/main" id="{25E1A3A3-337F-81CC-C207-D241E9EFE9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68" name="Line 3821">
                  <a:extLst>
                    <a:ext uri="{FF2B5EF4-FFF2-40B4-BE49-F238E27FC236}">
                      <a16:creationId xmlns:a16="http://schemas.microsoft.com/office/drawing/2014/main" id="{F3F4F37E-EB7C-639E-080C-C09EA0945C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69" name="AutoShape 3822">
                  <a:extLst>
                    <a:ext uri="{FF2B5EF4-FFF2-40B4-BE49-F238E27FC236}">
                      <a16:creationId xmlns:a16="http://schemas.microsoft.com/office/drawing/2014/main" id="{73F692D1-E0DB-95F0-F396-ABD473613F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263" name="Group 3823">
                <a:extLst>
                  <a:ext uri="{FF2B5EF4-FFF2-40B4-BE49-F238E27FC236}">
                    <a16:creationId xmlns:a16="http://schemas.microsoft.com/office/drawing/2014/main" id="{4AB305EB-5495-DAF4-2E77-119C42278C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4264" name="AutoShape 3824">
                  <a:extLst>
                    <a:ext uri="{FF2B5EF4-FFF2-40B4-BE49-F238E27FC236}">
                      <a16:creationId xmlns:a16="http://schemas.microsoft.com/office/drawing/2014/main" id="{8E1AC95D-E3E4-563C-224D-5BD7E58C1F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65" name="Line 3825">
                  <a:extLst>
                    <a:ext uri="{FF2B5EF4-FFF2-40B4-BE49-F238E27FC236}">
                      <a16:creationId xmlns:a16="http://schemas.microsoft.com/office/drawing/2014/main" id="{67F05E82-6F21-A745-885E-D40F177E6F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66" name="AutoShape 3826">
                  <a:extLst>
                    <a:ext uri="{FF2B5EF4-FFF2-40B4-BE49-F238E27FC236}">
                      <a16:creationId xmlns:a16="http://schemas.microsoft.com/office/drawing/2014/main" id="{C9D267CE-A939-E346-3001-BC909FA201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3967" name="Group 3827">
              <a:extLst>
                <a:ext uri="{FF2B5EF4-FFF2-40B4-BE49-F238E27FC236}">
                  <a16:creationId xmlns:a16="http://schemas.microsoft.com/office/drawing/2014/main" id="{D8BFD00E-3C28-5785-8272-0F0048FEEC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8" y="3496"/>
              <a:ext cx="1968" cy="240"/>
              <a:chOff x="3504" y="720"/>
              <a:chExt cx="1968" cy="240"/>
            </a:xfrm>
          </p:grpSpPr>
          <p:grpSp>
            <p:nvGrpSpPr>
              <p:cNvPr id="4214" name="Group 3828">
                <a:extLst>
                  <a:ext uri="{FF2B5EF4-FFF2-40B4-BE49-F238E27FC236}">
                    <a16:creationId xmlns:a16="http://schemas.microsoft.com/office/drawing/2014/main" id="{9F324522-FB39-2033-BFDF-CF6A71310F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4251" name="AutoShape 3829">
                  <a:extLst>
                    <a:ext uri="{FF2B5EF4-FFF2-40B4-BE49-F238E27FC236}">
                      <a16:creationId xmlns:a16="http://schemas.microsoft.com/office/drawing/2014/main" id="{C3FEE2C4-FD20-8BD2-60C2-C2D01DC73C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52" name="Line 3830">
                  <a:extLst>
                    <a:ext uri="{FF2B5EF4-FFF2-40B4-BE49-F238E27FC236}">
                      <a16:creationId xmlns:a16="http://schemas.microsoft.com/office/drawing/2014/main" id="{63FB06FE-BAC8-B8A3-C6B1-D70F157257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53" name="AutoShape 3831">
                  <a:extLst>
                    <a:ext uri="{FF2B5EF4-FFF2-40B4-BE49-F238E27FC236}">
                      <a16:creationId xmlns:a16="http://schemas.microsoft.com/office/drawing/2014/main" id="{C3EF1B7B-ABA4-51E5-8E99-A2B5F2C950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215" name="Group 3832">
                <a:extLst>
                  <a:ext uri="{FF2B5EF4-FFF2-40B4-BE49-F238E27FC236}">
                    <a16:creationId xmlns:a16="http://schemas.microsoft.com/office/drawing/2014/main" id="{15A4C240-11E0-A890-8E4E-EB34F074219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4248" name="AutoShape 3833">
                  <a:extLst>
                    <a:ext uri="{FF2B5EF4-FFF2-40B4-BE49-F238E27FC236}">
                      <a16:creationId xmlns:a16="http://schemas.microsoft.com/office/drawing/2014/main" id="{7DDED758-359D-A072-ED7C-CB1DCCF8EB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49" name="Line 3834">
                  <a:extLst>
                    <a:ext uri="{FF2B5EF4-FFF2-40B4-BE49-F238E27FC236}">
                      <a16:creationId xmlns:a16="http://schemas.microsoft.com/office/drawing/2014/main" id="{92E3E50E-365D-75B1-5BF0-46C3E3A1D7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50" name="AutoShape 3835">
                  <a:extLst>
                    <a:ext uri="{FF2B5EF4-FFF2-40B4-BE49-F238E27FC236}">
                      <a16:creationId xmlns:a16="http://schemas.microsoft.com/office/drawing/2014/main" id="{D16ED8A9-3D41-ED16-1A9E-DD2A39C570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216" name="Group 3836">
                <a:extLst>
                  <a:ext uri="{FF2B5EF4-FFF2-40B4-BE49-F238E27FC236}">
                    <a16:creationId xmlns:a16="http://schemas.microsoft.com/office/drawing/2014/main" id="{F4656D9D-0B21-0524-F497-8759056A052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4245" name="AutoShape 3837">
                  <a:extLst>
                    <a:ext uri="{FF2B5EF4-FFF2-40B4-BE49-F238E27FC236}">
                      <a16:creationId xmlns:a16="http://schemas.microsoft.com/office/drawing/2014/main" id="{8B968A85-A224-AF7D-D6CC-156287935B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46" name="Line 3838">
                  <a:extLst>
                    <a:ext uri="{FF2B5EF4-FFF2-40B4-BE49-F238E27FC236}">
                      <a16:creationId xmlns:a16="http://schemas.microsoft.com/office/drawing/2014/main" id="{FF19DCD8-CFA2-3AEE-1C74-AEF9C1C71E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47" name="AutoShape 3839">
                  <a:extLst>
                    <a:ext uri="{FF2B5EF4-FFF2-40B4-BE49-F238E27FC236}">
                      <a16:creationId xmlns:a16="http://schemas.microsoft.com/office/drawing/2014/main" id="{F10B09E6-0453-0B12-D591-6EB29DEBCA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217" name="Group 3840">
                <a:extLst>
                  <a:ext uri="{FF2B5EF4-FFF2-40B4-BE49-F238E27FC236}">
                    <a16:creationId xmlns:a16="http://schemas.microsoft.com/office/drawing/2014/main" id="{C378877E-FF94-8091-2E78-892363127A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4242" name="AutoShape 3841">
                  <a:extLst>
                    <a:ext uri="{FF2B5EF4-FFF2-40B4-BE49-F238E27FC236}">
                      <a16:creationId xmlns:a16="http://schemas.microsoft.com/office/drawing/2014/main" id="{3DCC6F25-FB63-2730-ADB5-A0C6EC8E89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43" name="Line 3842">
                  <a:extLst>
                    <a:ext uri="{FF2B5EF4-FFF2-40B4-BE49-F238E27FC236}">
                      <a16:creationId xmlns:a16="http://schemas.microsoft.com/office/drawing/2014/main" id="{56613360-C5C8-DCBE-3AE5-942DA07ED5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44" name="AutoShape 3843">
                  <a:extLst>
                    <a:ext uri="{FF2B5EF4-FFF2-40B4-BE49-F238E27FC236}">
                      <a16:creationId xmlns:a16="http://schemas.microsoft.com/office/drawing/2014/main" id="{583AC543-2A83-D8FE-66CE-B2916B82CA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218" name="Group 3844">
                <a:extLst>
                  <a:ext uri="{FF2B5EF4-FFF2-40B4-BE49-F238E27FC236}">
                    <a16:creationId xmlns:a16="http://schemas.microsoft.com/office/drawing/2014/main" id="{AE4394AA-4755-2E93-8781-7B581CEC3C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4239" name="AutoShape 3845">
                  <a:extLst>
                    <a:ext uri="{FF2B5EF4-FFF2-40B4-BE49-F238E27FC236}">
                      <a16:creationId xmlns:a16="http://schemas.microsoft.com/office/drawing/2014/main" id="{C1F53D03-3C7E-ED85-5A76-E733126B73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40" name="Line 3846">
                  <a:extLst>
                    <a:ext uri="{FF2B5EF4-FFF2-40B4-BE49-F238E27FC236}">
                      <a16:creationId xmlns:a16="http://schemas.microsoft.com/office/drawing/2014/main" id="{9246DDD8-9145-3ED1-2CD2-B43BF07AC8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41" name="AutoShape 3847">
                  <a:extLst>
                    <a:ext uri="{FF2B5EF4-FFF2-40B4-BE49-F238E27FC236}">
                      <a16:creationId xmlns:a16="http://schemas.microsoft.com/office/drawing/2014/main" id="{9EBC004A-6A71-E89C-74DF-9AA4B009BC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219" name="Group 3848">
                <a:extLst>
                  <a:ext uri="{FF2B5EF4-FFF2-40B4-BE49-F238E27FC236}">
                    <a16:creationId xmlns:a16="http://schemas.microsoft.com/office/drawing/2014/main" id="{E1547169-63A1-DA83-B4D1-B11374446D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4236" name="AutoShape 3849">
                  <a:extLst>
                    <a:ext uri="{FF2B5EF4-FFF2-40B4-BE49-F238E27FC236}">
                      <a16:creationId xmlns:a16="http://schemas.microsoft.com/office/drawing/2014/main" id="{64BC0370-0CB7-ED83-9C49-7C09DCD291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37" name="Line 3850">
                  <a:extLst>
                    <a:ext uri="{FF2B5EF4-FFF2-40B4-BE49-F238E27FC236}">
                      <a16:creationId xmlns:a16="http://schemas.microsoft.com/office/drawing/2014/main" id="{F1F32747-15F0-1D79-B24D-6ACF79BBD3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38" name="AutoShape 3851">
                  <a:extLst>
                    <a:ext uri="{FF2B5EF4-FFF2-40B4-BE49-F238E27FC236}">
                      <a16:creationId xmlns:a16="http://schemas.microsoft.com/office/drawing/2014/main" id="{B38C3619-C155-F9AD-59A0-89DC2E2D3C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220" name="Group 3852">
                <a:extLst>
                  <a:ext uri="{FF2B5EF4-FFF2-40B4-BE49-F238E27FC236}">
                    <a16:creationId xmlns:a16="http://schemas.microsoft.com/office/drawing/2014/main" id="{CB0098AE-5AF0-AD66-0EE0-09403B4453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4233" name="AutoShape 3853">
                  <a:extLst>
                    <a:ext uri="{FF2B5EF4-FFF2-40B4-BE49-F238E27FC236}">
                      <a16:creationId xmlns:a16="http://schemas.microsoft.com/office/drawing/2014/main" id="{40482198-1C22-5DE1-52EF-38E219F22C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34" name="Line 3854">
                  <a:extLst>
                    <a:ext uri="{FF2B5EF4-FFF2-40B4-BE49-F238E27FC236}">
                      <a16:creationId xmlns:a16="http://schemas.microsoft.com/office/drawing/2014/main" id="{B17847A3-DCF5-ADA6-DF56-1399FA825D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35" name="AutoShape 3855">
                  <a:extLst>
                    <a:ext uri="{FF2B5EF4-FFF2-40B4-BE49-F238E27FC236}">
                      <a16:creationId xmlns:a16="http://schemas.microsoft.com/office/drawing/2014/main" id="{9757BB1A-26C2-485B-33EB-94FDCEBDA6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221" name="Group 3856">
                <a:extLst>
                  <a:ext uri="{FF2B5EF4-FFF2-40B4-BE49-F238E27FC236}">
                    <a16:creationId xmlns:a16="http://schemas.microsoft.com/office/drawing/2014/main" id="{39658A6E-D3A5-51FA-990D-4B112450AE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4230" name="AutoShape 3857">
                  <a:extLst>
                    <a:ext uri="{FF2B5EF4-FFF2-40B4-BE49-F238E27FC236}">
                      <a16:creationId xmlns:a16="http://schemas.microsoft.com/office/drawing/2014/main" id="{0AEE0B09-5C92-BF97-6A2A-77506583FC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31" name="Line 3858">
                  <a:extLst>
                    <a:ext uri="{FF2B5EF4-FFF2-40B4-BE49-F238E27FC236}">
                      <a16:creationId xmlns:a16="http://schemas.microsoft.com/office/drawing/2014/main" id="{26AEEA28-A929-9ACC-5317-7B0955F427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32" name="AutoShape 3859">
                  <a:extLst>
                    <a:ext uri="{FF2B5EF4-FFF2-40B4-BE49-F238E27FC236}">
                      <a16:creationId xmlns:a16="http://schemas.microsoft.com/office/drawing/2014/main" id="{D8CDCFED-00FF-5A21-1E03-742670C78A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222" name="Group 3860">
                <a:extLst>
                  <a:ext uri="{FF2B5EF4-FFF2-40B4-BE49-F238E27FC236}">
                    <a16:creationId xmlns:a16="http://schemas.microsoft.com/office/drawing/2014/main" id="{600BB126-4F2E-3EA3-D88D-F671ECA654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4227" name="AutoShape 3861">
                  <a:extLst>
                    <a:ext uri="{FF2B5EF4-FFF2-40B4-BE49-F238E27FC236}">
                      <a16:creationId xmlns:a16="http://schemas.microsoft.com/office/drawing/2014/main" id="{864F4FDA-E9EA-9258-BC62-D905ECC6CC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28" name="Line 3862">
                  <a:extLst>
                    <a:ext uri="{FF2B5EF4-FFF2-40B4-BE49-F238E27FC236}">
                      <a16:creationId xmlns:a16="http://schemas.microsoft.com/office/drawing/2014/main" id="{54E4D40A-6242-C1AE-A957-4A571DB0B0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29" name="AutoShape 3863">
                  <a:extLst>
                    <a:ext uri="{FF2B5EF4-FFF2-40B4-BE49-F238E27FC236}">
                      <a16:creationId xmlns:a16="http://schemas.microsoft.com/office/drawing/2014/main" id="{E934735B-5D1F-D819-2C93-82F8A6A776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223" name="Group 3864">
                <a:extLst>
                  <a:ext uri="{FF2B5EF4-FFF2-40B4-BE49-F238E27FC236}">
                    <a16:creationId xmlns:a16="http://schemas.microsoft.com/office/drawing/2014/main" id="{661DA9E9-0004-49CC-9213-DE07545A20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4224" name="AutoShape 3865">
                  <a:extLst>
                    <a:ext uri="{FF2B5EF4-FFF2-40B4-BE49-F238E27FC236}">
                      <a16:creationId xmlns:a16="http://schemas.microsoft.com/office/drawing/2014/main" id="{1C7857E3-CFB5-012F-278E-59F22B8DE0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25" name="Line 3866">
                  <a:extLst>
                    <a:ext uri="{FF2B5EF4-FFF2-40B4-BE49-F238E27FC236}">
                      <a16:creationId xmlns:a16="http://schemas.microsoft.com/office/drawing/2014/main" id="{BECB891C-78C1-C9FA-27AD-54F5949DC9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26" name="AutoShape 3867">
                  <a:extLst>
                    <a:ext uri="{FF2B5EF4-FFF2-40B4-BE49-F238E27FC236}">
                      <a16:creationId xmlns:a16="http://schemas.microsoft.com/office/drawing/2014/main" id="{26DFE08F-7A78-3067-1406-C9B265B835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3968" name="Group 3868">
              <a:extLst>
                <a:ext uri="{FF2B5EF4-FFF2-40B4-BE49-F238E27FC236}">
                  <a16:creationId xmlns:a16="http://schemas.microsoft.com/office/drawing/2014/main" id="{CD493DBC-9306-5990-FD29-8EA8032F4E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4" y="3560"/>
              <a:ext cx="1968" cy="240"/>
              <a:chOff x="3504" y="720"/>
              <a:chExt cx="1968" cy="240"/>
            </a:xfrm>
          </p:grpSpPr>
          <p:grpSp>
            <p:nvGrpSpPr>
              <p:cNvPr id="4174" name="Group 3869">
                <a:extLst>
                  <a:ext uri="{FF2B5EF4-FFF2-40B4-BE49-F238E27FC236}">
                    <a16:creationId xmlns:a16="http://schemas.microsoft.com/office/drawing/2014/main" id="{27A6BCB6-9A61-37E6-74C6-AA8E1F59D7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4211" name="AutoShape 3870">
                  <a:extLst>
                    <a:ext uri="{FF2B5EF4-FFF2-40B4-BE49-F238E27FC236}">
                      <a16:creationId xmlns:a16="http://schemas.microsoft.com/office/drawing/2014/main" id="{BE3EF42B-362F-2140-B090-FC2CBCFC55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12" name="Line 3871">
                  <a:extLst>
                    <a:ext uri="{FF2B5EF4-FFF2-40B4-BE49-F238E27FC236}">
                      <a16:creationId xmlns:a16="http://schemas.microsoft.com/office/drawing/2014/main" id="{8566D13A-C176-E733-E41D-09D39DA165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13" name="AutoShape 3872">
                  <a:extLst>
                    <a:ext uri="{FF2B5EF4-FFF2-40B4-BE49-F238E27FC236}">
                      <a16:creationId xmlns:a16="http://schemas.microsoft.com/office/drawing/2014/main" id="{6827685B-E881-ACC9-332F-A4CF50C2C5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175" name="Group 3873">
                <a:extLst>
                  <a:ext uri="{FF2B5EF4-FFF2-40B4-BE49-F238E27FC236}">
                    <a16:creationId xmlns:a16="http://schemas.microsoft.com/office/drawing/2014/main" id="{8B482225-A0E4-CD47-389F-70755E1E7F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4208" name="AutoShape 3874">
                  <a:extLst>
                    <a:ext uri="{FF2B5EF4-FFF2-40B4-BE49-F238E27FC236}">
                      <a16:creationId xmlns:a16="http://schemas.microsoft.com/office/drawing/2014/main" id="{B9BE4049-C4C7-C924-8E81-252D77FD5F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09" name="Line 3875">
                  <a:extLst>
                    <a:ext uri="{FF2B5EF4-FFF2-40B4-BE49-F238E27FC236}">
                      <a16:creationId xmlns:a16="http://schemas.microsoft.com/office/drawing/2014/main" id="{176BFB99-36BC-CEB2-2E27-2536E7C7B6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10" name="AutoShape 3876">
                  <a:extLst>
                    <a:ext uri="{FF2B5EF4-FFF2-40B4-BE49-F238E27FC236}">
                      <a16:creationId xmlns:a16="http://schemas.microsoft.com/office/drawing/2014/main" id="{6C2B3A45-3EBC-0848-1C71-2C06F6E37F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176" name="Group 3877">
                <a:extLst>
                  <a:ext uri="{FF2B5EF4-FFF2-40B4-BE49-F238E27FC236}">
                    <a16:creationId xmlns:a16="http://schemas.microsoft.com/office/drawing/2014/main" id="{628C9873-99B5-F178-ED9E-3B8BED10F6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4205" name="AutoShape 3878">
                  <a:extLst>
                    <a:ext uri="{FF2B5EF4-FFF2-40B4-BE49-F238E27FC236}">
                      <a16:creationId xmlns:a16="http://schemas.microsoft.com/office/drawing/2014/main" id="{C4805F1B-F457-CA2F-117B-282AE01236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06" name="Line 3879">
                  <a:extLst>
                    <a:ext uri="{FF2B5EF4-FFF2-40B4-BE49-F238E27FC236}">
                      <a16:creationId xmlns:a16="http://schemas.microsoft.com/office/drawing/2014/main" id="{5DC8A608-1FBD-7974-020C-C5500BE75A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07" name="AutoShape 3880">
                  <a:extLst>
                    <a:ext uri="{FF2B5EF4-FFF2-40B4-BE49-F238E27FC236}">
                      <a16:creationId xmlns:a16="http://schemas.microsoft.com/office/drawing/2014/main" id="{0098A848-3AD2-D1E6-D652-CCB3DE461E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177" name="Group 3881">
                <a:extLst>
                  <a:ext uri="{FF2B5EF4-FFF2-40B4-BE49-F238E27FC236}">
                    <a16:creationId xmlns:a16="http://schemas.microsoft.com/office/drawing/2014/main" id="{7D3712D1-8399-58A6-3EAD-480F40893F0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4202" name="AutoShape 3882">
                  <a:extLst>
                    <a:ext uri="{FF2B5EF4-FFF2-40B4-BE49-F238E27FC236}">
                      <a16:creationId xmlns:a16="http://schemas.microsoft.com/office/drawing/2014/main" id="{E904500F-6EAB-1C73-0874-9BCE021C75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03" name="Line 3883">
                  <a:extLst>
                    <a:ext uri="{FF2B5EF4-FFF2-40B4-BE49-F238E27FC236}">
                      <a16:creationId xmlns:a16="http://schemas.microsoft.com/office/drawing/2014/main" id="{E208065C-9D02-34C1-9CED-54E1D8D3A4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04" name="AutoShape 3884">
                  <a:extLst>
                    <a:ext uri="{FF2B5EF4-FFF2-40B4-BE49-F238E27FC236}">
                      <a16:creationId xmlns:a16="http://schemas.microsoft.com/office/drawing/2014/main" id="{8CDD8A27-3D1B-FB69-ABCF-721FAD927D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178" name="Group 3885">
                <a:extLst>
                  <a:ext uri="{FF2B5EF4-FFF2-40B4-BE49-F238E27FC236}">
                    <a16:creationId xmlns:a16="http://schemas.microsoft.com/office/drawing/2014/main" id="{AB109B10-396E-CCA1-0BBB-2BC230B32F3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4199" name="AutoShape 3886">
                  <a:extLst>
                    <a:ext uri="{FF2B5EF4-FFF2-40B4-BE49-F238E27FC236}">
                      <a16:creationId xmlns:a16="http://schemas.microsoft.com/office/drawing/2014/main" id="{5B4AD10F-4DA0-A597-1703-35C12263B5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00" name="Line 3887">
                  <a:extLst>
                    <a:ext uri="{FF2B5EF4-FFF2-40B4-BE49-F238E27FC236}">
                      <a16:creationId xmlns:a16="http://schemas.microsoft.com/office/drawing/2014/main" id="{B08FC24C-F4A6-1465-E35D-31E6D8CF22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01" name="AutoShape 3888">
                  <a:extLst>
                    <a:ext uri="{FF2B5EF4-FFF2-40B4-BE49-F238E27FC236}">
                      <a16:creationId xmlns:a16="http://schemas.microsoft.com/office/drawing/2014/main" id="{E6367134-4A79-B078-FAD1-02CCF129EB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179" name="Group 3889">
                <a:extLst>
                  <a:ext uri="{FF2B5EF4-FFF2-40B4-BE49-F238E27FC236}">
                    <a16:creationId xmlns:a16="http://schemas.microsoft.com/office/drawing/2014/main" id="{EBE46942-221D-4881-741B-2F07B592C3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4196" name="AutoShape 3890">
                  <a:extLst>
                    <a:ext uri="{FF2B5EF4-FFF2-40B4-BE49-F238E27FC236}">
                      <a16:creationId xmlns:a16="http://schemas.microsoft.com/office/drawing/2014/main" id="{EAE12C87-2C0F-1862-47F9-237D3805F5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97" name="Line 3891">
                  <a:extLst>
                    <a:ext uri="{FF2B5EF4-FFF2-40B4-BE49-F238E27FC236}">
                      <a16:creationId xmlns:a16="http://schemas.microsoft.com/office/drawing/2014/main" id="{08452EF2-7813-6924-7770-98C4C9FE8B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98" name="AutoShape 3892">
                  <a:extLst>
                    <a:ext uri="{FF2B5EF4-FFF2-40B4-BE49-F238E27FC236}">
                      <a16:creationId xmlns:a16="http://schemas.microsoft.com/office/drawing/2014/main" id="{D10AC578-986B-5AC8-02D8-AB860DB6C7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180" name="Group 3893">
                <a:extLst>
                  <a:ext uri="{FF2B5EF4-FFF2-40B4-BE49-F238E27FC236}">
                    <a16:creationId xmlns:a16="http://schemas.microsoft.com/office/drawing/2014/main" id="{C21DD9C5-5F35-7755-B704-46448BB8DC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4193" name="AutoShape 3894">
                  <a:extLst>
                    <a:ext uri="{FF2B5EF4-FFF2-40B4-BE49-F238E27FC236}">
                      <a16:creationId xmlns:a16="http://schemas.microsoft.com/office/drawing/2014/main" id="{396C0060-FAFB-DD10-42F4-69345CFFD1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94" name="Line 3895">
                  <a:extLst>
                    <a:ext uri="{FF2B5EF4-FFF2-40B4-BE49-F238E27FC236}">
                      <a16:creationId xmlns:a16="http://schemas.microsoft.com/office/drawing/2014/main" id="{725044D7-BE38-6FD5-14F2-204FB0D71B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95" name="AutoShape 3896">
                  <a:extLst>
                    <a:ext uri="{FF2B5EF4-FFF2-40B4-BE49-F238E27FC236}">
                      <a16:creationId xmlns:a16="http://schemas.microsoft.com/office/drawing/2014/main" id="{F375C902-B68D-518E-766F-97D5D5DC1A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181" name="Group 3897">
                <a:extLst>
                  <a:ext uri="{FF2B5EF4-FFF2-40B4-BE49-F238E27FC236}">
                    <a16:creationId xmlns:a16="http://schemas.microsoft.com/office/drawing/2014/main" id="{890FAFC9-A0A0-AE1E-4F83-B3E63DF7EB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4190" name="AutoShape 3898">
                  <a:extLst>
                    <a:ext uri="{FF2B5EF4-FFF2-40B4-BE49-F238E27FC236}">
                      <a16:creationId xmlns:a16="http://schemas.microsoft.com/office/drawing/2014/main" id="{C735CE43-AAF5-AFAA-8084-091CFE294F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91" name="Line 3899">
                  <a:extLst>
                    <a:ext uri="{FF2B5EF4-FFF2-40B4-BE49-F238E27FC236}">
                      <a16:creationId xmlns:a16="http://schemas.microsoft.com/office/drawing/2014/main" id="{0BD8A21A-FC0C-8145-FBE8-49DC78E5A2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92" name="AutoShape 3900">
                  <a:extLst>
                    <a:ext uri="{FF2B5EF4-FFF2-40B4-BE49-F238E27FC236}">
                      <a16:creationId xmlns:a16="http://schemas.microsoft.com/office/drawing/2014/main" id="{E7627B76-D5F0-012C-5BFC-E7DC6212D1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182" name="Group 3901">
                <a:extLst>
                  <a:ext uri="{FF2B5EF4-FFF2-40B4-BE49-F238E27FC236}">
                    <a16:creationId xmlns:a16="http://schemas.microsoft.com/office/drawing/2014/main" id="{5642F316-3B11-8C1F-C30F-9D46FFBB435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4187" name="AutoShape 3902">
                  <a:extLst>
                    <a:ext uri="{FF2B5EF4-FFF2-40B4-BE49-F238E27FC236}">
                      <a16:creationId xmlns:a16="http://schemas.microsoft.com/office/drawing/2014/main" id="{0C8A1C2C-5E36-68DB-6322-1F7AB2977F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88" name="Line 3903">
                  <a:extLst>
                    <a:ext uri="{FF2B5EF4-FFF2-40B4-BE49-F238E27FC236}">
                      <a16:creationId xmlns:a16="http://schemas.microsoft.com/office/drawing/2014/main" id="{FF810529-5F4E-FB98-B167-F604967942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89" name="AutoShape 3904">
                  <a:extLst>
                    <a:ext uri="{FF2B5EF4-FFF2-40B4-BE49-F238E27FC236}">
                      <a16:creationId xmlns:a16="http://schemas.microsoft.com/office/drawing/2014/main" id="{3814E405-9B07-B5D1-CB30-C74637B0AC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183" name="Group 3905">
                <a:extLst>
                  <a:ext uri="{FF2B5EF4-FFF2-40B4-BE49-F238E27FC236}">
                    <a16:creationId xmlns:a16="http://schemas.microsoft.com/office/drawing/2014/main" id="{27D6257E-8E97-8F0F-74A2-D393CA4084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4184" name="AutoShape 3906">
                  <a:extLst>
                    <a:ext uri="{FF2B5EF4-FFF2-40B4-BE49-F238E27FC236}">
                      <a16:creationId xmlns:a16="http://schemas.microsoft.com/office/drawing/2014/main" id="{A0435876-8351-9618-5106-C0047BC271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85" name="Line 3907">
                  <a:extLst>
                    <a:ext uri="{FF2B5EF4-FFF2-40B4-BE49-F238E27FC236}">
                      <a16:creationId xmlns:a16="http://schemas.microsoft.com/office/drawing/2014/main" id="{0D09F5CE-302B-BDF9-546C-01229520EF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86" name="AutoShape 3908">
                  <a:extLst>
                    <a:ext uri="{FF2B5EF4-FFF2-40B4-BE49-F238E27FC236}">
                      <a16:creationId xmlns:a16="http://schemas.microsoft.com/office/drawing/2014/main" id="{C33BDFA5-143B-DDE5-3CC0-60B55CF7A3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3969" name="Group 3909">
              <a:extLst>
                <a:ext uri="{FF2B5EF4-FFF2-40B4-BE49-F238E27FC236}">
                  <a16:creationId xmlns:a16="http://schemas.microsoft.com/office/drawing/2014/main" id="{3DF195EE-4FB6-98D2-A556-17E30F0181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8" y="3616"/>
              <a:ext cx="1968" cy="240"/>
              <a:chOff x="3504" y="720"/>
              <a:chExt cx="1968" cy="240"/>
            </a:xfrm>
          </p:grpSpPr>
          <p:grpSp>
            <p:nvGrpSpPr>
              <p:cNvPr id="4134" name="Group 3910">
                <a:extLst>
                  <a:ext uri="{FF2B5EF4-FFF2-40B4-BE49-F238E27FC236}">
                    <a16:creationId xmlns:a16="http://schemas.microsoft.com/office/drawing/2014/main" id="{F59600AA-38D5-21B6-57F8-5E414D97BE0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4171" name="AutoShape 3911">
                  <a:extLst>
                    <a:ext uri="{FF2B5EF4-FFF2-40B4-BE49-F238E27FC236}">
                      <a16:creationId xmlns:a16="http://schemas.microsoft.com/office/drawing/2014/main" id="{76A93E6B-4524-C2A6-F668-5C9C8DECA0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72" name="Line 3912">
                  <a:extLst>
                    <a:ext uri="{FF2B5EF4-FFF2-40B4-BE49-F238E27FC236}">
                      <a16:creationId xmlns:a16="http://schemas.microsoft.com/office/drawing/2014/main" id="{68B4C82D-40EB-94C0-F3A5-59D9AC7F02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73" name="AutoShape 3913">
                  <a:extLst>
                    <a:ext uri="{FF2B5EF4-FFF2-40B4-BE49-F238E27FC236}">
                      <a16:creationId xmlns:a16="http://schemas.microsoft.com/office/drawing/2014/main" id="{F7E76A9D-3FE5-2418-D5FD-6957C8A6B6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135" name="Group 3914">
                <a:extLst>
                  <a:ext uri="{FF2B5EF4-FFF2-40B4-BE49-F238E27FC236}">
                    <a16:creationId xmlns:a16="http://schemas.microsoft.com/office/drawing/2014/main" id="{C855C27D-968C-04B1-D6BC-0393C8E9223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4168" name="AutoShape 3915">
                  <a:extLst>
                    <a:ext uri="{FF2B5EF4-FFF2-40B4-BE49-F238E27FC236}">
                      <a16:creationId xmlns:a16="http://schemas.microsoft.com/office/drawing/2014/main" id="{A3F478FD-0F70-B728-7A7C-AD717622B8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69" name="Line 3916">
                  <a:extLst>
                    <a:ext uri="{FF2B5EF4-FFF2-40B4-BE49-F238E27FC236}">
                      <a16:creationId xmlns:a16="http://schemas.microsoft.com/office/drawing/2014/main" id="{348450B4-C4EA-6561-4E5D-C178A89C7C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70" name="AutoShape 3917">
                  <a:extLst>
                    <a:ext uri="{FF2B5EF4-FFF2-40B4-BE49-F238E27FC236}">
                      <a16:creationId xmlns:a16="http://schemas.microsoft.com/office/drawing/2014/main" id="{DC3E8ECF-89AD-0CAF-373F-8A2C746982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136" name="Group 3918">
                <a:extLst>
                  <a:ext uri="{FF2B5EF4-FFF2-40B4-BE49-F238E27FC236}">
                    <a16:creationId xmlns:a16="http://schemas.microsoft.com/office/drawing/2014/main" id="{04EAC7B3-F98D-D96B-A3EC-14692433BA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4165" name="AutoShape 3919">
                  <a:extLst>
                    <a:ext uri="{FF2B5EF4-FFF2-40B4-BE49-F238E27FC236}">
                      <a16:creationId xmlns:a16="http://schemas.microsoft.com/office/drawing/2014/main" id="{61925431-175B-4EBD-04C3-4550A7FA89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66" name="Line 3920">
                  <a:extLst>
                    <a:ext uri="{FF2B5EF4-FFF2-40B4-BE49-F238E27FC236}">
                      <a16:creationId xmlns:a16="http://schemas.microsoft.com/office/drawing/2014/main" id="{BF0B2A0B-5991-2E89-0D01-E1029CCB45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67" name="AutoShape 3921">
                  <a:extLst>
                    <a:ext uri="{FF2B5EF4-FFF2-40B4-BE49-F238E27FC236}">
                      <a16:creationId xmlns:a16="http://schemas.microsoft.com/office/drawing/2014/main" id="{78C1ED3B-22FA-4DC7-C21F-3863CC4BF8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137" name="Group 3922">
                <a:extLst>
                  <a:ext uri="{FF2B5EF4-FFF2-40B4-BE49-F238E27FC236}">
                    <a16:creationId xmlns:a16="http://schemas.microsoft.com/office/drawing/2014/main" id="{B567B145-2E57-6BE1-1785-E532490B48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4162" name="AutoShape 3923">
                  <a:extLst>
                    <a:ext uri="{FF2B5EF4-FFF2-40B4-BE49-F238E27FC236}">
                      <a16:creationId xmlns:a16="http://schemas.microsoft.com/office/drawing/2014/main" id="{614245B3-68F1-43BC-3679-0E0537307A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63" name="Line 3924">
                  <a:extLst>
                    <a:ext uri="{FF2B5EF4-FFF2-40B4-BE49-F238E27FC236}">
                      <a16:creationId xmlns:a16="http://schemas.microsoft.com/office/drawing/2014/main" id="{26EDCD07-F6C7-19F5-8B58-9CBBFDB823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64" name="AutoShape 3925">
                  <a:extLst>
                    <a:ext uri="{FF2B5EF4-FFF2-40B4-BE49-F238E27FC236}">
                      <a16:creationId xmlns:a16="http://schemas.microsoft.com/office/drawing/2014/main" id="{C82B7E9B-B39A-421A-F140-5FBF786849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138" name="Group 3926">
                <a:extLst>
                  <a:ext uri="{FF2B5EF4-FFF2-40B4-BE49-F238E27FC236}">
                    <a16:creationId xmlns:a16="http://schemas.microsoft.com/office/drawing/2014/main" id="{B066C098-39DE-DFA0-C7C8-E2E8263157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4159" name="AutoShape 3927">
                  <a:extLst>
                    <a:ext uri="{FF2B5EF4-FFF2-40B4-BE49-F238E27FC236}">
                      <a16:creationId xmlns:a16="http://schemas.microsoft.com/office/drawing/2014/main" id="{3CA8445C-7DC1-8F2D-09FE-30D596DC6B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60" name="Line 3928">
                  <a:extLst>
                    <a:ext uri="{FF2B5EF4-FFF2-40B4-BE49-F238E27FC236}">
                      <a16:creationId xmlns:a16="http://schemas.microsoft.com/office/drawing/2014/main" id="{EE66B177-9942-E331-3A20-2EE54B1A32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61" name="AutoShape 3929">
                  <a:extLst>
                    <a:ext uri="{FF2B5EF4-FFF2-40B4-BE49-F238E27FC236}">
                      <a16:creationId xmlns:a16="http://schemas.microsoft.com/office/drawing/2014/main" id="{AD15CB35-2FE6-DC50-D6EE-9DABBF8FDD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139" name="Group 3930">
                <a:extLst>
                  <a:ext uri="{FF2B5EF4-FFF2-40B4-BE49-F238E27FC236}">
                    <a16:creationId xmlns:a16="http://schemas.microsoft.com/office/drawing/2014/main" id="{AE0860D4-AA3E-5287-9788-A03888479F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4156" name="AutoShape 3931">
                  <a:extLst>
                    <a:ext uri="{FF2B5EF4-FFF2-40B4-BE49-F238E27FC236}">
                      <a16:creationId xmlns:a16="http://schemas.microsoft.com/office/drawing/2014/main" id="{6C5C04CC-2680-9391-0FA6-58F54F78E6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57" name="Line 3932">
                  <a:extLst>
                    <a:ext uri="{FF2B5EF4-FFF2-40B4-BE49-F238E27FC236}">
                      <a16:creationId xmlns:a16="http://schemas.microsoft.com/office/drawing/2014/main" id="{73F0269B-60EC-5200-EFD9-32FD50EB86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58" name="AutoShape 3933">
                  <a:extLst>
                    <a:ext uri="{FF2B5EF4-FFF2-40B4-BE49-F238E27FC236}">
                      <a16:creationId xmlns:a16="http://schemas.microsoft.com/office/drawing/2014/main" id="{B550F1DC-3650-056D-4416-79C574BB80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140" name="Group 3934">
                <a:extLst>
                  <a:ext uri="{FF2B5EF4-FFF2-40B4-BE49-F238E27FC236}">
                    <a16:creationId xmlns:a16="http://schemas.microsoft.com/office/drawing/2014/main" id="{2F1CBEC2-17DE-99DD-D016-57339920711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4153" name="AutoShape 3935">
                  <a:extLst>
                    <a:ext uri="{FF2B5EF4-FFF2-40B4-BE49-F238E27FC236}">
                      <a16:creationId xmlns:a16="http://schemas.microsoft.com/office/drawing/2014/main" id="{94BC66ED-17F6-243A-AF52-5D0C7AB895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54" name="Line 3936">
                  <a:extLst>
                    <a:ext uri="{FF2B5EF4-FFF2-40B4-BE49-F238E27FC236}">
                      <a16:creationId xmlns:a16="http://schemas.microsoft.com/office/drawing/2014/main" id="{5CBDD960-E03C-0BB2-F92F-BA4B3386B0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55" name="AutoShape 3937">
                  <a:extLst>
                    <a:ext uri="{FF2B5EF4-FFF2-40B4-BE49-F238E27FC236}">
                      <a16:creationId xmlns:a16="http://schemas.microsoft.com/office/drawing/2014/main" id="{4FDBB4CC-16C6-1BDE-3ED5-7DAF840110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141" name="Group 3938">
                <a:extLst>
                  <a:ext uri="{FF2B5EF4-FFF2-40B4-BE49-F238E27FC236}">
                    <a16:creationId xmlns:a16="http://schemas.microsoft.com/office/drawing/2014/main" id="{08DE1579-18F8-9D92-3FBE-2A3606578FC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4150" name="AutoShape 3939">
                  <a:extLst>
                    <a:ext uri="{FF2B5EF4-FFF2-40B4-BE49-F238E27FC236}">
                      <a16:creationId xmlns:a16="http://schemas.microsoft.com/office/drawing/2014/main" id="{E2A17ACE-063F-BB18-C551-D5D1B774DD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51" name="Line 3940">
                  <a:extLst>
                    <a:ext uri="{FF2B5EF4-FFF2-40B4-BE49-F238E27FC236}">
                      <a16:creationId xmlns:a16="http://schemas.microsoft.com/office/drawing/2014/main" id="{3675390C-7B5D-C4A9-6F4A-4219A064E2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52" name="AutoShape 3941">
                  <a:extLst>
                    <a:ext uri="{FF2B5EF4-FFF2-40B4-BE49-F238E27FC236}">
                      <a16:creationId xmlns:a16="http://schemas.microsoft.com/office/drawing/2014/main" id="{49E6418E-DE1C-95DE-4C7D-0AE1CAC635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142" name="Group 3942">
                <a:extLst>
                  <a:ext uri="{FF2B5EF4-FFF2-40B4-BE49-F238E27FC236}">
                    <a16:creationId xmlns:a16="http://schemas.microsoft.com/office/drawing/2014/main" id="{38F53EE7-A042-360C-E757-B9875D1E7FC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4147" name="AutoShape 3943">
                  <a:extLst>
                    <a:ext uri="{FF2B5EF4-FFF2-40B4-BE49-F238E27FC236}">
                      <a16:creationId xmlns:a16="http://schemas.microsoft.com/office/drawing/2014/main" id="{42B00452-5917-66AA-FF51-05B715F432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48" name="Line 3944">
                  <a:extLst>
                    <a:ext uri="{FF2B5EF4-FFF2-40B4-BE49-F238E27FC236}">
                      <a16:creationId xmlns:a16="http://schemas.microsoft.com/office/drawing/2014/main" id="{2D7A957F-13FA-9264-691A-58AFFC3E0E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49" name="AutoShape 3945">
                  <a:extLst>
                    <a:ext uri="{FF2B5EF4-FFF2-40B4-BE49-F238E27FC236}">
                      <a16:creationId xmlns:a16="http://schemas.microsoft.com/office/drawing/2014/main" id="{BFF33D34-041F-9F75-82B0-84C87647BA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143" name="Group 3946">
                <a:extLst>
                  <a:ext uri="{FF2B5EF4-FFF2-40B4-BE49-F238E27FC236}">
                    <a16:creationId xmlns:a16="http://schemas.microsoft.com/office/drawing/2014/main" id="{AA5B8EA5-D354-8837-789D-89BE1F2F5A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4144" name="AutoShape 3947">
                  <a:extLst>
                    <a:ext uri="{FF2B5EF4-FFF2-40B4-BE49-F238E27FC236}">
                      <a16:creationId xmlns:a16="http://schemas.microsoft.com/office/drawing/2014/main" id="{5A154665-F39C-460E-C9DC-FF046ABB4A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45" name="Line 3948">
                  <a:extLst>
                    <a:ext uri="{FF2B5EF4-FFF2-40B4-BE49-F238E27FC236}">
                      <a16:creationId xmlns:a16="http://schemas.microsoft.com/office/drawing/2014/main" id="{03B5F8B8-ED5D-804E-71CD-7D42071B5F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46" name="AutoShape 3949">
                  <a:extLst>
                    <a:ext uri="{FF2B5EF4-FFF2-40B4-BE49-F238E27FC236}">
                      <a16:creationId xmlns:a16="http://schemas.microsoft.com/office/drawing/2014/main" id="{65C81410-8C3C-34D6-68CB-A5D0A10C4C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3970" name="Group 3950">
              <a:extLst>
                <a:ext uri="{FF2B5EF4-FFF2-40B4-BE49-F238E27FC236}">
                  <a16:creationId xmlns:a16="http://schemas.microsoft.com/office/drawing/2014/main" id="{F900A378-2D0B-8367-5DE3-32E78EDE52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4" y="3680"/>
              <a:ext cx="1968" cy="240"/>
              <a:chOff x="3504" y="720"/>
              <a:chExt cx="1968" cy="240"/>
            </a:xfrm>
          </p:grpSpPr>
          <p:grpSp>
            <p:nvGrpSpPr>
              <p:cNvPr id="4094" name="Group 3951">
                <a:extLst>
                  <a:ext uri="{FF2B5EF4-FFF2-40B4-BE49-F238E27FC236}">
                    <a16:creationId xmlns:a16="http://schemas.microsoft.com/office/drawing/2014/main" id="{21D22F71-ACB2-6E5A-0B0D-015CCE034A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4131" name="AutoShape 3952">
                  <a:extLst>
                    <a:ext uri="{FF2B5EF4-FFF2-40B4-BE49-F238E27FC236}">
                      <a16:creationId xmlns:a16="http://schemas.microsoft.com/office/drawing/2014/main" id="{1734237B-3356-4B74-5F1F-A5EE6F8754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32" name="Line 3953">
                  <a:extLst>
                    <a:ext uri="{FF2B5EF4-FFF2-40B4-BE49-F238E27FC236}">
                      <a16:creationId xmlns:a16="http://schemas.microsoft.com/office/drawing/2014/main" id="{0DEE3DFF-FEA2-65EE-1903-09A16196BB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33" name="AutoShape 3954">
                  <a:extLst>
                    <a:ext uri="{FF2B5EF4-FFF2-40B4-BE49-F238E27FC236}">
                      <a16:creationId xmlns:a16="http://schemas.microsoft.com/office/drawing/2014/main" id="{44E66012-9A27-8A06-FB91-4600E08DB9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95" name="Group 3955">
                <a:extLst>
                  <a:ext uri="{FF2B5EF4-FFF2-40B4-BE49-F238E27FC236}">
                    <a16:creationId xmlns:a16="http://schemas.microsoft.com/office/drawing/2014/main" id="{6EBCB477-1DB8-43BF-BEEF-094C7DB2EBC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4128" name="AutoShape 3956">
                  <a:extLst>
                    <a:ext uri="{FF2B5EF4-FFF2-40B4-BE49-F238E27FC236}">
                      <a16:creationId xmlns:a16="http://schemas.microsoft.com/office/drawing/2014/main" id="{EA828AC3-76F1-4078-345D-0F1C429F5F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29" name="Line 3957">
                  <a:extLst>
                    <a:ext uri="{FF2B5EF4-FFF2-40B4-BE49-F238E27FC236}">
                      <a16:creationId xmlns:a16="http://schemas.microsoft.com/office/drawing/2014/main" id="{D1DC3D85-4299-17A2-DDDB-88B36BCE24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30" name="AutoShape 3958">
                  <a:extLst>
                    <a:ext uri="{FF2B5EF4-FFF2-40B4-BE49-F238E27FC236}">
                      <a16:creationId xmlns:a16="http://schemas.microsoft.com/office/drawing/2014/main" id="{7D95D1E4-3395-1FC0-3EE5-AE46EFF720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96" name="Group 3959">
                <a:extLst>
                  <a:ext uri="{FF2B5EF4-FFF2-40B4-BE49-F238E27FC236}">
                    <a16:creationId xmlns:a16="http://schemas.microsoft.com/office/drawing/2014/main" id="{1E50BDDA-1A9A-9758-F75A-9E62826B47D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4125" name="AutoShape 3960">
                  <a:extLst>
                    <a:ext uri="{FF2B5EF4-FFF2-40B4-BE49-F238E27FC236}">
                      <a16:creationId xmlns:a16="http://schemas.microsoft.com/office/drawing/2014/main" id="{2E1556D6-78CA-8147-4EB9-15223E49FB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26" name="Line 3961">
                  <a:extLst>
                    <a:ext uri="{FF2B5EF4-FFF2-40B4-BE49-F238E27FC236}">
                      <a16:creationId xmlns:a16="http://schemas.microsoft.com/office/drawing/2014/main" id="{AE315D61-A27E-F190-7191-F779E3D425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27" name="AutoShape 3962">
                  <a:extLst>
                    <a:ext uri="{FF2B5EF4-FFF2-40B4-BE49-F238E27FC236}">
                      <a16:creationId xmlns:a16="http://schemas.microsoft.com/office/drawing/2014/main" id="{E5007738-7092-2D03-F62C-BDA31A9873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97" name="Group 3963">
                <a:extLst>
                  <a:ext uri="{FF2B5EF4-FFF2-40B4-BE49-F238E27FC236}">
                    <a16:creationId xmlns:a16="http://schemas.microsoft.com/office/drawing/2014/main" id="{C35FDEA1-431E-CFCF-941D-3EFD35633C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4122" name="AutoShape 3964">
                  <a:extLst>
                    <a:ext uri="{FF2B5EF4-FFF2-40B4-BE49-F238E27FC236}">
                      <a16:creationId xmlns:a16="http://schemas.microsoft.com/office/drawing/2014/main" id="{83F31C39-5A09-0E5F-413B-04C127E295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23" name="Line 3965">
                  <a:extLst>
                    <a:ext uri="{FF2B5EF4-FFF2-40B4-BE49-F238E27FC236}">
                      <a16:creationId xmlns:a16="http://schemas.microsoft.com/office/drawing/2014/main" id="{B7F3A3BE-953E-98D0-D410-A28804104BF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24" name="AutoShape 3966">
                  <a:extLst>
                    <a:ext uri="{FF2B5EF4-FFF2-40B4-BE49-F238E27FC236}">
                      <a16:creationId xmlns:a16="http://schemas.microsoft.com/office/drawing/2014/main" id="{71D5C2D6-0043-1DDD-5719-83090ED624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98" name="Group 3967">
                <a:extLst>
                  <a:ext uri="{FF2B5EF4-FFF2-40B4-BE49-F238E27FC236}">
                    <a16:creationId xmlns:a16="http://schemas.microsoft.com/office/drawing/2014/main" id="{FDDCDDEF-5899-45A4-22A1-CB183779D9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4119" name="AutoShape 3968">
                  <a:extLst>
                    <a:ext uri="{FF2B5EF4-FFF2-40B4-BE49-F238E27FC236}">
                      <a16:creationId xmlns:a16="http://schemas.microsoft.com/office/drawing/2014/main" id="{DE566278-E20D-C38D-9EAF-81750BB70C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20" name="Line 3969">
                  <a:extLst>
                    <a:ext uri="{FF2B5EF4-FFF2-40B4-BE49-F238E27FC236}">
                      <a16:creationId xmlns:a16="http://schemas.microsoft.com/office/drawing/2014/main" id="{81C58C0B-E8FA-17CA-F4B3-2B7325028C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21" name="AutoShape 3970">
                  <a:extLst>
                    <a:ext uri="{FF2B5EF4-FFF2-40B4-BE49-F238E27FC236}">
                      <a16:creationId xmlns:a16="http://schemas.microsoft.com/office/drawing/2014/main" id="{84DAA1BE-78B1-EB10-9994-72BA308CEB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99" name="Group 3971">
                <a:extLst>
                  <a:ext uri="{FF2B5EF4-FFF2-40B4-BE49-F238E27FC236}">
                    <a16:creationId xmlns:a16="http://schemas.microsoft.com/office/drawing/2014/main" id="{65D016BF-E758-512B-EF1E-87420F660E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4116" name="AutoShape 3972">
                  <a:extLst>
                    <a:ext uri="{FF2B5EF4-FFF2-40B4-BE49-F238E27FC236}">
                      <a16:creationId xmlns:a16="http://schemas.microsoft.com/office/drawing/2014/main" id="{3E93D1AD-3A45-8447-1906-6DA7933EE1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17" name="Line 3973">
                  <a:extLst>
                    <a:ext uri="{FF2B5EF4-FFF2-40B4-BE49-F238E27FC236}">
                      <a16:creationId xmlns:a16="http://schemas.microsoft.com/office/drawing/2014/main" id="{3E7890F2-09A8-C95A-D90E-A4363B9A73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18" name="AutoShape 3974">
                  <a:extLst>
                    <a:ext uri="{FF2B5EF4-FFF2-40B4-BE49-F238E27FC236}">
                      <a16:creationId xmlns:a16="http://schemas.microsoft.com/office/drawing/2014/main" id="{58B8772C-3F92-D9F8-FBD0-3DBCCB92AD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100" name="Group 3975">
                <a:extLst>
                  <a:ext uri="{FF2B5EF4-FFF2-40B4-BE49-F238E27FC236}">
                    <a16:creationId xmlns:a16="http://schemas.microsoft.com/office/drawing/2014/main" id="{156E444A-F98E-BAF9-43EC-D1060F0ABA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4113" name="AutoShape 3976">
                  <a:extLst>
                    <a:ext uri="{FF2B5EF4-FFF2-40B4-BE49-F238E27FC236}">
                      <a16:creationId xmlns:a16="http://schemas.microsoft.com/office/drawing/2014/main" id="{A2975AA2-326D-3F18-F848-0174070891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14" name="Line 3977">
                  <a:extLst>
                    <a:ext uri="{FF2B5EF4-FFF2-40B4-BE49-F238E27FC236}">
                      <a16:creationId xmlns:a16="http://schemas.microsoft.com/office/drawing/2014/main" id="{10D46833-C80A-E9EE-6E39-25385006E5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15" name="AutoShape 3978">
                  <a:extLst>
                    <a:ext uri="{FF2B5EF4-FFF2-40B4-BE49-F238E27FC236}">
                      <a16:creationId xmlns:a16="http://schemas.microsoft.com/office/drawing/2014/main" id="{71A5C5FF-AAEB-BF52-D94D-606C417563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101" name="Group 3979">
                <a:extLst>
                  <a:ext uri="{FF2B5EF4-FFF2-40B4-BE49-F238E27FC236}">
                    <a16:creationId xmlns:a16="http://schemas.microsoft.com/office/drawing/2014/main" id="{3DCF381F-4FAF-FD42-FBDD-632E480E73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4110" name="AutoShape 3980">
                  <a:extLst>
                    <a:ext uri="{FF2B5EF4-FFF2-40B4-BE49-F238E27FC236}">
                      <a16:creationId xmlns:a16="http://schemas.microsoft.com/office/drawing/2014/main" id="{70C9F29D-51F8-2F21-7CD3-81D9A68A53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11" name="Line 3981">
                  <a:extLst>
                    <a:ext uri="{FF2B5EF4-FFF2-40B4-BE49-F238E27FC236}">
                      <a16:creationId xmlns:a16="http://schemas.microsoft.com/office/drawing/2014/main" id="{09AE6DEB-8F59-30D6-73CF-A3C92B414B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12" name="AutoShape 3982">
                  <a:extLst>
                    <a:ext uri="{FF2B5EF4-FFF2-40B4-BE49-F238E27FC236}">
                      <a16:creationId xmlns:a16="http://schemas.microsoft.com/office/drawing/2014/main" id="{21DB9345-4CA6-06BF-5072-816C3BF41F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102" name="Group 3983">
                <a:extLst>
                  <a:ext uri="{FF2B5EF4-FFF2-40B4-BE49-F238E27FC236}">
                    <a16:creationId xmlns:a16="http://schemas.microsoft.com/office/drawing/2014/main" id="{2FE18A76-B6A8-AA94-25D7-A1BDD59805D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4107" name="AutoShape 3984">
                  <a:extLst>
                    <a:ext uri="{FF2B5EF4-FFF2-40B4-BE49-F238E27FC236}">
                      <a16:creationId xmlns:a16="http://schemas.microsoft.com/office/drawing/2014/main" id="{173DBE94-2FBB-E27B-E097-B44C9072F1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08" name="Line 3985">
                  <a:extLst>
                    <a:ext uri="{FF2B5EF4-FFF2-40B4-BE49-F238E27FC236}">
                      <a16:creationId xmlns:a16="http://schemas.microsoft.com/office/drawing/2014/main" id="{19E95099-FCB2-B27D-6B94-F35242C4B2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09" name="AutoShape 3986">
                  <a:extLst>
                    <a:ext uri="{FF2B5EF4-FFF2-40B4-BE49-F238E27FC236}">
                      <a16:creationId xmlns:a16="http://schemas.microsoft.com/office/drawing/2014/main" id="{2E9669E2-A035-6689-55FA-F0BA5DA3FC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103" name="Group 3987">
                <a:extLst>
                  <a:ext uri="{FF2B5EF4-FFF2-40B4-BE49-F238E27FC236}">
                    <a16:creationId xmlns:a16="http://schemas.microsoft.com/office/drawing/2014/main" id="{3AD21478-CAAB-FCCA-975D-B2D3B417E60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4104" name="AutoShape 3988">
                  <a:extLst>
                    <a:ext uri="{FF2B5EF4-FFF2-40B4-BE49-F238E27FC236}">
                      <a16:creationId xmlns:a16="http://schemas.microsoft.com/office/drawing/2014/main" id="{3CAC86D3-6797-972C-AB46-55168E1076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05" name="Line 3989">
                  <a:extLst>
                    <a:ext uri="{FF2B5EF4-FFF2-40B4-BE49-F238E27FC236}">
                      <a16:creationId xmlns:a16="http://schemas.microsoft.com/office/drawing/2014/main" id="{315313D4-DD6E-6C6A-D96C-5BAEA51356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06" name="AutoShape 3990">
                  <a:extLst>
                    <a:ext uri="{FF2B5EF4-FFF2-40B4-BE49-F238E27FC236}">
                      <a16:creationId xmlns:a16="http://schemas.microsoft.com/office/drawing/2014/main" id="{D19C09AC-8A3F-4982-9D10-C0396C78F0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3971" name="Group 3991">
              <a:extLst>
                <a:ext uri="{FF2B5EF4-FFF2-40B4-BE49-F238E27FC236}">
                  <a16:creationId xmlns:a16="http://schemas.microsoft.com/office/drawing/2014/main" id="{EFAA3681-5E97-B430-6592-B30055BB81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0" y="3744"/>
              <a:ext cx="1968" cy="240"/>
              <a:chOff x="3504" y="720"/>
              <a:chExt cx="1968" cy="240"/>
            </a:xfrm>
          </p:grpSpPr>
          <p:grpSp>
            <p:nvGrpSpPr>
              <p:cNvPr id="4054" name="Group 3992">
                <a:extLst>
                  <a:ext uri="{FF2B5EF4-FFF2-40B4-BE49-F238E27FC236}">
                    <a16:creationId xmlns:a16="http://schemas.microsoft.com/office/drawing/2014/main" id="{420DDB2E-F624-6DB0-195C-FFCE69DD62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4091" name="AutoShape 3993">
                  <a:extLst>
                    <a:ext uri="{FF2B5EF4-FFF2-40B4-BE49-F238E27FC236}">
                      <a16:creationId xmlns:a16="http://schemas.microsoft.com/office/drawing/2014/main" id="{78710A2C-14C9-2950-064B-B72266C339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92" name="Line 3994">
                  <a:extLst>
                    <a:ext uri="{FF2B5EF4-FFF2-40B4-BE49-F238E27FC236}">
                      <a16:creationId xmlns:a16="http://schemas.microsoft.com/office/drawing/2014/main" id="{7AEE9846-7E97-EB16-ADAE-03033796CE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93" name="AutoShape 3995">
                  <a:extLst>
                    <a:ext uri="{FF2B5EF4-FFF2-40B4-BE49-F238E27FC236}">
                      <a16:creationId xmlns:a16="http://schemas.microsoft.com/office/drawing/2014/main" id="{212A042A-D888-ECBE-F134-902E8AD03C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" name="Group 3996">
                <a:extLst>
                  <a:ext uri="{FF2B5EF4-FFF2-40B4-BE49-F238E27FC236}">
                    <a16:creationId xmlns:a16="http://schemas.microsoft.com/office/drawing/2014/main" id="{2C4825A8-A69B-4E49-B8FE-5A624F86F6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4088" name="AutoShape 3997">
                  <a:extLst>
                    <a:ext uri="{FF2B5EF4-FFF2-40B4-BE49-F238E27FC236}">
                      <a16:creationId xmlns:a16="http://schemas.microsoft.com/office/drawing/2014/main" id="{C533B58A-68FE-2F61-5549-BE88BE7422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89" name="Line 3998">
                  <a:extLst>
                    <a:ext uri="{FF2B5EF4-FFF2-40B4-BE49-F238E27FC236}">
                      <a16:creationId xmlns:a16="http://schemas.microsoft.com/office/drawing/2014/main" id="{A034AC2D-51FB-584E-70B8-C7BAF89186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90" name="AutoShape 3999">
                  <a:extLst>
                    <a:ext uri="{FF2B5EF4-FFF2-40B4-BE49-F238E27FC236}">
                      <a16:creationId xmlns:a16="http://schemas.microsoft.com/office/drawing/2014/main" id="{CD62515C-8508-7DDF-66DE-7818ED33E7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" name="Group 4000">
                <a:extLst>
                  <a:ext uri="{FF2B5EF4-FFF2-40B4-BE49-F238E27FC236}">
                    <a16:creationId xmlns:a16="http://schemas.microsoft.com/office/drawing/2014/main" id="{AE6833ED-5B12-6253-5148-E7BAEDFFD8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4085" name="AutoShape 4001">
                  <a:extLst>
                    <a:ext uri="{FF2B5EF4-FFF2-40B4-BE49-F238E27FC236}">
                      <a16:creationId xmlns:a16="http://schemas.microsoft.com/office/drawing/2014/main" id="{5EC1201F-EE25-13C1-166C-A4154339F1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86" name="Line 4002">
                  <a:extLst>
                    <a:ext uri="{FF2B5EF4-FFF2-40B4-BE49-F238E27FC236}">
                      <a16:creationId xmlns:a16="http://schemas.microsoft.com/office/drawing/2014/main" id="{B19AAC74-9842-E74D-CE2C-66EFF78B5B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87" name="AutoShape 4003">
                  <a:extLst>
                    <a:ext uri="{FF2B5EF4-FFF2-40B4-BE49-F238E27FC236}">
                      <a16:creationId xmlns:a16="http://schemas.microsoft.com/office/drawing/2014/main" id="{43CD9581-11A0-9DB6-4849-D4B879A692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" name="Group 4004">
                <a:extLst>
                  <a:ext uri="{FF2B5EF4-FFF2-40B4-BE49-F238E27FC236}">
                    <a16:creationId xmlns:a16="http://schemas.microsoft.com/office/drawing/2014/main" id="{7605A2D3-B3FC-B1F5-AC9F-324287DC2D6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4082" name="AutoShape 4005">
                  <a:extLst>
                    <a:ext uri="{FF2B5EF4-FFF2-40B4-BE49-F238E27FC236}">
                      <a16:creationId xmlns:a16="http://schemas.microsoft.com/office/drawing/2014/main" id="{EC52F337-B777-0032-129B-40C40307BB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83" name="Line 4006">
                  <a:extLst>
                    <a:ext uri="{FF2B5EF4-FFF2-40B4-BE49-F238E27FC236}">
                      <a16:creationId xmlns:a16="http://schemas.microsoft.com/office/drawing/2014/main" id="{7C484FC0-CBEC-1CAC-E276-C98EE9267F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84" name="AutoShape 4007">
                  <a:extLst>
                    <a:ext uri="{FF2B5EF4-FFF2-40B4-BE49-F238E27FC236}">
                      <a16:creationId xmlns:a16="http://schemas.microsoft.com/office/drawing/2014/main" id="{E67A93BD-CC80-B875-CBF1-50DCA51346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8" name="Group 4008">
                <a:extLst>
                  <a:ext uri="{FF2B5EF4-FFF2-40B4-BE49-F238E27FC236}">
                    <a16:creationId xmlns:a16="http://schemas.microsoft.com/office/drawing/2014/main" id="{3EE9DFAA-00A3-5193-397A-A96D55E81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4079" name="AutoShape 4009">
                  <a:extLst>
                    <a:ext uri="{FF2B5EF4-FFF2-40B4-BE49-F238E27FC236}">
                      <a16:creationId xmlns:a16="http://schemas.microsoft.com/office/drawing/2014/main" id="{9FEE3C6D-817F-792C-5CE0-713503FC73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80" name="Line 4010">
                  <a:extLst>
                    <a:ext uri="{FF2B5EF4-FFF2-40B4-BE49-F238E27FC236}">
                      <a16:creationId xmlns:a16="http://schemas.microsoft.com/office/drawing/2014/main" id="{1A4706C0-A01F-721F-23A1-C1EB6083E8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81" name="AutoShape 4011">
                  <a:extLst>
                    <a:ext uri="{FF2B5EF4-FFF2-40B4-BE49-F238E27FC236}">
                      <a16:creationId xmlns:a16="http://schemas.microsoft.com/office/drawing/2014/main" id="{D7338EBD-1203-EB1F-3B4D-A4220C0258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9" name="Group 4012">
                <a:extLst>
                  <a:ext uri="{FF2B5EF4-FFF2-40B4-BE49-F238E27FC236}">
                    <a16:creationId xmlns:a16="http://schemas.microsoft.com/office/drawing/2014/main" id="{3F1CB2A4-FFF1-AB48-1E53-33C80F5ACE9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4076" name="AutoShape 4013">
                  <a:extLst>
                    <a:ext uri="{FF2B5EF4-FFF2-40B4-BE49-F238E27FC236}">
                      <a16:creationId xmlns:a16="http://schemas.microsoft.com/office/drawing/2014/main" id="{FB7AF2DC-8257-BC9B-E982-F8CB05B4ED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77" name="Line 4014">
                  <a:extLst>
                    <a:ext uri="{FF2B5EF4-FFF2-40B4-BE49-F238E27FC236}">
                      <a16:creationId xmlns:a16="http://schemas.microsoft.com/office/drawing/2014/main" id="{27B3D1AE-B3B5-C2B7-0115-01CC561033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78" name="AutoShape 4015">
                  <a:extLst>
                    <a:ext uri="{FF2B5EF4-FFF2-40B4-BE49-F238E27FC236}">
                      <a16:creationId xmlns:a16="http://schemas.microsoft.com/office/drawing/2014/main" id="{45BBD935-9BC0-E2E1-DAF8-7246A68D2F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" name="Group 4016">
                <a:extLst>
                  <a:ext uri="{FF2B5EF4-FFF2-40B4-BE49-F238E27FC236}">
                    <a16:creationId xmlns:a16="http://schemas.microsoft.com/office/drawing/2014/main" id="{3983624B-B1B3-45AF-8FCD-BEA539041D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4073" name="AutoShape 4017">
                  <a:extLst>
                    <a:ext uri="{FF2B5EF4-FFF2-40B4-BE49-F238E27FC236}">
                      <a16:creationId xmlns:a16="http://schemas.microsoft.com/office/drawing/2014/main" id="{9F541FDD-1ABD-CE2E-4D8E-5167CBF266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74" name="Line 4018">
                  <a:extLst>
                    <a:ext uri="{FF2B5EF4-FFF2-40B4-BE49-F238E27FC236}">
                      <a16:creationId xmlns:a16="http://schemas.microsoft.com/office/drawing/2014/main" id="{85153390-1AE0-6302-B682-FE22185786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75" name="AutoShape 4019">
                  <a:extLst>
                    <a:ext uri="{FF2B5EF4-FFF2-40B4-BE49-F238E27FC236}">
                      <a16:creationId xmlns:a16="http://schemas.microsoft.com/office/drawing/2014/main" id="{BF74F26E-7933-7CFE-9370-0E4039D37D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1" name="Group 4020">
                <a:extLst>
                  <a:ext uri="{FF2B5EF4-FFF2-40B4-BE49-F238E27FC236}">
                    <a16:creationId xmlns:a16="http://schemas.microsoft.com/office/drawing/2014/main" id="{ECBBA3ED-FF9C-E98C-A73B-3C9CC85122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4070" name="AutoShape 4021">
                  <a:extLst>
                    <a:ext uri="{FF2B5EF4-FFF2-40B4-BE49-F238E27FC236}">
                      <a16:creationId xmlns:a16="http://schemas.microsoft.com/office/drawing/2014/main" id="{1F0C91E6-F82A-4BA8-5D89-8001C01D58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71" name="Line 4022">
                  <a:extLst>
                    <a:ext uri="{FF2B5EF4-FFF2-40B4-BE49-F238E27FC236}">
                      <a16:creationId xmlns:a16="http://schemas.microsoft.com/office/drawing/2014/main" id="{5938882C-728D-B98A-A720-CDBBE06BEC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72" name="AutoShape 4023">
                  <a:extLst>
                    <a:ext uri="{FF2B5EF4-FFF2-40B4-BE49-F238E27FC236}">
                      <a16:creationId xmlns:a16="http://schemas.microsoft.com/office/drawing/2014/main" id="{6A47C635-2239-4C54-336A-7AADA518D3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2" name="Group 4024">
                <a:extLst>
                  <a:ext uri="{FF2B5EF4-FFF2-40B4-BE49-F238E27FC236}">
                    <a16:creationId xmlns:a16="http://schemas.microsoft.com/office/drawing/2014/main" id="{44BA3685-AE2C-35F6-37A0-DA0DDD4AC6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4067" name="AutoShape 4025">
                  <a:extLst>
                    <a:ext uri="{FF2B5EF4-FFF2-40B4-BE49-F238E27FC236}">
                      <a16:creationId xmlns:a16="http://schemas.microsoft.com/office/drawing/2014/main" id="{4618B4AB-F1FD-AF10-5340-52A310CD5A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8" name="Line 4026">
                  <a:extLst>
                    <a:ext uri="{FF2B5EF4-FFF2-40B4-BE49-F238E27FC236}">
                      <a16:creationId xmlns:a16="http://schemas.microsoft.com/office/drawing/2014/main" id="{CE013422-B884-D310-DF4F-00AA8A5CE1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9" name="AutoShape 4027">
                  <a:extLst>
                    <a:ext uri="{FF2B5EF4-FFF2-40B4-BE49-F238E27FC236}">
                      <a16:creationId xmlns:a16="http://schemas.microsoft.com/office/drawing/2014/main" id="{39F5E0E6-ED51-8830-F2A4-A9A25A25E4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3" name="Group 4028">
                <a:extLst>
                  <a:ext uri="{FF2B5EF4-FFF2-40B4-BE49-F238E27FC236}">
                    <a16:creationId xmlns:a16="http://schemas.microsoft.com/office/drawing/2014/main" id="{A849F160-406C-D4A3-B904-4F2D21B066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4064" name="AutoShape 4029">
                  <a:extLst>
                    <a:ext uri="{FF2B5EF4-FFF2-40B4-BE49-F238E27FC236}">
                      <a16:creationId xmlns:a16="http://schemas.microsoft.com/office/drawing/2014/main" id="{39B81109-2C93-7C3D-CB7A-63AB5B541A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5" name="Line 4030">
                  <a:extLst>
                    <a:ext uri="{FF2B5EF4-FFF2-40B4-BE49-F238E27FC236}">
                      <a16:creationId xmlns:a16="http://schemas.microsoft.com/office/drawing/2014/main" id="{3AB33E78-2B97-F4AE-D586-EE1420E529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6" name="AutoShape 4031">
                  <a:extLst>
                    <a:ext uri="{FF2B5EF4-FFF2-40B4-BE49-F238E27FC236}">
                      <a16:creationId xmlns:a16="http://schemas.microsoft.com/office/drawing/2014/main" id="{0801906F-53FC-3957-AFFA-86D1B051AC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3972" name="Group 4032">
              <a:extLst>
                <a:ext uri="{FF2B5EF4-FFF2-40B4-BE49-F238E27FC236}">
                  <a16:creationId xmlns:a16="http://schemas.microsoft.com/office/drawing/2014/main" id="{C23AED9F-A19B-9391-52CF-E6E9D5B677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56" y="3808"/>
              <a:ext cx="1968" cy="240"/>
              <a:chOff x="3504" y="720"/>
              <a:chExt cx="1968" cy="240"/>
            </a:xfrm>
          </p:grpSpPr>
          <p:grpSp>
            <p:nvGrpSpPr>
              <p:cNvPr id="4014" name="Group 4033">
                <a:extLst>
                  <a:ext uri="{FF2B5EF4-FFF2-40B4-BE49-F238E27FC236}">
                    <a16:creationId xmlns:a16="http://schemas.microsoft.com/office/drawing/2014/main" id="{3502B660-FBBA-1882-AAB0-623997ECBA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4051" name="AutoShape 4034">
                  <a:extLst>
                    <a:ext uri="{FF2B5EF4-FFF2-40B4-BE49-F238E27FC236}">
                      <a16:creationId xmlns:a16="http://schemas.microsoft.com/office/drawing/2014/main" id="{6964E225-C9D5-E196-F702-E7EA6646DA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2" name="Line 4035">
                  <a:extLst>
                    <a:ext uri="{FF2B5EF4-FFF2-40B4-BE49-F238E27FC236}">
                      <a16:creationId xmlns:a16="http://schemas.microsoft.com/office/drawing/2014/main" id="{E54CFB34-0B01-FC7C-EBF6-82624AFE42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3" name="AutoShape 4036">
                  <a:extLst>
                    <a:ext uri="{FF2B5EF4-FFF2-40B4-BE49-F238E27FC236}">
                      <a16:creationId xmlns:a16="http://schemas.microsoft.com/office/drawing/2014/main" id="{F4F19788-730D-FDDE-4054-BA3421E984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15" name="Group 4037">
                <a:extLst>
                  <a:ext uri="{FF2B5EF4-FFF2-40B4-BE49-F238E27FC236}">
                    <a16:creationId xmlns:a16="http://schemas.microsoft.com/office/drawing/2014/main" id="{D9897F16-0F45-EB7E-0647-A233F35C653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4048" name="AutoShape 4038">
                  <a:extLst>
                    <a:ext uri="{FF2B5EF4-FFF2-40B4-BE49-F238E27FC236}">
                      <a16:creationId xmlns:a16="http://schemas.microsoft.com/office/drawing/2014/main" id="{7BF189FD-A1EB-2919-8866-BE45257523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49" name="Line 4039">
                  <a:extLst>
                    <a:ext uri="{FF2B5EF4-FFF2-40B4-BE49-F238E27FC236}">
                      <a16:creationId xmlns:a16="http://schemas.microsoft.com/office/drawing/2014/main" id="{E5E4D755-CA0F-D686-4F56-C914889803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0" name="AutoShape 4040">
                  <a:extLst>
                    <a:ext uri="{FF2B5EF4-FFF2-40B4-BE49-F238E27FC236}">
                      <a16:creationId xmlns:a16="http://schemas.microsoft.com/office/drawing/2014/main" id="{275CEE18-6C42-9E35-0CC5-AC128E16B8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16" name="Group 4041">
                <a:extLst>
                  <a:ext uri="{FF2B5EF4-FFF2-40B4-BE49-F238E27FC236}">
                    <a16:creationId xmlns:a16="http://schemas.microsoft.com/office/drawing/2014/main" id="{DA8C72A2-93A4-1223-AAB4-7D744916A79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4045" name="AutoShape 4042">
                  <a:extLst>
                    <a:ext uri="{FF2B5EF4-FFF2-40B4-BE49-F238E27FC236}">
                      <a16:creationId xmlns:a16="http://schemas.microsoft.com/office/drawing/2014/main" id="{7F5615ED-B74A-409C-3EDA-5066AE9C55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46" name="Line 4043">
                  <a:extLst>
                    <a:ext uri="{FF2B5EF4-FFF2-40B4-BE49-F238E27FC236}">
                      <a16:creationId xmlns:a16="http://schemas.microsoft.com/office/drawing/2014/main" id="{1EEC6C44-99E6-E152-9354-C9FD2CA945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47" name="AutoShape 4044">
                  <a:extLst>
                    <a:ext uri="{FF2B5EF4-FFF2-40B4-BE49-F238E27FC236}">
                      <a16:creationId xmlns:a16="http://schemas.microsoft.com/office/drawing/2014/main" id="{C2877A4E-F6C5-A4BA-92F6-3825E5A141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17" name="Group 4045">
                <a:extLst>
                  <a:ext uri="{FF2B5EF4-FFF2-40B4-BE49-F238E27FC236}">
                    <a16:creationId xmlns:a16="http://schemas.microsoft.com/office/drawing/2014/main" id="{754F04F0-DDFD-6F1E-945B-644075890A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4042" name="AutoShape 4046">
                  <a:extLst>
                    <a:ext uri="{FF2B5EF4-FFF2-40B4-BE49-F238E27FC236}">
                      <a16:creationId xmlns:a16="http://schemas.microsoft.com/office/drawing/2014/main" id="{9F6C15B3-E4A9-55A7-45AA-A91B5C14DE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43" name="Line 4047">
                  <a:extLst>
                    <a:ext uri="{FF2B5EF4-FFF2-40B4-BE49-F238E27FC236}">
                      <a16:creationId xmlns:a16="http://schemas.microsoft.com/office/drawing/2014/main" id="{1017C00A-53DB-2AEB-9011-F985C366AF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44" name="AutoShape 4048">
                  <a:extLst>
                    <a:ext uri="{FF2B5EF4-FFF2-40B4-BE49-F238E27FC236}">
                      <a16:creationId xmlns:a16="http://schemas.microsoft.com/office/drawing/2014/main" id="{5A6DA2E8-E9F6-361A-256C-2DEC41E240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18" name="Group 4049">
                <a:extLst>
                  <a:ext uri="{FF2B5EF4-FFF2-40B4-BE49-F238E27FC236}">
                    <a16:creationId xmlns:a16="http://schemas.microsoft.com/office/drawing/2014/main" id="{4ECA50F8-D45E-2CFF-466A-69873F6E8F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4039" name="AutoShape 4050">
                  <a:extLst>
                    <a:ext uri="{FF2B5EF4-FFF2-40B4-BE49-F238E27FC236}">
                      <a16:creationId xmlns:a16="http://schemas.microsoft.com/office/drawing/2014/main" id="{19248BBE-E8D8-C621-68D6-F223ADF5A2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40" name="Line 4051">
                  <a:extLst>
                    <a:ext uri="{FF2B5EF4-FFF2-40B4-BE49-F238E27FC236}">
                      <a16:creationId xmlns:a16="http://schemas.microsoft.com/office/drawing/2014/main" id="{96124600-23DD-AF74-5E76-A02D414041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41" name="AutoShape 4052">
                  <a:extLst>
                    <a:ext uri="{FF2B5EF4-FFF2-40B4-BE49-F238E27FC236}">
                      <a16:creationId xmlns:a16="http://schemas.microsoft.com/office/drawing/2014/main" id="{544C652E-715F-046C-CB97-D304139F5F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19" name="Group 4053">
                <a:extLst>
                  <a:ext uri="{FF2B5EF4-FFF2-40B4-BE49-F238E27FC236}">
                    <a16:creationId xmlns:a16="http://schemas.microsoft.com/office/drawing/2014/main" id="{6BE73CF2-3CED-8176-5984-9330DCACD8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4036" name="AutoShape 4054">
                  <a:extLst>
                    <a:ext uri="{FF2B5EF4-FFF2-40B4-BE49-F238E27FC236}">
                      <a16:creationId xmlns:a16="http://schemas.microsoft.com/office/drawing/2014/main" id="{80589017-DF3F-FA7E-1A1C-7CC280158B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37" name="Line 4055">
                  <a:extLst>
                    <a:ext uri="{FF2B5EF4-FFF2-40B4-BE49-F238E27FC236}">
                      <a16:creationId xmlns:a16="http://schemas.microsoft.com/office/drawing/2014/main" id="{025BDB9A-197B-A3FD-8B1A-803B9BAE0D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38" name="AutoShape 4056">
                  <a:extLst>
                    <a:ext uri="{FF2B5EF4-FFF2-40B4-BE49-F238E27FC236}">
                      <a16:creationId xmlns:a16="http://schemas.microsoft.com/office/drawing/2014/main" id="{B3569D01-3F25-5AA3-5A91-DE27326A0B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20" name="Group 4057">
                <a:extLst>
                  <a:ext uri="{FF2B5EF4-FFF2-40B4-BE49-F238E27FC236}">
                    <a16:creationId xmlns:a16="http://schemas.microsoft.com/office/drawing/2014/main" id="{DCAF42A4-DBAA-6EE9-7B70-0B5F893D400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4033" name="AutoShape 4058">
                  <a:extLst>
                    <a:ext uri="{FF2B5EF4-FFF2-40B4-BE49-F238E27FC236}">
                      <a16:creationId xmlns:a16="http://schemas.microsoft.com/office/drawing/2014/main" id="{B14B0B43-13D3-5586-E8EA-C7E488E386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34" name="Line 4059">
                  <a:extLst>
                    <a:ext uri="{FF2B5EF4-FFF2-40B4-BE49-F238E27FC236}">
                      <a16:creationId xmlns:a16="http://schemas.microsoft.com/office/drawing/2014/main" id="{9B5BD1F8-6417-16D6-D642-958835EAA1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35" name="AutoShape 4060">
                  <a:extLst>
                    <a:ext uri="{FF2B5EF4-FFF2-40B4-BE49-F238E27FC236}">
                      <a16:creationId xmlns:a16="http://schemas.microsoft.com/office/drawing/2014/main" id="{39F57D3A-52B0-DDC6-B43C-0DDB4E30F4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21" name="Group 4061">
                <a:extLst>
                  <a:ext uri="{FF2B5EF4-FFF2-40B4-BE49-F238E27FC236}">
                    <a16:creationId xmlns:a16="http://schemas.microsoft.com/office/drawing/2014/main" id="{01AE0DE1-54C0-7C2B-7292-89585A2CA7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4030" name="AutoShape 4062">
                  <a:extLst>
                    <a:ext uri="{FF2B5EF4-FFF2-40B4-BE49-F238E27FC236}">
                      <a16:creationId xmlns:a16="http://schemas.microsoft.com/office/drawing/2014/main" id="{338371E4-DBE1-A8EA-B8E4-F9F0D54240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31" name="Line 4063">
                  <a:extLst>
                    <a:ext uri="{FF2B5EF4-FFF2-40B4-BE49-F238E27FC236}">
                      <a16:creationId xmlns:a16="http://schemas.microsoft.com/office/drawing/2014/main" id="{3AE2049A-623F-D8A1-4A98-84CE2686E6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32" name="AutoShape 4064">
                  <a:extLst>
                    <a:ext uri="{FF2B5EF4-FFF2-40B4-BE49-F238E27FC236}">
                      <a16:creationId xmlns:a16="http://schemas.microsoft.com/office/drawing/2014/main" id="{BBEFC7F5-7468-7033-CFC0-2E854AD9E9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22" name="Group 4065">
                <a:extLst>
                  <a:ext uri="{FF2B5EF4-FFF2-40B4-BE49-F238E27FC236}">
                    <a16:creationId xmlns:a16="http://schemas.microsoft.com/office/drawing/2014/main" id="{F3B2B10C-3CC2-8783-FA74-EDD9AB47829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4027" name="AutoShape 4066">
                  <a:extLst>
                    <a:ext uri="{FF2B5EF4-FFF2-40B4-BE49-F238E27FC236}">
                      <a16:creationId xmlns:a16="http://schemas.microsoft.com/office/drawing/2014/main" id="{93CB8E58-B3E2-8FB0-5ADF-B8DC2CACE7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28" name="Line 4067">
                  <a:extLst>
                    <a:ext uri="{FF2B5EF4-FFF2-40B4-BE49-F238E27FC236}">
                      <a16:creationId xmlns:a16="http://schemas.microsoft.com/office/drawing/2014/main" id="{CC766350-492B-D2C4-EF3D-F92D5D60CD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29" name="AutoShape 4068">
                  <a:extLst>
                    <a:ext uri="{FF2B5EF4-FFF2-40B4-BE49-F238E27FC236}">
                      <a16:creationId xmlns:a16="http://schemas.microsoft.com/office/drawing/2014/main" id="{89F804AE-D102-F017-56FD-EBCE909C01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23" name="Group 4069">
                <a:extLst>
                  <a:ext uri="{FF2B5EF4-FFF2-40B4-BE49-F238E27FC236}">
                    <a16:creationId xmlns:a16="http://schemas.microsoft.com/office/drawing/2014/main" id="{D51E6DD7-4D17-9D47-BFAB-B5DAACAA8F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4024" name="AutoShape 4070">
                  <a:extLst>
                    <a:ext uri="{FF2B5EF4-FFF2-40B4-BE49-F238E27FC236}">
                      <a16:creationId xmlns:a16="http://schemas.microsoft.com/office/drawing/2014/main" id="{E499FC70-FDC7-AF12-7C81-818CB317B0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25" name="Line 4071">
                  <a:extLst>
                    <a:ext uri="{FF2B5EF4-FFF2-40B4-BE49-F238E27FC236}">
                      <a16:creationId xmlns:a16="http://schemas.microsoft.com/office/drawing/2014/main" id="{78038423-36D2-1087-69CC-A874B6963E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26" name="AutoShape 4072">
                  <a:extLst>
                    <a:ext uri="{FF2B5EF4-FFF2-40B4-BE49-F238E27FC236}">
                      <a16:creationId xmlns:a16="http://schemas.microsoft.com/office/drawing/2014/main" id="{680AAB1E-66F4-57AC-4C5B-FBD888CD99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3973" name="Group 4073">
              <a:extLst>
                <a:ext uri="{FF2B5EF4-FFF2-40B4-BE49-F238E27FC236}">
                  <a16:creationId xmlns:a16="http://schemas.microsoft.com/office/drawing/2014/main" id="{1152DEB7-CD4F-1B94-AB55-3421692CD7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2" y="3872"/>
              <a:ext cx="1968" cy="240"/>
              <a:chOff x="2992" y="3872"/>
              <a:chExt cx="1968" cy="240"/>
            </a:xfrm>
          </p:grpSpPr>
          <p:grpSp>
            <p:nvGrpSpPr>
              <p:cNvPr id="3974" name="Group 4074">
                <a:extLst>
                  <a:ext uri="{FF2B5EF4-FFF2-40B4-BE49-F238E27FC236}">
                    <a16:creationId xmlns:a16="http://schemas.microsoft.com/office/drawing/2014/main" id="{5FCF59CC-B7C7-73DC-2752-84C615EC60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2" y="3872"/>
                <a:ext cx="240" cy="240"/>
                <a:chOff x="1584" y="1104"/>
                <a:chExt cx="2448" cy="2456"/>
              </a:xfrm>
            </p:grpSpPr>
            <p:sp>
              <p:nvSpPr>
                <p:cNvPr id="4011" name="AutoShape 4075">
                  <a:extLst>
                    <a:ext uri="{FF2B5EF4-FFF2-40B4-BE49-F238E27FC236}">
                      <a16:creationId xmlns:a16="http://schemas.microsoft.com/office/drawing/2014/main" id="{85576823-126B-8543-7BAD-79E15C6E7B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12" name="Line 4076">
                  <a:extLst>
                    <a:ext uri="{FF2B5EF4-FFF2-40B4-BE49-F238E27FC236}">
                      <a16:creationId xmlns:a16="http://schemas.microsoft.com/office/drawing/2014/main" id="{0E7C9853-113E-6C06-9B03-2C0C4A4461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13" name="AutoShape 4077">
                  <a:extLst>
                    <a:ext uri="{FF2B5EF4-FFF2-40B4-BE49-F238E27FC236}">
                      <a16:creationId xmlns:a16="http://schemas.microsoft.com/office/drawing/2014/main" id="{C5286C28-E4DC-DDD0-B712-C2B4A880FF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975" name="Group 4078">
                <a:extLst>
                  <a:ext uri="{FF2B5EF4-FFF2-40B4-BE49-F238E27FC236}">
                    <a16:creationId xmlns:a16="http://schemas.microsoft.com/office/drawing/2014/main" id="{BC72BFAB-F2FE-2A8B-E9BA-8BA774E8DC9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4" y="3872"/>
                <a:ext cx="240" cy="240"/>
                <a:chOff x="1584" y="1104"/>
                <a:chExt cx="2448" cy="2456"/>
              </a:xfrm>
            </p:grpSpPr>
            <p:sp>
              <p:nvSpPr>
                <p:cNvPr id="4008" name="AutoShape 4079">
                  <a:extLst>
                    <a:ext uri="{FF2B5EF4-FFF2-40B4-BE49-F238E27FC236}">
                      <a16:creationId xmlns:a16="http://schemas.microsoft.com/office/drawing/2014/main" id="{17CBA279-AE1C-7F85-BC75-1E2465F9AE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09" name="Line 4080">
                  <a:extLst>
                    <a:ext uri="{FF2B5EF4-FFF2-40B4-BE49-F238E27FC236}">
                      <a16:creationId xmlns:a16="http://schemas.microsoft.com/office/drawing/2014/main" id="{FA068290-4E1A-BF0F-51CE-3D785A4868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10" name="AutoShape 4081">
                  <a:extLst>
                    <a:ext uri="{FF2B5EF4-FFF2-40B4-BE49-F238E27FC236}">
                      <a16:creationId xmlns:a16="http://schemas.microsoft.com/office/drawing/2014/main" id="{A639E515-0BDD-B850-011A-0E4644FA87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976" name="Group 4082">
                <a:extLst>
                  <a:ext uri="{FF2B5EF4-FFF2-40B4-BE49-F238E27FC236}">
                    <a16:creationId xmlns:a16="http://schemas.microsoft.com/office/drawing/2014/main" id="{A594DD12-E4DA-25B9-613D-13E881BF620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76" y="3872"/>
                <a:ext cx="240" cy="240"/>
                <a:chOff x="1584" y="1104"/>
                <a:chExt cx="2448" cy="2456"/>
              </a:xfrm>
            </p:grpSpPr>
            <p:sp>
              <p:nvSpPr>
                <p:cNvPr id="4005" name="AutoShape 4083">
                  <a:extLst>
                    <a:ext uri="{FF2B5EF4-FFF2-40B4-BE49-F238E27FC236}">
                      <a16:creationId xmlns:a16="http://schemas.microsoft.com/office/drawing/2014/main" id="{84D6578E-2498-FA75-B326-F137D1C7B4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06" name="Line 4084">
                  <a:extLst>
                    <a:ext uri="{FF2B5EF4-FFF2-40B4-BE49-F238E27FC236}">
                      <a16:creationId xmlns:a16="http://schemas.microsoft.com/office/drawing/2014/main" id="{283D2B6F-1025-ADF0-776F-991B483064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07" name="AutoShape 4085">
                  <a:extLst>
                    <a:ext uri="{FF2B5EF4-FFF2-40B4-BE49-F238E27FC236}">
                      <a16:creationId xmlns:a16="http://schemas.microsoft.com/office/drawing/2014/main" id="{D68C6972-3B8E-3353-096F-3C71CDBEBF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977" name="Group 4086">
                <a:extLst>
                  <a:ext uri="{FF2B5EF4-FFF2-40B4-BE49-F238E27FC236}">
                    <a16:creationId xmlns:a16="http://schemas.microsoft.com/office/drawing/2014/main" id="{57AF49F7-D655-176E-3434-BEE68F4DFB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68" y="3872"/>
                <a:ext cx="240" cy="240"/>
                <a:chOff x="1584" y="1104"/>
                <a:chExt cx="2448" cy="2456"/>
              </a:xfrm>
            </p:grpSpPr>
            <p:sp>
              <p:nvSpPr>
                <p:cNvPr id="4002" name="AutoShape 4087">
                  <a:extLst>
                    <a:ext uri="{FF2B5EF4-FFF2-40B4-BE49-F238E27FC236}">
                      <a16:creationId xmlns:a16="http://schemas.microsoft.com/office/drawing/2014/main" id="{5EB3362A-8CBF-12BF-BEBC-A41AC85AFD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03" name="Line 4088">
                  <a:extLst>
                    <a:ext uri="{FF2B5EF4-FFF2-40B4-BE49-F238E27FC236}">
                      <a16:creationId xmlns:a16="http://schemas.microsoft.com/office/drawing/2014/main" id="{D1EF44EF-6F9C-35A7-BD7F-2C5148BD55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04" name="AutoShape 4089">
                  <a:extLst>
                    <a:ext uri="{FF2B5EF4-FFF2-40B4-BE49-F238E27FC236}">
                      <a16:creationId xmlns:a16="http://schemas.microsoft.com/office/drawing/2014/main" id="{55615900-34F8-1E05-3CD2-7A66715566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978" name="Group 4090">
                <a:extLst>
                  <a:ext uri="{FF2B5EF4-FFF2-40B4-BE49-F238E27FC236}">
                    <a16:creationId xmlns:a16="http://schemas.microsoft.com/office/drawing/2014/main" id="{7CA4B7A2-650F-0C6C-0ACE-E729FF0A673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60" y="3872"/>
                <a:ext cx="240" cy="240"/>
                <a:chOff x="1584" y="1104"/>
                <a:chExt cx="2448" cy="2456"/>
              </a:xfrm>
            </p:grpSpPr>
            <p:sp>
              <p:nvSpPr>
                <p:cNvPr id="3999" name="AutoShape 4091">
                  <a:extLst>
                    <a:ext uri="{FF2B5EF4-FFF2-40B4-BE49-F238E27FC236}">
                      <a16:creationId xmlns:a16="http://schemas.microsoft.com/office/drawing/2014/main" id="{95A0CBC6-00E1-90AD-C37C-DC8DF2EB5B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00" name="Line 4092">
                  <a:extLst>
                    <a:ext uri="{FF2B5EF4-FFF2-40B4-BE49-F238E27FC236}">
                      <a16:creationId xmlns:a16="http://schemas.microsoft.com/office/drawing/2014/main" id="{351F37C9-F424-FD4F-D00E-FA6D054DC4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01" name="AutoShape 4093">
                  <a:extLst>
                    <a:ext uri="{FF2B5EF4-FFF2-40B4-BE49-F238E27FC236}">
                      <a16:creationId xmlns:a16="http://schemas.microsoft.com/office/drawing/2014/main" id="{9B3FD39E-7942-D611-DE3F-2413E5CCC0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979" name="Group 4094">
                <a:extLst>
                  <a:ext uri="{FF2B5EF4-FFF2-40B4-BE49-F238E27FC236}">
                    <a16:creationId xmlns:a16="http://schemas.microsoft.com/office/drawing/2014/main" id="{972F4CE6-8389-EE09-6E7B-34CC1A3DDC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2" y="3872"/>
                <a:ext cx="240" cy="240"/>
                <a:chOff x="1584" y="1104"/>
                <a:chExt cx="2448" cy="2456"/>
              </a:xfrm>
            </p:grpSpPr>
            <p:sp>
              <p:nvSpPr>
                <p:cNvPr id="3996" name="AutoShape 4095">
                  <a:extLst>
                    <a:ext uri="{FF2B5EF4-FFF2-40B4-BE49-F238E27FC236}">
                      <a16:creationId xmlns:a16="http://schemas.microsoft.com/office/drawing/2014/main" id="{8AC8063F-EA5E-3285-E367-3A5E96B411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97" name="Line 4096">
                  <a:extLst>
                    <a:ext uri="{FF2B5EF4-FFF2-40B4-BE49-F238E27FC236}">
                      <a16:creationId xmlns:a16="http://schemas.microsoft.com/office/drawing/2014/main" id="{617E00F9-8768-F22F-2CD8-7817D63B09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98" name="AutoShape 4097">
                  <a:extLst>
                    <a:ext uri="{FF2B5EF4-FFF2-40B4-BE49-F238E27FC236}">
                      <a16:creationId xmlns:a16="http://schemas.microsoft.com/office/drawing/2014/main" id="{67C4C9A1-8C3D-3F30-7859-C021EF937C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980" name="Group 4098">
                <a:extLst>
                  <a:ext uri="{FF2B5EF4-FFF2-40B4-BE49-F238E27FC236}">
                    <a16:creationId xmlns:a16="http://schemas.microsoft.com/office/drawing/2014/main" id="{A9E817EE-3F27-59F5-EF80-1F88D96368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44" y="3872"/>
                <a:ext cx="240" cy="240"/>
                <a:chOff x="1584" y="1104"/>
                <a:chExt cx="2448" cy="2456"/>
              </a:xfrm>
            </p:grpSpPr>
            <p:sp>
              <p:nvSpPr>
                <p:cNvPr id="3993" name="AutoShape 4099">
                  <a:extLst>
                    <a:ext uri="{FF2B5EF4-FFF2-40B4-BE49-F238E27FC236}">
                      <a16:creationId xmlns:a16="http://schemas.microsoft.com/office/drawing/2014/main" id="{E54200F3-5DD2-FA3E-B00B-65CF06FE7A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94" name="Line 4100">
                  <a:extLst>
                    <a:ext uri="{FF2B5EF4-FFF2-40B4-BE49-F238E27FC236}">
                      <a16:creationId xmlns:a16="http://schemas.microsoft.com/office/drawing/2014/main" id="{370C60C1-1ACA-FECE-5A7F-EF88B936BB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95" name="AutoShape 4101">
                  <a:extLst>
                    <a:ext uri="{FF2B5EF4-FFF2-40B4-BE49-F238E27FC236}">
                      <a16:creationId xmlns:a16="http://schemas.microsoft.com/office/drawing/2014/main" id="{DA120DDC-D189-1060-6F90-65AD34BE88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981" name="Group 4102">
                <a:extLst>
                  <a:ext uri="{FF2B5EF4-FFF2-40B4-BE49-F238E27FC236}">
                    <a16:creationId xmlns:a16="http://schemas.microsoft.com/office/drawing/2014/main" id="{0FF95926-5258-1FC4-F391-831B1BA361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36" y="3872"/>
                <a:ext cx="240" cy="240"/>
                <a:chOff x="1584" y="1104"/>
                <a:chExt cx="2448" cy="2456"/>
              </a:xfrm>
            </p:grpSpPr>
            <p:sp>
              <p:nvSpPr>
                <p:cNvPr id="3990" name="AutoShape 4103">
                  <a:extLst>
                    <a:ext uri="{FF2B5EF4-FFF2-40B4-BE49-F238E27FC236}">
                      <a16:creationId xmlns:a16="http://schemas.microsoft.com/office/drawing/2014/main" id="{11B49013-8161-7F0F-AC12-3F00C8ED8A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91" name="Line 4104">
                  <a:extLst>
                    <a:ext uri="{FF2B5EF4-FFF2-40B4-BE49-F238E27FC236}">
                      <a16:creationId xmlns:a16="http://schemas.microsoft.com/office/drawing/2014/main" id="{42577BC6-6DDB-35F9-7F85-3B5E8DB1DA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92" name="AutoShape 4105">
                  <a:extLst>
                    <a:ext uri="{FF2B5EF4-FFF2-40B4-BE49-F238E27FC236}">
                      <a16:creationId xmlns:a16="http://schemas.microsoft.com/office/drawing/2014/main" id="{96836B24-24B5-729F-5F31-8A0227EC8B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982" name="Group 4106">
                <a:extLst>
                  <a:ext uri="{FF2B5EF4-FFF2-40B4-BE49-F238E27FC236}">
                    <a16:creationId xmlns:a16="http://schemas.microsoft.com/office/drawing/2014/main" id="{B8DB2C16-BDA0-774C-3548-661FCB88302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28" y="3872"/>
                <a:ext cx="240" cy="240"/>
                <a:chOff x="1584" y="1104"/>
                <a:chExt cx="2448" cy="2456"/>
              </a:xfrm>
            </p:grpSpPr>
            <p:sp>
              <p:nvSpPr>
                <p:cNvPr id="3987" name="AutoShape 4107">
                  <a:extLst>
                    <a:ext uri="{FF2B5EF4-FFF2-40B4-BE49-F238E27FC236}">
                      <a16:creationId xmlns:a16="http://schemas.microsoft.com/office/drawing/2014/main" id="{422BD115-80A4-A14F-DE3C-7283DA4227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88" name="Line 4108">
                  <a:extLst>
                    <a:ext uri="{FF2B5EF4-FFF2-40B4-BE49-F238E27FC236}">
                      <a16:creationId xmlns:a16="http://schemas.microsoft.com/office/drawing/2014/main" id="{C7788018-C54D-D753-8875-B354BAB477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89" name="AutoShape 4109">
                  <a:extLst>
                    <a:ext uri="{FF2B5EF4-FFF2-40B4-BE49-F238E27FC236}">
                      <a16:creationId xmlns:a16="http://schemas.microsoft.com/office/drawing/2014/main" id="{62F23FF5-B9E9-F3DB-4CFD-AA7B860C67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983" name="Group 4110">
                <a:extLst>
                  <a:ext uri="{FF2B5EF4-FFF2-40B4-BE49-F238E27FC236}">
                    <a16:creationId xmlns:a16="http://schemas.microsoft.com/office/drawing/2014/main" id="{52B91DE6-B043-87F4-251A-CFA56B4B4A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20" y="3872"/>
                <a:ext cx="240" cy="240"/>
                <a:chOff x="1584" y="1104"/>
                <a:chExt cx="2448" cy="2456"/>
              </a:xfrm>
            </p:grpSpPr>
            <p:sp>
              <p:nvSpPr>
                <p:cNvPr id="3984" name="AutoShape 4111">
                  <a:extLst>
                    <a:ext uri="{FF2B5EF4-FFF2-40B4-BE49-F238E27FC236}">
                      <a16:creationId xmlns:a16="http://schemas.microsoft.com/office/drawing/2014/main" id="{94C27B4C-50CF-0993-C73C-8326E83E94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85" name="Line 4112">
                  <a:extLst>
                    <a:ext uri="{FF2B5EF4-FFF2-40B4-BE49-F238E27FC236}">
                      <a16:creationId xmlns:a16="http://schemas.microsoft.com/office/drawing/2014/main" id="{53EC4395-A311-4F8C-56C8-1909ACDB43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86" name="AutoShape 4113">
                  <a:extLst>
                    <a:ext uri="{FF2B5EF4-FFF2-40B4-BE49-F238E27FC236}">
                      <a16:creationId xmlns:a16="http://schemas.microsoft.com/office/drawing/2014/main" id="{109973B1-A4F6-CA7E-D791-21ECA3FA5A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</p:grpSp>
      <p:grpSp>
        <p:nvGrpSpPr>
          <p:cNvPr id="4374" name="Group 4114">
            <a:extLst>
              <a:ext uri="{FF2B5EF4-FFF2-40B4-BE49-F238E27FC236}">
                <a16:creationId xmlns:a16="http://schemas.microsoft.com/office/drawing/2014/main" id="{6C8A1865-FE22-B061-60B3-A784308C17AC}"/>
              </a:ext>
            </a:extLst>
          </p:cNvPr>
          <p:cNvGrpSpPr>
            <a:grpSpLocks/>
          </p:cNvGrpSpPr>
          <p:nvPr/>
        </p:nvGrpSpPr>
        <p:grpSpPr bwMode="auto">
          <a:xfrm>
            <a:off x="1040468" y="1436962"/>
            <a:ext cx="4013200" cy="4000500"/>
            <a:chOff x="1584" y="1104"/>
            <a:chExt cx="2448" cy="2456"/>
          </a:xfrm>
        </p:grpSpPr>
        <p:sp>
          <p:nvSpPr>
            <p:cNvPr id="4375" name="AutoShape 4115">
              <a:extLst>
                <a:ext uri="{FF2B5EF4-FFF2-40B4-BE49-F238E27FC236}">
                  <a16:creationId xmlns:a16="http://schemas.microsoft.com/office/drawing/2014/main" id="{CBA39E64-A66D-094E-1E96-41B95C34A0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4376" name="Line 4116">
              <a:extLst>
                <a:ext uri="{FF2B5EF4-FFF2-40B4-BE49-F238E27FC236}">
                  <a16:creationId xmlns:a16="http://schemas.microsoft.com/office/drawing/2014/main" id="{25C34D74-BCC7-E894-BD60-80179231E6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4377" name="AutoShape 4117">
              <a:extLst>
                <a:ext uri="{FF2B5EF4-FFF2-40B4-BE49-F238E27FC236}">
                  <a16:creationId xmlns:a16="http://schemas.microsoft.com/office/drawing/2014/main" id="{9FC6A28E-7F3D-6EB3-96FC-BF0E789417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36"/>
              <a:ext cx="2448" cy="624"/>
            </a:xfrm>
            <a:prstGeom prst="parallelogram">
              <a:avLst>
                <a:gd name="adj" fmla="val 100002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sp>
        <p:nvSpPr>
          <p:cNvPr id="4378" name="Text Box 4118">
            <a:extLst>
              <a:ext uri="{FF2B5EF4-FFF2-40B4-BE49-F238E27FC236}">
                <a16:creationId xmlns:a16="http://schemas.microsoft.com/office/drawing/2014/main" id="{C812E320-B774-3086-CF41-053C72065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9057" y="5409544"/>
            <a:ext cx="1295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C0000"/>
                </a:solidFill>
                <a:latin typeface=".VnTime" pitchFamily="34" charset="0"/>
              </a:rPr>
              <a:t>1m</a:t>
            </a:r>
          </a:p>
        </p:txBody>
      </p:sp>
      <p:sp>
        <p:nvSpPr>
          <p:cNvPr id="4381" name="Text Box 4121">
            <a:extLst>
              <a:ext uri="{FF2B5EF4-FFF2-40B4-BE49-F238E27FC236}">
                <a16:creationId xmlns:a16="http://schemas.microsoft.com/office/drawing/2014/main" id="{1F1324BF-D4C7-6EB3-D583-60946366E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7159" y="6023250"/>
            <a:ext cx="2362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00FF"/>
                </a:solidFill>
                <a:latin typeface=".VnTime" pitchFamily="34" charset="0"/>
              </a:rPr>
              <a:t>1dm</a:t>
            </a:r>
            <a:r>
              <a:rPr lang="en-US" b="1" baseline="30000" dirty="0">
                <a:solidFill>
                  <a:srgbClr val="0000FF"/>
                </a:solidFill>
                <a:latin typeface=".VnTime" pitchFamily="34" charset="0"/>
              </a:rPr>
              <a:t>3</a:t>
            </a:r>
          </a:p>
        </p:txBody>
      </p:sp>
      <p:sp>
        <p:nvSpPr>
          <p:cNvPr id="4382" name="Text Box 4122">
            <a:extLst>
              <a:ext uri="{FF2B5EF4-FFF2-40B4-BE49-F238E27FC236}">
                <a16:creationId xmlns:a16="http://schemas.microsoft.com/office/drawing/2014/main" id="{FEA0FEE1-373F-4542-2B11-B4CA3ED13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3468" y="3189562"/>
            <a:ext cx="2362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000" b="1">
                <a:solidFill>
                  <a:srgbClr val="0000FF"/>
                </a:solidFill>
                <a:latin typeface=".VnTime" pitchFamily="34" charset="0"/>
              </a:rPr>
              <a:t>1 m</a:t>
            </a:r>
            <a:r>
              <a:rPr lang="en-US" sz="4000" b="1" baseline="30000">
                <a:solidFill>
                  <a:srgbClr val="0000FF"/>
                </a:solidFill>
                <a:latin typeface=".VnTime" pitchFamily="34" charset="0"/>
              </a:rPr>
              <a:t>3</a:t>
            </a:r>
          </a:p>
        </p:txBody>
      </p:sp>
      <p:sp>
        <p:nvSpPr>
          <p:cNvPr id="4383" name="Line 4123">
            <a:extLst>
              <a:ext uri="{FF2B5EF4-FFF2-40B4-BE49-F238E27FC236}">
                <a16:creationId xmlns:a16="http://schemas.microsoft.com/office/drawing/2014/main" id="{10F991F0-25EB-49E0-2604-C50BB485BAB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2867" y="5246962"/>
            <a:ext cx="280076" cy="703364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" name="Google Shape;379;p7">
            <a:extLst>
              <a:ext uri="{FF2B5EF4-FFF2-40B4-BE49-F238E27FC236}">
                <a16:creationId xmlns:a16="http://schemas.microsoft.com/office/drawing/2014/main" id="{7FC2A5A9-01E5-9D4C-1732-2619CAEAAD62}"/>
              </a:ext>
            </a:extLst>
          </p:cNvPr>
          <p:cNvSpPr txBox="1"/>
          <p:nvPr/>
        </p:nvSpPr>
        <p:spPr>
          <a:xfrm>
            <a:off x="5860655" y="4855504"/>
            <a:ext cx="592790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1000dm</a:t>
            </a:r>
            <a:r>
              <a:rPr lang="en-US" sz="3600" b="1" baseline="300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 </a:t>
            </a:r>
            <a:r>
              <a:rPr lang="en-US" sz="36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…………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cm</a:t>
            </a:r>
            <a:r>
              <a:rPr lang="en-US" sz="3600" b="1" baseline="300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3600" b="1" dirty="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Google Shape;379;p7">
            <a:extLst>
              <a:ext uri="{FF2B5EF4-FFF2-40B4-BE49-F238E27FC236}">
                <a16:creationId xmlns:a16="http://schemas.microsoft.com/office/drawing/2014/main" id="{C8D347BE-615F-D8C3-E54E-702F214F694D}"/>
              </a:ext>
            </a:extLst>
          </p:cNvPr>
          <p:cNvSpPr txBox="1"/>
          <p:nvPr/>
        </p:nvSpPr>
        <p:spPr>
          <a:xfrm>
            <a:off x="8353834" y="4181782"/>
            <a:ext cx="119749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1000</a:t>
            </a:r>
            <a:endParaRPr sz="3600" b="1" dirty="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Google Shape;379;p7">
            <a:extLst>
              <a:ext uri="{FF2B5EF4-FFF2-40B4-BE49-F238E27FC236}">
                <a16:creationId xmlns:a16="http://schemas.microsoft.com/office/drawing/2014/main" id="{5FC284B2-1E7F-5D6B-3EC1-DCA56B732D00}"/>
              </a:ext>
            </a:extLst>
          </p:cNvPr>
          <p:cNvSpPr txBox="1"/>
          <p:nvPr/>
        </p:nvSpPr>
        <p:spPr>
          <a:xfrm>
            <a:off x="8710950" y="4832632"/>
            <a:ext cx="250408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1 000 000</a:t>
            </a:r>
            <a:endParaRPr sz="3600" b="1" dirty="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379;p7">
            <a:extLst>
              <a:ext uri="{FF2B5EF4-FFF2-40B4-BE49-F238E27FC236}">
                <a16:creationId xmlns:a16="http://schemas.microsoft.com/office/drawing/2014/main" id="{E46A443C-8547-4C41-C506-169A7CC9166D}"/>
              </a:ext>
            </a:extLst>
          </p:cNvPr>
          <p:cNvSpPr txBox="1"/>
          <p:nvPr/>
        </p:nvSpPr>
        <p:spPr>
          <a:xfrm>
            <a:off x="7937807" y="5444041"/>
            <a:ext cx="250408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1 000 000</a:t>
            </a:r>
            <a:endParaRPr sz="36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-4.16667E-6 -0.33657 C -4.16667E-6 -0.48819 -0.00104 -0.67315 -0.00195 -0.67315 L -0.00377 -0.67315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-3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584 -0.56111 L -0.02461 -0.10254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9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000"/>
                            </p:stCondLst>
                            <p:childTnLst>
                              <p:par>
                                <p:cTn id="9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1000" fill="hold"/>
                                        <p:tgtEl>
                                          <p:spTgt spid="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1000" fill="hold"/>
                                        <p:tgtEl>
                                          <p:spTgt spid="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1000" fill="hold"/>
                                        <p:tgtEl>
                                          <p:spTgt spid="1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1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1000" fill="hold"/>
                                        <p:tgtEl>
                                          <p:spTgt spid="1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1000" fill="hold"/>
                                        <p:tgtEl>
                                          <p:spTgt spid="1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000"/>
                            </p:stCondLst>
                            <p:childTnLst>
                              <p:par>
                                <p:cTn id="13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1000" fill="hold"/>
                                        <p:tgtEl>
                                          <p:spTgt spid="1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1000" fill="hold"/>
                                        <p:tgtEl>
                                          <p:spTgt spid="1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000"/>
                            </p:stCondLst>
                            <p:childTnLst>
                              <p:par>
                                <p:cTn id="14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2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1000" fill="hold"/>
                                        <p:tgtEl>
                                          <p:spTgt spid="2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0"/>
                            </p:stCondLst>
                            <p:childTnLst>
                              <p:par>
                                <p:cTn id="14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1000" fill="hold"/>
                                        <p:tgtEl>
                                          <p:spTgt spid="2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2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6000"/>
                            </p:stCondLst>
                            <p:childTnLst>
                              <p:par>
                                <p:cTn id="15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1000" fill="hold"/>
                                        <p:tgtEl>
                                          <p:spTgt spid="3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1000" fill="hold"/>
                                        <p:tgtEl>
                                          <p:spTgt spid="3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7000"/>
                            </p:stCondLst>
                            <p:childTnLst>
                              <p:par>
                                <p:cTn id="15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1000" fill="hold"/>
                                        <p:tgtEl>
                                          <p:spTgt spid="3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1000" fill="hold"/>
                                        <p:tgtEl>
                                          <p:spTgt spid="3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8000"/>
                            </p:stCondLst>
                            <p:childTnLst>
                              <p:par>
                                <p:cTn id="16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1000" fill="hold"/>
                                        <p:tgtEl>
                                          <p:spTgt spid="3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1000" fill="hold"/>
                                        <p:tgtEl>
                                          <p:spTgt spid="3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8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BAC34D8-4F80-D43A-ECCF-8FBAF306B6BB}"/>
              </a:ext>
            </a:extLst>
          </p:cNvPr>
          <p:cNvGrpSpPr/>
          <p:nvPr/>
        </p:nvGrpSpPr>
        <p:grpSpPr>
          <a:xfrm>
            <a:off x="508001" y="134154"/>
            <a:ext cx="11370256" cy="6591511"/>
            <a:chOff x="2672753" y="121454"/>
            <a:chExt cx="9205503" cy="6591511"/>
          </a:xfrm>
        </p:grpSpPr>
        <p:sp>
          <p:nvSpPr>
            <p:cNvPr id="385" name="Google Shape;385;p8"/>
            <p:cNvSpPr/>
            <p:nvPr/>
          </p:nvSpPr>
          <p:spPr>
            <a:xfrm>
              <a:off x="2779413" y="281431"/>
              <a:ext cx="8997244" cy="6281015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85882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8"/>
            <p:cNvSpPr/>
            <p:nvPr/>
          </p:nvSpPr>
          <p:spPr>
            <a:xfrm>
              <a:off x="2672753" y="121454"/>
              <a:ext cx="9205503" cy="6591511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E88D28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387" name="Google Shape;387;p8"/>
          <p:cNvGraphicFramePr/>
          <p:nvPr>
            <p:extLst>
              <p:ext uri="{D42A27DB-BD31-4B8C-83A1-F6EECF244321}">
                <p14:modId xmlns:p14="http://schemas.microsoft.com/office/powerpoint/2010/main" val="16579387"/>
              </p:ext>
            </p:extLst>
          </p:nvPr>
        </p:nvGraphicFramePr>
        <p:xfrm>
          <a:off x="1469985" y="432535"/>
          <a:ext cx="9282894" cy="3529647"/>
        </p:xfrm>
        <a:graphic>
          <a:graphicData uri="http://schemas.openxmlformats.org/drawingml/2006/table">
            <a:tbl>
              <a:tblPr>
                <a:noFill/>
                <a:tableStyleId>{B442DBF1-9120-4B9B-82A9-D7CBEDD553F0}</a:tableStyleId>
              </a:tblPr>
              <a:tblGrid>
                <a:gridCol w="30942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42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942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594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680"/>
                        <a:buFont typeface="Noto Sans Symbols"/>
                        <a:buNone/>
                      </a:pPr>
                      <a:r>
                        <a:rPr lang="en-US" sz="4400" b="1" i="0" u="none" strike="noStrike" cap="none" dirty="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</a:t>
                      </a:r>
                      <a:r>
                        <a:rPr lang="en-US" sz="4400" b="1" i="0" u="none" strike="noStrike" cap="none" baseline="30000" dirty="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4400" b="1" i="0" u="none" strike="noStrike" cap="none" baseline="30000" dirty="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680"/>
                        <a:buFont typeface="Noto Sans Symbols"/>
                        <a:buNone/>
                      </a:pPr>
                      <a:r>
                        <a:rPr lang="en-US" sz="4400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dm</a:t>
                      </a:r>
                      <a:r>
                        <a:rPr lang="en-US" sz="4400" b="1" i="0" u="none" strike="noStrike" cap="none" baseline="300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4400" b="1" i="0" u="none" strike="noStrike" cap="none" baseline="300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680"/>
                        <a:buFont typeface="Noto Sans Symbols"/>
                        <a:buNone/>
                      </a:pPr>
                      <a:r>
                        <a:rPr lang="en-US" sz="4400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cm</a:t>
                      </a:r>
                      <a:r>
                        <a:rPr lang="en-US" sz="4400" b="1" i="0" u="none" strike="noStrike" cap="none" baseline="300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4400" b="1" i="0" u="none" strike="noStrike" cap="none" baseline="300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55A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763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20"/>
                        <a:buFont typeface="Noto Sans Symbols"/>
                        <a:buNone/>
                      </a:pPr>
                      <a:r>
                        <a:rPr lang="en-US" sz="4400" b="1" i="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 </a:t>
                      </a:r>
                      <a:endParaRPr sz="4400" b="1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52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20"/>
                        <a:buFont typeface="Noto Sans Symbols"/>
                        <a:buNone/>
                      </a:pPr>
                      <a:r>
                        <a:rPr lang="en-US" sz="4400" b="1" i="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</a:t>
                      </a:r>
                      <a:endParaRPr sz="4400" b="1" i="0" u="none" strike="noStrike" cap="none" baseline="30000" dirty="0">
                        <a:solidFill>
                          <a:schemeClr val="accent2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20"/>
                        <a:buFont typeface="Noto Sans Symbols"/>
                        <a:buNone/>
                      </a:pPr>
                      <a:r>
                        <a:rPr lang="en-US" sz="4400" b="1" i="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</a:t>
                      </a:r>
                      <a:endParaRPr sz="4400" b="1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28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980"/>
                        <a:buFont typeface="Noto Sans Symbols"/>
                        <a:buNone/>
                      </a:pPr>
                      <a:endParaRPr sz="4400" b="1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52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20"/>
                        <a:buFont typeface="Noto Sans Symbols"/>
                        <a:buNone/>
                      </a:pPr>
                      <a:endParaRPr sz="4400" b="1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20"/>
                        <a:buFont typeface="Noto Sans Symbols"/>
                        <a:buNone/>
                      </a:pPr>
                      <a:endParaRPr sz="4400" b="1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52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20"/>
                        <a:buFont typeface="Noto Sans Symbols"/>
                        <a:buNone/>
                      </a:pPr>
                      <a:endParaRPr sz="4400" b="1" i="0" u="none" strike="noStrike" cap="none" dirty="0">
                        <a:solidFill>
                          <a:schemeClr val="accent2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88" name="Google Shape;388;p8"/>
          <p:cNvGrpSpPr/>
          <p:nvPr/>
        </p:nvGrpSpPr>
        <p:grpSpPr>
          <a:xfrm>
            <a:off x="5051096" y="2708972"/>
            <a:ext cx="1450410" cy="1192213"/>
            <a:chOff x="-912" y="2641"/>
            <a:chExt cx="768" cy="751"/>
          </a:xfrm>
        </p:grpSpPr>
        <p:sp>
          <p:nvSpPr>
            <p:cNvPr id="389" name="Google Shape;389;p8"/>
            <p:cNvSpPr txBox="1"/>
            <p:nvPr/>
          </p:nvSpPr>
          <p:spPr>
            <a:xfrm>
              <a:off x="-708" y="2641"/>
              <a:ext cx="384" cy="4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</a:t>
              </a:r>
              <a:endParaRPr sz="3600" dirty="0">
                <a:solidFill>
                  <a:srgbClr val="FF0000"/>
                </a:solidFill>
              </a:endParaRPr>
            </a:p>
          </p:txBody>
        </p:sp>
        <p:sp>
          <p:nvSpPr>
            <p:cNvPr id="390" name="Google Shape;390;p8"/>
            <p:cNvSpPr txBox="1"/>
            <p:nvPr/>
          </p:nvSpPr>
          <p:spPr>
            <a:xfrm>
              <a:off x="-912" y="2985"/>
              <a:ext cx="768" cy="4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1000</a:t>
              </a:r>
              <a:endParaRPr sz="3600" dirty="0">
                <a:solidFill>
                  <a:srgbClr val="FF0000"/>
                </a:solidFill>
              </a:endParaRPr>
            </a:p>
          </p:txBody>
        </p:sp>
        <p:cxnSp>
          <p:nvCxnSpPr>
            <p:cNvPr id="391" name="Google Shape;391;p8"/>
            <p:cNvCxnSpPr/>
            <p:nvPr/>
          </p:nvCxnSpPr>
          <p:spPr>
            <a:xfrm>
              <a:off x="-795" y="2996"/>
              <a:ext cx="528" cy="0"/>
            </a:xfrm>
            <a:prstGeom prst="straightConnector1">
              <a:avLst/>
            </a:prstGeom>
            <a:noFill/>
            <a:ln w="38100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92" name="Google Shape;392;p8"/>
          <p:cNvGrpSpPr/>
          <p:nvPr/>
        </p:nvGrpSpPr>
        <p:grpSpPr>
          <a:xfrm>
            <a:off x="8302939" y="1912205"/>
            <a:ext cx="1595451" cy="1154113"/>
            <a:chOff x="-921" y="2649"/>
            <a:chExt cx="768" cy="727"/>
          </a:xfrm>
        </p:grpSpPr>
        <p:sp>
          <p:nvSpPr>
            <p:cNvPr id="393" name="Google Shape;393;p8"/>
            <p:cNvSpPr txBox="1"/>
            <p:nvPr/>
          </p:nvSpPr>
          <p:spPr>
            <a:xfrm>
              <a:off x="-736" y="2649"/>
              <a:ext cx="384" cy="4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</a:t>
              </a:r>
              <a:endParaRPr sz="3600" dirty="0">
                <a:solidFill>
                  <a:srgbClr val="FF0000"/>
                </a:solidFill>
              </a:endParaRPr>
            </a:p>
          </p:txBody>
        </p:sp>
        <p:sp>
          <p:nvSpPr>
            <p:cNvPr id="394" name="Google Shape;394;p8"/>
            <p:cNvSpPr txBox="1"/>
            <p:nvPr/>
          </p:nvSpPr>
          <p:spPr>
            <a:xfrm>
              <a:off x="-921" y="2969"/>
              <a:ext cx="768" cy="4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1000</a:t>
              </a:r>
              <a:endParaRPr sz="3600" dirty="0">
                <a:solidFill>
                  <a:srgbClr val="FF0000"/>
                </a:solidFill>
              </a:endParaRPr>
            </a:p>
          </p:txBody>
        </p:sp>
        <p:cxnSp>
          <p:nvCxnSpPr>
            <p:cNvPr id="395" name="Google Shape;395;p8"/>
            <p:cNvCxnSpPr/>
            <p:nvPr/>
          </p:nvCxnSpPr>
          <p:spPr>
            <a:xfrm>
              <a:off x="-816" y="2996"/>
              <a:ext cx="528" cy="0"/>
            </a:xfrm>
            <a:prstGeom prst="straightConnector1">
              <a:avLst/>
            </a:prstGeom>
            <a:noFill/>
            <a:ln w="38100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96" name="Google Shape;396;p8"/>
          <p:cNvSpPr txBox="1"/>
          <p:nvPr/>
        </p:nvSpPr>
        <p:spPr>
          <a:xfrm>
            <a:off x="1635025" y="1995087"/>
            <a:ext cx="352933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</a:t>
            </a:r>
            <a:r>
              <a:rPr lang="en-US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............</a:t>
            </a:r>
            <a:r>
              <a:rPr lang="en-US" sz="36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dm</a:t>
            </a:r>
            <a:r>
              <a:rPr lang="en-US" sz="3600" b="1" baseline="30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3600" dirty="0"/>
          </a:p>
        </p:txBody>
      </p:sp>
      <p:sp>
        <p:nvSpPr>
          <p:cNvPr id="397" name="Google Shape;397;p8"/>
          <p:cNvSpPr txBox="1"/>
          <p:nvPr/>
        </p:nvSpPr>
        <p:spPr>
          <a:xfrm>
            <a:off x="2541039" y="1268265"/>
            <a:ext cx="196107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1m</a:t>
            </a:r>
            <a:r>
              <a:rPr lang="en-US" sz="3600" b="1" baseline="30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3600" dirty="0"/>
          </a:p>
        </p:txBody>
      </p:sp>
      <p:sp>
        <p:nvSpPr>
          <p:cNvPr id="398" name="Google Shape;398;p8"/>
          <p:cNvSpPr txBox="1"/>
          <p:nvPr/>
        </p:nvSpPr>
        <p:spPr>
          <a:xfrm>
            <a:off x="5496594" y="1270318"/>
            <a:ext cx="196107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1dm</a:t>
            </a:r>
            <a:r>
              <a:rPr lang="en-US" sz="3600" b="1" baseline="30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3600" dirty="0"/>
          </a:p>
        </p:txBody>
      </p:sp>
      <p:sp>
        <p:nvSpPr>
          <p:cNvPr id="399" name="Google Shape;399;p8"/>
          <p:cNvSpPr txBox="1"/>
          <p:nvPr/>
        </p:nvSpPr>
        <p:spPr>
          <a:xfrm>
            <a:off x="4761400" y="2001925"/>
            <a:ext cx="352933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</a:t>
            </a:r>
            <a:r>
              <a:rPr lang="en-US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............</a:t>
            </a:r>
            <a:r>
              <a:rPr lang="en-US" sz="36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cm</a:t>
            </a:r>
            <a:r>
              <a:rPr lang="en-US" sz="3600" b="1" baseline="30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3600" dirty="0"/>
          </a:p>
        </p:txBody>
      </p:sp>
      <p:sp>
        <p:nvSpPr>
          <p:cNvPr id="400" name="Google Shape;400;p8"/>
          <p:cNvSpPr txBox="1"/>
          <p:nvPr/>
        </p:nvSpPr>
        <p:spPr>
          <a:xfrm>
            <a:off x="7911706" y="1998704"/>
            <a:ext cx="352933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</a:t>
            </a:r>
            <a:r>
              <a:rPr lang="en-US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.......... </a:t>
            </a:r>
            <a:r>
              <a:rPr lang="en-US" sz="36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dm</a:t>
            </a:r>
            <a:r>
              <a:rPr lang="en-US" sz="3600" b="1" baseline="30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 </a:t>
            </a:r>
            <a:endParaRPr sz="3600" dirty="0"/>
          </a:p>
        </p:txBody>
      </p:sp>
      <p:sp>
        <p:nvSpPr>
          <p:cNvPr id="401" name="Google Shape;401;p8"/>
          <p:cNvSpPr txBox="1"/>
          <p:nvPr/>
        </p:nvSpPr>
        <p:spPr>
          <a:xfrm>
            <a:off x="8605439" y="1266924"/>
            <a:ext cx="21574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1cm</a:t>
            </a:r>
            <a:r>
              <a:rPr lang="en-US" sz="3600" b="1" baseline="30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3600" dirty="0"/>
          </a:p>
        </p:txBody>
      </p:sp>
      <p:sp>
        <p:nvSpPr>
          <p:cNvPr id="402" name="Google Shape;402;p8"/>
          <p:cNvSpPr txBox="1"/>
          <p:nvPr/>
        </p:nvSpPr>
        <p:spPr>
          <a:xfrm>
            <a:off x="4764258" y="2807630"/>
            <a:ext cx="319090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</a:t>
            </a:r>
            <a:r>
              <a:rPr lang="en-US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.........</a:t>
            </a:r>
            <a:r>
              <a:rPr lang="en-US" sz="36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</a:t>
            </a:r>
            <a:r>
              <a:rPr lang="en-US" sz="3600" b="1" baseline="30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3600" dirty="0"/>
          </a:p>
        </p:txBody>
      </p:sp>
      <p:sp>
        <p:nvSpPr>
          <p:cNvPr id="403" name="Google Shape;403;p8"/>
          <p:cNvSpPr txBox="1"/>
          <p:nvPr/>
        </p:nvSpPr>
        <p:spPr>
          <a:xfrm>
            <a:off x="639742" y="4042946"/>
            <a:ext cx="11113023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000" b="1" dirty="0">
                <a:solidFill>
                  <a:srgbClr val="04516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NHẬN XÉT:</a:t>
            </a:r>
            <a:endParaRPr sz="3000" dirty="0"/>
          </a:p>
          <a:p>
            <a:pPr marL="0" marR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-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Mỗi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đơn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vị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đo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thể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tích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gấp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1000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lần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đơn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vị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bé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hơn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liền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tiếp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nó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3000" dirty="0"/>
          </a:p>
        </p:txBody>
      </p:sp>
      <p:sp>
        <p:nvSpPr>
          <p:cNvPr id="404" name="Google Shape;404;p8"/>
          <p:cNvSpPr txBox="1"/>
          <p:nvPr/>
        </p:nvSpPr>
        <p:spPr>
          <a:xfrm>
            <a:off x="639741" y="5511284"/>
            <a:ext cx="11552259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- </a:t>
            </a:r>
            <a:r>
              <a:rPr lang="en-US" sz="30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Mỗi</a:t>
            </a:r>
            <a:r>
              <a:rPr lang="en-US" sz="3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đơn</a:t>
            </a:r>
            <a:r>
              <a:rPr lang="en-US" sz="3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vị</a:t>
            </a:r>
            <a:r>
              <a:rPr lang="en-US" sz="3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đo</a:t>
            </a:r>
            <a:r>
              <a:rPr lang="en-US" sz="3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thể</a:t>
            </a:r>
            <a:r>
              <a:rPr lang="en-US" sz="3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tích</a:t>
            </a:r>
            <a:r>
              <a:rPr lang="en-US" sz="3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bằng</a:t>
            </a:r>
            <a:r>
              <a:rPr lang="en-US" sz="3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</a:t>
            </a:r>
            <a:r>
              <a:rPr lang="en-US" sz="30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đơn</a:t>
            </a:r>
            <a:r>
              <a:rPr lang="en-US" sz="3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vị</a:t>
            </a:r>
            <a:r>
              <a:rPr lang="en-US" sz="3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lớn</a:t>
            </a:r>
            <a:r>
              <a:rPr lang="en-US" sz="3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hơn</a:t>
            </a:r>
            <a:r>
              <a:rPr lang="en-US" sz="3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liền</a:t>
            </a:r>
            <a:r>
              <a:rPr lang="en-US" sz="3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tiếp</a:t>
            </a:r>
            <a:r>
              <a:rPr lang="en-US" sz="3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nó</a:t>
            </a:r>
            <a:r>
              <a:rPr lang="en-US" sz="3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sz="3000" dirty="0"/>
          </a:p>
        </p:txBody>
      </p:sp>
      <p:grpSp>
        <p:nvGrpSpPr>
          <p:cNvPr id="405" name="Google Shape;405;p8"/>
          <p:cNvGrpSpPr/>
          <p:nvPr/>
        </p:nvGrpSpPr>
        <p:grpSpPr>
          <a:xfrm>
            <a:off x="5557556" y="5225571"/>
            <a:ext cx="1716627" cy="1838326"/>
            <a:chOff x="-912" y="2661"/>
            <a:chExt cx="768" cy="1158"/>
          </a:xfrm>
        </p:grpSpPr>
        <p:sp>
          <p:nvSpPr>
            <p:cNvPr id="406" name="Google Shape;406;p8"/>
            <p:cNvSpPr txBox="1"/>
            <p:nvPr/>
          </p:nvSpPr>
          <p:spPr>
            <a:xfrm>
              <a:off x="-723" y="2661"/>
              <a:ext cx="384" cy="4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rgbClr val="CC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</a:t>
              </a:r>
              <a:endParaRPr sz="2400" dirty="0"/>
            </a:p>
          </p:txBody>
        </p:sp>
        <p:sp>
          <p:nvSpPr>
            <p:cNvPr id="407" name="Google Shape;407;p8"/>
            <p:cNvSpPr txBox="1"/>
            <p:nvPr/>
          </p:nvSpPr>
          <p:spPr>
            <a:xfrm>
              <a:off x="-912" y="2985"/>
              <a:ext cx="768" cy="8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rgbClr val="CC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1000</a:t>
              </a:r>
              <a:endParaRPr sz="2400" dirty="0"/>
            </a:p>
          </p:txBody>
        </p:sp>
        <p:cxnSp>
          <p:nvCxnSpPr>
            <p:cNvPr id="408" name="Google Shape;408;p8"/>
            <p:cNvCxnSpPr>
              <a:cxnSpLocks/>
            </p:cNvCxnSpPr>
            <p:nvPr/>
          </p:nvCxnSpPr>
          <p:spPr>
            <a:xfrm>
              <a:off x="-756" y="3050"/>
              <a:ext cx="450" cy="0"/>
            </a:xfrm>
            <a:prstGeom prst="straightConnector1">
              <a:avLst/>
            </a:prstGeom>
            <a:noFill/>
            <a:ln w="2857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09" name="Google Shape;409;p8"/>
          <p:cNvSpPr txBox="1"/>
          <p:nvPr/>
        </p:nvSpPr>
        <p:spPr>
          <a:xfrm>
            <a:off x="1880223" y="1916975"/>
            <a:ext cx="186135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1000</a:t>
            </a:r>
            <a:endParaRPr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" name="Google Shape;410;p8"/>
          <p:cNvSpPr txBox="1"/>
          <p:nvPr/>
        </p:nvSpPr>
        <p:spPr>
          <a:xfrm>
            <a:off x="5017671" y="1916971"/>
            <a:ext cx="186135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1000</a:t>
            </a:r>
            <a:endParaRPr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6" grpId="0"/>
      <p:bldP spid="397" grpId="0"/>
      <p:bldP spid="398" grpId="0"/>
      <p:bldP spid="399" grpId="0"/>
      <p:bldP spid="400" grpId="0"/>
      <p:bldP spid="401" grpId="0"/>
      <p:bldP spid="402" grpId="0"/>
      <p:bldP spid="403" grpId="0"/>
      <p:bldP spid="404" grpId="0"/>
      <p:bldP spid="409" grpId="0"/>
      <p:bldP spid="4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0949"/>
          <a:stretch/>
        </p:blipFill>
        <p:spPr>
          <a:xfrm>
            <a:off x="0" y="0"/>
            <a:ext cx="12290601" cy="7797800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810" y="3581368"/>
            <a:ext cx="4318979" cy="29498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8601" y="475866"/>
            <a:ext cx="11753724" cy="280076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82506" y="475866"/>
            <a:ext cx="1148089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413856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36071"/>
            <a:ext cx="24384000" cy="6851394"/>
            <a:chOff x="-19812000" y="181103"/>
            <a:chExt cx="24384000" cy="685139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6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1"/>
          <p:cNvSpPr/>
          <p:nvPr/>
        </p:nvSpPr>
        <p:spPr>
          <a:xfrm>
            <a:off x="431800" y="1856771"/>
            <a:ext cx="11455399" cy="462015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548135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11"/>
          <p:cNvSpPr/>
          <p:nvPr/>
        </p:nvSpPr>
        <p:spPr>
          <a:xfrm>
            <a:off x="1927234" y="2232329"/>
            <a:ext cx="178523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15m</a:t>
            </a:r>
            <a:r>
              <a:rPr lang="en-US" sz="3600" b="1" baseline="300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3600" dirty="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9" name="Google Shape;449;p11"/>
          <p:cNvSpPr/>
          <p:nvPr/>
        </p:nvSpPr>
        <p:spPr>
          <a:xfrm>
            <a:off x="1927234" y="3131214"/>
            <a:ext cx="220926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205m</a:t>
            </a:r>
            <a:r>
              <a:rPr lang="en-US" sz="3600" b="1" baseline="300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3600" dirty="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0" name="Google Shape;450;p11"/>
          <p:cNvSpPr/>
          <p:nvPr/>
        </p:nvSpPr>
        <p:spPr>
          <a:xfrm>
            <a:off x="1883291" y="5467881"/>
            <a:ext cx="217349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0,911m</a:t>
            </a:r>
            <a:r>
              <a:rPr lang="en-US" sz="3600" b="1" baseline="300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3600" dirty="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1" name="Google Shape;451;p11"/>
          <p:cNvSpPr txBox="1"/>
          <p:nvPr/>
        </p:nvSpPr>
        <p:spPr>
          <a:xfrm>
            <a:off x="3836719" y="2231952"/>
            <a:ext cx="52578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F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Mười</a:t>
            </a:r>
            <a:r>
              <a:rPr lang="en-US" sz="3600" b="1" dirty="0">
                <a:solidFill>
                  <a:srgbClr val="FF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lăm</a:t>
            </a:r>
            <a:r>
              <a:rPr lang="en-US" sz="3600" b="1" dirty="0">
                <a:solidFill>
                  <a:srgbClr val="FF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mét</a:t>
            </a:r>
            <a:r>
              <a:rPr lang="en-US" sz="3600" b="1" dirty="0">
                <a:solidFill>
                  <a:srgbClr val="FF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khối</a:t>
            </a:r>
            <a:endParaRPr sz="3600" b="1" dirty="0">
              <a:solidFill>
                <a:srgbClr val="FF33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2" name="Google Shape;452;p11"/>
          <p:cNvSpPr txBox="1"/>
          <p:nvPr/>
        </p:nvSpPr>
        <p:spPr>
          <a:xfrm>
            <a:off x="3862119" y="3123562"/>
            <a:ext cx="573307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Hai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trăm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linh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năm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mét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khối</a:t>
            </a:r>
            <a:endParaRPr sz="36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3" name="Google Shape;453;p11"/>
          <p:cNvSpPr txBox="1"/>
          <p:nvPr/>
        </p:nvSpPr>
        <p:spPr>
          <a:xfrm>
            <a:off x="3849154" y="4270449"/>
            <a:ext cx="700334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Hai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mươi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lăm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phần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trăm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mét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khối</a:t>
            </a:r>
            <a:endParaRPr sz="36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4" name="Google Shape;454;p11"/>
          <p:cNvSpPr txBox="1"/>
          <p:nvPr/>
        </p:nvSpPr>
        <p:spPr>
          <a:xfrm>
            <a:off x="3860435" y="5237585"/>
            <a:ext cx="729544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phẩy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chín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trăm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mười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mét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khối</a:t>
            </a:r>
            <a:endParaRPr sz="36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575D0EA-6E3D-FBC8-F8E6-9DB061A74873}"/>
              </a:ext>
            </a:extLst>
          </p:cNvPr>
          <p:cNvGrpSpPr/>
          <p:nvPr/>
        </p:nvGrpSpPr>
        <p:grpSpPr>
          <a:xfrm>
            <a:off x="126061" y="65220"/>
            <a:ext cx="5274022" cy="1108990"/>
            <a:chOff x="457200" y="275897"/>
            <a:chExt cx="6395179" cy="124810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571C712-0877-F454-C9DA-ED24FD9F458A}"/>
                </a:ext>
              </a:extLst>
            </p:cNvPr>
            <p:cNvGrpSpPr/>
            <p:nvPr/>
          </p:nvGrpSpPr>
          <p:grpSpPr>
            <a:xfrm>
              <a:off x="1371600" y="484363"/>
              <a:ext cx="5480779" cy="1014237"/>
              <a:chOff x="1371600" y="484363"/>
              <a:chExt cx="5480779" cy="101423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3C7374F-D3C3-666F-1506-17B3437BD0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0" y="484363"/>
                <a:ext cx="5480779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F96EDA7-AAD5-8073-1FB9-A7B6F48CF79C}"/>
                  </a:ext>
                </a:extLst>
              </p:cNvPr>
              <p:cNvSpPr txBox="1"/>
              <p:nvPr/>
            </p:nvSpPr>
            <p:spPr>
              <a:xfrm>
                <a:off x="1738669" y="631369"/>
                <a:ext cx="4527043" cy="6927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a)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các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sau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BC68770-A9B2-6DDC-1334-D0EED6BC94E5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5" name="Isosceles Triangle 4">
                <a:extLst>
                  <a:ext uri="{FF2B5EF4-FFF2-40B4-BE49-F238E27FC236}">
                    <a16:creationId xmlns:a16="http://schemas.microsoft.com/office/drawing/2014/main" id="{D99A344A-0138-B61E-B831-4DE7BFB7026A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FDDB87"/>
              </a:solidFill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E297C6-C681-5E99-14AD-D5097F662F89}"/>
                  </a:ext>
                </a:extLst>
              </p:cNvPr>
              <p:cNvSpPr txBox="1"/>
              <p:nvPr/>
            </p:nvSpPr>
            <p:spPr>
              <a:xfrm>
                <a:off x="1061428" y="615905"/>
                <a:ext cx="31258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4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Google Shape;449;p11">
                <a:extLst>
                  <a:ext uri="{FF2B5EF4-FFF2-40B4-BE49-F238E27FC236}">
                    <a16:creationId xmlns:a16="http://schemas.microsoft.com/office/drawing/2014/main" id="{AF33ECA8-21B4-FACC-9F1B-CBD898B82DB4}"/>
                  </a:ext>
                </a:extLst>
              </p:cNvPr>
              <p:cNvSpPr/>
              <p:nvPr/>
            </p:nvSpPr>
            <p:spPr>
              <a:xfrm>
                <a:off x="1847520" y="4022053"/>
                <a:ext cx="2209269" cy="10803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ar-AE" sz="4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</m:ctrlPr>
                      </m:fPr>
                      <m:num>
                        <m:r>
                          <a:rPr lang="ar-AE" sz="4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𝟐𝟓</m:t>
                        </m:r>
                      </m:num>
                      <m:den>
                        <m:r>
                          <a:rPr lang="ar-AE" sz="4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00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m</a:t>
                </a:r>
                <a:r>
                  <a:rPr lang="en-US" sz="3600" b="1" baseline="30000" dirty="0">
                    <a:solidFill>
                      <a:srgbClr val="0000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3</a:t>
                </a:r>
                <a:r>
                  <a:rPr lang="en-US" sz="3600" b="1" dirty="0">
                    <a:solidFill>
                      <a:srgbClr val="0000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endParaRPr lang="en-US" sz="3600" dirty="0">
                  <a:solidFill>
                    <a:srgbClr val="0000FF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mc:Choice>
        <mc:Fallback xmlns="">
          <p:sp>
            <p:nvSpPr>
              <p:cNvPr id="9" name="Google Shape;449;p11">
                <a:extLst>
                  <a:ext uri="{FF2B5EF4-FFF2-40B4-BE49-F238E27FC236}">
                    <a16:creationId xmlns:a16="http://schemas.microsoft.com/office/drawing/2014/main" id="{AF33ECA8-21B4-FACC-9F1B-CBD898B82D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520" y="4022053"/>
                <a:ext cx="2209269" cy="1080384"/>
              </a:xfrm>
              <a:prstGeom prst="rect">
                <a:avLst/>
              </a:prstGeom>
              <a:blipFill>
                <a:blip r:embed="rId4"/>
                <a:stretch>
                  <a:fillRect b="-395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1201B8F-718F-9432-3CE4-E3CF7360601A}"/>
              </a:ext>
            </a:extLst>
          </p:cNvPr>
          <p:cNvCxnSpPr>
            <a:cxnSpLocks/>
          </p:cNvCxnSpPr>
          <p:nvPr/>
        </p:nvCxnSpPr>
        <p:spPr>
          <a:xfrm flipV="1">
            <a:off x="1735073" y="957580"/>
            <a:ext cx="877317" cy="39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" grpId="0"/>
      <p:bldP spid="450" grpId="0"/>
      <p:bldP spid="4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2"/>
          <p:cNvSpPr/>
          <p:nvPr/>
        </p:nvSpPr>
        <p:spPr>
          <a:xfrm>
            <a:off x="314219" y="1453752"/>
            <a:ext cx="11639762" cy="487084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548135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470" name="Google Shape;470;p12"/>
          <p:cNvSpPr txBox="1"/>
          <p:nvPr/>
        </p:nvSpPr>
        <p:spPr>
          <a:xfrm>
            <a:off x="1744971" y="4081402"/>
            <a:ext cx="604705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phần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tám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mét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khối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:</a:t>
            </a:r>
            <a:endParaRPr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" name="Google Shape;471;p12"/>
          <p:cNvSpPr/>
          <p:nvPr/>
        </p:nvSpPr>
        <p:spPr>
          <a:xfrm>
            <a:off x="1753950" y="1936721"/>
            <a:ext cx="691885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Bảy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nghìn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hai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trăm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mét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khối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: </a:t>
            </a:r>
            <a:endParaRPr sz="3600" dirty="0">
              <a:solidFill>
                <a:srgbClr val="0000FF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472" name="Google Shape;472;p12"/>
          <p:cNvSpPr/>
          <p:nvPr/>
        </p:nvSpPr>
        <p:spPr>
          <a:xfrm>
            <a:off x="1745242" y="3001681"/>
            <a:ext cx="459919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Bốn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trăm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mét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khối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:</a:t>
            </a:r>
            <a:endParaRPr sz="3600" dirty="0">
              <a:solidFill>
                <a:srgbClr val="0000FF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473" name="Google Shape;473;p12"/>
          <p:cNvSpPr/>
          <p:nvPr/>
        </p:nvSpPr>
        <p:spPr>
          <a:xfrm>
            <a:off x="1738156" y="5205860"/>
            <a:ext cx="782522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Không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phẩy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không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năm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mét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khối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:</a:t>
            </a:r>
            <a:endParaRPr sz="3600" dirty="0">
              <a:solidFill>
                <a:srgbClr val="0000FF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474" name="Google Shape;474;p12"/>
          <p:cNvSpPr txBox="1"/>
          <p:nvPr/>
        </p:nvSpPr>
        <p:spPr>
          <a:xfrm>
            <a:off x="8403502" y="1941569"/>
            <a:ext cx="254520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7200m</a:t>
            </a:r>
            <a:r>
              <a:rPr lang="en-US" sz="4000" b="1" baseline="30000" dirty="0">
                <a:solidFill>
                  <a:srgbClr val="FF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3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5" name="Google Shape;475;p12"/>
          <p:cNvSpPr txBox="1"/>
          <p:nvPr/>
        </p:nvSpPr>
        <p:spPr>
          <a:xfrm>
            <a:off x="8435804" y="2948841"/>
            <a:ext cx="181367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400m</a:t>
            </a:r>
            <a:r>
              <a:rPr lang="en-US" sz="40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3</a:t>
            </a:r>
            <a:endParaRPr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476" name="Google Shape;476;p12"/>
          <p:cNvSpPr txBox="1"/>
          <p:nvPr/>
        </p:nvSpPr>
        <p:spPr>
          <a:xfrm>
            <a:off x="8593662" y="5156652"/>
            <a:ext cx="179799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0,05m</a:t>
            </a:r>
            <a:r>
              <a:rPr lang="en-US" sz="40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3</a:t>
            </a:r>
            <a:endParaRPr sz="4000" dirty="0">
              <a:solidFill>
                <a:srgbClr val="FF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grpSp>
        <p:nvGrpSpPr>
          <p:cNvPr id="477" name="Google Shape;477;p12"/>
          <p:cNvGrpSpPr/>
          <p:nvPr/>
        </p:nvGrpSpPr>
        <p:grpSpPr>
          <a:xfrm>
            <a:off x="8631781" y="3790296"/>
            <a:ext cx="1311103" cy="1177494"/>
            <a:chOff x="7239000" y="660938"/>
            <a:chExt cx="1036299" cy="1178144"/>
          </a:xfrm>
        </p:grpSpPr>
        <p:sp>
          <p:nvSpPr>
            <p:cNvPr id="478" name="Google Shape;478;p12"/>
            <p:cNvSpPr txBox="1"/>
            <p:nvPr/>
          </p:nvSpPr>
          <p:spPr>
            <a:xfrm>
              <a:off x="7239000" y="660938"/>
              <a:ext cx="389850" cy="7082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  <a:sym typeface="Times New Roman"/>
                </a:rPr>
                <a:t>1</a:t>
              </a:r>
              <a:endParaRPr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9" name="Google Shape;479;p12"/>
            <p:cNvSpPr txBox="1"/>
            <p:nvPr/>
          </p:nvSpPr>
          <p:spPr>
            <a:xfrm>
              <a:off x="7239000" y="1130845"/>
              <a:ext cx="389850" cy="7082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  <a:sym typeface="Times New Roman"/>
                </a:rPr>
                <a:t>8</a:t>
              </a:r>
              <a:endParaRPr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80" name="Google Shape;480;p12"/>
            <p:cNvCxnSpPr/>
            <p:nvPr/>
          </p:nvCxnSpPr>
          <p:spPr>
            <a:xfrm>
              <a:off x="7239000" y="1254955"/>
              <a:ext cx="380924" cy="1589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81" name="Google Shape;481;p12"/>
            <p:cNvSpPr/>
            <p:nvPr/>
          </p:nvSpPr>
          <p:spPr>
            <a:xfrm>
              <a:off x="7613070" y="900545"/>
              <a:ext cx="662229" cy="7082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  <a:sym typeface="Times New Roman"/>
                </a:rPr>
                <a:t>m</a:t>
              </a:r>
              <a:r>
                <a:rPr lang="en-US" sz="4000" b="1" baseline="3000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  <a:sym typeface="Times New Roman"/>
                </a:rPr>
                <a:t>3</a:t>
              </a:r>
              <a:endParaRPr sz="400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2CEE53C-7678-FDBB-A407-8704C2DDD163}"/>
              </a:ext>
            </a:extLst>
          </p:cNvPr>
          <p:cNvGrpSpPr/>
          <p:nvPr/>
        </p:nvGrpSpPr>
        <p:grpSpPr>
          <a:xfrm>
            <a:off x="126061" y="65220"/>
            <a:ext cx="6916668" cy="1108990"/>
            <a:chOff x="457200" y="275897"/>
            <a:chExt cx="8387021" cy="124810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1C0FB09-B1E7-3F13-2A2C-D2BB5F3B00F7}"/>
                </a:ext>
              </a:extLst>
            </p:cNvPr>
            <p:cNvGrpSpPr/>
            <p:nvPr/>
          </p:nvGrpSpPr>
          <p:grpSpPr>
            <a:xfrm>
              <a:off x="1371599" y="484363"/>
              <a:ext cx="7472622" cy="1014237"/>
              <a:chOff x="1371599" y="484363"/>
              <a:chExt cx="7472622" cy="101423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4954070-E4C5-CB88-E1A9-FA7DE06579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599" y="484363"/>
                <a:ext cx="7472622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1A54A3A-07BF-4877-AF29-E2F3A97B9F5F}"/>
                  </a:ext>
                </a:extLst>
              </p:cNvPr>
              <p:cNvSpPr txBox="1"/>
              <p:nvPr/>
            </p:nvSpPr>
            <p:spPr>
              <a:xfrm>
                <a:off x="1868619" y="674248"/>
                <a:ext cx="6515520" cy="6927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b)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Viết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các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đo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thể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tích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1067825-16E7-CB3C-379D-4EB60EFE3B32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5" name="Isosceles Triangle 4">
                <a:extLst>
                  <a:ext uri="{FF2B5EF4-FFF2-40B4-BE49-F238E27FC236}">
                    <a16:creationId xmlns:a16="http://schemas.microsoft.com/office/drawing/2014/main" id="{E17B9642-2AD6-4BA1-F9D2-4D44DE862F4B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FDDB87"/>
              </a:solidFill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6090CB6-2438-80D1-56DD-F403C500BB24}"/>
                  </a:ext>
                </a:extLst>
              </p:cNvPr>
              <p:cNvSpPr txBox="1"/>
              <p:nvPr/>
            </p:nvSpPr>
            <p:spPr>
              <a:xfrm>
                <a:off x="1061428" y="615905"/>
                <a:ext cx="31258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4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B2783F3-5780-61F4-0F34-F1CAC1255B6B}"/>
              </a:ext>
            </a:extLst>
          </p:cNvPr>
          <p:cNvCxnSpPr>
            <a:cxnSpLocks/>
          </p:cNvCxnSpPr>
          <p:nvPr/>
        </p:nvCxnSpPr>
        <p:spPr>
          <a:xfrm flipV="1">
            <a:off x="1860803" y="957580"/>
            <a:ext cx="877317" cy="39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" grpId="0"/>
      <p:bldP spid="471" grpId="0"/>
      <p:bldP spid="473" grpId="0"/>
      <p:bldP spid="474" grpId="0"/>
      <p:bldP spid="475" grpId="0"/>
      <p:bldP spid="47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口哨欢快儿童旅行视频儿童节配乐">
            <a:hlinkClick r:id="" action="ppaction://media"/>
            <a:extLst>
              <a:ext uri="{FF2B5EF4-FFF2-40B4-BE49-F238E27FC236}">
                <a16:creationId xmlns:a16="http://schemas.microsoft.com/office/drawing/2014/main" id="{4EF7ED7A-FDBD-4A04-BAA2-DE4413821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506" y="-1411942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179" y="3729028"/>
            <a:ext cx="1237595" cy="1170533"/>
          </a:xfrm>
          <a:prstGeom prst="rect">
            <a:avLst/>
          </a:prstGeom>
        </p:spPr>
      </p:pic>
      <p:sp>
        <p:nvSpPr>
          <p:cNvPr id="10" name="Rounded Rectangle 12">
            <a:extLst>
              <a:ext uri="{FF2B5EF4-FFF2-40B4-BE49-F238E27FC236}">
                <a16:creationId xmlns:a16="http://schemas.microsoft.com/office/drawing/2014/main" id="{38735BEE-FE21-D5F7-B4B8-B2187582B5B7}"/>
              </a:ext>
            </a:extLst>
          </p:cNvPr>
          <p:cNvSpPr/>
          <p:nvPr/>
        </p:nvSpPr>
        <p:spPr>
          <a:xfrm>
            <a:off x="-994611" y="753980"/>
            <a:ext cx="14101011" cy="5213683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BA4E81-B463-8199-C3A7-913B73DA23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6398" flipH="1">
            <a:off x="9959023" y="412044"/>
            <a:ext cx="2101063" cy="2443536"/>
          </a:xfrm>
          <a:prstGeom prst="rect">
            <a:avLst/>
          </a:prstGeom>
        </p:spPr>
      </p:pic>
      <p:pic>
        <p:nvPicPr>
          <p:cNvPr id="3" name="Google Shape;85;p1">
            <a:extLst>
              <a:ext uri="{FF2B5EF4-FFF2-40B4-BE49-F238E27FC236}">
                <a16:creationId xmlns:a16="http://schemas.microsoft.com/office/drawing/2014/main" id="{B88AC18D-17C5-C40F-F0AC-F5FA01A7403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7722124" y="3429000"/>
            <a:ext cx="4820172" cy="3785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F45349-8CA9-83FC-4A66-97543926D1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6664" y="-880423"/>
            <a:ext cx="10928874" cy="6172958"/>
          </a:xfrm>
          <a:prstGeom prst="rect">
            <a:avLst/>
          </a:prstGeom>
        </p:spPr>
      </p:pic>
      <p:pic>
        <p:nvPicPr>
          <p:cNvPr id="4" name="图片 4" descr="66">
            <a:extLst>
              <a:ext uri="{FF2B5EF4-FFF2-40B4-BE49-F238E27FC236}">
                <a16:creationId xmlns:a16="http://schemas.microsoft.com/office/drawing/2014/main" id="{F2B0BD3E-ECEB-850B-2779-F15EEA8AD0E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9137" t="32405" r="40653" b="15490"/>
          <a:stretch>
            <a:fillRect/>
          </a:stretch>
        </p:blipFill>
        <p:spPr>
          <a:xfrm>
            <a:off x="912953" y="3543566"/>
            <a:ext cx="3487318" cy="33833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B4AE44-AE35-AA8E-620F-DB509237EFB8}"/>
              </a:ext>
            </a:extLst>
          </p:cNvPr>
          <p:cNvSpPr/>
          <p:nvPr/>
        </p:nvSpPr>
        <p:spPr>
          <a:xfrm>
            <a:off x="1448980" y="881385"/>
            <a:ext cx="6990747" cy="280076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 err="1">
                <a:ln/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Hoạt</a:t>
            </a:r>
            <a:r>
              <a:rPr lang="en-US" sz="8800" b="1" dirty="0">
                <a:ln/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8800" b="1" dirty="0" err="1">
                <a:ln/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động</a:t>
            </a:r>
            <a:endParaRPr lang="en-US" sz="8800" b="1" dirty="0">
              <a:ln/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  <a:p>
            <a:pPr algn="ctr"/>
            <a:r>
              <a:rPr lang="en-US" sz="8800" b="1" dirty="0">
                <a:ln/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8800" b="1" dirty="0" err="1">
                <a:ln/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mở</a:t>
            </a:r>
            <a:r>
              <a:rPr lang="en-US" sz="8800" b="1" dirty="0">
                <a:ln/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8800" b="1" dirty="0" err="1">
                <a:ln/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đầu</a:t>
            </a:r>
            <a:endParaRPr lang="en-US" sz="8800" b="1" cap="none" spc="0" dirty="0">
              <a:ln/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79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fill="hold" nodeType="tmRoot">
          <p:childTnLst>
            <p:audio>
              <p:cMediaNode vol="27273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410" y="4795918"/>
            <a:ext cx="3885890" cy="180021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803591" y="4627527"/>
            <a:ext cx="4869665" cy="121689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Chúc</a:t>
            </a:r>
            <a:r>
              <a:rPr lang="en-US" sz="40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mừng</a:t>
            </a:r>
            <a:r>
              <a:rPr lang="en-US" sz="40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bạn</a:t>
            </a:r>
            <a:r>
              <a:rPr lang="en-US" sz="40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đã</a:t>
            </a:r>
            <a:r>
              <a:rPr lang="en-US" sz="40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vượt</a:t>
            </a:r>
            <a:r>
              <a:rPr lang="en-US" sz="40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qua </a:t>
            </a:r>
            <a:r>
              <a:rPr lang="en-US" sz="4000" b="1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chặng</a:t>
            </a:r>
            <a:r>
              <a:rPr lang="en-US" sz="40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thứ</a:t>
            </a:r>
            <a:r>
              <a:rPr lang="en-US" sz="40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1 </a:t>
            </a:r>
            <a:endParaRPr lang="en-US" sz="40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802878" y="632930"/>
            <a:ext cx="183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 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hlinkClick r:id="rId7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9" grpId="0"/>
      <p:bldP spid="2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1B2B7E6-A991-F99B-DC80-AFBBA80146C1}"/>
              </a:ext>
            </a:extLst>
          </p:cNvPr>
          <p:cNvGrpSpPr/>
          <p:nvPr/>
        </p:nvGrpSpPr>
        <p:grpSpPr>
          <a:xfrm>
            <a:off x="21331" y="174251"/>
            <a:ext cx="12069068" cy="1560170"/>
            <a:chOff x="453813" y="484363"/>
            <a:chExt cx="13064575" cy="175587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A2E66FA-8CD5-2015-E5FC-DD5F3E7601FA}"/>
                </a:ext>
              </a:extLst>
            </p:cNvPr>
            <p:cNvGrpSpPr/>
            <p:nvPr/>
          </p:nvGrpSpPr>
          <p:grpSpPr>
            <a:xfrm>
              <a:off x="1177713" y="484363"/>
              <a:ext cx="12340675" cy="1755878"/>
              <a:chOff x="1177713" y="484363"/>
              <a:chExt cx="12340675" cy="1755878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D7CB673-AA99-2960-6BA2-F0DDDCA2EF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598" y="484363"/>
                <a:ext cx="12146790" cy="175587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810245-5159-96B3-A339-5649F3140E27}"/>
                  </a:ext>
                </a:extLst>
              </p:cNvPr>
              <p:cNvSpPr txBox="1"/>
              <p:nvPr/>
            </p:nvSpPr>
            <p:spPr>
              <a:xfrm>
                <a:off x="1177713" y="671885"/>
                <a:ext cx="11811936" cy="13855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Viết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các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đo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sau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dưới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dạng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đo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đơn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vị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algn="ctr"/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xăng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–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ti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–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mét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khối</a:t>
                </a:r>
                <a:endParaRPr lang="en-US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885BE2-92D5-7B2C-6B54-23C600F0E811}"/>
                </a:ext>
              </a:extLst>
            </p:cNvPr>
            <p:cNvGrpSpPr/>
            <p:nvPr/>
          </p:nvGrpSpPr>
          <p:grpSpPr>
            <a:xfrm>
              <a:off x="453813" y="489067"/>
              <a:ext cx="1764091" cy="1751175"/>
              <a:chOff x="453813" y="489067"/>
              <a:chExt cx="1764091" cy="1751175"/>
            </a:xfrm>
          </p:grpSpPr>
          <p:sp>
            <p:nvSpPr>
              <p:cNvPr id="5" name="Isosceles Triangle 4">
                <a:extLst>
                  <a:ext uri="{FF2B5EF4-FFF2-40B4-BE49-F238E27FC236}">
                    <a16:creationId xmlns:a16="http://schemas.microsoft.com/office/drawing/2014/main" id="{FB0D47C9-3E0E-C8A7-CFE4-EDCE1550C167}"/>
                  </a:ext>
                </a:extLst>
              </p:cNvPr>
              <p:cNvSpPr/>
              <p:nvPr/>
            </p:nvSpPr>
            <p:spPr>
              <a:xfrm>
                <a:off x="453813" y="489067"/>
                <a:ext cx="1764091" cy="1751175"/>
              </a:xfrm>
              <a:prstGeom prst="triangle">
                <a:avLst/>
              </a:prstGeom>
              <a:solidFill>
                <a:srgbClr val="FDDB87"/>
              </a:solidFill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4333900-6463-B077-5E05-555511B5D198}"/>
                  </a:ext>
                </a:extLst>
              </p:cNvPr>
              <p:cNvSpPr txBox="1"/>
              <p:nvPr/>
            </p:nvSpPr>
            <p:spPr>
              <a:xfrm>
                <a:off x="1193172" y="1058991"/>
                <a:ext cx="379036" cy="8313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4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sp>
        <p:nvSpPr>
          <p:cNvPr id="9" name="Google Shape;528;p15">
            <a:extLst>
              <a:ext uri="{FF2B5EF4-FFF2-40B4-BE49-F238E27FC236}">
                <a16:creationId xmlns:a16="http://schemas.microsoft.com/office/drawing/2014/main" id="{968E5B18-48B8-F2AB-E0B7-E24BD7AD7F73}"/>
              </a:ext>
            </a:extLst>
          </p:cNvPr>
          <p:cNvSpPr/>
          <p:nvPr/>
        </p:nvSpPr>
        <p:spPr>
          <a:xfrm>
            <a:off x="690071" y="2078380"/>
            <a:ext cx="10911877" cy="443874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548135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Google Shape;530;p15">
            <a:extLst>
              <a:ext uri="{FF2B5EF4-FFF2-40B4-BE49-F238E27FC236}">
                <a16:creationId xmlns:a16="http://schemas.microsoft.com/office/drawing/2014/main" id="{A3F3F96E-A5CB-E8C8-9B79-DA4ED99D0F52}"/>
              </a:ext>
            </a:extLst>
          </p:cNvPr>
          <p:cNvCxnSpPr/>
          <p:nvPr/>
        </p:nvCxnSpPr>
        <p:spPr>
          <a:xfrm>
            <a:off x="8287973" y="4801474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graphicFrame>
        <p:nvGraphicFramePr>
          <p:cNvPr id="11" name="Google Shape;531;p15">
            <a:extLst>
              <a:ext uri="{FF2B5EF4-FFF2-40B4-BE49-F238E27FC236}">
                <a16:creationId xmlns:a16="http://schemas.microsoft.com/office/drawing/2014/main" id="{F75D7462-FE1C-971C-093F-67ECF4E4A0EC}"/>
              </a:ext>
            </a:extLst>
          </p:cNvPr>
          <p:cNvGraphicFramePr/>
          <p:nvPr/>
        </p:nvGraphicFramePr>
        <p:xfrm>
          <a:off x="1206500" y="2578100"/>
          <a:ext cx="10007600" cy="3520100"/>
        </p:xfrm>
        <a:graphic>
          <a:graphicData uri="http://schemas.openxmlformats.org/drawingml/2006/table">
            <a:tbl>
              <a:tblPr>
                <a:noFill/>
                <a:tableStyleId>{B442DBF1-9120-4B9B-82A9-D7CBEDD553F0}</a:tableStyleId>
              </a:tblPr>
              <a:tblGrid>
                <a:gridCol w="4835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72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681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1" u="none" strike="noStrike" cap="none" dirty="0">
                          <a:solidFill>
                            <a:srgbClr val="222A35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1,969 dm</a:t>
                      </a:r>
                      <a:r>
                        <a:rPr lang="en-US" sz="4000" b="1" u="none" strike="noStrike" cap="none" baseline="30000" dirty="0">
                          <a:solidFill>
                            <a:srgbClr val="222A35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4000" b="1" u="none" strike="noStrike" cap="none" dirty="0">
                        <a:solidFill>
                          <a:srgbClr val="222A35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00850" marR="100850" marT="45725" marB="45725" anchor="ctr">
                    <a:lnL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CA4B0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CA4B0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Calibri"/>
                        <a:buNone/>
                      </a:pPr>
                      <a:endParaRPr sz="4000" b="1" i="0" u="none" strike="noStrike" cap="none" dirty="0">
                        <a:solidFill>
                          <a:srgbClr val="22222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9400" marR="99400" marT="49700" marB="49700">
                    <a:lnL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CA4B0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CA4B0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366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00850" marR="100850" marT="45725" marB="45725" anchor="ctr">
                    <a:lnL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CA4B0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22221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4000" b="1" i="0" u="none" strike="noStrike" cap="none" dirty="0">
                          <a:solidFill>
                            <a:srgbClr val="22222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endParaRPr sz="4000" dirty="0"/>
                    </a:p>
                  </a:txBody>
                  <a:tcPr marL="99400" marR="99400" marT="49700" marB="49700">
                    <a:lnL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CA4B0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962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22A35"/>
                        </a:buClr>
                        <a:buSzPts val="3200"/>
                        <a:buFont typeface="Times New Roman"/>
                        <a:buNone/>
                      </a:pPr>
                      <a:r>
                        <a:rPr lang="en-US" sz="4000" b="1" dirty="0">
                          <a:solidFill>
                            <a:srgbClr val="222A35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19,54 m</a:t>
                      </a:r>
                      <a:r>
                        <a:rPr lang="en-US" sz="4000" b="1" baseline="30000" dirty="0">
                          <a:solidFill>
                            <a:srgbClr val="222A35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4000" b="1" i="0" dirty="0">
                        <a:solidFill>
                          <a:srgbClr val="222A35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00850" marR="100850" marT="45725" marB="45725" anchor="ctr">
                    <a:lnL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CA4B0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CA4B0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22221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4000" b="1" i="0" u="none" strike="noStrike" cap="none" dirty="0">
                          <a:solidFill>
                            <a:srgbClr val="22222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endParaRPr sz="4000" dirty="0"/>
                    </a:p>
                  </a:txBody>
                  <a:tcPr marL="99400" marR="99400" marT="49700" marB="49700">
                    <a:lnL w="28575" cap="flat" cmpd="sng">
                      <a:solidFill>
                        <a:srgbClr val="CA4B0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CA4B0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" name="Google Shape;535;p15">
            <a:extLst>
              <a:ext uri="{FF2B5EF4-FFF2-40B4-BE49-F238E27FC236}">
                <a16:creationId xmlns:a16="http://schemas.microsoft.com/office/drawing/2014/main" id="{D925B20A-233F-8CE6-6FC6-3FBAC1742312}"/>
              </a:ext>
            </a:extLst>
          </p:cNvPr>
          <p:cNvSpPr/>
          <p:nvPr/>
        </p:nvSpPr>
        <p:spPr>
          <a:xfrm>
            <a:off x="8121580" y="4645600"/>
            <a:ext cx="306475" cy="2145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" name="Google Shape;537;p15">
            <a:extLst>
              <a:ext uri="{FF2B5EF4-FFF2-40B4-BE49-F238E27FC236}">
                <a16:creationId xmlns:a16="http://schemas.microsoft.com/office/drawing/2014/main" id="{5D8BFEB3-9975-0948-8D77-2DC68ACF65A2}"/>
              </a:ext>
            </a:extLst>
          </p:cNvPr>
          <p:cNvGrpSpPr/>
          <p:nvPr/>
        </p:nvGrpSpPr>
        <p:grpSpPr>
          <a:xfrm>
            <a:off x="2767450" y="3647707"/>
            <a:ext cx="2020441" cy="1562874"/>
            <a:chOff x="7176864" y="660938"/>
            <a:chExt cx="1098435" cy="1563737"/>
          </a:xfrm>
        </p:grpSpPr>
        <p:sp>
          <p:nvSpPr>
            <p:cNvPr id="18" name="Google Shape;538;p15">
              <a:extLst>
                <a:ext uri="{FF2B5EF4-FFF2-40B4-BE49-F238E27FC236}">
                  <a16:creationId xmlns:a16="http://schemas.microsoft.com/office/drawing/2014/main" id="{9B906FD7-8C30-9B31-A9D7-D00C740853A0}"/>
                </a:ext>
              </a:extLst>
            </p:cNvPr>
            <p:cNvSpPr txBox="1"/>
            <p:nvPr/>
          </p:nvSpPr>
          <p:spPr>
            <a:xfrm>
              <a:off x="7239000" y="660938"/>
              <a:ext cx="389850" cy="7082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</a:t>
              </a:r>
              <a:endParaRPr sz="1800"/>
            </a:p>
          </p:txBody>
        </p:sp>
        <p:sp>
          <p:nvSpPr>
            <p:cNvPr id="19" name="Google Shape;539;p15">
              <a:extLst>
                <a:ext uri="{FF2B5EF4-FFF2-40B4-BE49-F238E27FC236}">
                  <a16:creationId xmlns:a16="http://schemas.microsoft.com/office/drawing/2014/main" id="{7D07089B-27C0-ADDA-54FC-F478D10FDAE5}"/>
                </a:ext>
              </a:extLst>
            </p:cNvPr>
            <p:cNvSpPr txBox="1"/>
            <p:nvPr/>
          </p:nvSpPr>
          <p:spPr>
            <a:xfrm>
              <a:off x="7232096" y="1156259"/>
              <a:ext cx="389850" cy="7082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4</a:t>
              </a:r>
              <a:endParaRPr sz="1800" dirty="0"/>
            </a:p>
          </p:txBody>
        </p:sp>
        <p:cxnSp>
          <p:nvCxnSpPr>
            <p:cNvPr id="20" name="Google Shape;540;p15">
              <a:extLst>
                <a:ext uri="{FF2B5EF4-FFF2-40B4-BE49-F238E27FC236}">
                  <a16:creationId xmlns:a16="http://schemas.microsoft.com/office/drawing/2014/main" id="{2D9E1D82-FF6D-16AE-D21E-94C785B447E4}"/>
                </a:ext>
              </a:extLst>
            </p:cNvPr>
            <p:cNvCxnSpPr/>
            <p:nvPr/>
          </p:nvCxnSpPr>
          <p:spPr>
            <a:xfrm>
              <a:off x="7176864" y="1283030"/>
              <a:ext cx="380924" cy="1589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1" name="Google Shape;541;p15">
              <a:extLst>
                <a:ext uri="{FF2B5EF4-FFF2-40B4-BE49-F238E27FC236}">
                  <a16:creationId xmlns:a16="http://schemas.microsoft.com/office/drawing/2014/main" id="{2C679097-641B-F5DB-D81C-516F55594F80}"/>
                </a:ext>
              </a:extLst>
            </p:cNvPr>
            <p:cNvSpPr/>
            <p:nvPr/>
          </p:nvSpPr>
          <p:spPr>
            <a:xfrm>
              <a:off x="7613070" y="900545"/>
              <a:ext cx="662229" cy="13241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</a:t>
              </a:r>
              <a:r>
                <a:rPr lang="en-US" sz="4000" b="1" baseline="30000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3</a:t>
              </a:r>
              <a:endParaRPr sz="4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1793DA9-9A66-27C5-786F-161179AF8712}"/>
              </a:ext>
            </a:extLst>
          </p:cNvPr>
          <p:cNvCxnSpPr>
            <a:cxnSpLocks/>
          </p:cNvCxnSpPr>
          <p:nvPr/>
        </p:nvCxnSpPr>
        <p:spPr>
          <a:xfrm flipV="1">
            <a:off x="1243583" y="889000"/>
            <a:ext cx="877317" cy="39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4BDFB92-A789-E0F8-7176-C787929F3B07}"/>
              </a:ext>
            </a:extLst>
          </p:cNvPr>
          <p:cNvCxnSpPr>
            <a:cxnSpLocks/>
          </p:cNvCxnSpPr>
          <p:nvPr/>
        </p:nvCxnSpPr>
        <p:spPr>
          <a:xfrm>
            <a:off x="4050283" y="1519216"/>
            <a:ext cx="42245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770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1B2B7E6-A991-F99B-DC80-AFBBA80146C1}"/>
              </a:ext>
            </a:extLst>
          </p:cNvPr>
          <p:cNvGrpSpPr/>
          <p:nvPr/>
        </p:nvGrpSpPr>
        <p:grpSpPr>
          <a:xfrm>
            <a:off x="21331" y="174251"/>
            <a:ext cx="12069068" cy="1560170"/>
            <a:chOff x="453813" y="484363"/>
            <a:chExt cx="13064575" cy="175587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A2E66FA-8CD5-2015-E5FC-DD5F3E7601FA}"/>
                </a:ext>
              </a:extLst>
            </p:cNvPr>
            <p:cNvGrpSpPr/>
            <p:nvPr/>
          </p:nvGrpSpPr>
          <p:grpSpPr>
            <a:xfrm>
              <a:off x="1177713" y="484363"/>
              <a:ext cx="12340675" cy="1755878"/>
              <a:chOff x="1177713" y="484363"/>
              <a:chExt cx="12340675" cy="1755878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D7CB673-AA99-2960-6BA2-F0DDDCA2EF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598" y="484363"/>
                <a:ext cx="12146790" cy="175587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810245-5159-96B3-A339-5649F3140E27}"/>
                  </a:ext>
                </a:extLst>
              </p:cNvPr>
              <p:cNvSpPr txBox="1"/>
              <p:nvPr/>
            </p:nvSpPr>
            <p:spPr>
              <a:xfrm>
                <a:off x="1177713" y="671885"/>
                <a:ext cx="11811936" cy="13855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Viết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các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đo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sau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dưới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dạng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đo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đơn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vị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algn="ctr"/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xăng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–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ti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–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mét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khối</a:t>
                </a:r>
                <a:endParaRPr lang="en-US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885BE2-92D5-7B2C-6B54-23C600F0E811}"/>
                </a:ext>
              </a:extLst>
            </p:cNvPr>
            <p:cNvGrpSpPr/>
            <p:nvPr/>
          </p:nvGrpSpPr>
          <p:grpSpPr>
            <a:xfrm>
              <a:off x="453813" y="489067"/>
              <a:ext cx="1764091" cy="1751175"/>
              <a:chOff x="453813" y="489067"/>
              <a:chExt cx="1764091" cy="1751175"/>
            </a:xfrm>
          </p:grpSpPr>
          <p:sp>
            <p:nvSpPr>
              <p:cNvPr id="5" name="Isosceles Triangle 4">
                <a:extLst>
                  <a:ext uri="{FF2B5EF4-FFF2-40B4-BE49-F238E27FC236}">
                    <a16:creationId xmlns:a16="http://schemas.microsoft.com/office/drawing/2014/main" id="{FB0D47C9-3E0E-C8A7-CFE4-EDCE1550C167}"/>
                  </a:ext>
                </a:extLst>
              </p:cNvPr>
              <p:cNvSpPr/>
              <p:nvPr/>
            </p:nvSpPr>
            <p:spPr>
              <a:xfrm>
                <a:off x="453813" y="489067"/>
                <a:ext cx="1764091" cy="1751175"/>
              </a:xfrm>
              <a:prstGeom prst="triangle">
                <a:avLst/>
              </a:prstGeom>
              <a:solidFill>
                <a:srgbClr val="FDDB87"/>
              </a:solidFill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4333900-6463-B077-5E05-555511B5D198}"/>
                  </a:ext>
                </a:extLst>
              </p:cNvPr>
              <p:cNvSpPr txBox="1"/>
              <p:nvPr/>
            </p:nvSpPr>
            <p:spPr>
              <a:xfrm>
                <a:off x="1193172" y="1058991"/>
                <a:ext cx="379036" cy="8313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4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sp>
        <p:nvSpPr>
          <p:cNvPr id="9" name="Google Shape;528;p15">
            <a:extLst>
              <a:ext uri="{FF2B5EF4-FFF2-40B4-BE49-F238E27FC236}">
                <a16:creationId xmlns:a16="http://schemas.microsoft.com/office/drawing/2014/main" id="{968E5B18-48B8-F2AB-E0B7-E24BD7AD7F73}"/>
              </a:ext>
            </a:extLst>
          </p:cNvPr>
          <p:cNvSpPr/>
          <p:nvPr/>
        </p:nvSpPr>
        <p:spPr>
          <a:xfrm>
            <a:off x="690071" y="2078380"/>
            <a:ext cx="10911877" cy="443874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548135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1" name="Google Shape;531;p15">
            <a:extLst>
              <a:ext uri="{FF2B5EF4-FFF2-40B4-BE49-F238E27FC236}">
                <a16:creationId xmlns:a16="http://schemas.microsoft.com/office/drawing/2014/main" id="{F75D7462-FE1C-971C-093F-67ECF4E4A0EC}"/>
              </a:ext>
            </a:extLst>
          </p:cNvPr>
          <p:cNvGraphicFramePr/>
          <p:nvPr/>
        </p:nvGraphicFramePr>
        <p:xfrm>
          <a:off x="1206500" y="2578100"/>
          <a:ext cx="10007600" cy="3520100"/>
        </p:xfrm>
        <a:graphic>
          <a:graphicData uri="http://schemas.openxmlformats.org/drawingml/2006/table">
            <a:tbl>
              <a:tblPr>
                <a:noFill/>
                <a:tableStyleId>{B442DBF1-9120-4B9B-82A9-D7CBEDD553F0}</a:tableStyleId>
              </a:tblPr>
              <a:tblGrid>
                <a:gridCol w="4835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72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681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1" u="none" strike="noStrike" cap="none" dirty="0">
                          <a:solidFill>
                            <a:srgbClr val="222A35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1,969 dm</a:t>
                      </a:r>
                      <a:r>
                        <a:rPr lang="en-US" sz="4000" b="1" u="none" strike="noStrike" cap="none" baseline="30000" dirty="0">
                          <a:solidFill>
                            <a:srgbClr val="222A35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4000" b="1" u="none" strike="noStrike" cap="none" dirty="0">
                        <a:solidFill>
                          <a:srgbClr val="222A35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00850" marR="100850" marT="45725" marB="45725" anchor="ctr">
                    <a:lnL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CA4B0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CA4B0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Calibri"/>
                        <a:buNone/>
                      </a:pPr>
                      <a:endParaRPr sz="4000" b="1" i="0" u="none" strike="noStrike" cap="none" dirty="0">
                        <a:solidFill>
                          <a:srgbClr val="22222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9400" marR="99400" marT="49700" marB="49700">
                    <a:lnL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CA4B0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CA4B0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366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00850" marR="100850" marT="45725" marB="45725" anchor="ctr">
                    <a:lnL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CA4B0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22221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4000" b="1" i="0" u="none" strike="noStrike" cap="none" dirty="0">
                          <a:solidFill>
                            <a:srgbClr val="22222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endParaRPr sz="4000" dirty="0"/>
                    </a:p>
                  </a:txBody>
                  <a:tcPr marL="99400" marR="99400" marT="49700" marB="49700">
                    <a:lnL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CA4B0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962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22A35"/>
                        </a:buClr>
                        <a:buSzPts val="3200"/>
                        <a:buFont typeface="Times New Roman"/>
                        <a:buNone/>
                      </a:pPr>
                      <a:r>
                        <a:rPr lang="en-US" sz="4000" b="1" dirty="0">
                          <a:solidFill>
                            <a:srgbClr val="222A35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19,54 m</a:t>
                      </a:r>
                      <a:r>
                        <a:rPr lang="en-US" sz="4000" b="1" baseline="30000" dirty="0">
                          <a:solidFill>
                            <a:srgbClr val="222A35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4000" b="1" i="0" dirty="0">
                        <a:solidFill>
                          <a:srgbClr val="222A35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00850" marR="100850" marT="45725" marB="45725" anchor="ctr">
                    <a:lnL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CA4B0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CA4B0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22221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4000" b="1" i="0" u="none" strike="noStrike" cap="none" dirty="0">
                          <a:solidFill>
                            <a:srgbClr val="22222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endParaRPr sz="4000" dirty="0"/>
                    </a:p>
                  </a:txBody>
                  <a:tcPr marL="99400" marR="99400" marT="49700" marB="49700">
                    <a:lnL w="28575" cap="flat" cmpd="sng">
                      <a:solidFill>
                        <a:srgbClr val="CA4B0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CA4B0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7" name="Google Shape;537;p15">
            <a:extLst>
              <a:ext uri="{FF2B5EF4-FFF2-40B4-BE49-F238E27FC236}">
                <a16:creationId xmlns:a16="http://schemas.microsoft.com/office/drawing/2014/main" id="{5D8BFEB3-9975-0948-8D77-2DC68ACF65A2}"/>
              </a:ext>
            </a:extLst>
          </p:cNvPr>
          <p:cNvGrpSpPr/>
          <p:nvPr/>
        </p:nvGrpSpPr>
        <p:grpSpPr>
          <a:xfrm>
            <a:off x="2767450" y="3647707"/>
            <a:ext cx="2020441" cy="1562874"/>
            <a:chOff x="7176864" y="660938"/>
            <a:chExt cx="1098435" cy="1563737"/>
          </a:xfrm>
        </p:grpSpPr>
        <p:sp>
          <p:nvSpPr>
            <p:cNvPr id="18" name="Google Shape;538;p15">
              <a:extLst>
                <a:ext uri="{FF2B5EF4-FFF2-40B4-BE49-F238E27FC236}">
                  <a16:creationId xmlns:a16="http://schemas.microsoft.com/office/drawing/2014/main" id="{9B906FD7-8C30-9B31-A9D7-D00C740853A0}"/>
                </a:ext>
              </a:extLst>
            </p:cNvPr>
            <p:cNvSpPr txBox="1"/>
            <p:nvPr/>
          </p:nvSpPr>
          <p:spPr>
            <a:xfrm>
              <a:off x="7239000" y="660938"/>
              <a:ext cx="389850" cy="7082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</a:t>
              </a:r>
              <a:endParaRPr sz="1800"/>
            </a:p>
          </p:txBody>
        </p:sp>
        <p:sp>
          <p:nvSpPr>
            <p:cNvPr id="19" name="Google Shape;539;p15">
              <a:extLst>
                <a:ext uri="{FF2B5EF4-FFF2-40B4-BE49-F238E27FC236}">
                  <a16:creationId xmlns:a16="http://schemas.microsoft.com/office/drawing/2014/main" id="{7D07089B-27C0-ADDA-54FC-F478D10FDAE5}"/>
                </a:ext>
              </a:extLst>
            </p:cNvPr>
            <p:cNvSpPr txBox="1"/>
            <p:nvPr/>
          </p:nvSpPr>
          <p:spPr>
            <a:xfrm>
              <a:off x="7232096" y="1156259"/>
              <a:ext cx="389850" cy="7082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4</a:t>
              </a:r>
              <a:endParaRPr sz="1800" dirty="0"/>
            </a:p>
          </p:txBody>
        </p:sp>
        <p:cxnSp>
          <p:nvCxnSpPr>
            <p:cNvPr id="20" name="Google Shape;540;p15">
              <a:extLst>
                <a:ext uri="{FF2B5EF4-FFF2-40B4-BE49-F238E27FC236}">
                  <a16:creationId xmlns:a16="http://schemas.microsoft.com/office/drawing/2014/main" id="{2D9E1D82-FF6D-16AE-D21E-94C785B447E4}"/>
                </a:ext>
              </a:extLst>
            </p:cNvPr>
            <p:cNvCxnSpPr/>
            <p:nvPr/>
          </p:nvCxnSpPr>
          <p:spPr>
            <a:xfrm>
              <a:off x="7176864" y="1283030"/>
              <a:ext cx="380924" cy="1589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1" name="Google Shape;541;p15">
              <a:extLst>
                <a:ext uri="{FF2B5EF4-FFF2-40B4-BE49-F238E27FC236}">
                  <a16:creationId xmlns:a16="http://schemas.microsoft.com/office/drawing/2014/main" id="{2C679097-641B-F5DB-D81C-516F55594F80}"/>
                </a:ext>
              </a:extLst>
            </p:cNvPr>
            <p:cNvSpPr/>
            <p:nvPr/>
          </p:nvSpPr>
          <p:spPr>
            <a:xfrm>
              <a:off x="7613070" y="900545"/>
              <a:ext cx="662229" cy="13241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</a:t>
              </a:r>
              <a:r>
                <a:rPr lang="en-US" sz="4000" b="1" baseline="30000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3</a:t>
              </a:r>
              <a:endParaRPr sz="4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43C2EEC-9899-73A8-E9FC-04CBD1910C0E}"/>
              </a:ext>
            </a:extLst>
          </p:cNvPr>
          <p:cNvCxnSpPr>
            <a:cxnSpLocks/>
          </p:cNvCxnSpPr>
          <p:nvPr/>
        </p:nvCxnSpPr>
        <p:spPr>
          <a:xfrm flipV="1">
            <a:off x="1243583" y="889000"/>
            <a:ext cx="877317" cy="39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0D33F70-EA97-9195-6CEE-38E01B9145AB}"/>
              </a:ext>
            </a:extLst>
          </p:cNvPr>
          <p:cNvCxnSpPr>
            <a:cxnSpLocks/>
          </p:cNvCxnSpPr>
          <p:nvPr/>
        </p:nvCxnSpPr>
        <p:spPr>
          <a:xfrm>
            <a:off x="4050283" y="1519216"/>
            <a:ext cx="42245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85">
            <a:extLst>
              <a:ext uri="{FF2B5EF4-FFF2-40B4-BE49-F238E27FC236}">
                <a16:creationId xmlns:a16="http://schemas.microsoft.com/office/drawing/2014/main" id="{077A84BF-F5E2-165E-A137-B4957A45B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4416" y="4404396"/>
            <a:ext cx="1905000" cy="1600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000" b="1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30" name="Oval 86">
            <a:extLst>
              <a:ext uri="{FF2B5EF4-FFF2-40B4-BE49-F238E27FC236}">
                <a16:creationId xmlns:a16="http://schemas.microsoft.com/office/drawing/2014/main" id="{4B29E06B-5E74-9710-952E-C8AE371F0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4416" y="4404396"/>
            <a:ext cx="1905000" cy="1600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000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1" name="Oval 87">
            <a:extLst>
              <a:ext uri="{FF2B5EF4-FFF2-40B4-BE49-F238E27FC236}">
                <a16:creationId xmlns:a16="http://schemas.microsoft.com/office/drawing/2014/main" id="{91AAD368-ED73-C314-0C3A-E67317E72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4416" y="4404396"/>
            <a:ext cx="1905000" cy="1600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000" b="1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32" name="Oval 88">
            <a:extLst>
              <a:ext uri="{FF2B5EF4-FFF2-40B4-BE49-F238E27FC236}">
                <a16:creationId xmlns:a16="http://schemas.microsoft.com/office/drawing/2014/main" id="{4F444587-AEA8-9CE6-6C7C-66075E22F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4416" y="4366296"/>
            <a:ext cx="1905000" cy="1600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000" b="1">
                <a:solidFill>
                  <a:schemeClr val="bg1"/>
                </a:solidFill>
              </a:rPr>
              <a:t>27</a:t>
            </a:r>
          </a:p>
        </p:txBody>
      </p:sp>
      <p:sp>
        <p:nvSpPr>
          <p:cNvPr id="33" name="Oval 89">
            <a:extLst>
              <a:ext uri="{FF2B5EF4-FFF2-40B4-BE49-F238E27FC236}">
                <a16:creationId xmlns:a16="http://schemas.microsoft.com/office/drawing/2014/main" id="{6095D2C2-5723-94AA-7EE1-933D33DEC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4416" y="4404396"/>
            <a:ext cx="1905000" cy="1600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000" b="1">
                <a:solidFill>
                  <a:schemeClr val="bg1"/>
                </a:solidFill>
              </a:rPr>
              <a:t>26</a:t>
            </a:r>
          </a:p>
        </p:txBody>
      </p:sp>
      <p:sp>
        <p:nvSpPr>
          <p:cNvPr id="34" name="Oval 90">
            <a:extLst>
              <a:ext uri="{FF2B5EF4-FFF2-40B4-BE49-F238E27FC236}">
                <a16:creationId xmlns:a16="http://schemas.microsoft.com/office/drawing/2014/main" id="{1331A857-A073-9AE6-F9DC-2367CD61C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3466" y="4366296"/>
            <a:ext cx="1905000" cy="1600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000" b="1">
                <a:solidFill>
                  <a:schemeClr val="bg1"/>
                </a:solidFill>
              </a:rPr>
              <a:t>25</a:t>
            </a:r>
          </a:p>
        </p:txBody>
      </p:sp>
      <p:sp>
        <p:nvSpPr>
          <p:cNvPr id="35" name="Oval 91">
            <a:extLst>
              <a:ext uri="{FF2B5EF4-FFF2-40B4-BE49-F238E27FC236}">
                <a16:creationId xmlns:a16="http://schemas.microsoft.com/office/drawing/2014/main" id="{9A939B7D-D821-E651-A976-7C95D5E46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4416" y="4404396"/>
            <a:ext cx="1905000" cy="1600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000" b="1">
                <a:solidFill>
                  <a:schemeClr val="bg1"/>
                </a:solidFill>
              </a:rPr>
              <a:t>24</a:t>
            </a:r>
          </a:p>
        </p:txBody>
      </p:sp>
      <p:sp>
        <p:nvSpPr>
          <p:cNvPr id="36" name="Oval 92">
            <a:extLst>
              <a:ext uri="{FF2B5EF4-FFF2-40B4-BE49-F238E27FC236}">
                <a16:creationId xmlns:a16="http://schemas.microsoft.com/office/drawing/2014/main" id="{18D813AE-5FCD-90A7-BB50-847587762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4416" y="4385346"/>
            <a:ext cx="1905000" cy="1600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000" b="1">
                <a:solidFill>
                  <a:schemeClr val="bg1"/>
                </a:solidFill>
              </a:rPr>
              <a:t>23</a:t>
            </a:r>
          </a:p>
        </p:txBody>
      </p:sp>
      <p:sp>
        <p:nvSpPr>
          <p:cNvPr id="37" name="Oval 93">
            <a:extLst>
              <a:ext uri="{FF2B5EF4-FFF2-40B4-BE49-F238E27FC236}">
                <a16:creationId xmlns:a16="http://schemas.microsoft.com/office/drawing/2014/main" id="{AA759594-D775-1C3E-8893-EC38BC388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4416" y="4404396"/>
            <a:ext cx="1905000" cy="1600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000" b="1">
                <a:solidFill>
                  <a:schemeClr val="bg1"/>
                </a:solidFill>
              </a:rPr>
              <a:t>22</a:t>
            </a:r>
          </a:p>
        </p:txBody>
      </p:sp>
      <p:sp>
        <p:nvSpPr>
          <p:cNvPr id="38" name="Oval 94">
            <a:extLst>
              <a:ext uri="{FF2B5EF4-FFF2-40B4-BE49-F238E27FC236}">
                <a16:creationId xmlns:a16="http://schemas.microsoft.com/office/drawing/2014/main" id="{0EE60925-F6AF-1761-E890-C59CFB796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4416" y="4404396"/>
            <a:ext cx="1905000" cy="1600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000" b="1">
                <a:solidFill>
                  <a:schemeClr val="bg1"/>
                </a:solidFill>
              </a:rPr>
              <a:t>21</a:t>
            </a:r>
          </a:p>
        </p:txBody>
      </p:sp>
      <p:sp>
        <p:nvSpPr>
          <p:cNvPr id="39" name="Oval 95">
            <a:extLst>
              <a:ext uri="{FF2B5EF4-FFF2-40B4-BE49-F238E27FC236}">
                <a16:creationId xmlns:a16="http://schemas.microsoft.com/office/drawing/2014/main" id="{B2720D7D-E14D-8497-3ABA-C16AFF9EE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4416" y="4404396"/>
            <a:ext cx="1905000" cy="1600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000" b="1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40" name="Oval 96">
            <a:extLst>
              <a:ext uri="{FF2B5EF4-FFF2-40B4-BE49-F238E27FC236}">
                <a16:creationId xmlns:a16="http://schemas.microsoft.com/office/drawing/2014/main" id="{5E7C1849-AD35-19A8-4728-B4B40981E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4416" y="4404396"/>
            <a:ext cx="1905000" cy="1600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000" b="1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41" name="Oval 97">
            <a:extLst>
              <a:ext uri="{FF2B5EF4-FFF2-40B4-BE49-F238E27FC236}">
                <a16:creationId xmlns:a16="http://schemas.microsoft.com/office/drawing/2014/main" id="{B9240E2B-7C84-C8AA-D986-8267F4E34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4416" y="4404396"/>
            <a:ext cx="1905000" cy="1600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000" b="1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42" name="Oval 98">
            <a:extLst>
              <a:ext uri="{FF2B5EF4-FFF2-40B4-BE49-F238E27FC236}">
                <a16:creationId xmlns:a16="http://schemas.microsoft.com/office/drawing/2014/main" id="{6922F4A5-ADDD-CA0C-CA09-2CD6693441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4416" y="4404396"/>
            <a:ext cx="1905000" cy="1600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000" b="1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43" name="Oval 99">
            <a:extLst>
              <a:ext uri="{FF2B5EF4-FFF2-40B4-BE49-F238E27FC236}">
                <a16:creationId xmlns:a16="http://schemas.microsoft.com/office/drawing/2014/main" id="{2E7F5D67-7306-93C2-B4E7-DE022B13E7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4416" y="4404396"/>
            <a:ext cx="1905000" cy="1600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000" b="1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44" name="Oval 100">
            <a:extLst>
              <a:ext uri="{FF2B5EF4-FFF2-40B4-BE49-F238E27FC236}">
                <a16:creationId xmlns:a16="http://schemas.microsoft.com/office/drawing/2014/main" id="{D36CA7DD-57F0-1B66-E86B-95CDDAF22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4416" y="4404396"/>
            <a:ext cx="1905000" cy="1600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000" b="1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45" name="Oval 101">
            <a:extLst>
              <a:ext uri="{FF2B5EF4-FFF2-40B4-BE49-F238E27FC236}">
                <a16:creationId xmlns:a16="http://schemas.microsoft.com/office/drawing/2014/main" id="{6AB67E60-18F7-C356-4734-B7582D7E8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4416" y="4404396"/>
            <a:ext cx="1905000" cy="1600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000" b="1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46" name="Oval 102">
            <a:extLst>
              <a:ext uri="{FF2B5EF4-FFF2-40B4-BE49-F238E27FC236}">
                <a16:creationId xmlns:a16="http://schemas.microsoft.com/office/drawing/2014/main" id="{86F41227-7D83-4923-4F9B-7D94BE2F3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4416" y="4404396"/>
            <a:ext cx="1905000" cy="1600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000" b="1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47" name="Oval 103">
            <a:extLst>
              <a:ext uri="{FF2B5EF4-FFF2-40B4-BE49-F238E27FC236}">
                <a16:creationId xmlns:a16="http://schemas.microsoft.com/office/drawing/2014/main" id="{F182E373-1977-88AF-B839-91FC75F19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4416" y="4404396"/>
            <a:ext cx="1905000" cy="1600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000" b="1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48" name="Oval 104">
            <a:extLst>
              <a:ext uri="{FF2B5EF4-FFF2-40B4-BE49-F238E27FC236}">
                <a16:creationId xmlns:a16="http://schemas.microsoft.com/office/drawing/2014/main" id="{B79492CC-C17D-4583-6078-C7697B6B5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4416" y="4404396"/>
            <a:ext cx="1905000" cy="1600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000" b="1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49" name="Oval 105">
            <a:extLst>
              <a:ext uri="{FF2B5EF4-FFF2-40B4-BE49-F238E27FC236}">
                <a16:creationId xmlns:a16="http://schemas.microsoft.com/office/drawing/2014/main" id="{2DC029E7-EBA1-C98B-4D2D-ABA1C590FB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4416" y="4404396"/>
            <a:ext cx="1905000" cy="1600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0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0" name="Oval 106">
            <a:extLst>
              <a:ext uri="{FF2B5EF4-FFF2-40B4-BE49-F238E27FC236}">
                <a16:creationId xmlns:a16="http://schemas.microsoft.com/office/drawing/2014/main" id="{EBE51825-EB14-F426-551B-8AF27EFEF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4416" y="4404396"/>
            <a:ext cx="1905000" cy="1600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000" b="1">
                <a:solidFill>
                  <a:schemeClr val="bg1"/>
                </a:solidFill>
              </a:rPr>
              <a:t>09</a:t>
            </a:r>
          </a:p>
        </p:txBody>
      </p:sp>
      <p:sp>
        <p:nvSpPr>
          <p:cNvPr id="51" name="Oval 107">
            <a:extLst>
              <a:ext uri="{FF2B5EF4-FFF2-40B4-BE49-F238E27FC236}">
                <a16:creationId xmlns:a16="http://schemas.microsoft.com/office/drawing/2014/main" id="{93D350AF-6366-5FD9-A003-2AC8A60D9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4416" y="4404396"/>
            <a:ext cx="1905000" cy="1600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000" b="1">
                <a:solidFill>
                  <a:schemeClr val="bg1"/>
                </a:solidFill>
              </a:rPr>
              <a:t>08</a:t>
            </a:r>
          </a:p>
        </p:txBody>
      </p:sp>
      <p:sp>
        <p:nvSpPr>
          <p:cNvPr id="52" name="Oval 108">
            <a:extLst>
              <a:ext uri="{FF2B5EF4-FFF2-40B4-BE49-F238E27FC236}">
                <a16:creationId xmlns:a16="http://schemas.microsoft.com/office/drawing/2014/main" id="{7131CB9F-4E8A-BA0B-6FA3-633532FC8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4416" y="4404396"/>
            <a:ext cx="1905000" cy="1600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000" b="1">
                <a:solidFill>
                  <a:schemeClr val="bg1"/>
                </a:solidFill>
              </a:rPr>
              <a:t>07</a:t>
            </a:r>
          </a:p>
        </p:txBody>
      </p:sp>
      <p:sp>
        <p:nvSpPr>
          <p:cNvPr id="53" name="Oval 109">
            <a:extLst>
              <a:ext uri="{FF2B5EF4-FFF2-40B4-BE49-F238E27FC236}">
                <a16:creationId xmlns:a16="http://schemas.microsoft.com/office/drawing/2014/main" id="{AE758260-6F83-6E24-87FF-D3F33558C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4416" y="4404396"/>
            <a:ext cx="1905000" cy="1600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000" b="1">
                <a:solidFill>
                  <a:schemeClr val="bg1"/>
                </a:solidFill>
              </a:rPr>
              <a:t>06</a:t>
            </a:r>
          </a:p>
        </p:txBody>
      </p:sp>
      <p:sp>
        <p:nvSpPr>
          <p:cNvPr id="54" name="Oval 110">
            <a:extLst>
              <a:ext uri="{FF2B5EF4-FFF2-40B4-BE49-F238E27FC236}">
                <a16:creationId xmlns:a16="http://schemas.microsoft.com/office/drawing/2014/main" id="{979BD04D-7B35-B608-4137-6B8BF90AC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4416" y="4404396"/>
            <a:ext cx="1905000" cy="1600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000" b="1">
                <a:solidFill>
                  <a:srgbClr val="FF0066"/>
                </a:solidFill>
              </a:rPr>
              <a:t>05</a:t>
            </a:r>
          </a:p>
        </p:txBody>
      </p:sp>
      <p:sp>
        <p:nvSpPr>
          <p:cNvPr id="55" name="Oval 111">
            <a:extLst>
              <a:ext uri="{FF2B5EF4-FFF2-40B4-BE49-F238E27FC236}">
                <a16:creationId xmlns:a16="http://schemas.microsoft.com/office/drawing/2014/main" id="{BD75B058-440F-9416-FA25-2021147AF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4416" y="4404396"/>
            <a:ext cx="1905000" cy="1600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000" b="1">
                <a:solidFill>
                  <a:srgbClr val="FF0066"/>
                </a:solidFill>
              </a:rPr>
              <a:t>04</a:t>
            </a:r>
          </a:p>
        </p:txBody>
      </p:sp>
      <p:sp>
        <p:nvSpPr>
          <p:cNvPr id="56" name="Oval 112">
            <a:extLst>
              <a:ext uri="{FF2B5EF4-FFF2-40B4-BE49-F238E27FC236}">
                <a16:creationId xmlns:a16="http://schemas.microsoft.com/office/drawing/2014/main" id="{1E16E50C-4169-CFE4-FDC3-FF1D69789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4416" y="4404396"/>
            <a:ext cx="1905000" cy="1600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000" b="1">
                <a:solidFill>
                  <a:srgbClr val="FF0066"/>
                </a:solidFill>
              </a:rPr>
              <a:t>03</a:t>
            </a:r>
          </a:p>
        </p:txBody>
      </p:sp>
      <p:sp>
        <p:nvSpPr>
          <p:cNvPr id="57" name="Oval 113">
            <a:extLst>
              <a:ext uri="{FF2B5EF4-FFF2-40B4-BE49-F238E27FC236}">
                <a16:creationId xmlns:a16="http://schemas.microsoft.com/office/drawing/2014/main" id="{47844E26-9673-EA1B-BC48-B74F9C0B7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4416" y="4404396"/>
            <a:ext cx="1905000" cy="1600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000" b="1">
                <a:solidFill>
                  <a:srgbClr val="FF0066"/>
                </a:solidFill>
              </a:rPr>
              <a:t>02</a:t>
            </a:r>
          </a:p>
        </p:txBody>
      </p:sp>
      <p:sp>
        <p:nvSpPr>
          <p:cNvPr id="58" name="Oval 114">
            <a:extLst>
              <a:ext uri="{FF2B5EF4-FFF2-40B4-BE49-F238E27FC236}">
                <a16:creationId xmlns:a16="http://schemas.microsoft.com/office/drawing/2014/main" id="{BEE308DC-9926-4058-75A3-26F8BDB574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4416" y="4404396"/>
            <a:ext cx="1905000" cy="1600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000" b="1">
                <a:solidFill>
                  <a:srgbClr val="FF0066"/>
                </a:solidFill>
              </a:rPr>
              <a:t>01</a:t>
            </a:r>
          </a:p>
        </p:txBody>
      </p:sp>
      <p:sp>
        <p:nvSpPr>
          <p:cNvPr id="59" name="Oval 115">
            <a:extLst>
              <a:ext uri="{FF2B5EF4-FFF2-40B4-BE49-F238E27FC236}">
                <a16:creationId xmlns:a16="http://schemas.microsoft.com/office/drawing/2014/main" id="{48278C0C-C9F1-D5F5-8887-1C3B01AF1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4416" y="4404396"/>
            <a:ext cx="1905000" cy="1600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000" b="1">
                <a:solidFill>
                  <a:srgbClr val="FF0066"/>
                </a:solidFill>
              </a:rPr>
              <a:t>00</a:t>
            </a:r>
          </a:p>
        </p:txBody>
      </p:sp>
      <p:sp>
        <p:nvSpPr>
          <p:cNvPr id="60" name="Oval 116">
            <a:extLst>
              <a:ext uri="{FF2B5EF4-FFF2-40B4-BE49-F238E27FC236}">
                <a16:creationId xmlns:a16="http://schemas.microsoft.com/office/drawing/2014/main" id="{08F98ABE-9F89-6828-803F-F13CE5D8B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4416" y="4404396"/>
            <a:ext cx="1905000" cy="1600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b="1">
                <a:solidFill>
                  <a:srgbClr val="FF0066"/>
                </a:solidFill>
              </a:rPr>
              <a:t>Hết</a:t>
            </a:r>
          </a:p>
          <a:p>
            <a:pPr algn="ctr"/>
            <a:r>
              <a:rPr lang="en-US" altLang="en-US" sz="3200" b="1">
                <a:solidFill>
                  <a:srgbClr val="FF0066"/>
                </a:solidFill>
              </a:rPr>
              <a:t> giờ</a:t>
            </a:r>
          </a:p>
        </p:txBody>
      </p:sp>
      <p:sp>
        <p:nvSpPr>
          <p:cNvPr id="61" name="Oval 117">
            <a:extLst>
              <a:ext uri="{FF2B5EF4-FFF2-40B4-BE49-F238E27FC236}">
                <a16:creationId xmlns:a16="http://schemas.microsoft.com/office/drawing/2014/main" id="{078C02FC-E7DB-C792-557D-6DDBF94633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7816" y="6309396"/>
            <a:ext cx="762000" cy="533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>
                <a:solidFill>
                  <a:schemeClr val="bg1"/>
                </a:solidFill>
              </a:rPr>
              <a:t>Start</a:t>
            </a:r>
          </a:p>
        </p:txBody>
      </p:sp>
      <p:pic>
        <p:nvPicPr>
          <p:cNvPr id="62" name="Picture 119">
            <a:extLst>
              <a:ext uri="{FF2B5EF4-FFF2-40B4-BE49-F238E27FC236}">
                <a16:creationId xmlns:a16="http://schemas.microsoft.com/office/drawing/2014/main" id="{86CA0C50-E256-9920-39C6-8FA149C42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466" y="3966246"/>
            <a:ext cx="2643188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9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0"/>
                            </p:stCondLst>
                            <p:childTnLst>
                              <p:par>
                                <p:cTn id="65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69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500"/>
                            </p:stCondLst>
                            <p:childTnLst>
                              <p:par>
                                <p:cTn id="73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0"/>
                            </p:stCondLst>
                            <p:childTnLst>
                              <p:par>
                                <p:cTn id="77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500"/>
                            </p:stCondLst>
                            <p:childTnLst>
                              <p:par>
                                <p:cTn id="81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0"/>
                            </p:stCondLst>
                            <p:childTnLst>
                              <p:par>
                                <p:cTn id="85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1500"/>
                            </p:stCondLst>
                            <p:childTnLst>
                              <p:par>
                                <p:cTn id="89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000"/>
                            </p:stCondLst>
                            <p:childTnLst>
                              <p:par>
                                <p:cTn id="93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500"/>
                            </p:stCondLst>
                            <p:childTnLst>
                              <p:par>
                                <p:cTn id="97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1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7500"/>
                            </p:stCondLst>
                            <p:childTnLst>
                              <p:par>
                                <p:cTn id="105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09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500"/>
                            </p:stCondLst>
                            <p:childTnLst>
                              <p:par>
                                <p:cTn id="113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17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21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5000"/>
                            </p:stCondLst>
                            <p:childTnLst>
                              <p:par>
                                <p:cTn id="125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6500"/>
                            </p:stCondLst>
                            <p:childTnLst>
                              <p:par>
                                <p:cTn id="129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1B2B7E6-A991-F99B-DC80-AFBBA80146C1}"/>
              </a:ext>
            </a:extLst>
          </p:cNvPr>
          <p:cNvGrpSpPr/>
          <p:nvPr/>
        </p:nvGrpSpPr>
        <p:grpSpPr>
          <a:xfrm>
            <a:off x="21331" y="174251"/>
            <a:ext cx="12069068" cy="1560170"/>
            <a:chOff x="453813" y="484363"/>
            <a:chExt cx="13064575" cy="175587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A2E66FA-8CD5-2015-E5FC-DD5F3E7601FA}"/>
                </a:ext>
              </a:extLst>
            </p:cNvPr>
            <p:cNvGrpSpPr/>
            <p:nvPr/>
          </p:nvGrpSpPr>
          <p:grpSpPr>
            <a:xfrm>
              <a:off x="1177713" y="484363"/>
              <a:ext cx="12340675" cy="1755878"/>
              <a:chOff x="1177713" y="484363"/>
              <a:chExt cx="12340675" cy="1755878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D7CB673-AA99-2960-6BA2-F0DDDCA2EF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598" y="484363"/>
                <a:ext cx="12146790" cy="175587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810245-5159-96B3-A339-5649F3140E27}"/>
                  </a:ext>
                </a:extLst>
              </p:cNvPr>
              <p:cNvSpPr txBox="1"/>
              <p:nvPr/>
            </p:nvSpPr>
            <p:spPr>
              <a:xfrm>
                <a:off x="1177713" y="671885"/>
                <a:ext cx="11811936" cy="13855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Viết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các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đo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sau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dưới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dạng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đo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đơn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vị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algn="ctr"/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xăng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–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ti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–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mét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khối</a:t>
                </a:r>
                <a:endParaRPr lang="en-US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885BE2-92D5-7B2C-6B54-23C600F0E811}"/>
                </a:ext>
              </a:extLst>
            </p:cNvPr>
            <p:cNvGrpSpPr/>
            <p:nvPr/>
          </p:nvGrpSpPr>
          <p:grpSpPr>
            <a:xfrm>
              <a:off x="453813" y="489067"/>
              <a:ext cx="1764091" cy="1751175"/>
              <a:chOff x="453813" y="489067"/>
              <a:chExt cx="1764091" cy="1751175"/>
            </a:xfrm>
          </p:grpSpPr>
          <p:sp>
            <p:nvSpPr>
              <p:cNvPr id="5" name="Isosceles Triangle 4">
                <a:extLst>
                  <a:ext uri="{FF2B5EF4-FFF2-40B4-BE49-F238E27FC236}">
                    <a16:creationId xmlns:a16="http://schemas.microsoft.com/office/drawing/2014/main" id="{FB0D47C9-3E0E-C8A7-CFE4-EDCE1550C167}"/>
                  </a:ext>
                </a:extLst>
              </p:cNvPr>
              <p:cNvSpPr/>
              <p:nvPr/>
            </p:nvSpPr>
            <p:spPr>
              <a:xfrm>
                <a:off x="453813" y="489067"/>
                <a:ext cx="1764091" cy="1751175"/>
              </a:xfrm>
              <a:prstGeom prst="triangle">
                <a:avLst/>
              </a:prstGeom>
              <a:solidFill>
                <a:srgbClr val="FDDB87"/>
              </a:solidFill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4333900-6463-B077-5E05-555511B5D198}"/>
                  </a:ext>
                </a:extLst>
              </p:cNvPr>
              <p:cNvSpPr txBox="1"/>
              <p:nvPr/>
            </p:nvSpPr>
            <p:spPr>
              <a:xfrm>
                <a:off x="1193172" y="1058991"/>
                <a:ext cx="379036" cy="8313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4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sp>
        <p:nvSpPr>
          <p:cNvPr id="9" name="Google Shape;528;p15">
            <a:extLst>
              <a:ext uri="{FF2B5EF4-FFF2-40B4-BE49-F238E27FC236}">
                <a16:creationId xmlns:a16="http://schemas.microsoft.com/office/drawing/2014/main" id="{968E5B18-48B8-F2AB-E0B7-E24BD7AD7F73}"/>
              </a:ext>
            </a:extLst>
          </p:cNvPr>
          <p:cNvSpPr/>
          <p:nvPr/>
        </p:nvSpPr>
        <p:spPr>
          <a:xfrm>
            <a:off x="690071" y="2078380"/>
            <a:ext cx="10911877" cy="443874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548135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Google Shape;530;p15">
            <a:extLst>
              <a:ext uri="{FF2B5EF4-FFF2-40B4-BE49-F238E27FC236}">
                <a16:creationId xmlns:a16="http://schemas.microsoft.com/office/drawing/2014/main" id="{A3F3F96E-A5CB-E8C8-9B79-DA4ED99D0F52}"/>
              </a:ext>
            </a:extLst>
          </p:cNvPr>
          <p:cNvCxnSpPr/>
          <p:nvPr/>
        </p:nvCxnSpPr>
        <p:spPr>
          <a:xfrm>
            <a:off x="8287973" y="4801474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graphicFrame>
        <p:nvGraphicFramePr>
          <p:cNvPr id="11" name="Google Shape;531;p15">
            <a:extLst>
              <a:ext uri="{FF2B5EF4-FFF2-40B4-BE49-F238E27FC236}">
                <a16:creationId xmlns:a16="http://schemas.microsoft.com/office/drawing/2014/main" id="{F75D7462-FE1C-971C-093F-67ECF4E4A0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6767434"/>
              </p:ext>
            </p:extLst>
          </p:nvPr>
        </p:nvGraphicFramePr>
        <p:xfrm>
          <a:off x="1206500" y="2578100"/>
          <a:ext cx="10007600" cy="3520100"/>
        </p:xfrm>
        <a:graphic>
          <a:graphicData uri="http://schemas.openxmlformats.org/drawingml/2006/table">
            <a:tbl>
              <a:tblPr>
                <a:noFill/>
                <a:tableStyleId>{B442DBF1-9120-4B9B-82A9-D7CBEDD553F0}</a:tableStyleId>
              </a:tblPr>
              <a:tblGrid>
                <a:gridCol w="4835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72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681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1" u="none" strike="noStrike" cap="none" dirty="0">
                          <a:solidFill>
                            <a:srgbClr val="222A35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1,969 dm</a:t>
                      </a:r>
                      <a:r>
                        <a:rPr lang="en-US" sz="4000" b="1" u="none" strike="noStrike" cap="none" baseline="30000" dirty="0">
                          <a:solidFill>
                            <a:srgbClr val="222A35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4000" b="1" u="none" strike="noStrike" cap="none" dirty="0">
                        <a:solidFill>
                          <a:srgbClr val="222A35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00850" marR="100850" marT="45725" marB="45725" anchor="ctr">
                    <a:lnL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CA4B0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CA4B0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Calibri"/>
                        <a:buNone/>
                      </a:pPr>
                      <a:endParaRPr sz="4000" b="1" i="0" u="none" strike="noStrike" cap="none" dirty="0">
                        <a:solidFill>
                          <a:srgbClr val="22222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9400" marR="99400" marT="49700" marB="49700">
                    <a:lnL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CA4B0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CA4B0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366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00850" marR="100850" marT="45725" marB="45725" anchor="ctr">
                    <a:lnL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CA4B0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22221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4000" b="1" i="0" u="none" strike="noStrike" cap="none" dirty="0">
                          <a:solidFill>
                            <a:srgbClr val="22222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endParaRPr sz="4000" dirty="0"/>
                    </a:p>
                  </a:txBody>
                  <a:tcPr marL="99400" marR="99400" marT="49700" marB="49700">
                    <a:lnL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CA4B0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962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22A35"/>
                        </a:buClr>
                        <a:buSzPts val="3200"/>
                        <a:buFont typeface="Times New Roman"/>
                        <a:buNone/>
                      </a:pPr>
                      <a:r>
                        <a:rPr lang="en-US" sz="4000" b="1" dirty="0">
                          <a:solidFill>
                            <a:srgbClr val="222A35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19,54 m</a:t>
                      </a:r>
                      <a:r>
                        <a:rPr lang="en-US" sz="4000" b="1" baseline="30000" dirty="0">
                          <a:solidFill>
                            <a:srgbClr val="222A35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4000" b="1" i="0" dirty="0">
                        <a:solidFill>
                          <a:srgbClr val="222A35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00850" marR="100850" marT="45725" marB="45725" anchor="ctr">
                    <a:lnL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CA4B0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CA4B0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22221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4000" b="1" i="0" u="none" strike="noStrike" cap="none" dirty="0">
                          <a:solidFill>
                            <a:srgbClr val="22222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endParaRPr sz="4000" dirty="0"/>
                    </a:p>
                  </a:txBody>
                  <a:tcPr marL="99400" marR="99400" marT="49700" marB="49700">
                    <a:lnL w="28575" cap="flat" cmpd="sng">
                      <a:solidFill>
                        <a:srgbClr val="CA4B0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CA4B0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Google Shape;533;p15">
            <a:extLst>
              <a:ext uri="{FF2B5EF4-FFF2-40B4-BE49-F238E27FC236}">
                <a16:creationId xmlns:a16="http://schemas.microsoft.com/office/drawing/2014/main" id="{6A0012E6-2ED9-3996-C595-481C6FA99A27}"/>
              </a:ext>
            </a:extLst>
          </p:cNvPr>
          <p:cNvSpPr/>
          <p:nvPr/>
        </p:nvSpPr>
        <p:spPr>
          <a:xfrm>
            <a:off x="7241940" y="2751589"/>
            <a:ext cx="2762239" cy="579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1 969 cm</a:t>
            </a:r>
            <a:r>
              <a:rPr lang="en-US" sz="4000" b="1" baseline="300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-US" sz="40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800" dirty="0">
              <a:solidFill>
                <a:srgbClr val="0000FF"/>
              </a:solidFill>
            </a:endParaRPr>
          </a:p>
        </p:txBody>
      </p:sp>
      <p:sp>
        <p:nvSpPr>
          <p:cNvPr id="14" name="Google Shape;534;p15">
            <a:extLst>
              <a:ext uri="{FF2B5EF4-FFF2-40B4-BE49-F238E27FC236}">
                <a16:creationId xmlns:a16="http://schemas.microsoft.com/office/drawing/2014/main" id="{AB6FB893-61FD-C445-B487-573A1C752C8B}"/>
              </a:ext>
            </a:extLst>
          </p:cNvPr>
          <p:cNvSpPr/>
          <p:nvPr/>
        </p:nvSpPr>
        <p:spPr>
          <a:xfrm>
            <a:off x="6796798" y="5210436"/>
            <a:ext cx="3659635" cy="579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19 540 000 cm</a:t>
            </a:r>
            <a:r>
              <a:rPr lang="en-US" sz="4000" b="1" baseline="300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4000" b="1" dirty="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" name="Google Shape;535;p15">
            <a:extLst>
              <a:ext uri="{FF2B5EF4-FFF2-40B4-BE49-F238E27FC236}">
                <a16:creationId xmlns:a16="http://schemas.microsoft.com/office/drawing/2014/main" id="{D925B20A-233F-8CE6-6FC6-3FBAC1742312}"/>
              </a:ext>
            </a:extLst>
          </p:cNvPr>
          <p:cNvSpPr/>
          <p:nvPr/>
        </p:nvSpPr>
        <p:spPr>
          <a:xfrm>
            <a:off x="8121580" y="4645600"/>
            <a:ext cx="306475" cy="2145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536;p15">
            <a:extLst>
              <a:ext uri="{FF2B5EF4-FFF2-40B4-BE49-F238E27FC236}">
                <a16:creationId xmlns:a16="http://schemas.microsoft.com/office/drawing/2014/main" id="{4781F7D9-571E-EDCA-DD51-B907BED9E46D}"/>
              </a:ext>
            </a:extLst>
          </p:cNvPr>
          <p:cNvSpPr/>
          <p:nvPr/>
        </p:nvSpPr>
        <p:spPr>
          <a:xfrm>
            <a:off x="6586001" y="3948087"/>
            <a:ext cx="4031744" cy="579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250 000 cm</a:t>
            </a:r>
            <a:r>
              <a:rPr lang="en-US" sz="4000" b="1" baseline="300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1800" dirty="0">
              <a:solidFill>
                <a:srgbClr val="0000FF"/>
              </a:solidFill>
            </a:endParaRPr>
          </a:p>
        </p:txBody>
      </p:sp>
      <p:grpSp>
        <p:nvGrpSpPr>
          <p:cNvPr id="17" name="Google Shape;537;p15">
            <a:extLst>
              <a:ext uri="{FF2B5EF4-FFF2-40B4-BE49-F238E27FC236}">
                <a16:creationId xmlns:a16="http://schemas.microsoft.com/office/drawing/2014/main" id="{5D8BFEB3-9975-0948-8D77-2DC68ACF65A2}"/>
              </a:ext>
            </a:extLst>
          </p:cNvPr>
          <p:cNvGrpSpPr/>
          <p:nvPr/>
        </p:nvGrpSpPr>
        <p:grpSpPr>
          <a:xfrm>
            <a:off x="2767450" y="3647707"/>
            <a:ext cx="2020441" cy="1562874"/>
            <a:chOff x="7176864" y="660938"/>
            <a:chExt cx="1098435" cy="1563737"/>
          </a:xfrm>
        </p:grpSpPr>
        <p:sp>
          <p:nvSpPr>
            <p:cNvPr id="18" name="Google Shape;538;p15">
              <a:extLst>
                <a:ext uri="{FF2B5EF4-FFF2-40B4-BE49-F238E27FC236}">
                  <a16:creationId xmlns:a16="http://schemas.microsoft.com/office/drawing/2014/main" id="{9B906FD7-8C30-9B31-A9D7-D00C740853A0}"/>
                </a:ext>
              </a:extLst>
            </p:cNvPr>
            <p:cNvSpPr txBox="1"/>
            <p:nvPr/>
          </p:nvSpPr>
          <p:spPr>
            <a:xfrm>
              <a:off x="7239000" y="660938"/>
              <a:ext cx="389850" cy="7082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</a:t>
              </a:r>
              <a:endParaRPr sz="1800"/>
            </a:p>
          </p:txBody>
        </p:sp>
        <p:sp>
          <p:nvSpPr>
            <p:cNvPr id="19" name="Google Shape;539;p15">
              <a:extLst>
                <a:ext uri="{FF2B5EF4-FFF2-40B4-BE49-F238E27FC236}">
                  <a16:creationId xmlns:a16="http://schemas.microsoft.com/office/drawing/2014/main" id="{7D07089B-27C0-ADDA-54FC-F478D10FDAE5}"/>
                </a:ext>
              </a:extLst>
            </p:cNvPr>
            <p:cNvSpPr txBox="1"/>
            <p:nvPr/>
          </p:nvSpPr>
          <p:spPr>
            <a:xfrm>
              <a:off x="7232096" y="1156259"/>
              <a:ext cx="389850" cy="7082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4</a:t>
              </a:r>
              <a:endParaRPr sz="1800" dirty="0"/>
            </a:p>
          </p:txBody>
        </p:sp>
        <p:cxnSp>
          <p:nvCxnSpPr>
            <p:cNvPr id="20" name="Google Shape;540;p15">
              <a:extLst>
                <a:ext uri="{FF2B5EF4-FFF2-40B4-BE49-F238E27FC236}">
                  <a16:creationId xmlns:a16="http://schemas.microsoft.com/office/drawing/2014/main" id="{2D9E1D82-FF6D-16AE-D21E-94C785B447E4}"/>
                </a:ext>
              </a:extLst>
            </p:cNvPr>
            <p:cNvCxnSpPr/>
            <p:nvPr/>
          </p:nvCxnSpPr>
          <p:spPr>
            <a:xfrm>
              <a:off x="7176864" y="1283030"/>
              <a:ext cx="380924" cy="1589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1" name="Google Shape;541;p15">
              <a:extLst>
                <a:ext uri="{FF2B5EF4-FFF2-40B4-BE49-F238E27FC236}">
                  <a16:creationId xmlns:a16="http://schemas.microsoft.com/office/drawing/2014/main" id="{2C679097-641B-F5DB-D81C-516F55594F80}"/>
                </a:ext>
              </a:extLst>
            </p:cNvPr>
            <p:cNvSpPr/>
            <p:nvPr/>
          </p:nvSpPr>
          <p:spPr>
            <a:xfrm>
              <a:off x="7613070" y="900545"/>
              <a:ext cx="662229" cy="13241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</a:t>
              </a:r>
              <a:r>
                <a:rPr lang="en-US" sz="4000" b="1" baseline="30000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3</a:t>
              </a:r>
              <a:endParaRPr sz="4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633B62B-D7BD-25A0-0282-D91C617DBA0E}"/>
              </a:ext>
            </a:extLst>
          </p:cNvPr>
          <p:cNvCxnSpPr>
            <a:cxnSpLocks/>
          </p:cNvCxnSpPr>
          <p:nvPr/>
        </p:nvCxnSpPr>
        <p:spPr>
          <a:xfrm flipV="1">
            <a:off x="1243583" y="889000"/>
            <a:ext cx="877317" cy="39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E884BD8-BFCE-0D70-E99A-E58D83E1443D}"/>
              </a:ext>
            </a:extLst>
          </p:cNvPr>
          <p:cNvCxnSpPr>
            <a:cxnSpLocks/>
          </p:cNvCxnSpPr>
          <p:nvPr/>
        </p:nvCxnSpPr>
        <p:spPr>
          <a:xfrm>
            <a:off x="4050283" y="1519216"/>
            <a:ext cx="42245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253149" y="4424830"/>
            <a:ext cx="4966776" cy="130287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Chúc</a:t>
            </a:r>
            <a:r>
              <a:rPr lang="en-US" sz="40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mừng</a:t>
            </a:r>
            <a:r>
              <a:rPr lang="en-US" sz="40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bạn</a:t>
            </a:r>
            <a:r>
              <a:rPr lang="en-US" sz="40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đã</a:t>
            </a:r>
            <a:r>
              <a:rPr lang="en-US" sz="40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vượt</a:t>
            </a:r>
            <a:r>
              <a:rPr lang="en-US" sz="40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qua </a:t>
            </a:r>
            <a:r>
              <a:rPr lang="en-US" sz="4000" b="1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chặng</a:t>
            </a:r>
            <a:r>
              <a:rPr lang="en-US" sz="40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thứ</a:t>
            </a:r>
            <a:r>
              <a:rPr lang="en-US" sz="40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2</a:t>
            </a:r>
            <a:endParaRPr lang="en-US" sz="40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802878" y="632930"/>
            <a:ext cx="183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 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hlinkClick r:id="rId7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5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9" grpId="0"/>
      <p:bldP spid="29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17"/>
          <p:cNvSpPr/>
          <p:nvPr/>
        </p:nvSpPr>
        <p:spPr>
          <a:xfrm>
            <a:off x="403526" y="2430208"/>
            <a:ext cx="11654315" cy="426927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548135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62" name="Google Shape;562;p17"/>
          <p:cNvGrpSpPr/>
          <p:nvPr/>
        </p:nvGrpSpPr>
        <p:grpSpPr>
          <a:xfrm>
            <a:off x="842995" y="147192"/>
            <a:ext cx="11197729" cy="2677616"/>
            <a:chOff x="1641105" y="400381"/>
            <a:chExt cx="8617434" cy="2677616"/>
          </a:xfrm>
        </p:grpSpPr>
        <p:sp>
          <p:nvSpPr>
            <p:cNvPr id="565" name="Google Shape;565;p17"/>
            <p:cNvSpPr/>
            <p:nvPr/>
          </p:nvSpPr>
          <p:spPr>
            <a:xfrm>
              <a:off x="1641105" y="411706"/>
              <a:ext cx="8617433" cy="2090011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57150" cap="flat" cmpd="sng">
              <a:noFill/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566;p17"/>
            <p:cNvSpPr txBox="1"/>
            <p:nvPr/>
          </p:nvSpPr>
          <p:spPr>
            <a:xfrm>
              <a:off x="1941395" y="400381"/>
              <a:ext cx="8317144" cy="2677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Một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hình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hộp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chữ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nhật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bằng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bìa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có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chiều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dài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5dm;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chiều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rộng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3dm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và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chiều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cao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2dm.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Hỏi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có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thể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xếp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được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bao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nhiêu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hình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lập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phương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1dm</a:t>
              </a:r>
              <a:r>
                <a:rPr lang="en-US" sz="2800" b="1" baseline="30000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3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để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đầy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cái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hộp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đó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?</a:t>
              </a:r>
              <a:b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</a:br>
              <a:endParaRPr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E05D73A-2762-D12B-E32D-777CBC96E78F}"/>
              </a:ext>
            </a:extLst>
          </p:cNvPr>
          <p:cNvGrpSpPr/>
          <p:nvPr/>
        </p:nvGrpSpPr>
        <p:grpSpPr>
          <a:xfrm>
            <a:off x="22101" y="78552"/>
            <a:ext cx="1193982" cy="1108990"/>
            <a:chOff x="457200" y="275897"/>
            <a:chExt cx="1447800" cy="1248103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7C0DA9A9-FAC8-B036-E0E4-C8AB2F67B680}"/>
                </a:ext>
              </a:extLst>
            </p:cNvPr>
            <p:cNvSpPr/>
            <p:nvPr/>
          </p:nvSpPr>
          <p:spPr>
            <a:xfrm>
              <a:off x="457200" y="275897"/>
              <a:ext cx="1447800" cy="1248103"/>
            </a:xfrm>
            <a:prstGeom prst="triangle">
              <a:avLst/>
            </a:prstGeom>
            <a:solidFill>
              <a:srgbClr val="FDDB87"/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1E5FA22-7C24-95F1-3268-79F374547395}"/>
                </a:ext>
              </a:extLst>
            </p:cNvPr>
            <p:cNvSpPr txBox="1"/>
            <p:nvPr/>
          </p:nvSpPr>
          <p:spPr>
            <a:xfrm>
              <a:off x="1028202" y="615905"/>
              <a:ext cx="379036" cy="83132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8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277CDEB-34EC-0969-8FAE-3D7E20BB34D6}"/>
              </a:ext>
            </a:extLst>
          </p:cNvPr>
          <p:cNvCxnSpPr>
            <a:cxnSpLocks/>
          </p:cNvCxnSpPr>
          <p:nvPr/>
        </p:nvCxnSpPr>
        <p:spPr>
          <a:xfrm>
            <a:off x="6636962" y="749995"/>
            <a:ext cx="233253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009DFCF-C11C-1A39-95E9-4225F73E6166}"/>
              </a:ext>
            </a:extLst>
          </p:cNvPr>
          <p:cNvCxnSpPr>
            <a:cxnSpLocks/>
          </p:cNvCxnSpPr>
          <p:nvPr/>
        </p:nvCxnSpPr>
        <p:spPr>
          <a:xfrm>
            <a:off x="9110824" y="749995"/>
            <a:ext cx="233253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42D69B3-6487-D9C2-BC6D-092B6E639AF5}"/>
              </a:ext>
            </a:extLst>
          </p:cNvPr>
          <p:cNvCxnSpPr>
            <a:cxnSpLocks/>
          </p:cNvCxnSpPr>
          <p:nvPr/>
        </p:nvCxnSpPr>
        <p:spPr>
          <a:xfrm>
            <a:off x="5283709" y="1436690"/>
            <a:ext cx="6362191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FCA2D41-EB7D-8EB4-80B1-6AB8744F0F82}"/>
              </a:ext>
            </a:extLst>
          </p:cNvPr>
          <p:cNvCxnSpPr>
            <a:cxnSpLocks/>
          </p:cNvCxnSpPr>
          <p:nvPr/>
        </p:nvCxnSpPr>
        <p:spPr>
          <a:xfrm>
            <a:off x="5283709" y="1500190"/>
            <a:ext cx="6362191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Google Shape;572;p17">
            <a:extLst>
              <a:ext uri="{FF2B5EF4-FFF2-40B4-BE49-F238E27FC236}">
                <a16:creationId xmlns:a16="http://schemas.microsoft.com/office/drawing/2014/main" id="{045EA841-E399-4D0C-8A6E-9AE82ACDB3DE}"/>
              </a:ext>
            </a:extLst>
          </p:cNvPr>
          <p:cNvSpPr txBox="1"/>
          <p:nvPr/>
        </p:nvSpPr>
        <p:spPr>
          <a:xfrm>
            <a:off x="2237342" y="5874902"/>
            <a:ext cx="127870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190C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5dm</a:t>
            </a:r>
            <a:endParaRPr/>
          </a:p>
        </p:txBody>
      </p:sp>
      <p:sp>
        <p:nvSpPr>
          <p:cNvPr id="8" name="Google Shape;573;p17">
            <a:extLst>
              <a:ext uri="{FF2B5EF4-FFF2-40B4-BE49-F238E27FC236}">
                <a16:creationId xmlns:a16="http://schemas.microsoft.com/office/drawing/2014/main" id="{3FB40ACE-73CF-3172-05E1-0F98207F03C8}"/>
              </a:ext>
            </a:extLst>
          </p:cNvPr>
          <p:cNvSpPr txBox="1"/>
          <p:nvPr/>
        </p:nvSpPr>
        <p:spPr>
          <a:xfrm>
            <a:off x="4522657" y="5392766"/>
            <a:ext cx="115083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3dm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9" name="Google Shape;574;p17">
            <a:extLst>
              <a:ext uri="{FF2B5EF4-FFF2-40B4-BE49-F238E27FC236}">
                <a16:creationId xmlns:a16="http://schemas.microsoft.com/office/drawing/2014/main" id="{64B59682-D4C1-AC89-70B3-2369BC0E9C37}"/>
              </a:ext>
            </a:extLst>
          </p:cNvPr>
          <p:cNvSpPr txBox="1"/>
          <p:nvPr/>
        </p:nvSpPr>
        <p:spPr>
          <a:xfrm>
            <a:off x="4899657" y="4390278"/>
            <a:ext cx="127870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190C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2dm</a:t>
            </a:r>
            <a:endParaRPr/>
          </a:p>
        </p:txBody>
      </p:sp>
      <p:sp>
        <p:nvSpPr>
          <p:cNvPr id="13" name="Google Shape;590;p17">
            <a:extLst>
              <a:ext uri="{FF2B5EF4-FFF2-40B4-BE49-F238E27FC236}">
                <a16:creationId xmlns:a16="http://schemas.microsoft.com/office/drawing/2014/main" id="{B2FF3DC1-5CC6-E25B-3863-F185778193ED}"/>
              </a:ext>
            </a:extLst>
          </p:cNvPr>
          <p:cNvSpPr/>
          <p:nvPr/>
        </p:nvSpPr>
        <p:spPr>
          <a:xfrm>
            <a:off x="1480770" y="2853082"/>
            <a:ext cx="749356" cy="77271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591;p17">
            <a:extLst>
              <a:ext uri="{FF2B5EF4-FFF2-40B4-BE49-F238E27FC236}">
                <a16:creationId xmlns:a16="http://schemas.microsoft.com/office/drawing/2014/main" id="{016FF0FF-7176-E129-E79B-8DEA4E05C2FF}"/>
              </a:ext>
            </a:extLst>
          </p:cNvPr>
          <p:cNvSpPr txBox="1"/>
          <p:nvPr/>
        </p:nvSpPr>
        <p:spPr>
          <a:xfrm>
            <a:off x="1216083" y="3634454"/>
            <a:ext cx="98456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1dm</a:t>
            </a:r>
            <a:r>
              <a:rPr lang="en-US" sz="2800" b="1" baseline="30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28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8" name="Google Shape;612;p17">
            <a:extLst>
              <a:ext uri="{FF2B5EF4-FFF2-40B4-BE49-F238E27FC236}">
                <a16:creationId xmlns:a16="http://schemas.microsoft.com/office/drawing/2014/main" id="{9A8EF1A2-5D77-DC38-CCF2-C7AE8FBDCBA4}"/>
              </a:ext>
            </a:extLst>
          </p:cNvPr>
          <p:cNvGrpSpPr/>
          <p:nvPr/>
        </p:nvGrpSpPr>
        <p:grpSpPr>
          <a:xfrm>
            <a:off x="1392998" y="4067474"/>
            <a:ext cx="3383541" cy="1856063"/>
            <a:chOff x="576" y="3139"/>
            <a:chExt cx="1210" cy="653"/>
          </a:xfrm>
        </p:grpSpPr>
        <p:sp>
          <p:nvSpPr>
            <p:cNvPr id="20" name="Google Shape;613;p17">
              <a:extLst>
                <a:ext uri="{FF2B5EF4-FFF2-40B4-BE49-F238E27FC236}">
                  <a16:creationId xmlns:a16="http://schemas.microsoft.com/office/drawing/2014/main" id="{D92F4A90-C4E5-EA78-FD89-BF559D1C112F}"/>
                </a:ext>
              </a:extLst>
            </p:cNvPr>
            <p:cNvSpPr/>
            <p:nvPr/>
          </p:nvSpPr>
          <p:spPr>
            <a:xfrm>
              <a:off x="576" y="3368"/>
              <a:ext cx="960" cy="424"/>
            </a:xfrm>
            <a:prstGeom prst="rect">
              <a:avLst/>
            </a:prstGeom>
            <a:noFill/>
            <a:ln w="28575" cap="flat" cmpd="sng">
              <a:solidFill>
                <a:srgbClr val="FF33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6" name="Google Shape;614;p17">
              <a:extLst>
                <a:ext uri="{FF2B5EF4-FFF2-40B4-BE49-F238E27FC236}">
                  <a16:creationId xmlns:a16="http://schemas.microsoft.com/office/drawing/2014/main" id="{929F6585-55DF-1E70-35C4-98DA2A9C55B4}"/>
                </a:ext>
              </a:extLst>
            </p:cNvPr>
            <p:cNvCxnSpPr/>
            <p:nvPr/>
          </p:nvCxnSpPr>
          <p:spPr>
            <a:xfrm rot="10800000" flipH="1">
              <a:off x="1538" y="3139"/>
              <a:ext cx="241" cy="234"/>
            </a:xfrm>
            <a:prstGeom prst="straightConnector1">
              <a:avLst/>
            </a:prstGeom>
            <a:noFill/>
            <a:ln w="28575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615;p17">
              <a:extLst>
                <a:ext uri="{FF2B5EF4-FFF2-40B4-BE49-F238E27FC236}">
                  <a16:creationId xmlns:a16="http://schemas.microsoft.com/office/drawing/2014/main" id="{C102F5AF-C709-F4DB-124B-75063678DEE1}"/>
                </a:ext>
              </a:extLst>
            </p:cNvPr>
            <p:cNvCxnSpPr>
              <a:cxnSpLocks/>
            </p:cNvCxnSpPr>
            <p:nvPr/>
          </p:nvCxnSpPr>
          <p:spPr>
            <a:xfrm>
              <a:off x="1781" y="3139"/>
              <a:ext cx="0" cy="412"/>
            </a:xfrm>
            <a:prstGeom prst="straightConnector1">
              <a:avLst/>
            </a:prstGeom>
            <a:noFill/>
            <a:ln w="28575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616;p17">
              <a:extLst>
                <a:ext uri="{FF2B5EF4-FFF2-40B4-BE49-F238E27FC236}">
                  <a16:creationId xmlns:a16="http://schemas.microsoft.com/office/drawing/2014/main" id="{2EFAC4DE-6E2A-3C8F-ECD5-0332F4BB83AC}"/>
                </a:ext>
              </a:extLst>
            </p:cNvPr>
            <p:cNvCxnSpPr/>
            <p:nvPr/>
          </p:nvCxnSpPr>
          <p:spPr>
            <a:xfrm flipH="1">
              <a:off x="1536" y="3546"/>
              <a:ext cx="250" cy="246"/>
            </a:xfrm>
            <a:prstGeom prst="straightConnector1">
              <a:avLst/>
            </a:prstGeom>
            <a:noFill/>
            <a:ln w="28575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617;p17">
              <a:extLst>
                <a:ext uri="{FF2B5EF4-FFF2-40B4-BE49-F238E27FC236}">
                  <a16:creationId xmlns:a16="http://schemas.microsoft.com/office/drawing/2014/main" id="{E8C41ECD-C7F4-4468-FDBA-E2C47C9DD594}"/>
                </a:ext>
              </a:extLst>
            </p:cNvPr>
            <p:cNvCxnSpPr/>
            <p:nvPr/>
          </p:nvCxnSpPr>
          <p:spPr>
            <a:xfrm>
              <a:off x="825" y="3141"/>
              <a:ext cx="960" cy="0"/>
            </a:xfrm>
            <a:prstGeom prst="straightConnector1">
              <a:avLst/>
            </a:prstGeom>
            <a:noFill/>
            <a:ln w="28575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618;p17">
              <a:extLst>
                <a:ext uri="{FF2B5EF4-FFF2-40B4-BE49-F238E27FC236}">
                  <a16:creationId xmlns:a16="http://schemas.microsoft.com/office/drawing/2014/main" id="{24D74528-C853-1891-9858-34916D2B2A23}"/>
                </a:ext>
              </a:extLst>
            </p:cNvPr>
            <p:cNvCxnSpPr/>
            <p:nvPr/>
          </p:nvCxnSpPr>
          <p:spPr>
            <a:xfrm flipH="1">
              <a:off x="582" y="3139"/>
              <a:ext cx="243" cy="229"/>
            </a:xfrm>
            <a:prstGeom prst="straightConnector1">
              <a:avLst/>
            </a:prstGeom>
            <a:noFill/>
            <a:ln w="28575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31" name="Google Shape;559;p17">
            <a:extLst>
              <a:ext uri="{FF2B5EF4-FFF2-40B4-BE49-F238E27FC236}">
                <a16:creationId xmlns:a16="http://schemas.microsoft.com/office/drawing/2014/main" id="{074C4802-1552-BB54-1DD8-C7EA1FE8F553}"/>
              </a:ext>
            </a:extLst>
          </p:cNvPr>
          <p:cNvCxnSpPr/>
          <p:nvPr/>
        </p:nvCxnSpPr>
        <p:spPr>
          <a:xfrm>
            <a:off x="2091744" y="5184521"/>
            <a:ext cx="2684463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2" name="Google Shape;560;p17">
            <a:extLst>
              <a:ext uri="{FF2B5EF4-FFF2-40B4-BE49-F238E27FC236}">
                <a16:creationId xmlns:a16="http://schemas.microsoft.com/office/drawing/2014/main" id="{E887AB69-B078-78B8-06ED-391BF0762DF6}"/>
              </a:ext>
            </a:extLst>
          </p:cNvPr>
          <p:cNvCxnSpPr/>
          <p:nvPr/>
        </p:nvCxnSpPr>
        <p:spPr>
          <a:xfrm>
            <a:off x="2125301" y="4079824"/>
            <a:ext cx="30759" cy="1071571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3" name="Google Shape;561;p17">
            <a:extLst>
              <a:ext uri="{FF2B5EF4-FFF2-40B4-BE49-F238E27FC236}">
                <a16:creationId xmlns:a16="http://schemas.microsoft.com/office/drawing/2014/main" id="{52FFC0FD-7162-9AB5-2943-382563E341F9}"/>
              </a:ext>
            </a:extLst>
          </p:cNvPr>
          <p:cNvCxnSpPr>
            <a:cxnSpLocks/>
          </p:cNvCxnSpPr>
          <p:nvPr/>
        </p:nvCxnSpPr>
        <p:spPr>
          <a:xfrm flipH="1">
            <a:off x="1417344" y="5234317"/>
            <a:ext cx="708866" cy="70916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6" name="Google Shape;530;p15">
            <a:extLst>
              <a:ext uri="{FF2B5EF4-FFF2-40B4-BE49-F238E27FC236}">
                <a16:creationId xmlns:a16="http://schemas.microsoft.com/office/drawing/2014/main" id="{5E08DE6A-69F7-B342-EF7E-35F774F8317F}"/>
              </a:ext>
            </a:extLst>
          </p:cNvPr>
          <p:cNvCxnSpPr/>
          <p:nvPr/>
        </p:nvCxnSpPr>
        <p:spPr>
          <a:xfrm>
            <a:off x="6730355" y="4323556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7" name="Google Shape;535;p15">
            <a:extLst>
              <a:ext uri="{FF2B5EF4-FFF2-40B4-BE49-F238E27FC236}">
                <a16:creationId xmlns:a16="http://schemas.microsoft.com/office/drawing/2014/main" id="{E6ECA83A-DB07-BA65-5F83-F3446D86A4FF}"/>
              </a:ext>
            </a:extLst>
          </p:cNvPr>
          <p:cNvSpPr/>
          <p:nvPr/>
        </p:nvSpPr>
        <p:spPr>
          <a:xfrm>
            <a:off x="6563962" y="4167682"/>
            <a:ext cx="306475" cy="2145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13768E2-39F3-24AF-BAAA-B31CEAD8504E}"/>
              </a:ext>
            </a:extLst>
          </p:cNvPr>
          <p:cNvCxnSpPr>
            <a:cxnSpLocks/>
          </p:cNvCxnSpPr>
          <p:nvPr/>
        </p:nvCxnSpPr>
        <p:spPr>
          <a:xfrm>
            <a:off x="2809457" y="749995"/>
            <a:ext cx="20902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1261DDB-366C-EFC3-956B-D0BFE482C0A4}"/>
              </a:ext>
            </a:extLst>
          </p:cNvPr>
          <p:cNvCxnSpPr>
            <a:cxnSpLocks/>
          </p:cNvCxnSpPr>
          <p:nvPr/>
        </p:nvCxnSpPr>
        <p:spPr>
          <a:xfrm>
            <a:off x="1296018" y="1412837"/>
            <a:ext cx="233253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517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3" grpId="0" animBg="1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17"/>
          <p:cNvSpPr/>
          <p:nvPr/>
        </p:nvSpPr>
        <p:spPr>
          <a:xfrm>
            <a:off x="403526" y="2430208"/>
            <a:ext cx="11654315" cy="426927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548135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62" name="Google Shape;562;p17"/>
          <p:cNvGrpSpPr/>
          <p:nvPr/>
        </p:nvGrpSpPr>
        <p:grpSpPr>
          <a:xfrm>
            <a:off x="842995" y="147192"/>
            <a:ext cx="11197729" cy="2677616"/>
            <a:chOff x="1641105" y="400381"/>
            <a:chExt cx="8617434" cy="2677616"/>
          </a:xfrm>
        </p:grpSpPr>
        <p:sp>
          <p:nvSpPr>
            <p:cNvPr id="565" name="Google Shape;565;p17"/>
            <p:cNvSpPr/>
            <p:nvPr/>
          </p:nvSpPr>
          <p:spPr>
            <a:xfrm>
              <a:off x="1641105" y="411706"/>
              <a:ext cx="8617433" cy="2090011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57150" cap="flat" cmpd="sng">
              <a:noFill/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566;p17"/>
            <p:cNvSpPr txBox="1"/>
            <p:nvPr/>
          </p:nvSpPr>
          <p:spPr>
            <a:xfrm>
              <a:off x="1941395" y="400381"/>
              <a:ext cx="8317144" cy="2677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Một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hình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hộp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chữ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nhật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bằng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bìa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có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chiều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dài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5dm;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chiều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rộng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3dm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và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chiều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cao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2dm.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Hỏi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có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thể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xếp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được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bao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nhiêu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hình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lập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phương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1dm</a:t>
              </a:r>
              <a:r>
                <a:rPr lang="en-US" sz="2800" b="1" baseline="30000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3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để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đầy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cái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hộp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đó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?</a:t>
              </a:r>
              <a:b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</a:br>
              <a:endParaRPr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E05D73A-2762-D12B-E32D-777CBC96E78F}"/>
              </a:ext>
            </a:extLst>
          </p:cNvPr>
          <p:cNvGrpSpPr/>
          <p:nvPr/>
        </p:nvGrpSpPr>
        <p:grpSpPr>
          <a:xfrm>
            <a:off x="22101" y="78552"/>
            <a:ext cx="1193982" cy="1108990"/>
            <a:chOff x="457200" y="275897"/>
            <a:chExt cx="1447800" cy="1248103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7C0DA9A9-FAC8-B036-E0E4-C8AB2F67B680}"/>
                </a:ext>
              </a:extLst>
            </p:cNvPr>
            <p:cNvSpPr/>
            <p:nvPr/>
          </p:nvSpPr>
          <p:spPr>
            <a:xfrm>
              <a:off x="457200" y="275897"/>
              <a:ext cx="1447800" cy="1248103"/>
            </a:xfrm>
            <a:prstGeom prst="triangle">
              <a:avLst/>
            </a:prstGeom>
            <a:solidFill>
              <a:srgbClr val="FDDB87"/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1E5FA22-7C24-95F1-3268-79F374547395}"/>
                </a:ext>
              </a:extLst>
            </p:cNvPr>
            <p:cNvSpPr txBox="1"/>
            <p:nvPr/>
          </p:nvSpPr>
          <p:spPr>
            <a:xfrm>
              <a:off x="1028202" y="615905"/>
              <a:ext cx="379036" cy="83132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8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277CDEB-34EC-0969-8FAE-3D7E20BB34D6}"/>
              </a:ext>
            </a:extLst>
          </p:cNvPr>
          <p:cNvCxnSpPr>
            <a:cxnSpLocks/>
          </p:cNvCxnSpPr>
          <p:nvPr/>
        </p:nvCxnSpPr>
        <p:spPr>
          <a:xfrm>
            <a:off x="6636962" y="749995"/>
            <a:ext cx="233253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009DFCF-C11C-1A39-95E9-4225F73E6166}"/>
              </a:ext>
            </a:extLst>
          </p:cNvPr>
          <p:cNvCxnSpPr>
            <a:cxnSpLocks/>
          </p:cNvCxnSpPr>
          <p:nvPr/>
        </p:nvCxnSpPr>
        <p:spPr>
          <a:xfrm>
            <a:off x="9110824" y="749995"/>
            <a:ext cx="233253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42D69B3-6487-D9C2-BC6D-092B6E639AF5}"/>
              </a:ext>
            </a:extLst>
          </p:cNvPr>
          <p:cNvCxnSpPr>
            <a:cxnSpLocks/>
          </p:cNvCxnSpPr>
          <p:nvPr/>
        </p:nvCxnSpPr>
        <p:spPr>
          <a:xfrm>
            <a:off x="5283709" y="1436690"/>
            <a:ext cx="6362191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FCA2D41-EB7D-8EB4-80B1-6AB8744F0F82}"/>
              </a:ext>
            </a:extLst>
          </p:cNvPr>
          <p:cNvCxnSpPr>
            <a:cxnSpLocks/>
          </p:cNvCxnSpPr>
          <p:nvPr/>
        </p:nvCxnSpPr>
        <p:spPr>
          <a:xfrm>
            <a:off x="5283709" y="1500190"/>
            <a:ext cx="6362191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Google Shape;572;p17">
            <a:extLst>
              <a:ext uri="{FF2B5EF4-FFF2-40B4-BE49-F238E27FC236}">
                <a16:creationId xmlns:a16="http://schemas.microsoft.com/office/drawing/2014/main" id="{045EA841-E399-4D0C-8A6E-9AE82ACDB3DE}"/>
              </a:ext>
            </a:extLst>
          </p:cNvPr>
          <p:cNvSpPr txBox="1"/>
          <p:nvPr/>
        </p:nvSpPr>
        <p:spPr>
          <a:xfrm>
            <a:off x="2237342" y="5874902"/>
            <a:ext cx="127870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190C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5dm</a:t>
            </a:r>
            <a:endParaRPr/>
          </a:p>
        </p:txBody>
      </p:sp>
      <p:sp>
        <p:nvSpPr>
          <p:cNvPr id="8" name="Google Shape;573;p17">
            <a:extLst>
              <a:ext uri="{FF2B5EF4-FFF2-40B4-BE49-F238E27FC236}">
                <a16:creationId xmlns:a16="http://schemas.microsoft.com/office/drawing/2014/main" id="{3FB40ACE-73CF-3172-05E1-0F98207F03C8}"/>
              </a:ext>
            </a:extLst>
          </p:cNvPr>
          <p:cNvSpPr txBox="1"/>
          <p:nvPr/>
        </p:nvSpPr>
        <p:spPr>
          <a:xfrm>
            <a:off x="4522657" y="5392766"/>
            <a:ext cx="115083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3dm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9" name="Google Shape;574;p17">
            <a:extLst>
              <a:ext uri="{FF2B5EF4-FFF2-40B4-BE49-F238E27FC236}">
                <a16:creationId xmlns:a16="http://schemas.microsoft.com/office/drawing/2014/main" id="{64B59682-D4C1-AC89-70B3-2369BC0E9C37}"/>
              </a:ext>
            </a:extLst>
          </p:cNvPr>
          <p:cNvSpPr txBox="1"/>
          <p:nvPr/>
        </p:nvSpPr>
        <p:spPr>
          <a:xfrm>
            <a:off x="4899657" y="4390278"/>
            <a:ext cx="127870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190C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2dm</a:t>
            </a:r>
            <a:endParaRPr/>
          </a:p>
        </p:txBody>
      </p:sp>
      <p:sp>
        <p:nvSpPr>
          <p:cNvPr id="13" name="Google Shape;590;p17">
            <a:extLst>
              <a:ext uri="{FF2B5EF4-FFF2-40B4-BE49-F238E27FC236}">
                <a16:creationId xmlns:a16="http://schemas.microsoft.com/office/drawing/2014/main" id="{B2FF3DC1-5CC6-E25B-3863-F185778193ED}"/>
              </a:ext>
            </a:extLst>
          </p:cNvPr>
          <p:cNvSpPr/>
          <p:nvPr/>
        </p:nvSpPr>
        <p:spPr>
          <a:xfrm>
            <a:off x="1480770" y="2853082"/>
            <a:ext cx="749356" cy="77271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591;p17">
            <a:extLst>
              <a:ext uri="{FF2B5EF4-FFF2-40B4-BE49-F238E27FC236}">
                <a16:creationId xmlns:a16="http://schemas.microsoft.com/office/drawing/2014/main" id="{016FF0FF-7176-E129-E79B-8DEA4E05C2FF}"/>
              </a:ext>
            </a:extLst>
          </p:cNvPr>
          <p:cNvSpPr txBox="1"/>
          <p:nvPr/>
        </p:nvSpPr>
        <p:spPr>
          <a:xfrm>
            <a:off x="1216083" y="3634454"/>
            <a:ext cx="98456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1dm</a:t>
            </a:r>
            <a:r>
              <a:rPr lang="en-US" sz="2800" b="1" baseline="30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28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8" name="Google Shape;612;p17">
            <a:extLst>
              <a:ext uri="{FF2B5EF4-FFF2-40B4-BE49-F238E27FC236}">
                <a16:creationId xmlns:a16="http://schemas.microsoft.com/office/drawing/2014/main" id="{9A8EF1A2-5D77-DC38-CCF2-C7AE8FBDCBA4}"/>
              </a:ext>
            </a:extLst>
          </p:cNvPr>
          <p:cNvGrpSpPr/>
          <p:nvPr/>
        </p:nvGrpSpPr>
        <p:grpSpPr>
          <a:xfrm>
            <a:off x="1392998" y="4067474"/>
            <a:ext cx="3383541" cy="1856063"/>
            <a:chOff x="576" y="3139"/>
            <a:chExt cx="1210" cy="653"/>
          </a:xfrm>
        </p:grpSpPr>
        <p:sp>
          <p:nvSpPr>
            <p:cNvPr id="20" name="Google Shape;613;p17">
              <a:extLst>
                <a:ext uri="{FF2B5EF4-FFF2-40B4-BE49-F238E27FC236}">
                  <a16:creationId xmlns:a16="http://schemas.microsoft.com/office/drawing/2014/main" id="{D92F4A90-C4E5-EA78-FD89-BF559D1C112F}"/>
                </a:ext>
              </a:extLst>
            </p:cNvPr>
            <p:cNvSpPr/>
            <p:nvPr/>
          </p:nvSpPr>
          <p:spPr>
            <a:xfrm>
              <a:off x="576" y="3368"/>
              <a:ext cx="960" cy="424"/>
            </a:xfrm>
            <a:prstGeom prst="rect">
              <a:avLst/>
            </a:prstGeom>
            <a:noFill/>
            <a:ln w="28575" cap="flat" cmpd="sng">
              <a:solidFill>
                <a:srgbClr val="FF33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6" name="Google Shape;614;p17">
              <a:extLst>
                <a:ext uri="{FF2B5EF4-FFF2-40B4-BE49-F238E27FC236}">
                  <a16:creationId xmlns:a16="http://schemas.microsoft.com/office/drawing/2014/main" id="{929F6585-55DF-1E70-35C4-98DA2A9C55B4}"/>
                </a:ext>
              </a:extLst>
            </p:cNvPr>
            <p:cNvCxnSpPr/>
            <p:nvPr/>
          </p:nvCxnSpPr>
          <p:spPr>
            <a:xfrm rot="10800000" flipH="1">
              <a:off x="1538" y="3139"/>
              <a:ext cx="241" cy="234"/>
            </a:xfrm>
            <a:prstGeom prst="straightConnector1">
              <a:avLst/>
            </a:prstGeom>
            <a:noFill/>
            <a:ln w="28575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615;p17">
              <a:extLst>
                <a:ext uri="{FF2B5EF4-FFF2-40B4-BE49-F238E27FC236}">
                  <a16:creationId xmlns:a16="http://schemas.microsoft.com/office/drawing/2014/main" id="{C102F5AF-C709-F4DB-124B-75063678DEE1}"/>
                </a:ext>
              </a:extLst>
            </p:cNvPr>
            <p:cNvCxnSpPr>
              <a:cxnSpLocks/>
            </p:cNvCxnSpPr>
            <p:nvPr/>
          </p:nvCxnSpPr>
          <p:spPr>
            <a:xfrm>
              <a:off x="1781" y="3139"/>
              <a:ext cx="0" cy="412"/>
            </a:xfrm>
            <a:prstGeom prst="straightConnector1">
              <a:avLst/>
            </a:prstGeom>
            <a:noFill/>
            <a:ln w="28575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616;p17">
              <a:extLst>
                <a:ext uri="{FF2B5EF4-FFF2-40B4-BE49-F238E27FC236}">
                  <a16:creationId xmlns:a16="http://schemas.microsoft.com/office/drawing/2014/main" id="{2EFAC4DE-6E2A-3C8F-ECD5-0332F4BB83AC}"/>
                </a:ext>
              </a:extLst>
            </p:cNvPr>
            <p:cNvCxnSpPr/>
            <p:nvPr/>
          </p:nvCxnSpPr>
          <p:spPr>
            <a:xfrm flipH="1">
              <a:off x="1536" y="3546"/>
              <a:ext cx="250" cy="246"/>
            </a:xfrm>
            <a:prstGeom prst="straightConnector1">
              <a:avLst/>
            </a:prstGeom>
            <a:noFill/>
            <a:ln w="28575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617;p17">
              <a:extLst>
                <a:ext uri="{FF2B5EF4-FFF2-40B4-BE49-F238E27FC236}">
                  <a16:creationId xmlns:a16="http://schemas.microsoft.com/office/drawing/2014/main" id="{E8C41ECD-C7F4-4468-FDBA-E2C47C9DD594}"/>
                </a:ext>
              </a:extLst>
            </p:cNvPr>
            <p:cNvCxnSpPr/>
            <p:nvPr/>
          </p:nvCxnSpPr>
          <p:spPr>
            <a:xfrm>
              <a:off x="825" y="3141"/>
              <a:ext cx="960" cy="0"/>
            </a:xfrm>
            <a:prstGeom prst="straightConnector1">
              <a:avLst/>
            </a:prstGeom>
            <a:noFill/>
            <a:ln w="28575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618;p17">
              <a:extLst>
                <a:ext uri="{FF2B5EF4-FFF2-40B4-BE49-F238E27FC236}">
                  <a16:creationId xmlns:a16="http://schemas.microsoft.com/office/drawing/2014/main" id="{24D74528-C853-1891-9858-34916D2B2A23}"/>
                </a:ext>
              </a:extLst>
            </p:cNvPr>
            <p:cNvCxnSpPr/>
            <p:nvPr/>
          </p:nvCxnSpPr>
          <p:spPr>
            <a:xfrm flipH="1">
              <a:off x="582" y="3139"/>
              <a:ext cx="243" cy="229"/>
            </a:xfrm>
            <a:prstGeom prst="straightConnector1">
              <a:avLst/>
            </a:prstGeom>
            <a:noFill/>
            <a:ln w="28575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31" name="Google Shape;559;p17">
            <a:extLst>
              <a:ext uri="{FF2B5EF4-FFF2-40B4-BE49-F238E27FC236}">
                <a16:creationId xmlns:a16="http://schemas.microsoft.com/office/drawing/2014/main" id="{074C4802-1552-BB54-1DD8-C7EA1FE8F553}"/>
              </a:ext>
            </a:extLst>
          </p:cNvPr>
          <p:cNvCxnSpPr/>
          <p:nvPr/>
        </p:nvCxnSpPr>
        <p:spPr>
          <a:xfrm>
            <a:off x="2091744" y="5184521"/>
            <a:ext cx="2684463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2" name="Google Shape;560;p17">
            <a:extLst>
              <a:ext uri="{FF2B5EF4-FFF2-40B4-BE49-F238E27FC236}">
                <a16:creationId xmlns:a16="http://schemas.microsoft.com/office/drawing/2014/main" id="{E887AB69-B078-78B8-06ED-391BF0762DF6}"/>
              </a:ext>
            </a:extLst>
          </p:cNvPr>
          <p:cNvCxnSpPr/>
          <p:nvPr/>
        </p:nvCxnSpPr>
        <p:spPr>
          <a:xfrm>
            <a:off x="2125301" y="4079824"/>
            <a:ext cx="30759" cy="1071571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3" name="Google Shape;561;p17">
            <a:extLst>
              <a:ext uri="{FF2B5EF4-FFF2-40B4-BE49-F238E27FC236}">
                <a16:creationId xmlns:a16="http://schemas.microsoft.com/office/drawing/2014/main" id="{52FFC0FD-7162-9AB5-2943-382563E341F9}"/>
              </a:ext>
            </a:extLst>
          </p:cNvPr>
          <p:cNvCxnSpPr>
            <a:cxnSpLocks/>
          </p:cNvCxnSpPr>
          <p:nvPr/>
        </p:nvCxnSpPr>
        <p:spPr>
          <a:xfrm flipH="1">
            <a:off x="1417344" y="5234317"/>
            <a:ext cx="708866" cy="70916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6" name="Google Shape;530;p15">
            <a:extLst>
              <a:ext uri="{FF2B5EF4-FFF2-40B4-BE49-F238E27FC236}">
                <a16:creationId xmlns:a16="http://schemas.microsoft.com/office/drawing/2014/main" id="{5E08DE6A-69F7-B342-EF7E-35F774F8317F}"/>
              </a:ext>
            </a:extLst>
          </p:cNvPr>
          <p:cNvCxnSpPr/>
          <p:nvPr/>
        </p:nvCxnSpPr>
        <p:spPr>
          <a:xfrm>
            <a:off x="6730355" y="4323556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7" name="Google Shape;535;p15">
            <a:extLst>
              <a:ext uri="{FF2B5EF4-FFF2-40B4-BE49-F238E27FC236}">
                <a16:creationId xmlns:a16="http://schemas.microsoft.com/office/drawing/2014/main" id="{E6ECA83A-DB07-BA65-5F83-F3446D86A4FF}"/>
              </a:ext>
            </a:extLst>
          </p:cNvPr>
          <p:cNvSpPr/>
          <p:nvPr/>
        </p:nvSpPr>
        <p:spPr>
          <a:xfrm>
            <a:off x="6563962" y="4167682"/>
            <a:ext cx="306475" cy="2145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" name="Picture 4" descr="Cartoon bear on clock template Royalty Free Vector Image">
            <a:extLst>
              <a:ext uri="{FF2B5EF4-FFF2-40B4-BE49-F238E27FC236}">
                <a16:creationId xmlns:a16="http://schemas.microsoft.com/office/drawing/2014/main" id="{D8E619EF-7DA6-1E3B-99CC-BBD5A9ECFB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3" b="9311"/>
          <a:stretch/>
        </p:blipFill>
        <p:spPr bwMode="auto">
          <a:xfrm>
            <a:off x="7380033" y="3247166"/>
            <a:ext cx="3178928" cy="294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A4FD14D7-0E2E-7AE5-395E-082603C2C1D4}"/>
              </a:ext>
            </a:extLst>
          </p:cNvPr>
          <p:cNvGrpSpPr/>
          <p:nvPr/>
        </p:nvGrpSpPr>
        <p:grpSpPr>
          <a:xfrm>
            <a:off x="8087039" y="4456961"/>
            <a:ext cx="1587258" cy="1587257"/>
            <a:chOff x="2152324" y="3622111"/>
            <a:chExt cx="1076651" cy="1076651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266685A-A36D-E94A-DB89-A7C2D00FD821}"/>
                </a:ext>
              </a:extLst>
            </p:cNvPr>
            <p:cNvSpPr/>
            <p:nvPr/>
          </p:nvSpPr>
          <p:spPr>
            <a:xfrm>
              <a:off x="2152324" y="3622111"/>
              <a:ext cx="1076651" cy="10766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86D7AA3-885B-E7F3-3BCB-F6830824A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55878" y="3783806"/>
              <a:ext cx="90578" cy="426518"/>
            </a:xfrm>
            <a:prstGeom prst="rect">
              <a:avLst/>
            </a:prstGeom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AD5C8018-8EFB-0965-C875-70A4CB4D7795}"/>
              </a:ext>
            </a:extLst>
          </p:cNvPr>
          <p:cNvSpPr txBox="1"/>
          <p:nvPr/>
        </p:nvSpPr>
        <p:spPr>
          <a:xfrm>
            <a:off x="8603542" y="4342672"/>
            <a:ext cx="585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1p</a:t>
            </a:r>
          </a:p>
        </p:txBody>
      </p:sp>
      <p:pic>
        <p:nvPicPr>
          <p:cNvPr id="43" name="Picture 2" descr="Start button - Free multimedia icons">
            <a:extLst>
              <a:ext uri="{FF2B5EF4-FFF2-40B4-BE49-F238E27FC236}">
                <a16:creationId xmlns:a16="http://schemas.microsoft.com/office/drawing/2014/main" id="{E855471F-D252-E352-748D-559AF009B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709" y="4882188"/>
            <a:ext cx="1770927" cy="177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352374AB-2AFB-F95C-FE8F-6BC254CF692C}"/>
              </a:ext>
            </a:extLst>
          </p:cNvPr>
          <p:cNvGrpSpPr/>
          <p:nvPr/>
        </p:nvGrpSpPr>
        <p:grpSpPr>
          <a:xfrm rot="20763664">
            <a:off x="7527681" y="4419409"/>
            <a:ext cx="2870521" cy="2401747"/>
            <a:chOff x="5926238" y="2072642"/>
            <a:chExt cx="2870521" cy="2870521"/>
          </a:xfrm>
        </p:grpSpPr>
        <p:sp>
          <p:nvSpPr>
            <p:cNvPr id="45" name="Explosion: 14 Points 44">
              <a:extLst>
                <a:ext uri="{FF2B5EF4-FFF2-40B4-BE49-F238E27FC236}">
                  <a16:creationId xmlns:a16="http://schemas.microsoft.com/office/drawing/2014/main" id="{ECFA1154-07C5-F952-802C-DB5B99ECC83F}"/>
                </a:ext>
              </a:extLst>
            </p:cNvPr>
            <p:cNvSpPr/>
            <p:nvPr/>
          </p:nvSpPr>
          <p:spPr>
            <a:xfrm rot="2464871">
              <a:off x="5926238" y="2072642"/>
              <a:ext cx="2870521" cy="2870521"/>
            </a:xfrm>
            <a:prstGeom prst="irregularSeal2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735A68A-9FF8-42E4-9904-769BC53F7118}"/>
                </a:ext>
              </a:extLst>
            </p:cNvPr>
            <p:cNvSpPr txBox="1"/>
            <p:nvPr/>
          </p:nvSpPr>
          <p:spPr>
            <a:xfrm rot="836336">
              <a:off x="6261745" y="3146896"/>
              <a:ext cx="1973617" cy="698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277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6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17"/>
          <p:cNvSpPr/>
          <p:nvPr/>
        </p:nvSpPr>
        <p:spPr>
          <a:xfrm>
            <a:off x="403526" y="2430208"/>
            <a:ext cx="11654315" cy="426927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548135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59" name="Google Shape;559;p17"/>
          <p:cNvCxnSpPr/>
          <p:nvPr/>
        </p:nvCxnSpPr>
        <p:spPr>
          <a:xfrm>
            <a:off x="1415184" y="5049397"/>
            <a:ext cx="2684463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560" name="Google Shape;560;p17"/>
          <p:cNvCxnSpPr/>
          <p:nvPr/>
        </p:nvCxnSpPr>
        <p:spPr>
          <a:xfrm>
            <a:off x="1448741" y="3990420"/>
            <a:ext cx="30759" cy="1071571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561" name="Google Shape;561;p17"/>
          <p:cNvCxnSpPr/>
          <p:nvPr/>
        </p:nvCxnSpPr>
        <p:spPr>
          <a:xfrm flipH="1">
            <a:off x="716106" y="5030725"/>
            <a:ext cx="760598" cy="71627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562" name="Google Shape;562;p17"/>
          <p:cNvGrpSpPr/>
          <p:nvPr/>
        </p:nvGrpSpPr>
        <p:grpSpPr>
          <a:xfrm>
            <a:off x="842995" y="147192"/>
            <a:ext cx="11197729" cy="2677616"/>
            <a:chOff x="1641105" y="400381"/>
            <a:chExt cx="8617434" cy="2677616"/>
          </a:xfrm>
        </p:grpSpPr>
        <p:sp>
          <p:nvSpPr>
            <p:cNvPr id="565" name="Google Shape;565;p17"/>
            <p:cNvSpPr/>
            <p:nvPr/>
          </p:nvSpPr>
          <p:spPr>
            <a:xfrm>
              <a:off x="1641105" y="411706"/>
              <a:ext cx="8617433" cy="2090011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57150" cap="flat" cmpd="sng">
              <a:noFill/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566;p17"/>
            <p:cNvSpPr txBox="1"/>
            <p:nvPr/>
          </p:nvSpPr>
          <p:spPr>
            <a:xfrm>
              <a:off x="1941395" y="400381"/>
              <a:ext cx="8317144" cy="2677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Một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hình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hộp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chữ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nhật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bằng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bìa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có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chiều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dài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5dm;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chiều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rộng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3dm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và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chiều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cao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2dm.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Hỏi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có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thể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xếp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được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bao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nhiêu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hình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lập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phương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1dm</a:t>
              </a:r>
              <a:r>
                <a:rPr lang="en-US" sz="2800" b="1" baseline="30000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3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để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đầy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cái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hộp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đó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?</a:t>
              </a:r>
              <a:b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</a:br>
              <a:endParaRPr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cxnSp>
        <p:nvCxnSpPr>
          <p:cNvPr id="571" name="Google Shape;571;p17"/>
          <p:cNvCxnSpPr/>
          <p:nvPr/>
        </p:nvCxnSpPr>
        <p:spPr>
          <a:xfrm>
            <a:off x="6633180" y="5489034"/>
            <a:ext cx="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2" name="Google Shape;572;p17"/>
          <p:cNvSpPr txBox="1"/>
          <p:nvPr/>
        </p:nvSpPr>
        <p:spPr>
          <a:xfrm>
            <a:off x="1560449" y="5698366"/>
            <a:ext cx="127870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190C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5dm</a:t>
            </a:r>
            <a:endParaRPr/>
          </a:p>
        </p:txBody>
      </p:sp>
      <p:sp>
        <p:nvSpPr>
          <p:cNvPr id="573" name="Google Shape;573;p17"/>
          <p:cNvSpPr txBox="1"/>
          <p:nvPr/>
        </p:nvSpPr>
        <p:spPr>
          <a:xfrm>
            <a:off x="3845764" y="5216230"/>
            <a:ext cx="115083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3dm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574" name="Google Shape;574;p17"/>
          <p:cNvSpPr txBox="1"/>
          <p:nvPr/>
        </p:nvSpPr>
        <p:spPr>
          <a:xfrm>
            <a:off x="4222764" y="4213742"/>
            <a:ext cx="127870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190C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2dm</a:t>
            </a:r>
            <a:endParaRPr/>
          </a:p>
        </p:txBody>
      </p:sp>
      <p:sp>
        <p:nvSpPr>
          <p:cNvPr id="575" name="Google Shape;575;p17"/>
          <p:cNvSpPr/>
          <p:nvPr/>
        </p:nvSpPr>
        <p:spPr>
          <a:xfrm>
            <a:off x="1160947" y="4498184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17"/>
          <p:cNvSpPr/>
          <p:nvPr/>
        </p:nvSpPr>
        <p:spPr>
          <a:xfrm>
            <a:off x="1705832" y="4490250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17"/>
          <p:cNvSpPr/>
          <p:nvPr/>
        </p:nvSpPr>
        <p:spPr>
          <a:xfrm>
            <a:off x="2231520" y="4493264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17"/>
          <p:cNvSpPr/>
          <p:nvPr/>
        </p:nvSpPr>
        <p:spPr>
          <a:xfrm>
            <a:off x="2783384" y="4486280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17"/>
          <p:cNvSpPr/>
          <p:nvPr/>
        </p:nvSpPr>
        <p:spPr>
          <a:xfrm>
            <a:off x="3309769" y="4490250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17"/>
          <p:cNvSpPr/>
          <p:nvPr/>
        </p:nvSpPr>
        <p:spPr>
          <a:xfrm>
            <a:off x="944440" y="4715179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17"/>
          <p:cNvSpPr/>
          <p:nvPr/>
        </p:nvSpPr>
        <p:spPr>
          <a:xfrm>
            <a:off x="1491818" y="4707128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17"/>
          <p:cNvSpPr/>
          <p:nvPr/>
        </p:nvSpPr>
        <p:spPr>
          <a:xfrm>
            <a:off x="2030339" y="4705495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17"/>
          <p:cNvSpPr/>
          <p:nvPr/>
        </p:nvSpPr>
        <p:spPr>
          <a:xfrm>
            <a:off x="2570865" y="4702644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17"/>
          <p:cNvSpPr/>
          <p:nvPr/>
        </p:nvSpPr>
        <p:spPr>
          <a:xfrm>
            <a:off x="3098368" y="4703401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17"/>
          <p:cNvSpPr/>
          <p:nvPr/>
        </p:nvSpPr>
        <p:spPr>
          <a:xfrm>
            <a:off x="733314" y="4934518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17"/>
          <p:cNvSpPr/>
          <p:nvPr/>
        </p:nvSpPr>
        <p:spPr>
          <a:xfrm>
            <a:off x="1271440" y="4930034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17"/>
          <p:cNvSpPr/>
          <p:nvPr/>
        </p:nvSpPr>
        <p:spPr>
          <a:xfrm>
            <a:off x="1809961" y="4928401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17"/>
          <p:cNvSpPr/>
          <p:nvPr/>
        </p:nvSpPr>
        <p:spPr>
          <a:xfrm>
            <a:off x="2350487" y="4925550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17"/>
          <p:cNvSpPr/>
          <p:nvPr/>
        </p:nvSpPr>
        <p:spPr>
          <a:xfrm>
            <a:off x="2877990" y="4926307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17"/>
          <p:cNvSpPr/>
          <p:nvPr/>
        </p:nvSpPr>
        <p:spPr>
          <a:xfrm>
            <a:off x="803877" y="2676546"/>
            <a:ext cx="749356" cy="77271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17"/>
          <p:cNvSpPr txBox="1"/>
          <p:nvPr/>
        </p:nvSpPr>
        <p:spPr>
          <a:xfrm>
            <a:off x="539190" y="3457918"/>
            <a:ext cx="98456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1dm</a:t>
            </a:r>
            <a:r>
              <a:rPr lang="en-US" sz="2800" b="1" baseline="30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28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2" name="Google Shape;592;p17"/>
          <p:cNvSpPr txBox="1"/>
          <p:nvPr/>
        </p:nvSpPr>
        <p:spPr>
          <a:xfrm>
            <a:off x="2673611" y="2818695"/>
            <a:ext cx="232118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dirty="0" err="1">
                <a:solidFill>
                  <a:srgbClr val="190C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Lớp</a:t>
            </a:r>
            <a:r>
              <a:rPr lang="en-US" sz="2800" b="1" i="1" dirty="0">
                <a:solidFill>
                  <a:srgbClr val="190C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1" dirty="0" err="1">
                <a:solidFill>
                  <a:srgbClr val="190C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thứ</a:t>
            </a:r>
            <a:r>
              <a:rPr lang="en-US" sz="2800" b="1" i="1" dirty="0">
                <a:solidFill>
                  <a:srgbClr val="190C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1" dirty="0" err="1">
                <a:solidFill>
                  <a:srgbClr val="190C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nhất</a:t>
            </a:r>
            <a:endParaRPr dirty="0"/>
          </a:p>
        </p:txBody>
      </p:sp>
      <p:cxnSp>
        <p:nvCxnSpPr>
          <p:cNvPr id="593" name="Google Shape;593;p17"/>
          <p:cNvCxnSpPr>
            <a:cxnSpLocks/>
          </p:cNvCxnSpPr>
          <p:nvPr/>
        </p:nvCxnSpPr>
        <p:spPr>
          <a:xfrm flipH="1">
            <a:off x="2504279" y="3360587"/>
            <a:ext cx="770333" cy="1648490"/>
          </a:xfrm>
          <a:prstGeom prst="straightConnector1">
            <a:avLst/>
          </a:prstGeom>
          <a:solidFill>
            <a:schemeClr val="accent1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594" name="Google Shape;594;p17"/>
          <p:cNvSpPr/>
          <p:nvPr/>
        </p:nvSpPr>
        <p:spPr>
          <a:xfrm>
            <a:off x="5062181" y="3156314"/>
            <a:ext cx="649481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Mỗi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lớp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số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hình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lập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phương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1dm</a:t>
            </a:r>
            <a:r>
              <a:rPr lang="en-US" sz="2800" b="1" baseline="30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dirty="0"/>
          </a:p>
        </p:txBody>
      </p:sp>
      <p:sp>
        <p:nvSpPr>
          <p:cNvPr id="595" name="Google Shape;595;p17"/>
          <p:cNvSpPr/>
          <p:nvPr/>
        </p:nvSpPr>
        <p:spPr>
          <a:xfrm>
            <a:off x="6298536" y="3840553"/>
            <a:ext cx="4051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 x 3 = 15 (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hình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dirty="0"/>
          </a:p>
        </p:txBody>
      </p:sp>
      <p:sp>
        <p:nvSpPr>
          <p:cNvPr id="596" name="Google Shape;596;p17"/>
          <p:cNvSpPr/>
          <p:nvPr/>
        </p:nvSpPr>
        <p:spPr>
          <a:xfrm>
            <a:off x="7198722" y="2557085"/>
            <a:ext cx="247054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giải</a:t>
            </a:r>
            <a:endParaRPr sz="28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7" name="Google Shape;597;p17"/>
          <p:cNvSpPr/>
          <p:nvPr/>
        </p:nvSpPr>
        <p:spPr>
          <a:xfrm>
            <a:off x="1158456" y="3907381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17"/>
          <p:cNvSpPr/>
          <p:nvPr/>
        </p:nvSpPr>
        <p:spPr>
          <a:xfrm>
            <a:off x="1703341" y="3899447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17"/>
          <p:cNvSpPr/>
          <p:nvPr/>
        </p:nvSpPr>
        <p:spPr>
          <a:xfrm>
            <a:off x="2229029" y="3902461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17"/>
          <p:cNvSpPr/>
          <p:nvPr/>
        </p:nvSpPr>
        <p:spPr>
          <a:xfrm>
            <a:off x="2780893" y="3895477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17"/>
          <p:cNvSpPr/>
          <p:nvPr/>
        </p:nvSpPr>
        <p:spPr>
          <a:xfrm>
            <a:off x="3307278" y="3899447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17"/>
          <p:cNvSpPr/>
          <p:nvPr/>
        </p:nvSpPr>
        <p:spPr>
          <a:xfrm>
            <a:off x="941949" y="4124376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17"/>
          <p:cNvSpPr/>
          <p:nvPr/>
        </p:nvSpPr>
        <p:spPr>
          <a:xfrm>
            <a:off x="1489327" y="4116325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17"/>
          <p:cNvSpPr/>
          <p:nvPr/>
        </p:nvSpPr>
        <p:spPr>
          <a:xfrm>
            <a:off x="2027848" y="4114692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17"/>
          <p:cNvSpPr/>
          <p:nvPr/>
        </p:nvSpPr>
        <p:spPr>
          <a:xfrm>
            <a:off x="2568374" y="4111841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17"/>
          <p:cNvSpPr/>
          <p:nvPr/>
        </p:nvSpPr>
        <p:spPr>
          <a:xfrm>
            <a:off x="3095877" y="4112598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17"/>
          <p:cNvSpPr/>
          <p:nvPr/>
        </p:nvSpPr>
        <p:spPr>
          <a:xfrm>
            <a:off x="730823" y="4343715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17"/>
          <p:cNvSpPr/>
          <p:nvPr/>
        </p:nvSpPr>
        <p:spPr>
          <a:xfrm>
            <a:off x="1268949" y="4339231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17"/>
          <p:cNvSpPr/>
          <p:nvPr/>
        </p:nvSpPr>
        <p:spPr>
          <a:xfrm>
            <a:off x="1807470" y="4337598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17"/>
          <p:cNvSpPr/>
          <p:nvPr/>
        </p:nvSpPr>
        <p:spPr>
          <a:xfrm>
            <a:off x="2347996" y="4334747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17"/>
          <p:cNvSpPr/>
          <p:nvPr/>
        </p:nvSpPr>
        <p:spPr>
          <a:xfrm>
            <a:off x="2875499" y="4335504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2" name="Google Shape;612;p17"/>
          <p:cNvGrpSpPr/>
          <p:nvPr/>
        </p:nvGrpSpPr>
        <p:grpSpPr>
          <a:xfrm>
            <a:off x="716105" y="3890938"/>
            <a:ext cx="3383541" cy="1856063"/>
            <a:chOff x="576" y="3139"/>
            <a:chExt cx="1210" cy="653"/>
          </a:xfrm>
        </p:grpSpPr>
        <p:sp>
          <p:nvSpPr>
            <p:cNvPr id="613" name="Google Shape;613;p17"/>
            <p:cNvSpPr/>
            <p:nvPr/>
          </p:nvSpPr>
          <p:spPr>
            <a:xfrm>
              <a:off x="576" y="3368"/>
              <a:ext cx="960" cy="424"/>
            </a:xfrm>
            <a:prstGeom prst="rect">
              <a:avLst/>
            </a:prstGeom>
            <a:noFill/>
            <a:ln w="28575" cap="flat" cmpd="sng">
              <a:solidFill>
                <a:srgbClr val="FF33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14" name="Google Shape;614;p17"/>
            <p:cNvCxnSpPr/>
            <p:nvPr/>
          </p:nvCxnSpPr>
          <p:spPr>
            <a:xfrm rot="10800000" flipH="1">
              <a:off x="1538" y="3139"/>
              <a:ext cx="241" cy="234"/>
            </a:xfrm>
            <a:prstGeom prst="straightConnector1">
              <a:avLst/>
            </a:prstGeom>
            <a:noFill/>
            <a:ln w="28575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7"/>
            <p:cNvCxnSpPr>
              <a:cxnSpLocks/>
            </p:cNvCxnSpPr>
            <p:nvPr/>
          </p:nvCxnSpPr>
          <p:spPr>
            <a:xfrm>
              <a:off x="1781" y="3139"/>
              <a:ext cx="0" cy="412"/>
            </a:xfrm>
            <a:prstGeom prst="straightConnector1">
              <a:avLst/>
            </a:prstGeom>
            <a:noFill/>
            <a:ln w="28575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7"/>
            <p:cNvCxnSpPr/>
            <p:nvPr/>
          </p:nvCxnSpPr>
          <p:spPr>
            <a:xfrm flipH="1">
              <a:off x="1536" y="3546"/>
              <a:ext cx="250" cy="246"/>
            </a:xfrm>
            <a:prstGeom prst="straightConnector1">
              <a:avLst/>
            </a:prstGeom>
            <a:noFill/>
            <a:ln w="28575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7"/>
            <p:cNvCxnSpPr/>
            <p:nvPr/>
          </p:nvCxnSpPr>
          <p:spPr>
            <a:xfrm>
              <a:off x="825" y="3141"/>
              <a:ext cx="960" cy="0"/>
            </a:xfrm>
            <a:prstGeom prst="straightConnector1">
              <a:avLst/>
            </a:prstGeom>
            <a:noFill/>
            <a:ln w="28575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7"/>
            <p:cNvCxnSpPr/>
            <p:nvPr/>
          </p:nvCxnSpPr>
          <p:spPr>
            <a:xfrm flipH="1">
              <a:off x="582" y="3139"/>
              <a:ext cx="243" cy="229"/>
            </a:xfrm>
            <a:prstGeom prst="straightConnector1">
              <a:avLst/>
            </a:prstGeom>
            <a:noFill/>
            <a:ln w="28575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19" name="Google Shape;619;p17"/>
          <p:cNvSpPr txBox="1"/>
          <p:nvPr/>
        </p:nvSpPr>
        <p:spPr>
          <a:xfrm>
            <a:off x="6498950" y="4836940"/>
            <a:ext cx="247054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dirty="0" err="1">
                <a:solidFill>
                  <a:srgbClr val="190C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Lớp</a:t>
            </a:r>
            <a:r>
              <a:rPr lang="en-US" sz="2800" b="1" i="1" dirty="0">
                <a:solidFill>
                  <a:srgbClr val="190C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1" dirty="0" err="1">
                <a:solidFill>
                  <a:srgbClr val="190C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thứ</a:t>
            </a:r>
            <a:r>
              <a:rPr lang="en-US" sz="2800" b="1" i="1" dirty="0">
                <a:solidFill>
                  <a:srgbClr val="190C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1" dirty="0" err="1">
                <a:solidFill>
                  <a:srgbClr val="190C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hai</a:t>
            </a:r>
            <a:endParaRPr dirty="0"/>
          </a:p>
        </p:txBody>
      </p:sp>
      <p:cxnSp>
        <p:nvCxnSpPr>
          <p:cNvPr id="620" name="Google Shape;620;p17"/>
          <p:cNvCxnSpPr>
            <a:cxnSpLocks/>
          </p:cNvCxnSpPr>
          <p:nvPr/>
        </p:nvCxnSpPr>
        <p:spPr>
          <a:xfrm flipH="1" flipV="1">
            <a:off x="3970956" y="4379049"/>
            <a:ext cx="2523906" cy="756593"/>
          </a:xfrm>
          <a:prstGeom prst="straightConnector1">
            <a:avLst/>
          </a:prstGeom>
          <a:solidFill>
            <a:schemeClr val="accent1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621" name="Google Shape;621;p17"/>
          <p:cNvSpPr/>
          <p:nvPr/>
        </p:nvSpPr>
        <p:spPr>
          <a:xfrm>
            <a:off x="4996599" y="4487628"/>
            <a:ext cx="6791875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Số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hình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lập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phương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1dm</a:t>
            </a:r>
            <a:r>
              <a:rPr lang="en-US" sz="2800" b="1" baseline="30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để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xếp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đầy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cái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hộp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dirty="0"/>
          </a:p>
        </p:txBody>
      </p:sp>
      <p:sp>
        <p:nvSpPr>
          <p:cNvPr id="622" name="Google Shape;622;p17"/>
          <p:cNvSpPr/>
          <p:nvPr/>
        </p:nvSpPr>
        <p:spPr>
          <a:xfrm>
            <a:off x="6218467" y="5328993"/>
            <a:ext cx="335272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 x 2 = 30 (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hình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dirty="0"/>
          </a:p>
        </p:txBody>
      </p:sp>
      <p:sp>
        <p:nvSpPr>
          <p:cNvPr id="623" name="Google Shape;623;p17"/>
          <p:cNvSpPr/>
          <p:nvPr/>
        </p:nvSpPr>
        <p:spPr>
          <a:xfrm>
            <a:off x="7521677" y="5945801"/>
            <a:ext cx="274271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Đáp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số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30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hình</a:t>
            </a:r>
            <a:endParaRPr sz="28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E05D73A-2762-D12B-E32D-777CBC96E78F}"/>
              </a:ext>
            </a:extLst>
          </p:cNvPr>
          <p:cNvGrpSpPr/>
          <p:nvPr/>
        </p:nvGrpSpPr>
        <p:grpSpPr>
          <a:xfrm>
            <a:off x="22101" y="78552"/>
            <a:ext cx="1193982" cy="1108990"/>
            <a:chOff x="457200" y="275897"/>
            <a:chExt cx="1447800" cy="1248103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7C0DA9A9-FAC8-B036-E0E4-C8AB2F67B680}"/>
                </a:ext>
              </a:extLst>
            </p:cNvPr>
            <p:cNvSpPr/>
            <p:nvPr/>
          </p:nvSpPr>
          <p:spPr>
            <a:xfrm>
              <a:off x="457200" y="275897"/>
              <a:ext cx="1447800" cy="1248103"/>
            </a:xfrm>
            <a:prstGeom prst="triangle">
              <a:avLst/>
            </a:prstGeom>
            <a:solidFill>
              <a:srgbClr val="FDDB87"/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1E5FA22-7C24-95F1-3268-79F374547395}"/>
                </a:ext>
              </a:extLst>
            </p:cNvPr>
            <p:cNvSpPr txBox="1"/>
            <p:nvPr/>
          </p:nvSpPr>
          <p:spPr>
            <a:xfrm>
              <a:off x="1028202" y="615905"/>
              <a:ext cx="379036" cy="83132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8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277CDEB-34EC-0969-8FAE-3D7E20BB34D6}"/>
              </a:ext>
            </a:extLst>
          </p:cNvPr>
          <p:cNvCxnSpPr>
            <a:cxnSpLocks/>
          </p:cNvCxnSpPr>
          <p:nvPr/>
        </p:nvCxnSpPr>
        <p:spPr>
          <a:xfrm>
            <a:off x="6636962" y="749995"/>
            <a:ext cx="233253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009DFCF-C11C-1A39-95E9-4225F73E6166}"/>
              </a:ext>
            </a:extLst>
          </p:cNvPr>
          <p:cNvCxnSpPr>
            <a:cxnSpLocks/>
          </p:cNvCxnSpPr>
          <p:nvPr/>
        </p:nvCxnSpPr>
        <p:spPr>
          <a:xfrm>
            <a:off x="9110824" y="749995"/>
            <a:ext cx="233253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CD423F9-C4FB-DAA8-0854-D8BC18152929}"/>
              </a:ext>
            </a:extLst>
          </p:cNvPr>
          <p:cNvCxnSpPr>
            <a:cxnSpLocks/>
          </p:cNvCxnSpPr>
          <p:nvPr/>
        </p:nvCxnSpPr>
        <p:spPr>
          <a:xfrm>
            <a:off x="1338011" y="1397795"/>
            <a:ext cx="214049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42D69B3-6487-D9C2-BC6D-092B6E639AF5}"/>
              </a:ext>
            </a:extLst>
          </p:cNvPr>
          <p:cNvCxnSpPr>
            <a:cxnSpLocks/>
          </p:cNvCxnSpPr>
          <p:nvPr/>
        </p:nvCxnSpPr>
        <p:spPr>
          <a:xfrm>
            <a:off x="5283709" y="1436690"/>
            <a:ext cx="6362191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5E353A0-F805-0694-896A-FC854AE888C3}"/>
              </a:ext>
            </a:extLst>
          </p:cNvPr>
          <p:cNvCxnSpPr>
            <a:cxnSpLocks/>
          </p:cNvCxnSpPr>
          <p:nvPr/>
        </p:nvCxnSpPr>
        <p:spPr>
          <a:xfrm>
            <a:off x="1324581" y="2046290"/>
            <a:ext cx="277226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FCA2D41-EB7D-8EB4-80B1-6AB8744F0F82}"/>
              </a:ext>
            </a:extLst>
          </p:cNvPr>
          <p:cNvCxnSpPr>
            <a:cxnSpLocks/>
          </p:cNvCxnSpPr>
          <p:nvPr/>
        </p:nvCxnSpPr>
        <p:spPr>
          <a:xfrm>
            <a:off x="5283709" y="1500190"/>
            <a:ext cx="6362191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A6933B6-E421-40AF-7592-9913621B2167}"/>
              </a:ext>
            </a:extLst>
          </p:cNvPr>
          <p:cNvCxnSpPr>
            <a:cxnSpLocks/>
          </p:cNvCxnSpPr>
          <p:nvPr/>
        </p:nvCxnSpPr>
        <p:spPr>
          <a:xfrm>
            <a:off x="1324581" y="2109790"/>
            <a:ext cx="277226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D589B75-F641-424F-4021-84694C497327}"/>
              </a:ext>
            </a:extLst>
          </p:cNvPr>
          <p:cNvCxnSpPr>
            <a:endCxn id="613" idx="3"/>
          </p:cNvCxnSpPr>
          <p:nvPr/>
        </p:nvCxnSpPr>
        <p:spPr>
          <a:xfrm flipV="1">
            <a:off x="730823" y="5144420"/>
            <a:ext cx="2669744" cy="1375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83D79F-59F3-5691-16D2-39E6612387E7}"/>
              </a:ext>
            </a:extLst>
          </p:cNvPr>
          <p:cNvCxnSpPr>
            <a:cxnSpLocks/>
          </p:cNvCxnSpPr>
          <p:nvPr/>
        </p:nvCxnSpPr>
        <p:spPr>
          <a:xfrm flipV="1">
            <a:off x="3400567" y="4486280"/>
            <a:ext cx="671975" cy="668483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E4C403-828F-1B34-DE4D-ED26D1DDFEC1}"/>
              </a:ext>
            </a:extLst>
          </p:cNvPr>
          <p:cNvCxnSpPr>
            <a:cxnSpLocks/>
          </p:cNvCxnSpPr>
          <p:nvPr/>
        </p:nvCxnSpPr>
        <p:spPr>
          <a:xfrm flipV="1">
            <a:off x="3412574" y="5063308"/>
            <a:ext cx="671975" cy="668483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80315E-4AAE-1525-1AAB-B8752AC8E328}"/>
              </a:ext>
            </a:extLst>
          </p:cNvPr>
          <p:cNvCxnSpPr/>
          <p:nvPr/>
        </p:nvCxnSpPr>
        <p:spPr>
          <a:xfrm flipV="1">
            <a:off x="708295" y="5742091"/>
            <a:ext cx="2669744" cy="1375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B2CC5B-8C03-964F-B184-69A6242AF853}"/>
              </a:ext>
            </a:extLst>
          </p:cNvPr>
          <p:cNvCxnSpPr>
            <a:cxnSpLocks/>
          </p:cNvCxnSpPr>
          <p:nvPr/>
        </p:nvCxnSpPr>
        <p:spPr>
          <a:xfrm flipH="1" flipV="1">
            <a:off x="4075907" y="4458124"/>
            <a:ext cx="1617" cy="603867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D459FF0-BB8A-4AAE-27BA-7F6E71B66902}"/>
              </a:ext>
            </a:extLst>
          </p:cNvPr>
          <p:cNvCxnSpPr>
            <a:cxnSpLocks/>
          </p:cNvCxnSpPr>
          <p:nvPr/>
        </p:nvCxnSpPr>
        <p:spPr>
          <a:xfrm flipH="1" flipV="1">
            <a:off x="3394055" y="5151115"/>
            <a:ext cx="1617" cy="603867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4E00FE0-4AE4-193F-3B5C-A8D1152EE9B3}"/>
              </a:ext>
            </a:extLst>
          </p:cNvPr>
          <p:cNvCxnSpPr>
            <a:cxnSpLocks/>
          </p:cNvCxnSpPr>
          <p:nvPr/>
        </p:nvCxnSpPr>
        <p:spPr>
          <a:xfrm flipH="1" flipV="1">
            <a:off x="722445" y="5151115"/>
            <a:ext cx="1617" cy="603867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3892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3899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6088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6099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2000"/>
                                        <p:tgtEl>
                                          <p:spTgt spid="6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17"/>
          <p:cNvSpPr/>
          <p:nvPr/>
        </p:nvSpPr>
        <p:spPr>
          <a:xfrm>
            <a:off x="403526" y="2430208"/>
            <a:ext cx="11654315" cy="426927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548135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59" name="Google Shape;559;p17"/>
          <p:cNvCxnSpPr/>
          <p:nvPr/>
        </p:nvCxnSpPr>
        <p:spPr>
          <a:xfrm>
            <a:off x="1415184" y="5049397"/>
            <a:ext cx="2684463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560" name="Google Shape;560;p17"/>
          <p:cNvCxnSpPr/>
          <p:nvPr/>
        </p:nvCxnSpPr>
        <p:spPr>
          <a:xfrm>
            <a:off x="1448741" y="3990420"/>
            <a:ext cx="30759" cy="1071571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561" name="Google Shape;561;p17"/>
          <p:cNvCxnSpPr/>
          <p:nvPr/>
        </p:nvCxnSpPr>
        <p:spPr>
          <a:xfrm flipH="1">
            <a:off x="716106" y="5030725"/>
            <a:ext cx="760598" cy="71627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562" name="Google Shape;562;p17"/>
          <p:cNvGrpSpPr/>
          <p:nvPr/>
        </p:nvGrpSpPr>
        <p:grpSpPr>
          <a:xfrm>
            <a:off x="842995" y="147192"/>
            <a:ext cx="11197729" cy="2677616"/>
            <a:chOff x="1641105" y="400381"/>
            <a:chExt cx="8617434" cy="2677616"/>
          </a:xfrm>
        </p:grpSpPr>
        <p:sp>
          <p:nvSpPr>
            <p:cNvPr id="565" name="Google Shape;565;p17"/>
            <p:cNvSpPr/>
            <p:nvPr/>
          </p:nvSpPr>
          <p:spPr>
            <a:xfrm>
              <a:off x="1641105" y="411706"/>
              <a:ext cx="8617433" cy="2090011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57150" cap="flat" cmpd="sng">
              <a:noFill/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566;p17"/>
            <p:cNvSpPr txBox="1"/>
            <p:nvPr/>
          </p:nvSpPr>
          <p:spPr>
            <a:xfrm>
              <a:off x="1941395" y="400381"/>
              <a:ext cx="8317144" cy="2677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Một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hình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hộp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chữ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nhật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bằng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bìa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có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chiều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dài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5dm;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chiều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rộng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3dm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và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chiều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cao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2dm.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Hỏi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có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thể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xếp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được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bao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nhiêu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hình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lập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phương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1dm</a:t>
              </a:r>
              <a:r>
                <a:rPr lang="en-US" sz="2800" b="1" baseline="30000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3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để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đầy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cái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hộp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đó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?</a:t>
              </a:r>
              <a:b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</a:br>
              <a:endParaRPr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cxnSp>
        <p:nvCxnSpPr>
          <p:cNvPr id="571" name="Google Shape;571;p17"/>
          <p:cNvCxnSpPr/>
          <p:nvPr/>
        </p:nvCxnSpPr>
        <p:spPr>
          <a:xfrm>
            <a:off x="6633180" y="5489034"/>
            <a:ext cx="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2" name="Google Shape;572;p17"/>
          <p:cNvSpPr txBox="1"/>
          <p:nvPr/>
        </p:nvSpPr>
        <p:spPr>
          <a:xfrm>
            <a:off x="1560449" y="5698366"/>
            <a:ext cx="127870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190C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5dm</a:t>
            </a:r>
            <a:endParaRPr/>
          </a:p>
        </p:txBody>
      </p:sp>
      <p:sp>
        <p:nvSpPr>
          <p:cNvPr id="573" name="Google Shape;573;p17"/>
          <p:cNvSpPr txBox="1"/>
          <p:nvPr/>
        </p:nvSpPr>
        <p:spPr>
          <a:xfrm>
            <a:off x="3845764" y="5216230"/>
            <a:ext cx="115083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3dm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574" name="Google Shape;574;p17"/>
          <p:cNvSpPr txBox="1"/>
          <p:nvPr/>
        </p:nvSpPr>
        <p:spPr>
          <a:xfrm>
            <a:off x="4222764" y="4213742"/>
            <a:ext cx="127870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190C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2dm</a:t>
            </a:r>
            <a:endParaRPr/>
          </a:p>
        </p:txBody>
      </p:sp>
      <p:sp>
        <p:nvSpPr>
          <p:cNvPr id="575" name="Google Shape;575;p17"/>
          <p:cNvSpPr/>
          <p:nvPr/>
        </p:nvSpPr>
        <p:spPr>
          <a:xfrm>
            <a:off x="1160947" y="4498184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17"/>
          <p:cNvSpPr/>
          <p:nvPr/>
        </p:nvSpPr>
        <p:spPr>
          <a:xfrm>
            <a:off x="1705832" y="4490250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17"/>
          <p:cNvSpPr/>
          <p:nvPr/>
        </p:nvSpPr>
        <p:spPr>
          <a:xfrm>
            <a:off x="2231520" y="4493264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17"/>
          <p:cNvSpPr/>
          <p:nvPr/>
        </p:nvSpPr>
        <p:spPr>
          <a:xfrm>
            <a:off x="2783384" y="4486280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17"/>
          <p:cNvSpPr/>
          <p:nvPr/>
        </p:nvSpPr>
        <p:spPr>
          <a:xfrm>
            <a:off x="3309769" y="4490250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17"/>
          <p:cNvSpPr/>
          <p:nvPr/>
        </p:nvSpPr>
        <p:spPr>
          <a:xfrm>
            <a:off x="944440" y="4715179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17"/>
          <p:cNvSpPr/>
          <p:nvPr/>
        </p:nvSpPr>
        <p:spPr>
          <a:xfrm>
            <a:off x="1491818" y="4707128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17"/>
          <p:cNvSpPr/>
          <p:nvPr/>
        </p:nvSpPr>
        <p:spPr>
          <a:xfrm>
            <a:off x="2030339" y="4705495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17"/>
          <p:cNvSpPr/>
          <p:nvPr/>
        </p:nvSpPr>
        <p:spPr>
          <a:xfrm>
            <a:off x="2570865" y="4702644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17"/>
          <p:cNvSpPr/>
          <p:nvPr/>
        </p:nvSpPr>
        <p:spPr>
          <a:xfrm>
            <a:off x="3098368" y="4703401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17"/>
          <p:cNvSpPr/>
          <p:nvPr/>
        </p:nvSpPr>
        <p:spPr>
          <a:xfrm>
            <a:off x="733314" y="4934518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17"/>
          <p:cNvSpPr/>
          <p:nvPr/>
        </p:nvSpPr>
        <p:spPr>
          <a:xfrm>
            <a:off x="1271440" y="4930034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17"/>
          <p:cNvSpPr/>
          <p:nvPr/>
        </p:nvSpPr>
        <p:spPr>
          <a:xfrm>
            <a:off x="1809961" y="4928401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17"/>
          <p:cNvSpPr/>
          <p:nvPr/>
        </p:nvSpPr>
        <p:spPr>
          <a:xfrm>
            <a:off x="2350487" y="4925550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17"/>
          <p:cNvSpPr/>
          <p:nvPr/>
        </p:nvSpPr>
        <p:spPr>
          <a:xfrm>
            <a:off x="2877990" y="4926307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17"/>
          <p:cNvSpPr/>
          <p:nvPr/>
        </p:nvSpPr>
        <p:spPr>
          <a:xfrm>
            <a:off x="803877" y="2676546"/>
            <a:ext cx="749356" cy="77271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17"/>
          <p:cNvSpPr txBox="1"/>
          <p:nvPr/>
        </p:nvSpPr>
        <p:spPr>
          <a:xfrm>
            <a:off x="539190" y="3457918"/>
            <a:ext cx="98456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1dm</a:t>
            </a:r>
            <a:r>
              <a:rPr lang="en-US" sz="2800" b="1" baseline="30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28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4" name="Google Shape;594;p17"/>
          <p:cNvSpPr/>
          <p:nvPr/>
        </p:nvSpPr>
        <p:spPr>
          <a:xfrm>
            <a:off x="5062181" y="3156314"/>
            <a:ext cx="649481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Mỗi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lớp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số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hình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lập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phương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1dm</a:t>
            </a:r>
            <a:r>
              <a:rPr lang="en-US" sz="2800" b="1" baseline="30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dirty="0"/>
          </a:p>
        </p:txBody>
      </p:sp>
      <p:sp>
        <p:nvSpPr>
          <p:cNvPr id="595" name="Google Shape;595;p17"/>
          <p:cNvSpPr/>
          <p:nvPr/>
        </p:nvSpPr>
        <p:spPr>
          <a:xfrm>
            <a:off x="6298536" y="3840553"/>
            <a:ext cx="4051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x 3 = 6 (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hình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dirty="0"/>
          </a:p>
        </p:txBody>
      </p:sp>
      <p:sp>
        <p:nvSpPr>
          <p:cNvPr id="596" name="Google Shape;596;p17"/>
          <p:cNvSpPr/>
          <p:nvPr/>
        </p:nvSpPr>
        <p:spPr>
          <a:xfrm>
            <a:off x="7198722" y="2557085"/>
            <a:ext cx="247054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giải</a:t>
            </a:r>
            <a:endParaRPr sz="28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7" name="Google Shape;597;p17"/>
          <p:cNvSpPr/>
          <p:nvPr/>
        </p:nvSpPr>
        <p:spPr>
          <a:xfrm>
            <a:off x="1158456" y="3907381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17"/>
          <p:cNvSpPr/>
          <p:nvPr/>
        </p:nvSpPr>
        <p:spPr>
          <a:xfrm>
            <a:off x="1703341" y="3899447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17"/>
          <p:cNvSpPr/>
          <p:nvPr/>
        </p:nvSpPr>
        <p:spPr>
          <a:xfrm>
            <a:off x="2229029" y="3902461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17"/>
          <p:cNvSpPr/>
          <p:nvPr/>
        </p:nvSpPr>
        <p:spPr>
          <a:xfrm>
            <a:off x="2780893" y="3895477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17"/>
          <p:cNvSpPr/>
          <p:nvPr/>
        </p:nvSpPr>
        <p:spPr>
          <a:xfrm>
            <a:off x="3307278" y="3899447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17"/>
          <p:cNvSpPr/>
          <p:nvPr/>
        </p:nvSpPr>
        <p:spPr>
          <a:xfrm>
            <a:off x="941949" y="4124376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17"/>
          <p:cNvSpPr/>
          <p:nvPr/>
        </p:nvSpPr>
        <p:spPr>
          <a:xfrm>
            <a:off x="1489327" y="4116325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17"/>
          <p:cNvSpPr/>
          <p:nvPr/>
        </p:nvSpPr>
        <p:spPr>
          <a:xfrm>
            <a:off x="2027848" y="4114692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17"/>
          <p:cNvSpPr/>
          <p:nvPr/>
        </p:nvSpPr>
        <p:spPr>
          <a:xfrm>
            <a:off x="2568374" y="4111841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17"/>
          <p:cNvSpPr/>
          <p:nvPr/>
        </p:nvSpPr>
        <p:spPr>
          <a:xfrm>
            <a:off x="3095877" y="4112598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17"/>
          <p:cNvSpPr/>
          <p:nvPr/>
        </p:nvSpPr>
        <p:spPr>
          <a:xfrm>
            <a:off x="730823" y="4343715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17"/>
          <p:cNvSpPr/>
          <p:nvPr/>
        </p:nvSpPr>
        <p:spPr>
          <a:xfrm>
            <a:off x="1268949" y="4339231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17"/>
          <p:cNvSpPr/>
          <p:nvPr/>
        </p:nvSpPr>
        <p:spPr>
          <a:xfrm>
            <a:off x="1807470" y="4337598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17"/>
          <p:cNvSpPr/>
          <p:nvPr/>
        </p:nvSpPr>
        <p:spPr>
          <a:xfrm>
            <a:off x="2347996" y="4334747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17"/>
          <p:cNvSpPr/>
          <p:nvPr/>
        </p:nvSpPr>
        <p:spPr>
          <a:xfrm>
            <a:off x="2875499" y="4335504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2" name="Google Shape;612;p17"/>
          <p:cNvGrpSpPr/>
          <p:nvPr/>
        </p:nvGrpSpPr>
        <p:grpSpPr>
          <a:xfrm>
            <a:off x="716105" y="3890938"/>
            <a:ext cx="3383541" cy="1856063"/>
            <a:chOff x="576" y="3139"/>
            <a:chExt cx="1210" cy="653"/>
          </a:xfrm>
        </p:grpSpPr>
        <p:sp>
          <p:nvSpPr>
            <p:cNvPr id="613" name="Google Shape;613;p17"/>
            <p:cNvSpPr/>
            <p:nvPr/>
          </p:nvSpPr>
          <p:spPr>
            <a:xfrm>
              <a:off x="576" y="3368"/>
              <a:ext cx="960" cy="424"/>
            </a:xfrm>
            <a:prstGeom prst="rect">
              <a:avLst/>
            </a:prstGeom>
            <a:noFill/>
            <a:ln w="28575" cap="flat" cmpd="sng">
              <a:solidFill>
                <a:srgbClr val="FF33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14" name="Google Shape;614;p17"/>
            <p:cNvCxnSpPr/>
            <p:nvPr/>
          </p:nvCxnSpPr>
          <p:spPr>
            <a:xfrm rot="10800000" flipH="1">
              <a:off x="1538" y="3139"/>
              <a:ext cx="241" cy="234"/>
            </a:xfrm>
            <a:prstGeom prst="straightConnector1">
              <a:avLst/>
            </a:prstGeom>
            <a:noFill/>
            <a:ln w="28575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7"/>
            <p:cNvCxnSpPr>
              <a:cxnSpLocks/>
            </p:cNvCxnSpPr>
            <p:nvPr/>
          </p:nvCxnSpPr>
          <p:spPr>
            <a:xfrm>
              <a:off x="1781" y="3139"/>
              <a:ext cx="0" cy="412"/>
            </a:xfrm>
            <a:prstGeom prst="straightConnector1">
              <a:avLst/>
            </a:prstGeom>
            <a:noFill/>
            <a:ln w="28575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7"/>
            <p:cNvCxnSpPr/>
            <p:nvPr/>
          </p:nvCxnSpPr>
          <p:spPr>
            <a:xfrm flipH="1">
              <a:off x="1536" y="3546"/>
              <a:ext cx="250" cy="246"/>
            </a:xfrm>
            <a:prstGeom prst="straightConnector1">
              <a:avLst/>
            </a:prstGeom>
            <a:noFill/>
            <a:ln w="28575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7"/>
            <p:cNvCxnSpPr/>
            <p:nvPr/>
          </p:nvCxnSpPr>
          <p:spPr>
            <a:xfrm>
              <a:off x="825" y="3141"/>
              <a:ext cx="960" cy="0"/>
            </a:xfrm>
            <a:prstGeom prst="straightConnector1">
              <a:avLst/>
            </a:prstGeom>
            <a:noFill/>
            <a:ln w="28575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7"/>
            <p:cNvCxnSpPr/>
            <p:nvPr/>
          </p:nvCxnSpPr>
          <p:spPr>
            <a:xfrm flipH="1">
              <a:off x="582" y="3139"/>
              <a:ext cx="243" cy="229"/>
            </a:xfrm>
            <a:prstGeom prst="straightConnector1">
              <a:avLst/>
            </a:prstGeom>
            <a:noFill/>
            <a:ln w="28575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21" name="Google Shape;621;p17"/>
          <p:cNvSpPr/>
          <p:nvPr/>
        </p:nvSpPr>
        <p:spPr>
          <a:xfrm>
            <a:off x="5080171" y="4487628"/>
            <a:ext cx="6708303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Số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hình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lập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phương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1dm</a:t>
            </a:r>
            <a:r>
              <a:rPr lang="en-US" sz="2800" b="1" baseline="30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để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xếp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đầy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cái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hộp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dirty="0"/>
          </a:p>
        </p:txBody>
      </p:sp>
      <p:sp>
        <p:nvSpPr>
          <p:cNvPr id="622" name="Google Shape;622;p17"/>
          <p:cNvSpPr/>
          <p:nvPr/>
        </p:nvSpPr>
        <p:spPr>
          <a:xfrm>
            <a:off x="6218467" y="5328993"/>
            <a:ext cx="335272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 x 5 = 30 (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hình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dirty="0"/>
          </a:p>
        </p:txBody>
      </p:sp>
      <p:sp>
        <p:nvSpPr>
          <p:cNvPr id="623" name="Google Shape;623;p17"/>
          <p:cNvSpPr/>
          <p:nvPr/>
        </p:nvSpPr>
        <p:spPr>
          <a:xfrm>
            <a:off x="7521677" y="5945801"/>
            <a:ext cx="274271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Đáp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số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30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hình</a:t>
            </a:r>
            <a:endParaRPr sz="28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E05D73A-2762-D12B-E32D-777CBC96E78F}"/>
              </a:ext>
            </a:extLst>
          </p:cNvPr>
          <p:cNvGrpSpPr/>
          <p:nvPr/>
        </p:nvGrpSpPr>
        <p:grpSpPr>
          <a:xfrm>
            <a:off x="22101" y="78552"/>
            <a:ext cx="1193982" cy="1108990"/>
            <a:chOff x="457200" y="275897"/>
            <a:chExt cx="1447800" cy="1248103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7C0DA9A9-FAC8-B036-E0E4-C8AB2F67B680}"/>
                </a:ext>
              </a:extLst>
            </p:cNvPr>
            <p:cNvSpPr/>
            <p:nvPr/>
          </p:nvSpPr>
          <p:spPr>
            <a:xfrm>
              <a:off x="457200" y="275897"/>
              <a:ext cx="1447800" cy="1248103"/>
            </a:xfrm>
            <a:prstGeom prst="triangle">
              <a:avLst/>
            </a:prstGeom>
            <a:solidFill>
              <a:srgbClr val="FDDB87"/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1E5FA22-7C24-95F1-3268-79F374547395}"/>
                </a:ext>
              </a:extLst>
            </p:cNvPr>
            <p:cNvSpPr txBox="1"/>
            <p:nvPr/>
          </p:nvSpPr>
          <p:spPr>
            <a:xfrm>
              <a:off x="1028202" y="615905"/>
              <a:ext cx="379036" cy="83132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8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277CDEB-34EC-0969-8FAE-3D7E20BB34D6}"/>
              </a:ext>
            </a:extLst>
          </p:cNvPr>
          <p:cNvCxnSpPr>
            <a:cxnSpLocks/>
          </p:cNvCxnSpPr>
          <p:nvPr/>
        </p:nvCxnSpPr>
        <p:spPr>
          <a:xfrm>
            <a:off x="6636962" y="749995"/>
            <a:ext cx="233253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009DFCF-C11C-1A39-95E9-4225F73E6166}"/>
              </a:ext>
            </a:extLst>
          </p:cNvPr>
          <p:cNvCxnSpPr>
            <a:cxnSpLocks/>
          </p:cNvCxnSpPr>
          <p:nvPr/>
        </p:nvCxnSpPr>
        <p:spPr>
          <a:xfrm>
            <a:off x="9110824" y="749995"/>
            <a:ext cx="233253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CD423F9-C4FB-DAA8-0854-D8BC18152929}"/>
              </a:ext>
            </a:extLst>
          </p:cNvPr>
          <p:cNvCxnSpPr>
            <a:cxnSpLocks/>
          </p:cNvCxnSpPr>
          <p:nvPr/>
        </p:nvCxnSpPr>
        <p:spPr>
          <a:xfrm>
            <a:off x="1338011" y="1397795"/>
            <a:ext cx="214049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42D69B3-6487-D9C2-BC6D-092B6E639AF5}"/>
              </a:ext>
            </a:extLst>
          </p:cNvPr>
          <p:cNvCxnSpPr>
            <a:cxnSpLocks/>
          </p:cNvCxnSpPr>
          <p:nvPr/>
        </p:nvCxnSpPr>
        <p:spPr>
          <a:xfrm>
            <a:off x="5283709" y="1436690"/>
            <a:ext cx="6362191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5E353A0-F805-0694-896A-FC854AE888C3}"/>
              </a:ext>
            </a:extLst>
          </p:cNvPr>
          <p:cNvCxnSpPr>
            <a:cxnSpLocks/>
          </p:cNvCxnSpPr>
          <p:nvPr/>
        </p:nvCxnSpPr>
        <p:spPr>
          <a:xfrm>
            <a:off x="1324581" y="2046290"/>
            <a:ext cx="277226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FCA2D41-EB7D-8EB4-80B1-6AB8744F0F82}"/>
              </a:ext>
            </a:extLst>
          </p:cNvPr>
          <p:cNvCxnSpPr>
            <a:cxnSpLocks/>
          </p:cNvCxnSpPr>
          <p:nvPr/>
        </p:nvCxnSpPr>
        <p:spPr>
          <a:xfrm>
            <a:off x="5283709" y="1500190"/>
            <a:ext cx="6362191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A6933B6-E421-40AF-7592-9913621B2167}"/>
              </a:ext>
            </a:extLst>
          </p:cNvPr>
          <p:cNvCxnSpPr>
            <a:cxnSpLocks/>
          </p:cNvCxnSpPr>
          <p:nvPr/>
        </p:nvCxnSpPr>
        <p:spPr>
          <a:xfrm>
            <a:off x="1324581" y="2109790"/>
            <a:ext cx="277226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D589B75-F641-424F-4021-84694C497327}"/>
              </a:ext>
            </a:extLst>
          </p:cNvPr>
          <p:cNvCxnSpPr>
            <a:cxnSpLocks/>
          </p:cNvCxnSpPr>
          <p:nvPr/>
        </p:nvCxnSpPr>
        <p:spPr>
          <a:xfrm>
            <a:off x="3526081" y="3883472"/>
            <a:ext cx="527559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83D79F-59F3-5691-16D2-39E6612387E7}"/>
              </a:ext>
            </a:extLst>
          </p:cNvPr>
          <p:cNvCxnSpPr>
            <a:cxnSpLocks/>
          </p:cNvCxnSpPr>
          <p:nvPr/>
        </p:nvCxnSpPr>
        <p:spPr>
          <a:xfrm flipV="1">
            <a:off x="3400567" y="3867439"/>
            <a:ext cx="671975" cy="668483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E4C403-828F-1B34-DE4D-ED26D1DDFEC1}"/>
              </a:ext>
            </a:extLst>
          </p:cNvPr>
          <p:cNvCxnSpPr>
            <a:cxnSpLocks/>
          </p:cNvCxnSpPr>
          <p:nvPr/>
        </p:nvCxnSpPr>
        <p:spPr>
          <a:xfrm flipV="1">
            <a:off x="3412574" y="5063308"/>
            <a:ext cx="671975" cy="668483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80315E-4AAE-1525-1AAB-B8752AC8E328}"/>
              </a:ext>
            </a:extLst>
          </p:cNvPr>
          <p:cNvCxnSpPr>
            <a:cxnSpLocks/>
          </p:cNvCxnSpPr>
          <p:nvPr/>
        </p:nvCxnSpPr>
        <p:spPr>
          <a:xfrm>
            <a:off x="2873718" y="5742091"/>
            <a:ext cx="504321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B2CC5B-8C03-964F-B184-69A6242AF853}"/>
              </a:ext>
            </a:extLst>
          </p:cNvPr>
          <p:cNvCxnSpPr>
            <a:cxnSpLocks/>
          </p:cNvCxnSpPr>
          <p:nvPr/>
        </p:nvCxnSpPr>
        <p:spPr>
          <a:xfrm flipV="1">
            <a:off x="4077524" y="3840553"/>
            <a:ext cx="0" cy="1221438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D459FF0-BB8A-4AAE-27BA-7F6E71B66902}"/>
              </a:ext>
            </a:extLst>
          </p:cNvPr>
          <p:cNvCxnSpPr>
            <a:cxnSpLocks/>
          </p:cNvCxnSpPr>
          <p:nvPr/>
        </p:nvCxnSpPr>
        <p:spPr>
          <a:xfrm flipV="1">
            <a:off x="3395672" y="4498184"/>
            <a:ext cx="0" cy="1256798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4E00FE0-4AE4-193F-3B5C-A8D1152EE9B3}"/>
              </a:ext>
            </a:extLst>
          </p:cNvPr>
          <p:cNvCxnSpPr>
            <a:cxnSpLocks/>
          </p:cNvCxnSpPr>
          <p:nvPr/>
        </p:nvCxnSpPr>
        <p:spPr>
          <a:xfrm flipV="1">
            <a:off x="2861458" y="4541082"/>
            <a:ext cx="0" cy="1213772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FBC22BB-E9AE-94E9-7CE2-560160BDB870}"/>
              </a:ext>
            </a:extLst>
          </p:cNvPr>
          <p:cNvCxnSpPr>
            <a:cxnSpLocks/>
          </p:cNvCxnSpPr>
          <p:nvPr/>
        </p:nvCxnSpPr>
        <p:spPr>
          <a:xfrm flipV="1">
            <a:off x="2853319" y="3875658"/>
            <a:ext cx="671975" cy="668483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B4D68F1-631F-D264-A20E-80935CD6B3F3}"/>
              </a:ext>
            </a:extLst>
          </p:cNvPr>
          <p:cNvCxnSpPr>
            <a:cxnSpLocks/>
          </p:cNvCxnSpPr>
          <p:nvPr/>
        </p:nvCxnSpPr>
        <p:spPr>
          <a:xfrm>
            <a:off x="2877064" y="4532799"/>
            <a:ext cx="527559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6FA0E3D-20AE-B793-F3E9-019A7FC48F9F}"/>
              </a:ext>
            </a:extLst>
          </p:cNvPr>
          <p:cNvCxnSpPr>
            <a:cxnSpLocks/>
          </p:cNvCxnSpPr>
          <p:nvPr/>
        </p:nvCxnSpPr>
        <p:spPr>
          <a:xfrm>
            <a:off x="3525294" y="3875658"/>
            <a:ext cx="527559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42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17"/>
          <p:cNvSpPr/>
          <p:nvPr/>
        </p:nvSpPr>
        <p:spPr>
          <a:xfrm>
            <a:off x="403526" y="2430208"/>
            <a:ext cx="11654315" cy="426927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548135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59" name="Google Shape;559;p17"/>
          <p:cNvCxnSpPr/>
          <p:nvPr/>
        </p:nvCxnSpPr>
        <p:spPr>
          <a:xfrm>
            <a:off x="1415184" y="5049397"/>
            <a:ext cx="2684463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560" name="Google Shape;560;p17"/>
          <p:cNvCxnSpPr/>
          <p:nvPr/>
        </p:nvCxnSpPr>
        <p:spPr>
          <a:xfrm>
            <a:off x="1448741" y="3990420"/>
            <a:ext cx="30759" cy="1071571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561" name="Google Shape;561;p17"/>
          <p:cNvCxnSpPr/>
          <p:nvPr/>
        </p:nvCxnSpPr>
        <p:spPr>
          <a:xfrm flipH="1">
            <a:off x="716106" y="5030725"/>
            <a:ext cx="760598" cy="71627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562" name="Google Shape;562;p17"/>
          <p:cNvGrpSpPr/>
          <p:nvPr/>
        </p:nvGrpSpPr>
        <p:grpSpPr>
          <a:xfrm>
            <a:off x="842995" y="147192"/>
            <a:ext cx="11197729" cy="2677616"/>
            <a:chOff x="1641105" y="400381"/>
            <a:chExt cx="8617434" cy="2677616"/>
          </a:xfrm>
        </p:grpSpPr>
        <p:sp>
          <p:nvSpPr>
            <p:cNvPr id="565" name="Google Shape;565;p17"/>
            <p:cNvSpPr/>
            <p:nvPr/>
          </p:nvSpPr>
          <p:spPr>
            <a:xfrm>
              <a:off x="1641105" y="411706"/>
              <a:ext cx="8617433" cy="2090011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57150" cap="flat" cmpd="sng">
              <a:noFill/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566;p17"/>
            <p:cNvSpPr txBox="1"/>
            <p:nvPr/>
          </p:nvSpPr>
          <p:spPr>
            <a:xfrm>
              <a:off x="1941395" y="400381"/>
              <a:ext cx="8317144" cy="2677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Một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hình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hộp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chữ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nhật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bằng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bìa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có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chiều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dài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5dm;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chiều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rộng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3dm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và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chiều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cao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2dm.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Hỏi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có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thể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xếp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được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bao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nhiêu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hình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lập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phương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1dm</a:t>
              </a:r>
              <a:r>
                <a:rPr lang="en-US" sz="2800" b="1" baseline="30000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3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để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đầy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cái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hộp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đó</a:t>
              </a:r>
              <a: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?</a:t>
              </a:r>
              <a:br>
                <a:rPr lang="en-US" sz="2800" b="1" dirty="0">
                  <a:solidFill>
                    <a:srgbClr val="190C4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</a:br>
              <a:endParaRPr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cxnSp>
        <p:nvCxnSpPr>
          <p:cNvPr id="571" name="Google Shape;571;p17"/>
          <p:cNvCxnSpPr/>
          <p:nvPr/>
        </p:nvCxnSpPr>
        <p:spPr>
          <a:xfrm>
            <a:off x="6633180" y="5489034"/>
            <a:ext cx="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2" name="Google Shape;572;p17"/>
          <p:cNvSpPr txBox="1"/>
          <p:nvPr/>
        </p:nvSpPr>
        <p:spPr>
          <a:xfrm>
            <a:off x="1560449" y="5698366"/>
            <a:ext cx="127870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190C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5dm</a:t>
            </a:r>
            <a:endParaRPr/>
          </a:p>
        </p:txBody>
      </p:sp>
      <p:sp>
        <p:nvSpPr>
          <p:cNvPr id="573" name="Google Shape;573;p17"/>
          <p:cNvSpPr txBox="1"/>
          <p:nvPr/>
        </p:nvSpPr>
        <p:spPr>
          <a:xfrm>
            <a:off x="3845764" y="5216230"/>
            <a:ext cx="115083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3dm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574" name="Google Shape;574;p17"/>
          <p:cNvSpPr txBox="1"/>
          <p:nvPr/>
        </p:nvSpPr>
        <p:spPr>
          <a:xfrm>
            <a:off x="4222764" y="4213742"/>
            <a:ext cx="127870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190C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2dm</a:t>
            </a:r>
            <a:endParaRPr/>
          </a:p>
        </p:txBody>
      </p:sp>
      <p:sp>
        <p:nvSpPr>
          <p:cNvPr id="575" name="Google Shape;575;p17"/>
          <p:cNvSpPr/>
          <p:nvPr/>
        </p:nvSpPr>
        <p:spPr>
          <a:xfrm>
            <a:off x="1160947" y="4498184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17"/>
          <p:cNvSpPr/>
          <p:nvPr/>
        </p:nvSpPr>
        <p:spPr>
          <a:xfrm>
            <a:off x="1705832" y="4490250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17"/>
          <p:cNvSpPr/>
          <p:nvPr/>
        </p:nvSpPr>
        <p:spPr>
          <a:xfrm>
            <a:off x="2231520" y="4493264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17"/>
          <p:cNvSpPr/>
          <p:nvPr/>
        </p:nvSpPr>
        <p:spPr>
          <a:xfrm>
            <a:off x="2783384" y="4486280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17"/>
          <p:cNvSpPr/>
          <p:nvPr/>
        </p:nvSpPr>
        <p:spPr>
          <a:xfrm>
            <a:off x="3309769" y="4490250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17"/>
          <p:cNvSpPr/>
          <p:nvPr/>
        </p:nvSpPr>
        <p:spPr>
          <a:xfrm>
            <a:off x="944440" y="4715179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17"/>
          <p:cNvSpPr/>
          <p:nvPr/>
        </p:nvSpPr>
        <p:spPr>
          <a:xfrm>
            <a:off x="1491818" y="4707128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17"/>
          <p:cNvSpPr/>
          <p:nvPr/>
        </p:nvSpPr>
        <p:spPr>
          <a:xfrm>
            <a:off x="2030339" y="4705495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17"/>
          <p:cNvSpPr/>
          <p:nvPr/>
        </p:nvSpPr>
        <p:spPr>
          <a:xfrm>
            <a:off x="2570865" y="4702644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17"/>
          <p:cNvSpPr/>
          <p:nvPr/>
        </p:nvSpPr>
        <p:spPr>
          <a:xfrm>
            <a:off x="3098368" y="4703401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17"/>
          <p:cNvSpPr/>
          <p:nvPr/>
        </p:nvSpPr>
        <p:spPr>
          <a:xfrm>
            <a:off x="733314" y="4934518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17"/>
          <p:cNvSpPr/>
          <p:nvPr/>
        </p:nvSpPr>
        <p:spPr>
          <a:xfrm>
            <a:off x="1271440" y="4930034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17"/>
          <p:cNvSpPr/>
          <p:nvPr/>
        </p:nvSpPr>
        <p:spPr>
          <a:xfrm>
            <a:off x="1809961" y="4928401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17"/>
          <p:cNvSpPr/>
          <p:nvPr/>
        </p:nvSpPr>
        <p:spPr>
          <a:xfrm>
            <a:off x="2350487" y="4925550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17"/>
          <p:cNvSpPr/>
          <p:nvPr/>
        </p:nvSpPr>
        <p:spPr>
          <a:xfrm>
            <a:off x="2877990" y="4926307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17"/>
          <p:cNvSpPr/>
          <p:nvPr/>
        </p:nvSpPr>
        <p:spPr>
          <a:xfrm>
            <a:off x="803877" y="2676546"/>
            <a:ext cx="749356" cy="77271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17"/>
          <p:cNvSpPr txBox="1"/>
          <p:nvPr/>
        </p:nvSpPr>
        <p:spPr>
          <a:xfrm>
            <a:off x="539190" y="3457918"/>
            <a:ext cx="98456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1dm</a:t>
            </a:r>
            <a:r>
              <a:rPr lang="en-US" sz="2800" b="1" baseline="30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28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4" name="Google Shape;594;p17"/>
          <p:cNvSpPr/>
          <p:nvPr/>
        </p:nvSpPr>
        <p:spPr>
          <a:xfrm>
            <a:off x="5062181" y="3156314"/>
            <a:ext cx="649481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Mỗi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lớp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số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hình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lập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phương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1dm</a:t>
            </a:r>
            <a:r>
              <a:rPr lang="en-US" sz="2800" b="1" baseline="30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dirty="0"/>
          </a:p>
        </p:txBody>
      </p:sp>
      <p:sp>
        <p:nvSpPr>
          <p:cNvPr id="595" name="Google Shape;595;p17"/>
          <p:cNvSpPr/>
          <p:nvPr/>
        </p:nvSpPr>
        <p:spPr>
          <a:xfrm>
            <a:off x="6298536" y="3840553"/>
            <a:ext cx="4051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 x 2 = 10 (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hình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dirty="0"/>
          </a:p>
        </p:txBody>
      </p:sp>
      <p:sp>
        <p:nvSpPr>
          <p:cNvPr id="596" name="Google Shape;596;p17"/>
          <p:cNvSpPr/>
          <p:nvPr/>
        </p:nvSpPr>
        <p:spPr>
          <a:xfrm>
            <a:off x="7198722" y="2557085"/>
            <a:ext cx="247054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giải</a:t>
            </a:r>
            <a:endParaRPr sz="28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7" name="Google Shape;597;p17"/>
          <p:cNvSpPr/>
          <p:nvPr/>
        </p:nvSpPr>
        <p:spPr>
          <a:xfrm>
            <a:off x="1158456" y="3907381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17"/>
          <p:cNvSpPr/>
          <p:nvPr/>
        </p:nvSpPr>
        <p:spPr>
          <a:xfrm>
            <a:off x="1703341" y="3899447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17"/>
          <p:cNvSpPr/>
          <p:nvPr/>
        </p:nvSpPr>
        <p:spPr>
          <a:xfrm>
            <a:off x="2229029" y="3902461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17"/>
          <p:cNvSpPr/>
          <p:nvPr/>
        </p:nvSpPr>
        <p:spPr>
          <a:xfrm>
            <a:off x="2780893" y="3895477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17"/>
          <p:cNvSpPr/>
          <p:nvPr/>
        </p:nvSpPr>
        <p:spPr>
          <a:xfrm>
            <a:off x="3307278" y="3899447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17"/>
          <p:cNvSpPr/>
          <p:nvPr/>
        </p:nvSpPr>
        <p:spPr>
          <a:xfrm>
            <a:off x="941949" y="4124376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17"/>
          <p:cNvSpPr/>
          <p:nvPr/>
        </p:nvSpPr>
        <p:spPr>
          <a:xfrm>
            <a:off x="1489327" y="4116325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17"/>
          <p:cNvSpPr/>
          <p:nvPr/>
        </p:nvSpPr>
        <p:spPr>
          <a:xfrm>
            <a:off x="2027848" y="4114692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17"/>
          <p:cNvSpPr/>
          <p:nvPr/>
        </p:nvSpPr>
        <p:spPr>
          <a:xfrm>
            <a:off x="2568374" y="4111841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17"/>
          <p:cNvSpPr/>
          <p:nvPr/>
        </p:nvSpPr>
        <p:spPr>
          <a:xfrm>
            <a:off x="3095877" y="4112598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17"/>
          <p:cNvSpPr/>
          <p:nvPr/>
        </p:nvSpPr>
        <p:spPr>
          <a:xfrm>
            <a:off x="730823" y="4343715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17"/>
          <p:cNvSpPr/>
          <p:nvPr/>
        </p:nvSpPr>
        <p:spPr>
          <a:xfrm>
            <a:off x="1268949" y="4339231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17"/>
          <p:cNvSpPr/>
          <p:nvPr/>
        </p:nvSpPr>
        <p:spPr>
          <a:xfrm>
            <a:off x="1807470" y="4337598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17"/>
          <p:cNvSpPr/>
          <p:nvPr/>
        </p:nvSpPr>
        <p:spPr>
          <a:xfrm>
            <a:off x="2347996" y="4334747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17"/>
          <p:cNvSpPr/>
          <p:nvPr/>
        </p:nvSpPr>
        <p:spPr>
          <a:xfrm>
            <a:off x="2875499" y="4335504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2" name="Google Shape;612;p17"/>
          <p:cNvGrpSpPr/>
          <p:nvPr/>
        </p:nvGrpSpPr>
        <p:grpSpPr>
          <a:xfrm>
            <a:off x="716105" y="3890938"/>
            <a:ext cx="3383541" cy="1856063"/>
            <a:chOff x="576" y="3139"/>
            <a:chExt cx="1210" cy="653"/>
          </a:xfrm>
        </p:grpSpPr>
        <p:sp>
          <p:nvSpPr>
            <p:cNvPr id="613" name="Google Shape;613;p17"/>
            <p:cNvSpPr/>
            <p:nvPr/>
          </p:nvSpPr>
          <p:spPr>
            <a:xfrm>
              <a:off x="576" y="3368"/>
              <a:ext cx="960" cy="424"/>
            </a:xfrm>
            <a:prstGeom prst="rect">
              <a:avLst/>
            </a:prstGeom>
            <a:noFill/>
            <a:ln w="28575" cap="flat" cmpd="sng">
              <a:solidFill>
                <a:srgbClr val="FF33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14" name="Google Shape;614;p17"/>
            <p:cNvCxnSpPr/>
            <p:nvPr/>
          </p:nvCxnSpPr>
          <p:spPr>
            <a:xfrm rot="10800000" flipH="1">
              <a:off x="1538" y="3139"/>
              <a:ext cx="241" cy="234"/>
            </a:xfrm>
            <a:prstGeom prst="straightConnector1">
              <a:avLst/>
            </a:prstGeom>
            <a:noFill/>
            <a:ln w="28575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7"/>
            <p:cNvCxnSpPr>
              <a:cxnSpLocks/>
            </p:cNvCxnSpPr>
            <p:nvPr/>
          </p:nvCxnSpPr>
          <p:spPr>
            <a:xfrm>
              <a:off x="1781" y="3139"/>
              <a:ext cx="0" cy="412"/>
            </a:xfrm>
            <a:prstGeom prst="straightConnector1">
              <a:avLst/>
            </a:prstGeom>
            <a:noFill/>
            <a:ln w="28575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7"/>
            <p:cNvCxnSpPr/>
            <p:nvPr/>
          </p:nvCxnSpPr>
          <p:spPr>
            <a:xfrm flipH="1">
              <a:off x="1536" y="3546"/>
              <a:ext cx="250" cy="246"/>
            </a:xfrm>
            <a:prstGeom prst="straightConnector1">
              <a:avLst/>
            </a:prstGeom>
            <a:noFill/>
            <a:ln w="28575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7"/>
            <p:cNvCxnSpPr/>
            <p:nvPr/>
          </p:nvCxnSpPr>
          <p:spPr>
            <a:xfrm>
              <a:off x="825" y="3141"/>
              <a:ext cx="960" cy="0"/>
            </a:xfrm>
            <a:prstGeom prst="straightConnector1">
              <a:avLst/>
            </a:prstGeom>
            <a:noFill/>
            <a:ln w="28575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7"/>
            <p:cNvCxnSpPr/>
            <p:nvPr/>
          </p:nvCxnSpPr>
          <p:spPr>
            <a:xfrm flipH="1">
              <a:off x="582" y="3139"/>
              <a:ext cx="243" cy="229"/>
            </a:xfrm>
            <a:prstGeom prst="straightConnector1">
              <a:avLst/>
            </a:prstGeom>
            <a:noFill/>
            <a:ln w="28575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21" name="Google Shape;621;p17"/>
          <p:cNvSpPr/>
          <p:nvPr/>
        </p:nvSpPr>
        <p:spPr>
          <a:xfrm>
            <a:off x="5080171" y="4487628"/>
            <a:ext cx="6708303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Số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hình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lập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phương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1dm</a:t>
            </a:r>
            <a:r>
              <a:rPr lang="en-US" sz="2800" b="1" baseline="30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để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xếp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đầy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cái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hộp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dirty="0"/>
          </a:p>
        </p:txBody>
      </p:sp>
      <p:sp>
        <p:nvSpPr>
          <p:cNvPr id="622" name="Google Shape;622;p17"/>
          <p:cNvSpPr/>
          <p:nvPr/>
        </p:nvSpPr>
        <p:spPr>
          <a:xfrm>
            <a:off x="6218467" y="5328993"/>
            <a:ext cx="335272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 x 3 = 30 (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hình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dirty="0"/>
          </a:p>
        </p:txBody>
      </p:sp>
      <p:sp>
        <p:nvSpPr>
          <p:cNvPr id="623" name="Google Shape;623;p17"/>
          <p:cNvSpPr/>
          <p:nvPr/>
        </p:nvSpPr>
        <p:spPr>
          <a:xfrm>
            <a:off x="7521677" y="5945801"/>
            <a:ext cx="274271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Đáp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số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30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hình</a:t>
            </a:r>
            <a:endParaRPr sz="28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E05D73A-2762-D12B-E32D-777CBC96E78F}"/>
              </a:ext>
            </a:extLst>
          </p:cNvPr>
          <p:cNvGrpSpPr/>
          <p:nvPr/>
        </p:nvGrpSpPr>
        <p:grpSpPr>
          <a:xfrm>
            <a:off x="22101" y="78552"/>
            <a:ext cx="1193982" cy="1108990"/>
            <a:chOff x="457200" y="275897"/>
            <a:chExt cx="1447800" cy="1248103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7C0DA9A9-FAC8-B036-E0E4-C8AB2F67B680}"/>
                </a:ext>
              </a:extLst>
            </p:cNvPr>
            <p:cNvSpPr/>
            <p:nvPr/>
          </p:nvSpPr>
          <p:spPr>
            <a:xfrm>
              <a:off x="457200" y="275897"/>
              <a:ext cx="1447800" cy="1248103"/>
            </a:xfrm>
            <a:prstGeom prst="triangle">
              <a:avLst/>
            </a:prstGeom>
            <a:solidFill>
              <a:srgbClr val="FDDB87"/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1E5FA22-7C24-95F1-3268-79F374547395}"/>
                </a:ext>
              </a:extLst>
            </p:cNvPr>
            <p:cNvSpPr txBox="1"/>
            <p:nvPr/>
          </p:nvSpPr>
          <p:spPr>
            <a:xfrm>
              <a:off x="1028202" y="615905"/>
              <a:ext cx="379036" cy="83132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8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277CDEB-34EC-0969-8FAE-3D7E20BB34D6}"/>
              </a:ext>
            </a:extLst>
          </p:cNvPr>
          <p:cNvCxnSpPr>
            <a:cxnSpLocks/>
          </p:cNvCxnSpPr>
          <p:nvPr/>
        </p:nvCxnSpPr>
        <p:spPr>
          <a:xfrm>
            <a:off x="6636962" y="749995"/>
            <a:ext cx="233253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009DFCF-C11C-1A39-95E9-4225F73E6166}"/>
              </a:ext>
            </a:extLst>
          </p:cNvPr>
          <p:cNvCxnSpPr>
            <a:cxnSpLocks/>
          </p:cNvCxnSpPr>
          <p:nvPr/>
        </p:nvCxnSpPr>
        <p:spPr>
          <a:xfrm>
            <a:off x="9110824" y="749995"/>
            <a:ext cx="233253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CD423F9-C4FB-DAA8-0854-D8BC18152929}"/>
              </a:ext>
            </a:extLst>
          </p:cNvPr>
          <p:cNvCxnSpPr>
            <a:cxnSpLocks/>
          </p:cNvCxnSpPr>
          <p:nvPr/>
        </p:nvCxnSpPr>
        <p:spPr>
          <a:xfrm>
            <a:off x="1338011" y="1397795"/>
            <a:ext cx="214049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42D69B3-6487-D9C2-BC6D-092B6E639AF5}"/>
              </a:ext>
            </a:extLst>
          </p:cNvPr>
          <p:cNvCxnSpPr>
            <a:cxnSpLocks/>
          </p:cNvCxnSpPr>
          <p:nvPr/>
        </p:nvCxnSpPr>
        <p:spPr>
          <a:xfrm>
            <a:off x="5283709" y="1436690"/>
            <a:ext cx="6362191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5E353A0-F805-0694-896A-FC854AE888C3}"/>
              </a:ext>
            </a:extLst>
          </p:cNvPr>
          <p:cNvCxnSpPr>
            <a:cxnSpLocks/>
          </p:cNvCxnSpPr>
          <p:nvPr/>
        </p:nvCxnSpPr>
        <p:spPr>
          <a:xfrm>
            <a:off x="1324581" y="2046290"/>
            <a:ext cx="277226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FCA2D41-EB7D-8EB4-80B1-6AB8744F0F82}"/>
              </a:ext>
            </a:extLst>
          </p:cNvPr>
          <p:cNvCxnSpPr>
            <a:cxnSpLocks/>
          </p:cNvCxnSpPr>
          <p:nvPr/>
        </p:nvCxnSpPr>
        <p:spPr>
          <a:xfrm>
            <a:off x="5283709" y="1500190"/>
            <a:ext cx="6362191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A6933B6-E421-40AF-7592-9913621B2167}"/>
              </a:ext>
            </a:extLst>
          </p:cNvPr>
          <p:cNvCxnSpPr>
            <a:cxnSpLocks/>
          </p:cNvCxnSpPr>
          <p:nvPr/>
        </p:nvCxnSpPr>
        <p:spPr>
          <a:xfrm>
            <a:off x="1324581" y="2109790"/>
            <a:ext cx="277226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83D79F-59F3-5691-16D2-39E6612387E7}"/>
              </a:ext>
            </a:extLst>
          </p:cNvPr>
          <p:cNvCxnSpPr>
            <a:cxnSpLocks/>
          </p:cNvCxnSpPr>
          <p:nvPr/>
        </p:nvCxnSpPr>
        <p:spPr>
          <a:xfrm flipV="1">
            <a:off x="3400567" y="4319315"/>
            <a:ext cx="217738" cy="216607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E4C403-828F-1B34-DE4D-ED26D1DDFEC1}"/>
              </a:ext>
            </a:extLst>
          </p:cNvPr>
          <p:cNvCxnSpPr>
            <a:cxnSpLocks/>
          </p:cNvCxnSpPr>
          <p:nvPr/>
        </p:nvCxnSpPr>
        <p:spPr>
          <a:xfrm flipV="1">
            <a:off x="3412574" y="5514186"/>
            <a:ext cx="218742" cy="217605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80315E-4AAE-1525-1AAB-B8752AC8E328}"/>
              </a:ext>
            </a:extLst>
          </p:cNvPr>
          <p:cNvCxnSpPr>
            <a:cxnSpLocks/>
          </p:cNvCxnSpPr>
          <p:nvPr/>
        </p:nvCxnSpPr>
        <p:spPr>
          <a:xfrm>
            <a:off x="730823" y="5742091"/>
            <a:ext cx="2647216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B2CC5B-8C03-964F-B184-69A6242AF853}"/>
              </a:ext>
            </a:extLst>
          </p:cNvPr>
          <p:cNvCxnSpPr>
            <a:cxnSpLocks/>
          </p:cNvCxnSpPr>
          <p:nvPr/>
        </p:nvCxnSpPr>
        <p:spPr>
          <a:xfrm flipV="1">
            <a:off x="3631316" y="4319315"/>
            <a:ext cx="0" cy="1221438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D459FF0-BB8A-4AAE-27BA-7F6E71B66902}"/>
              </a:ext>
            </a:extLst>
          </p:cNvPr>
          <p:cNvCxnSpPr>
            <a:cxnSpLocks/>
          </p:cNvCxnSpPr>
          <p:nvPr/>
        </p:nvCxnSpPr>
        <p:spPr>
          <a:xfrm flipV="1">
            <a:off x="3395672" y="4498184"/>
            <a:ext cx="0" cy="1256798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4E00FE0-4AE4-193F-3B5C-A8D1152EE9B3}"/>
              </a:ext>
            </a:extLst>
          </p:cNvPr>
          <p:cNvCxnSpPr>
            <a:cxnSpLocks/>
          </p:cNvCxnSpPr>
          <p:nvPr/>
        </p:nvCxnSpPr>
        <p:spPr>
          <a:xfrm flipV="1">
            <a:off x="714608" y="4541082"/>
            <a:ext cx="0" cy="1213772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B4D68F1-631F-D264-A20E-80935CD6B3F3}"/>
              </a:ext>
            </a:extLst>
          </p:cNvPr>
          <p:cNvCxnSpPr>
            <a:cxnSpLocks/>
          </p:cNvCxnSpPr>
          <p:nvPr/>
        </p:nvCxnSpPr>
        <p:spPr>
          <a:xfrm>
            <a:off x="716105" y="4532799"/>
            <a:ext cx="2688518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6FA0E3D-20AE-B793-F3E9-019A7FC48F9F}"/>
              </a:ext>
            </a:extLst>
          </p:cNvPr>
          <p:cNvCxnSpPr>
            <a:cxnSpLocks/>
          </p:cNvCxnSpPr>
          <p:nvPr/>
        </p:nvCxnSpPr>
        <p:spPr>
          <a:xfrm>
            <a:off x="941949" y="4319315"/>
            <a:ext cx="2658004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FCFC6C2-D3E8-5073-20E8-4E4209730C2D}"/>
              </a:ext>
            </a:extLst>
          </p:cNvPr>
          <p:cNvCxnSpPr>
            <a:cxnSpLocks/>
          </p:cNvCxnSpPr>
          <p:nvPr/>
        </p:nvCxnSpPr>
        <p:spPr>
          <a:xfrm flipV="1">
            <a:off x="722252" y="4334747"/>
            <a:ext cx="217738" cy="216607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581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6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文字&#10;&#10;自动生成的说明">
            <a:extLst>
              <a:ext uri="{FF2B5EF4-FFF2-40B4-BE49-F238E27FC236}">
                <a16:creationId xmlns:a16="http://schemas.microsoft.com/office/drawing/2014/main" id="{3F00E303-F1C7-43A5-ABB8-530BC742C2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A9BADD-5FE1-7900-8DA4-9E6569E268B7}"/>
              </a:ext>
            </a:extLst>
          </p:cNvPr>
          <p:cNvSpPr txBox="1"/>
          <p:nvPr/>
        </p:nvSpPr>
        <p:spPr>
          <a:xfrm>
            <a:off x="4916150" y="429537"/>
            <a:ext cx="72758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VN-Franko" panose="02040603050506020204" pitchFamily="18" charset="0"/>
              </a:rPr>
              <a:t>Trò</a:t>
            </a:r>
            <a:r>
              <a:rPr lang="en-US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VN-Franko" panose="02040603050506020204" pitchFamily="18" charset="0"/>
              </a:rPr>
              <a:t> </a:t>
            </a:r>
            <a:r>
              <a:rPr lang="en-US" sz="9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VN-Franko" panose="02040603050506020204" pitchFamily="18" charset="0"/>
              </a:rPr>
              <a:t>chơi</a:t>
            </a:r>
            <a:endParaRPr lang="en-US" sz="96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SVN-Franko" panose="02040603050506020204" pitchFamily="18" charset="0"/>
            </a:endParaRPr>
          </a:p>
          <a:p>
            <a:pPr algn="ctr"/>
            <a:r>
              <a:rPr lang="en-US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VN-Franko" panose="02040603050506020204" pitchFamily="18" charset="0"/>
              </a:rPr>
              <a:t>ĐI NHÀ SÁCH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CAF9EA-967E-BC21-3498-FFA883EFE4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375" y="3465095"/>
            <a:ext cx="6029325" cy="31718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77AFBE-B199-A08D-2D28-D928FA47B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26030">
            <a:off x="704290" y="128972"/>
            <a:ext cx="1406934" cy="219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26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58;p17">
            <a:extLst>
              <a:ext uri="{FF2B5EF4-FFF2-40B4-BE49-F238E27FC236}">
                <a16:creationId xmlns:a16="http://schemas.microsoft.com/office/drawing/2014/main" id="{2D6928B1-32FD-E917-3A53-518E030D84D8}"/>
              </a:ext>
            </a:extLst>
          </p:cNvPr>
          <p:cNvSpPr/>
          <p:nvPr/>
        </p:nvSpPr>
        <p:spPr>
          <a:xfrm>
            <a:off x="228600" y="215900"/>
            <a:ext cx="11765741" cy="643278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548135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Google Shape;559;p17">
            <a:extLst>
              <a:ext uri="{FF2B5EF4-FFF2-40B4-BE49-F238E27FC236}">
                <a16:creationId xmlns:a16="http://schemas.microsoft.com/office/drawing/2014/main" id="{48B23843-4120-B112-2611-C400395307F3}"/>
              </a:ext>
            </a:extLst>
          </p:cNvPr>
          <p:cNvCxnSpPr>
            <a:cxnSpLocks/>
          </p:cNvCxnSpPr>
          <p:nvPr/>
        </p:nvCxnSpPr>
        <p:spPr>
          <a:xfrm>
            <a:off x="2278784" y="2420497"/>
            <a:ext cx="2643028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6" name="Google Shape;560;p17">
            <a:extLst>
              <a:ext uri="{FF2B5EF4-FFF2-40B4-BE49-F238E27FC236}">
                <a16:creationId xmlns:a16="http://schemas.microsoft.com/office/drawing/2014/main" id="{5A30B9D3-D408-D314-AB16-7B2CB18CBA1D}"/>
              </a:ext>
            </a:extLst>
          </p:cNvPr>
          <p:cNvCxnSpPr>
            <a:cxnSpLocks/>
          </p:cNvCxnSpPr>
          <p:nvPr/>
        </p:nvCxnSpPr>
        <p:spPr>
          <a:xfrm>
            <a:off x="2312341" y="1361520"/>
            <a:ext cx="30759" cy="1071571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7" name="Google Shape;561;p17">
            <a:extLst>
              <a:ext uri="{FF2B5EF4-FFF2-40B4-BE49-F238E27FC236}">
                <a16:creationId xmlns:a16="http://schemas.microsoft.com/office/drawing/2014/main" id="{93EE4838-33C8-7D41-23C2-BEB5B23D7379}"/>
              </a:ext>
            </a:extLst>
          </p:cNvPr>
          <p:cNvCxnSpPr>
            <a:cxnSpLocks/>
          </p:cNvCxnSpPr>
          <p:nvPr/>
        </p:nvCxnSpPr>
        <p:spPr>
          <a:xfrm flipH="1">
            <a:off x="1579706" y="2401825"/>
            <a:ext cx="760598" cy="71627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8" name="Google Shape;571;p17">
            <a:extLst>
              <a:ext uri="{FF2B5EF4-FFF2-40B4-BE49-F238E27FC236}">
                <a16:creationId xmlns:a16="http://schemas.microsoft.com/office/drawing/2014/main" id="{B5C10281-C1E9-F9C4-63CD-3B733A6E6137}"/>
              </a:ext>
            </a:extLst>
          </p:cNvPr>
          <p:cNvCxnSpPr>
            <a:cxnSpLocks/>
          </p:cNvCxnSpPr>
          <p:nvPr/>
        </p:nvCxnSpPr>
        <p:spPr>
          <a:xfrm>
            <a:off x="7496780" y="2860134"/>
            <a:ext cx="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572;p17">
            <a:extLst>
              <a:ext uri="{FF2B5EF4-FFF2-40B4-BE49-F238E27FC236}">
                <a16:creationId xmlns:a16="http://schemas.microsoft.com/office/drawing/2014/main" id="{7B2F3016-8F58-FCF0-54F2-A9DBD8C8D0B8}"/>
              </a:ext>
            </a:extLst>
          </p:cNvPr>
          <p:cNvSpPr txBox="1"/>
          <p:nvPr/>
        </p:nvSpPr>
        <p:spPr>
          <a:xfrm>
            <a:off x="2424049" y="3069466"/>
            <a:ext cx="125896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190C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5dm</a:t>
            </a:r>
            <a:endParaRPr/>
          </a:p>
        </p:txBody>
      </p:sp>
      <p:sp>
        <p:nvSpPr>
          <p:cNvPr id="10" name="Google Shape;573;p17">
            <a:extLst>
              <a:ext uri="{FF2B5EF4-FFF2-40B4-BE49-F238E27FC236}">
                <a16:creationId xmlns:a16="http://schemas.microsoft.com/office/drawing/2014/main" id="{0BA1BA0B-1E65-172D-D074-A9FEEB36FE35}"/>
              </a:ext>
            </a:extLst>
          </p:cNvPr>
          <p:cNvSpPr txBox="1"/>
          <p:nvPr/>
        </p:nvSpPr>
        <p:spPr>
          <a:xfrm>
            <a:off x="4709365" y="2587330"/>
            <a:ext cx="113307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3dm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1" name="Google Shape;574;p17">
            <a:extLst>
              <a:ext uri="{FF2B5EF4-FFF2-40B4-BE49-F238E27FC236}">
                <a16:creationId xmlns:a16="http://schemas.microsoft.com/office/drawing/2014/main" id="{2A82E1CE-A953-EDEC-B85F-009C2A62E728}"/>
              </a:ext>
            </a:extLst>
          </p:cNvPr>
          <p:cNvSpPr txBox="1"/>
          <p:nvPr/>
        </p:nvSpPr>
        <p:spPr>
          <a:xfrm>
            <a:off x="5086364" y="1584842"/>
            <a:ext cx="125896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190C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2dm</a:t>
            </a:r>
            <a:endParaRPr/>
          </a:p>
        </p:txBody>
      </p:sp>
      <p:sp>
        <p:nvSpPr>
          <p:cNvPr id="12" name="Google Shape;575;p17">
            <a:extLst>
              <a:ext uri="{FF2B5EF4-FFF2-40B4-BE49-F238E27FC236}">
                <a16:creationId xmlns:a16="http://schemas.microsoft.com/office/drawing/2014/main" id="{5D73A9B2-26C6-EA36-A70D-5F5526E701CA}"/>
              </a:ext>
            </a:extLst>
          </p:cNvPr>
          <p:cNvSpPr/>
          <p:nvPr/>
        </p:nvSpPr>
        <p:spPr>
          <a:xfrm>
            <a:off x="2024547" y="1869284"/>
            <a:ext cx="753452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576;p17">
            <a:extLst>
              <a:ext uri="{FF2B5EF4-FFF2-40B4-BE49-F238E27FC236}">
                <a16:creationId xmlns:a16="http://schemas.microsoft.com/office/drawing/2014/main" id="{AF19133F-386E-E110-C9AE-CC0DFF6630D7}"/>
              </a:ext>
            </a:extLst>
          </p:cNvPr>
          <p:cNvSpPr/>
          <p:nvPr/>
        </p:nvSpPr>
        <p:spPr>
          <a:xfrm>
            <a:off x="2569432" y="1861350"/>
            <a:ext cx="753452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577;p17">
            <a:extLst>
              <a:ext uri="{FF2B5EF4-FFF2-40B4-BE49-F238E27FC236}">
                <a16:creationId xmlns:a16="http://schemas.microsoft.com/office/drawing/2014/main" id="{A4D61DAD-CA82-13C3-1548-0B88F0809794}"/>
              </a:ext>
            </a:extLst>
          </p:cNvPr>
          <p:cNvSpPr/>
          <p:nvPr/>
        </p:nvSpPr>
        <p:spPr>
          <a:xfrm>
            <a:off x="3095120" y="1864364"/>
            <a:ext cx="753452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578;p17">
            <a:extLst>
              <a:ext uri="{FF2B5EF4-FFF2-40B4-BE49-F238E27FC236}">
                <a16:creationId xmlns:a16="http://schemas.microsoft.com/office/drawing/2014/main" id="{64DF18E5-6A96-0368-FD3E-FCABDBCBBE37}"/>
              </a:ext>
            </a:extLst>
          </p:cNvPr>
          <p:cNvSpPr/>
          <p:nvPr/>
        </p:nvSpPr>
        <p:spPr>
          <a:xfrm>
            <a:off x="3646984" y="1857380"/>
            <a:ext cx="753452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579;p17">
            <a:extLst>
              <a:ext uri="{FF2B5EF4-FFF2-40B4-BE49-F238E27FC236}">
                <a16:creationId xmlns:a16="http://schemas.microsoft.com/office/drawing/2014/main" id="{909377F8-2B47-2974-6CB0-3E31EFDB6672}"/>
              </a:ext>
            </a:extLst>
          </p:cNvPr>
          <p:cNvSpPr/>
          <p:nvPr/>
        </p:nvSpPr>
        <p:spPr>
          <a:xfrm>
            <a:off x="4173369" y="1861350"/>
            <a:ext cx="753452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580;p17">
            <a:extLst>
              <a:ext uri="{FF2B5EF4-FFF2-40B4-BE49-F238E27FC236}">
                <a16:creationId xmlns:a16="http://schemas.microsoft.com/office/drawing/2014/main" id="{3D007AA8-9AE6-BFE4-AAF4-9E7B093F9A69}"/>
              </a:ext>
            </a:extLst>
          </p:cNvPr>
          <p:cNvSpPr/>
          <p:nvPr/>
        </p:nvSpPr>
        <p:spPr>
          <a:xfrm>
            <a:off x="1808040" y="2086279"/>
            <a:ext cx="753452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581;p17">
            <a:extLst>
              <a:ext uri="{FF2B5EF4-FFF2-40B4-BE49-F238E27FC236}">
                <a16:creationId xmlns:a16="http://schemas.microsoft.com/office/drawing/2014/main" id="{0F8BCE76-FC4B-3936-E872-78A99E49815D}"/>
              </a:ext>
            </a:extLst>
          </p:cNvPr>
          <p:cNvSpPr/>
          <p:nvPr/>
        </p:nvSpPr>
        <p:spPr>
          <a:xfrm>
            <a:off x="2355418" y="2078228"/>
            <a:ext cx="753452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582;p17">
            <a:extLst>
              <a:ext uri="{FF2B5EF4-FFF2-40B4-BE49-F238E27FC236}">
                <a16:creationId xmlns:a16="http://schemas.microsoft.com/office/drawing/2014/main" id="{7EB9A485-B289-B505-FD72-645A61DF5AA7}"/>
              </a:ext>
            </a:extLst>
          </p:cNvPr>
          <p:cNvSpPr/>
          <p:nvPr/>
        </p:nvSpPr>
        <p:spPr>
          <a:xfrm>
            <a:off x="2893939" y="2076595"/>
            <a:ext cx="753452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583;p17">
            <a:extLst>
              <a:ext uri="{FF2B5EF4-FFF2-40B4-BE49-F238E27FC236}">
                <a16:creationId xmlns:a16="http://schemas.microsoft.com/office/drawing/2014/main" id="{29FE111A-171A-B4FC-538B-FA691C9AFCEA}"/>
              </a:ext>
            </a:extLst>
          </p:cNvPr>
          <p:cNvSpPr/>
          <p:nvPr/>
        </p:nvSpPr>
        <p:spPr>
          <a:xfrm>
            <a:off x="3434465" y="2073744"/>
            <a:ext cx="753452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584;p17">
            <a:extLst>
              <a:ext uri="{FF2B5EF4-FFF2-40B4-BE49-F238E27FC236}">
                <a16:creationId xmlns:a16="http://schemas.microsoft.com/office/drawing/2014/main" id="{82F2471E-D268-FC16-3752-323DC3835B09}"/>
              </a:ext>
            </a:extLst>
          </p:cNvPr>
          <p:cNvSpPr/>
          <p:nvPr/>
        </p:nvSpPr>
        <p:spPr>
          <a:xfrm>
            <a:off x="3961968" y="2074501"/>
            <a:ext cx="753452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585;p17">
            <a:extLst>
              <a:ext uri="{FF2B5EF4-FFF2-40B4-BE49-F238E27FC236}">
                <a16:creationId xmlns:a16="http://schemas.microsoft.com/office/drawing/2014/main" id="{0680E0F6-32EB-EF01-0FC5-793D679A8B42}"/>
              </a:ext>
            </a:extLst>
          </p:cNvPr>
          <p:cNvSpPr/>
          <p:nvPr/>
        </p:nvSpPr>
        <p:spPr>
          <a:xfrm>
            <a:off x="1596914" y="2305618"/>
            <a:ext cx="753452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586;p17">
            <a:extLst>
              <a:ext uri="{FF2B5EF4-FFF2-40B4-BE49-F238E27FC236}">
                <a16:creationId xmlns:a16="http://schemas.microsoft.com/office/drawing/2014/main" id="{CAD42A6D-0FF7-4AE0-2097-B771C0582BEF}"/>
              </a:ext>
            </a:extLst>
          </p:cNvPr>
          <p:cNvSpPr/>
          <p:nvPr/>
        </p:nvSpPr>
        <p:spPr>
          <a:xfrm>
            <a:off x="2135040" y="2301134"/>
            <a:ext cx="753452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587;p17">
            <a:extLst>
              <a:ext uri="{FF2B5EF4-FFF2-40B4-BE49-F238E27FC236}">
                <a16:creationId xmlns:a16="http://schemas.microsoft.com/office/drawing/2014/main" id="{CBFD1163-571F-39F8-C90C-C069BBEE33AE}"/>
              </a:ext>
            </a:extLst>
          </p:cNvPr>
          <p:cNvSpPr/>
          <p:nvPr/>
        </p:nvSpPr>
        <p:spPr>
          <a:xfrm>
            <a:off x="2673561" y="2299501"/>
            <a:ext cx="753452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588;p17">
            <a:extLst>
              <a:ext uri="{FF2B5EF4-FFF2-40B4-BE49-F238E27FC236}">
                <a16:creationId xmlns:a16="http://schemas.microsoft.com/office/drawing/2014/main" id="{92E9B2B3-9963-5F14-0E1B-A18407C54130}"/>
              </a:ext>
            </a:extLst>
          </p:cNvPr>
          <p:cNvSpPr/>
          <p:nvPr/>
        </p:nvSpPr>
        <p:spPr>
          <a:xfrm>
            <a:off x="3214087" y="2296650"/>
            <a:ext cx="753452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589;p17">
            <a:extLst>
              <a:ext uri="{FF2B5EF4-FFF2-40B4-BE49-F238E27FC236}">
                <a16:creationId xmlns:a16="http://schemas.microsoft.com/office/drawing/2014/main" id="{8D64930A-DEF9-6A72-AA98-77174563D989}"/>
              </a:ext>
            </a:extLst>
          </p:cNvPr>
          <p:cNvSpPr/>
          <p:nvPr/>
        </p:nvSpPr>
        <p:spPr>
          <a:xfrm>
            <a:off x="3741590" y="2297407"/>
            <a:ext cx="753452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597;p17">
            <a:extLst>
              <a:ext uri="{FF2B5EF4-FFF2-40B4-BE49-F238E27FC236}">
                <a16:creationId xmlns:a16="http://schemas.microsoft.com/office/drawing/2014/main" id="{2AC4C2FC-2425-B5F6-8AB5-79046D6C76F1}"/>
              </a:ext>
            </a:extLst>
          </p:cNvPr>
          <p:cNvSpPr/>
          <p:nvPr/>
        </p:nvSpPr>
        <p:spPr>
          <a:xfrm>
            <a:off x="2022056" y="1278481"/>
            <a:ext cx="753452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598;p17">
            <a:extLst>
              <a:ext uri="{FF2B5EF4-FFF2-40B4-BE49-F238E27FC236}">
                <a16:creationId xmlns:a16="http://schemas.microsoft.com/office/drawing/2014/main" id="{59ED0CBE-F08E-734D-9E15-AC7CA4BA09B6}"/>
              </a:ext>
            </a:extLst>
          </p:cNvPr>
          <p:cNvSpPr/>
          <p:nvPr/>
        </p:nvSpPr>
        <p:spPr>
          <a:xfrm>
            <a:off x="2566941" y="1270547"/>
            <a:ext cx="753452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599;p17">
            <a:extLst>
              <a:ext uri="{FF2B5EF4-FFF2-40B4-BE49-F238E27FC236}">
                <a16:creationId xmlns:a16="http://schemas.microsoft.com/office/drawing/2014/main" id="{0D1E7475-74AE-0744-9B8E-6EAA5992EE73}"/>
              </a:ext>
            </a:extLst>
          </p:cNvPr>
          <p:cNvSpPr/>
          <p:nvPr/>
        </p:nvSpPr>
        <p:spPr>
          <a:xfrm>
            <a:off x="3092629" y="1273561"/>
            <a:ext cx="753452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600;p17">
            <a:extLst>
              <a:ext uri="{FF2B5EF4-FFF2-40B4-BE49-F238E27FC236}">
                <a16:creationId xmlns:a16="http://schemas.microsoft.com/office/drawing/2014/main" id="{288F325B-C405-D842-8532-F1529846BEA6}"/>
              </a:ext>
            </a:extLst>
          </p:cNvPr>
          <p:cNvSpPr/>
          <p:nvPr/>
        </p:nvSpPr>
        <p:spPr>
          <a:xfrm>
            <a:off x="3644493" y="1266577"/>
            <a:ext cx="753452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601;p17">
            <a:extLst>
              <a:ext uri="{FF2B5EF4-FFF2-40B4-BE49-F238E27FC236}">
                <a16:creationId xmlns:a16="http://schemas.microsoft.com/office/drawing/2014/main" id="{EF6186F5-3A9D-A2A3-62C6-E6F2A079A4B9}"/>
              </a:ext>
            </a:extLst>
          </p:cNvPr>
          <p:cNvSpPr/>
          <p:nvPr/>
        </p:nvSpPr>
        <p:spPr>
          <a:xfrm>
            <a:off x="4170878" y="1270547"/>
            <a:ext cx="753452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602;p17">
            <a:extLst>
              <a:ext uri="{FF2B5EF4-FFF2-40B4-BE49-F238E27FC236}">
                <a16:creationId xmlns:a16="http://schemas.microsoft.com/office/drawing/2014/main" id="{CD3AA6DF-0C25-6AA8-AD98-CA940EE52129}"/>
              </a:ext>
            </a:extLst>
          </p:cNvPr>
          <p:cNvSpPr/>
          <p:nvPr/>
        </p:nvSpPr>
        <p:spPr>
          <a:xfrm>
            <a:off x="1805549" y="1495476"/>
            <a:ext cx="753452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603;p17">
            <a:extLst>
              <a:ext uri="{FF2B5EF4-FFF2-40B4-BE49-F238E27FC236}">
                <a16:creationId xmlns:a16="http://schemas.microsoft.com/office/drawing/2014/main" id="{F55E83BF-3792-DEE1-FE9B-833463CF322C}"/>
              </a:ext>
            </a:extLst>
          </p:cNvPr>
          <p:cNvSpPr/>
          <p:nvPr/>
        </p:nvSpPr>
        <p:spPr>
          <a:xfrm>
            <a:off x="2352927" y="1487425"/>
            <a:ext cx="753452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604;p17">
            <a:extLst>
              <a:ext uri="{FF2B5EF4-FFF2-40B4-BE49-F238E27FC236}">
                <a16:creationId xmlns:a16="http://schemas.microsoft.com/office/drawing/2014/main" id="{21C58A98-B105-9AC6-B0E5-9C09B23A7E63}"/>
              </a:ext>
            </a:extLst>
          </p:cNvPr>
          <p:cNvSpPr/>
          <p:nvPr/>
        </p:nvSpPr>
        <p:spPr>
          <a:xfrm>
            <a:off x="2891448" y="1485792"/>
            <a:ext cx="753452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605;p17">
            <a:extLst>
              <a:ext uri="{FF2B5EF4-FFF2-40B4-BE49-F238E27FC236}">
                <a16:creationId xmlns:a16="http://schemas.microsoft.com/office/drawing/2014/main" id="{6E2CD9F7-1E18-4481-5425-077E7FEE401A}"/>
              </a:ext>
            </a:extLst>
          </p:cNvPr>
          <p:cNvSpPr/>
          <p:nvPr/>
        </p:nvSpPr>
        <p:spPr>
          <a:xfrm>
            <a:off x="3431974" y="1482941"/>
            <a:ext cx="753452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606;p17">
            <a:extLst>
              <a:ext uri="{FF2B5EF4-FFF2-40B4-BE49-F238E27FC236}">
                <a16:creationId xmlns:a16="http://schemas.microsoft.com/office/drawing/2014/main" id="{EB762447-AB62-49A4-06BB-D63562011E8C}"/>
              </a:ext>
            </a:extLst>
          </p:cNvPr>
          <p:cNvSpPr/>
          <p:nvPr/>
        </p:nvSpPr>
        <p:spPr>
          <a:xfrm>
            <a:off x="3959477" y="1483698"/>
            <a:ext cx="753452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607;p17">
            <a:extLst>
              <a:ext uri="{FF2B5EF4-FFF2-40B4-BE49-F238E27FC236}">
                <a16:creationId xmlns:a16="http://schemas.microsoft.com/office/drawing/2014/main" id="{11D0F5EF-B51E-F17B-EB45-64C10F722595}"/>
              </a:ext>
            </a:extLst>
          </p:cNvPr>
          <p:cNvSpPr/>
          <p:nvPr/>
        </p:nvSpPr>
        <p:spPr>
          <a:xfrm>
            <a:off x="1594423" y="1714815"/>
            <a:ext cx="753452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608;p17">
            <a:extLst>
              <a:ext uri="{FF2B5EF4-FFF2-40B4-BE49-F238E27FC236}">
                <a16:creationId xmlns:a16="http://schemas.microsoft.com/office/drawing/2014/main" id="{5C059E65-0027-F0DF-B753-C59C33141BFB}"/>
              </a:ext>
            </a:extLst>
          </p:cNvPr>
          <p:cNvSpPr/>
          <p:nvPr/>
        </p:nvSpPr>
        <p:spPr>
          <a:xfrm>
            <a:off x="2132549" y="1710331"/>
            <a:ext cx="753452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609;p17">
            <a:extLst>
              <a:ext uri="{FF2B5EF4-FFF2-40B4-BE49-F238E27FC236}">
                <a16:creationId xmlns:a16="http://schemas.microsoft.com/office/drawing/2014/main" id="{F3B191C9-F1EC-3B70-24CB-A5E6D042AB77}"/>
              </a:ext>
            </a:extLst>
          </p:cNvPr>
          <p:cNvSpPr/>
          <p:nvPr/>
        </p:nvSpPr>
        <p:spPr>
          <a:xfrm>
            <a:off x="2671070" y="1708698"/>
            <a:ext cx="753452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610;p17">
            <a:extLst>
              <a:ext uri="{FF2B5EF4-FFF2-40B4-BE49-F238E27FC236}">
                <a16:creationId xmlns:a16="http://schemas.microsoft.com/office/drawing/2014/main" id="{C1DF2EB4-5D77-8FB9-40D2-7D6145B7F875}"/>
              </a:ext>
            </a:extLst>
          </p:cNvPr>
          <p:cNvSpPr/>
          <p:nvPr/>
        </p:nvSpPr>
        <p:spPr>
          <a:xfrm>
            <a:off x="3211596" y="1705847"/>
            <a:ext cx="753452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611;p17">
            <a:extLst>
              <a:ext uri="{FF2B5EF4-FFF2-40B4-BE49-F238E27FC236}">
                <a16:creationId xmlns:a16="http://schemas.microsoft.com/office/drawing/2014/main" id="{9CF9ED0D-D437-448C-C53F-F03AA013FDCC}"/>
              </a:ext>
            </a:extLst>
          </p:cNvPr>
          <p:cNvSpPr/>
          <p:nvPr/>
        </p:nvSpPr>
        <p:spPr>
          <a:xfrm>
            <a:off x="3739099" y="1706604"/>
            <a:ext cx="753452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" name="Google Shape;612;p17">
            <a:extLst>
              <a:ext uri="{FF2B5EF4-FFF2-40B4-BE49-F238E27FC236}">
                <a16:creationId xmlns:a16="http://schemas.microsoft.com/office/drawing/2014/main" id="{CC4E0FE5-EA0B-E553-3CD8-19055702A037}"/>
              </a:ext>
            </a:extLst>
          </p:cNvPr>
          <p:cNvGrpSpPr/>
          <p:nvPr/>
        </p:nvGrpSpPr>
        <p:grpSpPr>
          <a:xfrm>
            <a:off x="1579705" y="1262038"/>
            <a:ext cx="3331315" cy="1856063"/>
            <a:chOff x="576" y="3139"/>
            <a:chExt cx="1210" cy="653"/>
          </a:xfrm>
        </p:grpSpPr>
        <p:sp>
          <p:nvSpPr>
            <p:cNvPr id="46" name="Google Shape;613;p17">
              <a:extLst>
                <a:ext uri="{FF2B5EF4-FFF2-40B4-BE49-F238E27FC236}">
                  <a16:creationId xmlns:a16="http://schemas.microsoft.com/office/drawing/2014/main" id="{FB31D56A-51A5-E086-F04E-C85D4D68E2E9}"/>
                </a:ext>
              </a:extLst>
            </p:cNvPr>
            <p:cNvSpPr/>
            <p:nvPr/>
          </p:nvSpPr>
          <p:spPr>
            <a:xfrm>
              <a:off x="576" y="3368"/>
              <a:ext cx="960" cy="424"/>
            </a:xfrm>
            <a:prstGeom prst="rect">
              <a:avLst/>
            </a:prstGeom>
            <a:noFill/>
            <a:ln w="28575" cap="flat" cmpd="sng">
              <a:solidFill>
                <a:srgbClr val="FF33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7" name="Google Shape;614;p17">
              <a:extLst>
                <a:ext uri="{FF2B5EF4-FFF2-40B4-BE49-F238E27FC236}">
                  <a16:creationId xmlns:a16="http://schemas.microsoft.com/office/drawing/2014/main" id="{BBA135C8-E9F0-509D-7463-DCE288E6D99D}"/>
                </a:ext>
              </a:extLst>
            </p:cNvPr>
            <p:cNvCxnSpPr/>
            <p:nvPr/>
          </p:nvCxnSpPr>
          <p:spPr>
            <a:xfrm rot="10800000" flipH="1">
              <a:off x="1538" y="3139"/>
              <a:ext cx="241" cy="234"/>
            </a:xfrm>
            <a:prstGeom prst="straightConnector1">
              <a:avLst/>
            </a:prstGeom>
            <a:noFill/>
            <a:ln w="28575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615;p17">
              <a:extLst>
                <a:ext uri="{FF2B5EF4-FFF2-40B4-BE49-F238E27FC236}">
                  <a16:creationId xmlns:a16="http://schemas.microsoft.com/office/drawing/2014/main" id="{70113AB4-390E-17B2-B0B1-C8F1B5E844DF}"/>
                </a:ext>
              </a:extLst>
            </p:cNvPr>
            <p:cNvCxnSpPr>
              <a:cxnSpLocks/>
            </p:cNvCxnSpPr>
            <p:nvPr/>
          </p:nvCxnSpPr>
          <p:spPr>
            <a:xfrm>
              <a:off x="1781" y="3139"/>
              <a:ext cx="0" cy="412"/>
            </a:xfrm>
            <a:prstGeom prst="straightConnector1">
              <a:avLst/>
            </a:prstGeom>
            <a:noFill/>
            <a:ln w="28575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616;p17">
              <a:extLst>
                <a:ext uri="{FF2B5EF4-FFF2-40B4-BE49-F238E27FC236}">
                  <a16:creationId xmlns:a16="http://schemas.microsoft.com/office/drawing/2014/main" id="{2B98C8A8-031C-0238-434E-13F7BBC61C7E}"/>
                </a:ext>
              </a:extLst>
            </p:cNvPr>
            <p:cNvCxnSpPr/>
            <p:nvPr/>
          </p:nvCxnSpPr>
          <p:spPr>
            <a:xfrm flipH="1">
              <a:off x="1536" y="3546"/>
              <a:ext cx="250" cy="246"/>
            </a:xfrm>
            <a:prstGeom prst="straightConnector1">
              <a:avLst/>
            </a:prstGeom>
            <a:noFill/>
            <a:ln w="28575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617;p17">
              <a:extLst>
                <a:ext uri="{FF2B5EF4-FFF2-40B4-BE49-F238E27FC236}">
                  <a16:creationId xmlns:a16="http://schemas.microsoft.com/office/drawing/2014/main" id="{A4DBAAA2-88A7-4DFF-50C7-7F08140EDFD5}"/>
                </a:ext>
              </a:extLst>
            </p:cNvPr>
            <p:cNvCxnSpPr/>
            <p:nvPr/>
          </p:nvCxnSpPr>
          <p:spPr>
            <a:xfrm>
              <a:off x="825" y="3141"/>
              <a:ext cx="960" cy="0"/>
            </a:xfrm>
            <a:prstGeom prst="straightConnector1">
              <a:avLst/>
            </a:prstGeom>
            <a:noFill/>
            <a:ln w="28575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618;p17">
              <a:extLst>
                <a:ext uri="{FF2B5EF4-FFF2-40B4-BE49-F238E27FC236}">
                  <a16:creationId xmlns:a16="http://schemas.microsoft.com/office/drawing/2014/main" id="{C9E8F376-EA6B-F60E-DD87-5AF9E87E819A}"/>
                </a:ext>
              </a:extLst>
            </p:cNvPr>
            <p:cNvCxnSpPr/>
            <p:nvPr/>
          </p:nvCxnSpPr>
          <p:spPr>
            <a:xfrm flipH="1">
              <a:off x="582" y="3139"/>
              <a:ext cx="243" cy="229"/>
            </a:xfrm>
            <a:prstGeom prst="straightConnector1">
              <a:avLst/>
            </a:prstGeom>
            <a:noFill/>
            <a:ln w="28575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6F83523-351F-9512-35A0-9C9BFB0CFAC9}"/>
              </a:ext>
            </a:extLst>
          </p:cNvPr>
          <p:cNvCxnSpPr>
            <a:endCxn id="46" idx="3"/>
          </p:cNvCxnSpPr>
          <p:nvPr/>
        </p:nvCxnSpPr>
        <p:spPr>
          <a:xfrm flipV="1">
            <a:off x="1594423" y="2515520"/>
            <a:ext cx="2628309" cy="1375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7012379-963C-8002-E916-25532EBF8617}"/>
              </a:ext>
            </a:extLst>
          </p:cNvPr>
          <p:cNvCxnSpPr>
            <a:cxnSpLocks/>
          </p:cNvCxnSpPr>
          <p:nvPr/>
        </p:nvCxnSpPr>
        <p:spPr>
          <a:xfrm flipV="1">
            <a:off x="4264167" y="1857380"/>
            <a:ext cx="671975" cy="668483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7C08F74-1DF9-A3CD-FE58-ACBE5A109CD1}"/>
              </a:ext>
            </a:extLst>
          </p:cNvPr>
          <p:cNvCxnSpPr>
            <a:cxnSpLocks/>
          </p:cNvCxnSpPr>
          <p:nvPr/>
        </p:nvCxnSpPr>
        <p:spPr>
          <a:xfrm flipV="1">
            <a:off x="4276174" y="2434408"/>
            <a:ext cx="671975" cy="668483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2C083FB-48DE-9A2C-BD16-1C7AE3B2BD3A}"/>
              </a:ext>
            </a:extLst>
          </p:cNvPr>
          <p:cNvCxnSpPr>
            <a:cxnSpLocks/>
          </p:cNvCxnSpPr>
          <p:nvPr/>
        </p:nvCxnSpPr>
        <p:spPr>
          <a:xfrm flipV="1">
            <a:off x="1571895" y="3112503"/>
            <a:ext cx="2628536" cy="2063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C04EA82-E6DE-AFFD-3216-147BFF0ADE0E}"/>
              </a:ext>
            </a:extLst>
          </p:cNvPr>
          <p:cNvCxnSpPr>
            <a:cxnSpLocks/>
          </p:cNvCxnSpPr>
          <p:nvPr/>
        </p:nvCxnSpPr>
        <p:spPr>
          <a:xfrm flipH="1" flipV="1">
            <a:off x="4939507" y="1829224"/>
            <a:ext cx="1617" cy="603867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CAD2820-9F30-165B-946D-86FB3F131A99}"/>
              </a:ext>
            </a:extLst>
          </p:cNvPr>
          <p:cNvCxnSpPr>
            <a:cxnSpLocks/>
          </p:cNvCxnSpPr>
          <p:nvPr/>
        </p:nvCxnSpPr>
        <p:spPr>
          <a:xfrm flipH="1" flipV="1">
            <a:off x="4257655" y="2522215"/>
            <a:ext cx="1617" cy="603867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3D1165AF-A83C-AE4E-6A6B-4D2B63B4D485}"/>
              </a:ext>
            </a:extLst>
          </p:cNvPr>
          <p:cNvCxnSpPr>
            <a:cxnSpLocks/>
          </p:cNvCxnSpPr>
          <p:nvPr/>
        </p:nvCxnSpPr>
        <p:spPr>
          <a:xfrm flipH="1" flipV="1">
            <a:off x="1586045" y="2522215"/>
            <a:ext cx="1617" cy="603867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Google Shape;559;p17">
            <a:extLst>
              <a:ext uri="{FF2B5EF4-FFF2-40B4-BE49-F238E27FC236}">
                <a16:creationId xmlns:a16="http://schemas.microsoft.com/office/drawing/2014/main" id="{6B01F871-D78C-A7CC-FF90-348C71414531}"/>
              </a:ext>
            </a:extLst>
          </p:cNvPr>
          <p:cNvCxnSpPr/>
          <p:nvPr/>
        </p:nvCxnSpPr>
        <p:spPr>
          <a:xfrm>
            <a:off x="7453291" y="2550470"/>
            <a:ext cx="2684463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29" name="Google Shape;560;p17">
            <a:extLst>
              <a:ext uri="{FF2B5EF4-FFF2-40B4-BE49-F238E27FC236}">
                <a16:creationId xmlns:a16="http://schemas.microsoft.com/office/drawing/2014/main" id="{D48610A8-46C8-794D-2003-C5D2887B1B4A}"/>
              </a:ext>
            </a:extLst>
          </p:cNvPr>
          <p:cNvCxnSpPr/>
          <p:nvPr/>
        </p:nvCxnSpPr>
        <p:spPr>
          <a:xfrm>
            <a:off x="7486848" y="1491493"/>
            <a:ext cx="30759" cy="1071571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30" name="Google Shape;561;p17">
            <a:extLst>
              <a:ext uri="{FF2B5EF4-FFF2-40B4-BE49-F238E27FC236}">
                <a16:creationId xmlns:a16="http://schemas.microsoft.com/office/drawing/2014/main" id="{CE7E94C2-35A3-34CB-CD9D-2B78FA83B6B5}"/>
              </a:ext>
            </a:extLst>
          </p:cNvPr>
          <p:cNvCxnSpPr/>
          <p:nvPr/>
        </p:nvCxnSpPr>
        <p:spPr>
          <a:xfrm flipH="1">
            <a:off x="6754213" y="2531798"/>
            <a:ext cx="760598" cy="71627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31" name="Google Shape;571;p17">
            <a:extLst>
              <a:ext uri="{FF2B5EF4-FFF2-40B4-BE49-F238E27FC236}">
                <a16:creationId xmlns:a16="http://schemas.microsoft.com/office/drawing/2014/main" id="{D4811435-28BC-9882-F2A8-70A15CB669C0}"/>
              </a:ext>
            </a:extLst>
          </p:cNvPr>
          <p:cNvCxnSpPr/>
          <p:nvPr/>
        </p:nvCxnSpPr>
        <p:spPr>
          <a:xfrm>
            <a:off x="12671287" y="2990107"/>
            <a:ext cx="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2" name="Google Shape;572;p17">
            <a:extLst>
              <a:ext uri="{FF2B5EF4-FFF2-40B4-BE49-F238E27FC236}">
                <a16:creationId xmlns:a16="http://schemas.microsoft.com/office/drawing/2014/main" id="{30F80DAF-93EE-640C-D393-C4C4C1A93906}"/>
              </a:ext>
            </a:extLst>
          </p:cNvPr>
          <p:cNvSpPr txBox="1"/>
          <p:nvPr/>
        </p:nvSpPr>
        <p:spPr>
          <a:xfrm>
            <a:off x="7598556" y="3199439"/>
            <a:ext cx="127870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190C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5dm</a:t>
            </a:r>
            <a:endParaRPr/>
          </a:p>
        </p:txBody>
      </p:sp>
      <p:sp>
        <p:nvSpPr>
          <p:cNvPr id="133" name="Google Shape;573;p17">
            <a:extLst>
              <a:ext uri="{FF2B5EF4-FFF2-40B4-BE49-F238E27FC236}">
                <a16:creationId xmlns:a16="http://schemas.microsoft.com/office/drawing/2014/main" id="{E1DBEF94-CB89-3EFA-2DF9-D3A1E4437109}"/>
              </a:ext>
            </a:extLst>
          </p:cNvPr>
          <p:cNvSpPr txBox="1"/>
          <p:nvPr/>
        </p:nvSpPr>
        <p:spPr>
          <a:xfrm>
            <a:off x="9883871" y="2717303"/>
            <a:ext cx="115083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3dm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34" name="Google Shape;574;p17">
            <a:extLst>
              <a:ext uri="{FF2B5EF4-FFF2-40B4-BE49-F238E27FC236}">
                <a16:creationId xmlns:a16="http://schemas.microsoft.com/office/drawing/2014/main" id="{B2DE4471-88F0-246C-70AA-5088871C3C57}"/>
              </a:ext>
            </a:extLst>
          </p:cNvPr>
          <p:cNvSpPr txBox="1"/>
          <p:nvPr/>
        </p:nvSpPr>
        <p:spPr>
          <a:xfrm>
            <a:off x="10260871" y="1714815"/>
            <a:ext cx="127870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190C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2dm</a:t>
            </a:r>
            <a:endParaRPr/>
          </a:p>
        </p:txBody>
      </p:sp>
      <p:sp>
        <p:nvSpPr>
          <p:cNvPr id="135" name="Google Shape;575;p17">
            <a:extLst>
              <a:ext uri="{FF2B5EF4-FFF2-40B4-BE49-F238E27FC236}">
                <a16:creationId xmlns:a16="http://schemas.microsoft.com/office/drawing/2014/main" id="{51727384-44C0-CA77-8450-CC2D0A82D66F}"/>
              </a:ext>
            </a:extLst>
          </p:cNvPr>
          <p:cNvSpPr/>
          <p:nvPr/>
        </p:nvSpPr>
        <p:spPr>
          <a:xfrm>
            <a:off x="7199054" y="1999257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576;p17">
            <a:extLst>
              <a:ext uri="{FF2B5EF4-FFF2-40B4-BE49-F238E27FC236}">
                <a16:creationId xmlns:a16="http://schemas.microsoft.com/office/drawing/2014/main" id="{E1D60C66-A5F1-FBC0-3698-60D2FD28AE71}"/>
              </a:ext>
            </a:extLst>
          </p:cNvPr>
          <p:cNvSpPr/>
          <p:nvPr/>
        </p:nvSpPr>
        <p:spPr>
          <a:xfrm>
            <a:off x="7743939" y="1991323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577;p17">
            <a:extLst>
              <a:ext uri="{FF2B5EF4-FFF2-40B4-BE49-F238E27FC236}">
                <a16:creationId xmlns:a16="http://schemas.microsoft.com/office/drawing/2014/main" id="{D317E885-EBE1-11D8-3750-BD88AB240384}"/>
              </a:ext>
            </a:extLst>
          </p:cNvPr>
          <p:cNvSpPr/>
          <p:nvPr/>
        </p:nvSpPr>
        <p:spPr>
          <a:xfrm>
            <a:off x="8269627" y="1994337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578;p17">
            <a:extLst>
              <a:ext uri="{FF2B5EF4-FFF2-40B4-BE49-F238E27FC236}">
                <a16:creationId xmlns:a16="http://schemas.microsoft.com/office/drawing/2014/main" id="{6E0AA70F-3E6F-7F63-8E83-65CE0EAEA15E}"/>
              </a:ext>
            </a:extLst>
          </p:cNvPr>
          <p:cNvSpPr/>
          <p:nvPr/>
        </p:nvSpPr>
        <p:spPr>
          <a:xfrm>
            <a:off x="8821491" y="1987353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579;p17">
            <a:extLst>
              <a:ext uri="{FF2B5EF4-FFF2-40B4-BE49-F238E27FC236}">
                <a16:creationId xmlns:a16="http://schemas.microsoft.com/office/drawing/2014/main" id="{BD975E52-A1B0-1238-6F1F-A52C8CBA6DA2}"/>
              </a:ext>
            </a:extLst>
          </p:cNvPr>
          <p:cNvSpPr/>
          <p:nvPr/>
        </p:nvSpPr>
        <p:spPr>
          <a:xfrm>
            <a:off x="9347876" y="1991323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580;p17">
            <a:extLst>
              <a:ext uri="{FF2B5EF4-FFF2-40B4-BE49-F238E27FC236}">
                <a16:creationId xmlns:a16="http://schemas.microsoft.com/office/drawing/2014/main" id="{90E66D42-E1DE-1CEF-9475-F27C08D2EF01}"/>
              </a:ext>
            </a:extLst>
          </p:cNvPr>
          <p:cNvSpPr/>
          <p:nvPr/>
        </p:nvSpPr>
        <p:spPr>
          <a:xfrm>
            <a:off x="6982547" y="2216252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581;p17">
            <a:extLst>
              <a:ext uri="{FF2B5EF4-FFF2-40B4-BE49-F238E27FC236}">
                <a16:creationId xmlns:a16="http://schemas.microsoft.com/office/drawing/2014/main" id="{3AC08E78-F482-1561-EC5A-4A57568BA349}"/>
              </a:ext>
            </a:extLst>
          </p:cNvPr>
          <p:cNvSpPr/>
          <p:nvPr/>
        </p:nvSpPr>
        <p:spPr>
          <a:xfrm>
            <a:off x="7529925" y="2208201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582;p17">
            <a:extLst>
              <a:ext uri="{FF2B5EF4-FFF2-40B4-BE49-F238E27FC236}">
                <a16:creationId xmlns:a16="http://schemas.microsoft.com/office/drawing/2014/main" id="{35DCC9EB-5D8F-AE2D-16E3-BF83B32A26F5}"/>
              </a:ext>
            </a:extLst>
          </p:cNvPr>
          <p:cNvSpPr/>
          <p:nvPr/>
        </p:nvSpPr>
        <p:spPr>
          <a:xfrm>
            <a:off x="8068446" y="2206568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583;p17">
            <a:extLst>
              <a:ext uri="{FF2B5EF4-FFF2-40B4-BE49-F238E27FC236}">
                <a16:creationId xmlns:a16="http://schemas.microsoft.com/office/drawing/2014/main" id="{9BB80F3C-D569-0A11-04BD-88901D237558}"/>
              </a:ext>
            </a:extLst>
          </p:cNvPr>
          <p:cNvSpPr/>
          <p:nvPr/>
        </p:nvSpPr>
        <p:spPr>
          <a:xfrm>
            <a:off x="8608972" y="2203717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584;p17">
            <a:extLst>
              <a:ext uri="{FF2B5EF4-FFF2-40B4-BE49-F238E27FC236}">
                <a16:creationId xmlns:a16="http://schemas.microsoft.com/office/drawing/2014/main" id="{6B6B0655-586A-4734-2543-27DF74210280}"/>
              </a:ext>
            </a:extLst>
          </p:cNvPr>
          <p:cNvSpPr/>
          <p:nvPr/>
        </p:nvSpPr>
        <p:spPr>
          <a:xfrm>
            <a:off x="9136475" y="2204474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585;p17">
            <a:extLst>
              <a:ext uri="{FF2B5EF4-FFF2-40B4-BE49-F238E27FC236}">
                <a16:creationId xmlns:a16="http://schemas.microsoft.com/office/drawing/2014/main" id="{2A11B487-E156-F9B0-57EB-E3DB68DB78BB}"/>
              </a:ext>
            </a:extLst>
          </p:cNvPr>
          <p:cNvSpPr/>
          <p:nvPr/>
        </p:nvSpPr>
        <p:spPr>
          <a:xfrm>
            <a:off x="6771421" y="2435591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586;p17">
            <a:extLst>
              <a:ext uri="{FF2B5EF4-FFF2-40B4-BE49-F238E27FC236}">
                <a16:creationId xmlns:a16="http://schemas.microsoft.com/office/drawing/2014/main" id="{035FA7A3-98F8-C0A5-2FA8-93742AD18C62}"/>
              </a:ext>
            </a:extLst>
          </p:cNvPr>
          <p:cNvSpPr/>
          <p:nvPr/>
        </p:nvSpPr>
        <p:spPr>
          <a:xfrm>
            <a:off x="7309547" y="2431107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587;p17">
            <a:extLst>
              <a:ext uri="{FF2B5EF4-FFF2-40B4-BE49-F238E27FC236}">
                <a16:creationId xmlns:a16="http://schemas.microsoft.com/office/drawing/2014/main" id="{01256A59-2F1B-83AD-5B46-66C005B5CD23}"/>
              </a:ext>
            </a:extLst>
          </p:cNvPr>
          <p:cNvSpPr/>
          <p:nvPr/>
        </p:nvSpPr>
        <p:spPr>
          <a:xfrm>
            <a:off x="7848068" y="2429474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588;p17">
            <a:extLst>
              <a:ext uri="{FF2B5EF4-FFF2-40B4-BE49-F238E27FC236}">
                <a16:creationId xmlns:a16="http://schemas.microsoft.com/office/drawing/2014/main" id="{F372FB32-161D-CF13-2C33-18ADBB3868E9}"/>
              </a:ext>
            </a:extLst>
          </p:cNvPr>
          <p:cNvSpPr/>
          <p:nvPr/>
        </p:nvSpPr>
        <p:spPr>
          <a:xfrm>
            <a:off x="8388594" y="2426623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589;p17">
            <a:extLst>
              <a:ext uri="{FF2B5EF4-FFF2-40B4-BE49-F238E27FC236}">
                <a16:creationId xmlns:a16="http://schemas.microsoft.com/office/drawing/2014/main" id="{146960F2-C3B5-90BD-CF1E-CB00A5C3CD6A}"/>
              </a:ext>
            </a:extLst>
          </p:cNvPr>
          <p:cNvSpPr/>
          <p:nvPr/>
        </p:nvSpPr>
        <p:spPr>
          <a:xfrm>
            <a:off x="8916097" y="2427380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597;p17">
            <a:extLst>
              <a:ext uri="{FF2B5EF4-FFF2-40B4-BE49-F238E27FC236}">
                <a16:creationId xmlns:a16="http://schemas.microsoft.com/office/drawing/2014/main" id="{9825B275-D241-D92F-E5AB-154130F21C4D}"/>
              </a:ext>
            </a:extLst>
          </p:cNvPr>
          <p:cNvSpPr/>
          <p:nvPr/>
        </p:nvSpPr>
        <p:spPr>
          <a:xfrm>
            <a:off x="7196563" y="1408454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598;p17">
            <a:extLst>
              <a:ext uri="{FF2B5EF4-FFF2-40B4-BE49-F238E27FC236}">
                <a16:creationId xmlns:a16="http://schemas.microsoft.com/office/drawing/2014/main" id="{709C7AAA-4ACB-7CD6-64D2-D74200FA50DA}"/>
              </a:ext>
            </a:extLst>
          </p:cNvPr>
          <p:cNvSpPr/>
          <p:nvPr/>
        </p:nvSpPr>
        <p:spPr>
          <a:xfrm>
            <a:off x="7741448" y="1400520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599;p17">
            <a:extLst>
              <a:ext uri="{FF2B5EF4-FFF2-40B4-BE49-F238E27FC236}">
                <a16:creationId xmlns:a16="http://schemas.microsoft.com/office/drawing/2014/main" id="{199139C8-9C2D-8FF4-1617-076F99430AAB}"/>
              </a:ext>
            </a:extLst>
          </p:cNvPr>
          <p:cNvSpPr/>
          <p:nvPr/>
        </p:nvSpPr>
        <p:spPr>
          <a:xfrm>
            <a:off x="8267136" y="1403534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600;p17">
            <a:extLst>
              <a:ext uri="{FF2B5EF4-FFF2-40B4-BE49-F238E27FC236}">
                <a16:creationId xmlns:a16="http://schemas.microsoft.com/office/drawing/2014/main" id="{96DF21EF-1E6A-DFC7-D460-0327D65FA495}"/>
              </a:ext>
            </a:extLst>
          </p:cNvPr>
          <p:cNvSpPr/>
          <p:nvPr/>
        </p:nvSpPr>
        <p:spPr>
          <a:xfrm>
            <a:off x="8819000" y="1396550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601;p17">
            <a:extLst>
              <a:ext uri="{FF2B5EF4-FFF2-40B4-BE49-F238E27FC236}">
                <a16:creationId xmlns:a16="http://schemas.microsoft.com/office/drawing/2014/main" id="{D0611837-5187-F5E0-D951-46EB87E9FDDD}"/>
              </a:ext>
            </a:extLst>
          </p:cNvPr>
          <p:cNvSpPr/>
          <p:nvPr/>
        </p:nvSpPr>
        <p:spPr>
          <a:xfrm>
            <a:off x="9345385" y="1400520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602;p17">
            <a:extLst>
              <a:ext uri="{FF2B5EF4-FFF2-40B4-BE49-F238E27FC236}">
                <a16:creationId xmlns:a16="http://schemas.microsoft.com/office/drawing/2014/main" id="{D04A1EB1-B19E-28E0-BB42-AA483C4F9CCD}"/>
              </a:ext>
            </a:extLst>
          </p:cNvPr>
          <p:cNvSpPr/>
          <p:nvPr/>
        </p:nvSpPr>
        <p:spPr>
          <a:xfrm>
            <a:off x="6980056" y="1625449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603;p17">
            <a:extLst>
              <a:ext uri="{FF2B5EF4-FFF2-40B4-BE49-F238E27FC236}">
                <a16:creationId xmlns:a16="http://schemas.microsoft.com/office/drawing/2014/main" id="{4499940A-B6E1-B03E-8A63-611AF2EDBDF5}"/>
              </a:ext>
            </a:extLst>
          </p:cNvPr>
          <p:cNvSpPr/>
          <p:nvPr/>
        </p:nvSpPr>
        <p:spPr>
          <a:xfrm>
            <a:off x="7527434" y="1617398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604;p17">
            <a:extLst>
              <a:ext uri="{FF2B5EF4-FFF2-40B4-BE49-F238E27FC236}">
                <a16:creationId xmlns:a16="http://schemas.microsoft.com/office/drawing/2014/main" id="{A34ABFED-7146-3262-B1A9-21258BF60ED0}"/>
              </a:ext>
            </a:extLst>
          </p:cNvPr>
          <p:cNvSpPr/>
          <p:nvPr/>
        </p:nvSpPr>
        <p:spPr>
          <a:xfrm>
            <a:off x="8065955" y="1615765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605;p17">
            <a:extLst>
              <a:ext uri="{FF2B5EF4-FFF2-40B4-BE49-F238E27FC236}">
                <a16:creationId xmlns:a16="http://schemas.microsoft.com/office/drawing/2014/main" id="{FE52690F-F284-F9F5-4E7A-3283B31C295D}"/>
              </a:ext>
            </a:extLst>
          </p:cNvPr>
          <p:cNvSpPr/>
          <p:nvPr/>
        </p:nvSpPr>
        <p:spPr>
          <a:xfrm>
            <a:off x="8606481" y="1612914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606;p17">
            <a:extLst>
              <a:ext uri="{FF2B5EF4-FFF2-40B4-BE49-F238E27FC236}">
                <a16:creationId xmlns:a16="http://schemas.microsoft.com/office/drawing/2014/main" id="{20484585-61BF-792D-E719-1F9833A267BF}"/>
              </a:ext>
            </a:extLst>
          </p:cNvPr>
          <p:cNvSpPr/>
          <p:nvPr/>
        </p:nvSpPr>
        <p:spPr>
          <a:xfrm>
            <a:off x="9133984" y="1613671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607;p17">
            <a:extLst>
              <a:ext uri="{FF2B5EF4-FFF2-40B4-BE49-F238E27FC236}">
                <a16:creationId xmlns:a16="http://schemas.microsoft.com/office/drawing/2014/main" id="{907AFAB5-FEC0-7A6C-5D6C-CE4E8B4514FC}"/>
              </a:ext>
            </a:extLst>
          </p:cNvPr>
          <p:cNvSpPr/>
          <p:nvPr/>
        </p:nvSpPr>
        <p:spPr>
          <a:xfrm>
            <a:off x="6768930" y="1844788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608;p17">
            <a:extLst>
              <a:ext uri="{FF2B5EF4-FFF2-40B4-BE49-F238E27FC236}">
                <a16:creationId xmlns:a16="http://schemas.microsoft.com/office/drawing/2014/main" id="{F9917092-8556-05BE-4F85-45DC9673A9FB}"/>
              </a:ext>
            </a:extLst>
          </p:cNvPr>
          <p:cNvSpPr/>
          <p:nvPr/>
        </p:nvSpPr>
        <p:spPr>
          <a:xfrm>
            <a:off x="7307056" y="1840304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609;p17">
            <a:extLst>
              <a:ext uri="{FF2B5EF4-FFF2-40B4-BE49-F238E27FC236}">
                <a16:creationId xmlns:a16="http://schemas.microsoft.com/office/drawing/2014/main" id="{D76837B2-4D61-9756-7363-677C5BDA3647}"/>
              </a:ext>
            </a:extLst>
          </p:cNvPr>
          <p:cNvSpPr/>
          <p:nvPr/>
        </p:nvSpPr>
        <p:spPr>
          <a:xfrm>
            <a:off x="7845577" y="1838671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610;p17">
            <a:extLst>
              <a:ext uri="{FF2B5EF4-FFF2-40B4-BE49-F238E27FC236}">
                <a16:creationId xmlns:a16="http://schemas.microsoft.com/office/drawing/2014/main" id="{A8F9C29E-B668-B422-3F86-8A9B7D7B26AD}"/>
              </a:ext>
            </a:extLst>
          </p:cNvPr>
          <p:cNvSpPr/>
          <p:nvPr/>
        </p:nvSpPr>
        <p:spPr>
          <a:xfrm>
            <a:off x="8386103" y="1835820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611;p17">
            <a:extLst>
              <a:ext uri="{FF2B5EF4-FFF2-40B4-BE49-F238E27FC236}">
                <a16:creationId xmlns:a16="http://schemas.microsoft.com/office/drawing/2014/main" id="{0834C3FB-3030-1999-C98C-A7C30629A942}"/>
              </a:ext>
            </a:extLst>
          </p:cNvPr>
          <p:cNvSpPr/>
          <p:nvPr/>
        </p:nvSpPr>
        <p:spPr>
          <a:xfrm>
            <a:off x="8913606" y="1836577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7" name="Google Shape;612;p17">
            <a:extLst>
              <a:ext uri="{FF2B5EF4-FFF2-40B4-BE49-F238E27FC236}">
                <a16:creationId xmlns:a16="http://schemas.microsoft.com/office/drawing/2014/main" id="{DFA92A30-7731-93DC-E976-6A03A1231570}"/>
              </a:ext>
            </a:extLst>
          </p:cNvPr>
          <p:cNvGrpSpPr/>
          <p:nvPr/>
        </p:nvGrpSpPr>
        <p:grpSpPr>
          <a:xfrm>
            <a:off x="6754212" y="1392011"/>
            <a:ext cx="3383541" cy="1856063"/>
            <a:chOff x="576" y="3139"/>
            <a:chExt cx="1210" cy="653"/>
          </a:xfrm>
        </p:grpSpPr>
        <p:sp>
          <p:nvSpPr>
            <p:cNvPr id="168" name="Google Shape;613;p17">
              <a:extLst>
                <a:ext uri="{FF2B5EF4-FFF2-40B4-BE49-F238E27FC236}">
                  <a16:creationId xmlns:a16="http://schemas.microsoft.com/office/drawing/2014/main" id="{70F5DF63-1A53-0D33-B9D2-1801F1069DDB}"/>
                </a:ext>
              </a:extLst>
            </p:cNvPr>
            <p:cNvSpPr/>
            <p:nvPr/>
          </p:nvSpPr>
          <p:spPr>
            <a:xfrm>
              <a:off x="576" y="3368"/>
              <a:ext cx="960" cy="424"/>
            </a:xfrm>
            <a:prstGeom prst="rect">
              <a:avLst/>
            </a:prstGeom>
            <a:noFill/>
            <a:ln w="28575" cap="flat" cmpd="sng">
              <a:solidFill>
                <a:srgbClr val="FF33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9" name="Google Shape;614;p17">
              <a:extLst>
                <a:ext uri="{FF2B5EF4-FFF2-40B4-BE49-F238E27FC236}">
                  <a16:creationId xmlns:a16="http://schemas.microsoft.com/office/drawing/2014/main" id="{28AE4FB2-9035-75E4-810E-DB4E79DB3366}"/>
                </a:ext>
              </a:extLst>
            </p:cNvPr>
            <p:cNvCxnSpPr/>
            <p:nvPr/>
          </p:nvCxnSpPr>
          <p:spPr>
            <a:xfrm rot="10800000" flipH="1">
              <a:off x="1538" y="3139"/>
              <a:ext cx="241" cy="234"/>
            </a:xfrm>
            <a:prstGeom prst="straightConnector1">
              <a:avLst/>
            </a:prstGeom>
            <a:noFill/>
            <a:ln w="28575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615;p17">
              <a:extLst>
                <a:ext uri="{FF2B5EF4-FFF2-40B4-BE49-F238E27FC236}">
                  <a16:creationId xmlns:a16="http://schemas.microsoft.com/office/drawing/2014/main" id="{4B3E3D39-F557-D322-1F3B-AFF686F87E97}"/>
                </a:ext>
              </a:extLst>
            </p:cNvPr>
            <p:cNvCxnSpPr>
              <a:cxnSpLocks/>
            </p:cNvCxnSpPr>
            <p:nvPr/>
          </p:nvCxnSpPr>
          <p:spPr>
            <a:xfrm>
              <a:off x="1781" y="3139"/>
              <a:ext cx="0" cy="412"/>
            </a:xfrm>
            <a:prstGeom prst="straightConnector1">
              <a:avLst/>
            </a:prstGeom>
            <a:noFill/>
            <a:ln w="28575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616;p17">
              <a:extLst>
                <a:ext uri="{FF2B5EF4-FFF2-40B4-BE49-F238E27FC236}">
                  <a16:creationId xmlns:a16="http://schemas.microsoft.com/office/drawing/2014/main" id="{35507AC6-A73F-ECE2-5FFB-BC8B785DEC3C}"/>
                </a:ext>
              </a:extLst>
            </p:cNvPr>
            <p:cNvCxnSpPr/>
            <p:nvPr/>
          </p:nvCxnSpPr>
          <p:spPr>
            <a:xfrm flipH="1">
              <a:off x="1536" y="3546"/>
              <a:ext cx="250" cy="246"/>
            </a:xfrm>
            <a:prstGeom prst="straightConnector1">
              <a:avLst/>
            </a:prstGeom>
            <a:noFill/>
            <a:ln w="28575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617;p17">
              <a:extLst>
                <a:ext uri="{FF2B5EF4-FFF2-40B4-BE49-F238E27FC236}">
                  <a16:creationId xmlns:a16="http://schemas.microsoft.com/office/drawing/2014/main" id="{398C1807-965B-CE92-2340-EA763D531545}"/>
                </a:ext>
              </a:extLst>
            </p:cNvPr>
            <p:cNvCxnSpPr/>
            <p:nvPr/>
          </p:nvCxnSpPr>
          <p:spPr>
            <a:xfrm>
              <a:off x="825" y="3141"/>
              <a:ext cx="960" cy="0"/>
            </a:xfrm>
            <a:prstGeom prst="straightConnector1">
              <a:avLst/>
            </a:prstGeom>
            <a:noFill/>
            <a:ln w="28575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3" name="Google Shape;618;p17">
              <a:extLst>
                <a:ext uri="{FF2B5EF4-FFF2-40B4-BE49-F238E27FC236}">
                  <a16:creationId xmlns:a16="http://schemas.microsoft.com/office/drawing/2014/main" id="{13DD929B-9862-ACFB-8CE1-14B39878BC78}"/>
                </a:ext>
              </a:extLst>
            </p:cNvPr>
            <p:cNvCxnSpPr/>
            <p:nvPr/>
          </p:nvCxnSpPr>
          <p:spPr>
            <a:xfrm flipH="1">
              <a:off x="582" y="3139"/>
              <a:ext cx="243" cy="229"/>
            </a:xfrm>
            <a:prstGeom prst="straightConnector1">
              <a:avLst/>
            </a:prstGeom>
            <a:noFill/>
            <a:ln w="28575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281AD92E-C7CD-4A23-8913-7064171EB5B5}"/>
              </a:ext>
            </a:extLst>
          </p:cNvPr>
          <p:cNvCxnSpPr>
            <a:cxnSpLocks/>
          </p:cNvCxnSpPr>
          <p:nvPr/>
        </p:nvCxnSpPr>
        <p:spPr>
          <a:xfrm>
            <a:off x="9564188" y="1384545"/>
            <a:ext cx="527559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5B0EF134-B05E-EBC7-5646-D4BC400ADB66}"/>
              </a:ext>
            </a:extLst>
          </p:cNvPr>
          <p:cNvCxnSpPr>
            <a:cxnSpLocks/>
          </p:cNvCxnSpPr>
          <p:nvPr/>
        </p:nvCxnSpPr>
        <p:spPr>
          <a:xfrm flipV="1">
            <a:off x="9438674" y="1368512"/>
            <a:ext cx="671975" cy="668483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0A85E85C-93B6-33FF-58ED-CF370F58B189}"/>
              </a:ext>
            </a:extLst>
          </p:cNvPr>
          <p:cNvCxnSpPr>
            <a:cxnSpLocks/>
          </p:cNvCxnSpPr>
          <p:nvPr/>
        </p:nvCxnSpPr>
        <p:spPr>
          <a:xfrm flipV="1">
            <a:off x="9450681" y="2564381"/>
            <a:ext cx="671975" cy="668483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BF41BC20-DFBF-20D7-06CC-F9FE7ACDC4EE}"/>
              </a:ext>
            </a:extLst>
          </p:cNvPr>
          <p:cNvCxnSpPr>
            <a:cxnSpLocks/>
          </p:cNvCxnSpPr>
          <p:nvPr/>
        </p:nvCxnSpPr>
        <p:spPr>
          <a:xfrm>
            <a:off x="8911825" y="3243164"/>
            <a:ext cx="504321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A141F0E6-6960-66EC-5748-E582E71D8660}"/>
              </a:ext>
            </a:extLst>
          </p:cNvPr>
          <p:cNvCxnSpPr>
            <a:cxnSpLocks/>
          </p:cNvCxnSpPr>
          <p:nvPr/>
        </p:nvCxnSpPr>
        <p:spPr>
          <a:xfrm flipV="1">
            <a:off x="10115631" y="1341626"/>
            <a:ext cx="0" cy="1221438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ACD398A0-4062-F082-D357-1B59FD4B115D}"/>
              </a:ext>
            </a:extLst>
          </p:cNvPr>
          <p:cNvCxnSpPr>
            <a:cxnSpLocks/>
          </p:cNvCxnSpPr>
          <p:nvPr/>
        </p:nvCxnSpPr>
        <p:spPr>
          <a:xfrm flipV="1">
            <a:off x="9433779" y="1999257"/>
            <a:ext cx="0" cy="1256798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588694E4-A9B3-DDA1-BA31-86697BD554F9}"/>
              </a:ext>
            </a:extLst>
          </p:cNvPr>
          <p:cNvCxnSpPr>
            <a:cxnSpLocks/>
          </p:cNvCxnSpPr>
          <p:nvPr/>
        </p:nvCxnSpPr>
        <p:spPr>
          <a:xfrm flipV="1">
            <a:off x="8899565" y="2042155"/>
            <a:ext cx="0" cy="1213772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A1028602-7278-9147-C01E-273293621D8B}"/>
              </a:ext>
            </a:extLst>
          </p:cNvPr>
          <p:cNvCxnSpPr>
            <a:cxnSpLocks/>
          </p:cNvCxnSpPr>
          <p:nvPr/>
        </p:nvCxnSpPr>
        <p:spPr>
          <a:xfrm flipV="1">
            <a:off x="8891426" y="1376731"/>
            <a:ext cx="671975" cy="668483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37A8AB07-1259-79B2-E7BE-12E378B25B29}"/>
              </a:ext>
            </a:extLst>
          </p:cNvPr>
          <p:cNvCxnSpPr>
            <a:cxnSpLocks/>
          </p:cNvCxnSpPr>
          <p:nvPr/>
        </p:nvCxnSpPr>
        <p:spPr>
          <a:xfrm>
            <a:off x="8915171" y="2033872"/>
            <a:ext cx="527559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87000746-D127-B814-5133-69496A809BA7}"/>
              </a:ext>
            </a:extLst>
          </p:cNvPr>
          <p:cNvCxnSpPr>
            <a:cxnSpLocks/>
          </p:cNvCxnSpPr>
          <p:nvPr/>
        </p:nvCxnSpPr>
        <p:spPr>
          <a:xfrm>
            <a:off x="9563401" y="1376731"/>
            <a:ext cx="527559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Google Shape;559;p17">
            <a:extLst>
              <a:ext uri="{FF2B5EF4-FFF2-40B4-BE49-F238E27FC236}">
                <a16:creationId xmlns:a16="http://schemas.microsoft.com/office/drawing/2014/main" id="{CF9DF2FA-D37A-52C4-9BDD-BF25ECA30979}"/>
              </a:ext>
            </a:extLst>
          </p:cNvPr>
          <p:cNvCxnSpPr/>
          <p:nvPr/>
        </p:nvCxnSpPr>
        <p:spPr>
          <a:xfrm>
            <a:off x="4463143" y="5315433"/>
            <a:ext cx="2684463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89" name="Google Shape;560;p17">
            <a:extLst>
              <a:ext uri="{FF2B5EF4-FFF2-40B4-BE49-F238E27FC236}">
                <a16:creationId xmlns:a16="http://schemas.microsoft.com/office/drawing/2014/main" id="{2FFD2785-61FD-81F5-55EB-E2BD4B605852}"/>
              </a:ext>
            </a:extLst>
          </p:cNvPr>
          <p:cNvCxnSpPr/>
          <p:nvPr/>
        </p:nvCxnSpPr>
        <p:spPr>
          <a:xfrm>
            <a:off x="4496700" y="4256456"/>
            <a:ext cx="30759" cy="1071571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90" name="Google Shape;561;p17">
            <a:extLst>
              <a:ext uri="{FF2B5EF4-FFF2-40B4-BE49-F238E27FC236}">
                <a16:creationId xmlns:a16="http://schemas.microsoft.com/office/drawing/2014/main" id="{1EBD38B5-9801-2FA5-91C8-C36C368C1AA7}"/>
              </a:ext>
            </a:extLst>
          </p:cNvPr>
          <p:cNvCxnSpPr/>
          <p:nvPr/>
        </p:nvCxnSpPr>
        <p:spPr>
          <a:xfrm flipH="1">
            <a:off x="3764065" y="5296761"/>
            <a:ext cx="760598" cy="71627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91" name="Google Shape;571;p17">
            <a:extLst>
              <a:ext uri="{FF2B5EF4-FFF2-40B4-BE49-F238E27FC236}">
                <a16:creationId xmlns:a16="http://schemas.microsoft.com/office/drawing/2014/main" id="{29B10583-941A-64DD-D6E4-AFB0B50DCF6E}"/>
              </a:ext>
            </a:extLst>
          </p:cNvPr>
          <p:cNvCxnSpPr/>
          <p:nvPr/>
        </p:nvCxnSpPr>
        <p:spPr>
          <a:xfrm>
            <a:off x="9681139" y="5755070"/>
            <a:ext cx="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2" name="Google Shape;572;p17">
            <a:extLst>
              <a:ext uri="{FF2B5EF4-FFF2-40B4-BE49-F238E27FC236}">
                <a16:creationId xmlns:a16="http://schemas.microsoft.com/office/drawing/2014/main" id="{11C3BA83-2DD2-1A3E-A90C-4E2FBFCF0725}"/>
              </a:ext>
            </a:extLst>
          </p:cNvPr>
          <p:cNvSpPr txBox="1"/>
          <p:nvPr/>
        </p:nvSpPr>
        <p:spPr>
          <a:xfrm>
            <a:off x="4608408" y="5964402"/>
            <a:ext cx="127870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190C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5dm</a:t>
            </a:r>
            <a:endParaRPr/>
          </a:p>
        </p:txBody>
      </p:sp>
      <p:sp>
        <p:nvSpPr>
          <p:cNvPr id="193" name="Google Shape;573;p17">
            <a:extLst>
              <a:ext uri="{FF2B5EF4-FFF2-40B4-BE49-F238E27FC236}">
                <a16:creationId xmlns:a16="http://schemas.microsoft.com/office/drawing/2014/main" id="{1896A3CE-BD22-45BC-6CD4-F2EC66951AD5}"/>
              </a:ext>
            </a:extLst>
          </p:cNvPr>
          <p:cNvSpPr txBox="1"/>
          <p:nvPr/>
        </p:nvSpPr>
        <p:spPr>
          <a:xfrm>
            <a:off x="6893723" y="5482266"/>
            <a:ext cx="115083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3dm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94" name="Google Shape;574;p17">
            <a:extLst>
              <a:ext uri="{FF2B5EF4-FFF2-40B4-BE49-F238E27FC236}">
                <a16:creationId xmlns:a16="http://schemas.microsoft.com/office/drawing/2014/main" id="{86B28BC3-3065-D93F-79CE-087B61B3ACBF}"/>
              </a:ext>
            </a:extLst>
          </p:cNvPr>
          <p:cNvSpPr txBox="1"/>
          <p:nvPr/>
        </p:nvSpPr>
        <p:spPr>
          <a:xfrm>
            <a:off x="7270723" y="4479778"/>
            <a:ext cx="127870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190C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2dm</a:t>
            </a:r>
            <a:endParaRPr/>
          </a:p>
        </p:txBody>
      </p:sp>
      <p:sp>
        <p:nvSpPr>
          <p:cNvPr id="195" name="Google Shape;575;p17">
            <a:extLst>
              <a:ext uri="{FF2B5EF4-FFF2-40B4-BE49-F238E27FC236}">
                <a16:creationId xmlns:a16="http://schemas.microsoft.com/office/drawing/2014/main" id="{FC716FEA-2183-EC5C-BFBD-07509540465D}"/>
              </a:ext>
            </a:extLst>
          </p:cNvPr>
          <p:cNvSpPr/>
          <p:nvPr/>
        </p:nvSpPr>
        <p:spPr>
          <a:xfrm>
            <a:off x="4208906" y="4764220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576;p17">
            <a:extLst>
              <a:ext uri="{FF2B5EF4-FFF2-40B4-BE49-F238E27FC236}">
                <a16:creationId xmlns:a16="http://schemas.microsoft.com/office/drawing/2014/main" id="{C0F9936E-2E21-B234-17E5-3014CCE49EA8}"/>
              </a:ext>
            </a:extLst>
          </p:cNvPr>
          <p:cNvSpPr/>
          <p:nvPr/>
        </p:nvSpPr>
        <p:spPr>
          <a:xfrm>
            <a:off x="4753791" y="4756286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577;p17">
            <a:extLst>
              <a:ext uri="{FF2B5EF4-FFF2-40B4-BE49-F238E27FC236}">
                <a16:creationId xmlns:a16="http://schemas.microsoft.com/office/drawing/2014/main" id="{16F0B836-DC35-D27A-3001-B9A51E233FFC}"/>
              </a:ext>
            </a:extLst>
          </p:cNvPr>
          <p:cNvSpPr/>
          <p:nvPr/>
        </p:nvSpPr>
        <p:spPr>
          <a:xfrm>
            <a:off x="5279479" y="4759300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578;p17">
            <a:extLst>
              <a:ext uri="{FF2B5EF4-FFF2-40B4-BE49-F238E27FC236}">
                <a16:creationId xmlns:a16="http://schemas.microsoft.com/office/drawing/2014/main" id="{A4C53239-7C62-820A-3A12-3E9CE9486DD1}"/>
              </a:ext>
            </a:extLst>
          </p:cNvPr>
          <p:cNvSpPr/>
          <p:nvPr/>
        </p:nvSpPr>
        <p:spPr>
          <a:xfrm>
            <a:off x="5831343" y="4752316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579;p17">
            <a:extLst>
              <a:ext uri="{FF2B5EF4-FFF2-40B4-BE49-F238E27FC236}">
                <a16:creationId xmlns:a16="http://schemas.microsoft.com/office/drawing/2014/main" id="{CFB03FEA-5B9E-DF96-D218-52026D38B258}"/>
              </a:ext>
            </a:extLst>
          </p:cNvPr>
          <p:cNvSpPr/>
          <p:nvPr/>
        </p:nvSpPr>
        <p:spPr>
          <a:xfrm>
            <a:off x="6357728" y="4756286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580;p17">
            <a:extLst>
              <a:ext uri="{FF2B5EF4-FFF2-40B4-BE49-F238E27FC236}">
                <a16:creationId xmlns:a16="http://schemas.microsoft.com/office/drawing/2014/main" id="{740F5038-6DC8-A33B-31C3-9C3D2E34D721}"/>
              </a:ext>
            </a:extLst>
          </p:cNvPr>
          <p:cNvSpPr/>
          <p:nvPr/>
        </p:nvSpPr>
        <p:spPr>
          <a:xfrm>
            <a:off x="3992399" y="4981215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581;p17">
            <a:extLst>
              <a:ext uri="{FF2B5EF4-FFF2-40B4-BE49-F238E27FC236}">
                <a16:creationId xmlns:a16="http://schemas.microsoft.com/office/drawing/2014/main" id="{A8AE7181-26E6-069D-FE6D-A9DD4A364DB8}"/>
              </a:ext>
            </a:extLst>
          </p:cNvPr>
          <p:cNvSpPr/>
          <p:nvPr/>
        </p:nvSpPr>
        <p:spPr>
          <a:xfrm>
            <a:off x="4539777" y="4973164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582;p17">
            <a:extLst>
              <a:ext uri="{FF2B5EF4-FFF2-40B4-BE49-F238E27FC236}">
                <a16:creationId xmlns:a16="http://schemas.microsoft.com/office/drawing/2014/main" id="{F5EEC25B-8E1F-911D-2B00-FD25EE53506B}"/>
              </a:ext>
            </a:extLst>
          </p:cNvPr>
          <p:cNvSpPr/>
          <p:nvPr/>
        </p:nvSpPr>
        <p:spPr>
          <a:xfrm>
            <a:off x="5078298" y="4971531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583;p17">
            <a:extLst>
              <a:ext uri="{FF2B5EF4-FFF2-40B4-BE49-F238E27FC236}">
                <a16:creationId xmlns:a16="http://schemas.microsoft.com/office/drawing/2014/main" id="{F6AE2799-82F7-E3D8-B859-5FC67DBB77D7}"/>
              </a:ext>
            </a:extLst>
          </p:cNvPr>
          <p:cNvSpPr/>
          <p:nvPr/>
        </p:nvSpPr>
        <p:spPr>
          <a:xfrm>
            <a:off x="5618824" y="4968680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584;p17">
            <a:extLst>
              <a:ext uri="{FF2B5EF4-FFF2-40B4-BE49-F238E27FC236}">
                <a16:creationId xmlns:a16="http://schemas.microsoft.com/office/drawing/2014/main" id="{E70CDC61-CB7B-E94E-9C74-AFD38494AD81}"/>
              </a:ext>
            </a:extLst>
          </p:cNvPr>
          <p:cNvSpPr/>
          <p:nvPr/>
        </p:nvSpPr>
        <p:spPr>
          <a:xfrm>
            <a:off x="6146327" y="4969437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585;p17">
            <a:extLst>
              <a:ext uri="{FF2B5EF4-FFF2-40B4-BE49-F238E27FC236}">
                <a16:creationId xmlns:a16="http://schemas.microsoft.com/office/drawing/2014/main" id="{4B9A463F-402F-28A3-96B6-FAA33B9EFE74}"/>
              </a:ext>
            </a:extLst>
          </p:cNvPr>
          <p:cNvSpPr/>
          <p:nvPr/>
        </p:nvSpPr>
        <p:spPr>
          <a:xfrm>
            <a:off x="3781273" y="5200554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586;p17">
            <a:extLst>
              <a:ext uri="{FF2B5EF4-FFF2-40B4-BE49-F238E27FC236}">
                <a16:creationId xmlns:a16="http://schemas.microsoft.com/office/drawing/2014/main" id="{5A8439DF-CB67-415B-B74E-5F6F478A12B8}"/>
              </a:ext>
            </a:extLst>
          </p:cNvPr>
          <p:cNvSpPr/>
          <p:nvPr/>
        </p:nvSpPr>
        <p:spPr>
          <a:xfrm>
            <a:off x="4319399" y="5196070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587;p17">
            <a:extLst>
              <a:ext uri="{FF2B5EF4-FFF2-40B4-BE49-F238E27FC236}">
                <a16:creationId xmlns:a16="http://schemas.microsoft.com/office/drawing/2014/main" id="{7571C0FC-D27C-54D8-0C90-2790E29487A4}"/>
              </a:ext>
            </a:extLst>
          </p:cNvPr>
          <p:cNvSpPr/>
          <p:nvPr/>
        </p:nvSpPr>
        <p:spPr>
          <a:xfrm>
            <a:off x="4857920" y="5194437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588;p17">
            <a:extLst>
              <a:ext uri="{FF2B5EF4-FFF2-40B4-BE49-F238E27FC236}">
                <a16:creationId xmlns:a16="http://schemas.microsoft.com/office/drawing/2014/main" id="{9E9D9666-713D-E45E-3507-6C147B933221}"/>
              </a:ext>
            </a:extLst>
          </p:cNvPr>
          <p:cNvSpPr/>
          <p:nvPr/>
        </p:nvSpPr>
        <p:spPr>
          <a:xfrm>
            <a:off x="5398446" y="5191586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589;p17">
            <a:extLst>
              <a:ext uri="{FF2B5EF4-FFF2-40B4-BE49-F238E27FC236}">
                <a16:creationId xmlns:a16="http://schemas.microsoft.com/office/drawing/2014/main" id="{B25EF2A4-A7CE-815A-C4F5-0E16819E939C}"/>
              </a:ext>
            </a:extLst>
          </p:cNvPr>
          <p:cNvSpPr/>
          <p:nvPr/>
        </p:nvSpPr>
        <p:spPr>
          <a:xfrm>
            <a:off x="5925949" y="5192343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597;p17">
            <a:extLst>
              <a:ext uri="{FF2B5EF4-FFF2-40B4-BE49-F238E27FC236}">
                <a16:creationId xmlns:a16="http://schemas.microsoft.com/office/drawing/2014/main" id="{AD99CCE4-572A-78D3-BC95-13C0FAF80DCF}"/>
              </a:ext>
            </a:extLst>
          </p:cNvPr>
          <p:cNvSpPr/>
          <p:nvPr/>
        </p:nvSpPr>
        <p:spPr>
          <a:xfrm>
            <a:off x="4206415" y="4173417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598;p17">
            <a:extLst>
              <a:ext uri="{FF2B5EF4-FFF2-40B4-BE49-F238E27FC236}">
                <a16:creationId xmlns:a16="http://schemas.microsoft.com/office/drawing/2014/main" id="{8BE548F9-1E7A-411E-F89F-8F66EAE52B82}"/>
              </a:ext>
            </a:extLst>
          </p:cNvPr>
          <p:cNvSpPr/>
          <p:nvPr/>
        </p:nvSpPr>
        <p:spPr>
          <a:xfrm>
            <a:off x="4751300" y="4165483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599;p17">
            <a:extLst>
              <a:ext uri="{FF2B5EF4-FFF2-40B4-BE49-F238E27FC236}">
                <a16:creationId xmlns:a16="http://schemas.microsoft.com/office/drawing/2014/main" id="{77B8FCCE-6B37-5EFD-3437-287D8068A940}"/>
              </a:ext>
            </a:extLst>
          </p:cNvPr>
          <p:cNvSpPr/>
          <p:nvPr/>
        </p:nvSpPr>
        <p:spPr>
          <a:xfrm>
            <a:off x="5276988" y="4168497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600;p17">
            <a:extLst>
              <a:ext uri="{FF2B5EF4-FFF2-40B4-BE49-F238E27FC236}">
                <a16:creationId xmlns:a16="http://schemas.microsoft.com/office/drawing/2014/main" id="{06FB2A26-A559-9B0E-6D0A-284D4C4C2102}"/>
              </a:ext>
            </a:extLst>
          </p:cNvPr>
          <p:cNvSpPr/>
          <p:nvPr/>
        </p:nvSpPr>
        <p:spPr>
          <a:xfrm>
            <a:off x="5828852" y="4161513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601;p17">
            <a:extLst>
              <a:ext uri="{FF2B5EF4-FFF2-40B4-BE49-F238E27FC236}">
                <a16:creationId xmlns:a16="http://schemas.microsoft.com/office/drawing/2014/main" id="{A02279A6-64E9-DBBD-5E43-1995A8C021B3}"/>
              </a:ext>
            </a:extLst>
          </p:cNvPr>
          <p:cNvSpPr/>
          <p:nvPr/>
        </p:nvSpPr>
        <p:spPr>
          <a:xfrm>
            <a:off x="6355237" y="4165483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602;p17">
            <a:extLst>
              <a:ext uri="{FF2B5EF4-FFF2-40B4-BE49-F238E27FC236}">
                <a16:creationId xmlns:a16="http://schemas.microsoft.com/office/drawing/2014/main" id="{C0E5D9AD-60EC-DD3F-5BA6-6E0AEE7DE54E}"/>
              </a:ext>
            </a:extLst>
          </p:cNvPr>
          <p:cNvSpPr/>
          <p:nvPr/>
        </p:nvSpPr>
        <p:spPr>
          <a:xfrm>
            <a:off x="3989908" y="4390412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603;p17">
            <a:extLst>
              <a:ext uri="{FF2B5EF4-FFF2-40B4-BE49-F238E27FC236}">
                <a16:creationId xmlns:a16="http://schemas.microsoft.com/office/drawing/2014/main" id="{85A714FF-93E7-F6CD-BBFD-906AA62BDEC5}"/>
              </a:ext>
            </a:extLst>
          </p:cNvPr>
          <p:cNvSpPr/>
          <p:nvPr/>
        </p:nvSpPr>
        <p:spPr>
          <a:xfrm>
            <a:off x="4537286" y="4382361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604;p17">
            <a:extLst>
              <a:ext uri="{FF2B5EF4-FFF2-40B4-BE49-F238E27FC236}">
                <a16:creationId xmlns:a16="http://schemas.microsoft.com/office/drawing/2014/main" id="{AEC9C8F8-712D-3B4E-176C-D882D068666E}"/>
              </a:ext>
            </a:extLst>
          </p:cNvPr>
          <p:cNvSpPr/>
          <p:nvPr/>
        </p:nvSpPr>
        <p:spPr>
          <a:xfrm>
            <a:off x="5075807" y="4380728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605;p17">
            <a:extLst>
              <a:ext uri="{FF2B5EF4-FFF2-40B4-BE49-F238E27FC236}">
                <a16:creationId xmlns:a16="http://schemas.microsoft.com/office/drawing/2014/main" id="{32436D48-D6C3-2012-6F69-28190A93654D}"/>
              </a:ext>
            </a:extLst>
          </p:cNvPr>
          <p:cNvSpPr/>
          <p:nvPr/>
        </p:nvSpPr>
        <p:spPr>
          <a:xfrm>
            <a:off x="5616333" y="4377877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606;p17">
            <a:extLst>
              <a:ext uri="{FF2B5EF4-FFF2-40B4-BE49-F238E27FC236}">
                <a16:creationId xmlns:a16="http://schemas.microsoft.com/office/drawing/2014/main" id="{7292CAB7-0BEA-C7B8-D4C9-73EC2EC76731}"/>
              </a:ext>
            </a:extLst>
          </p:cNvPr>
          <p:cNvSpPr/>
          <p:nvPr/>
        </p:nvSpPr>
        <p:spPr>
          <a:xfrm>
            <a:off x="6143836" y="4378634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607;p17">
            <a:extLst>
              <a:ext uri="{FF2B5EF4-FFF2-40B4-BE49-F238E27FC236}">
                <a16:creationId xmlns:a16="http://schemas.microsoft.com/office/drawing/2014/main" id="{565AA104-892B-3662-BC40-84E3051DE4E2}"/>
              </a:ext>
            </a:extLst>
          </p:cNvPr>
          <p:cNvSpPr/>
          <p:nvPr/>
        </p:nvSpPr>
        <p:spPr>
          <a:xfrm>
            <a:off x="3778782" y="4609751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608;p17">
            <a:extLst>
              <a:ext uri="{FF2B5EF4-FFF2-40B4-BE49-F238E27FC236}">
                <a16:creationId xmlns:a16="http://schemas.microsoft.com/office/drawing/2014/main" id="{319F8796-31E8-4CC2-ABFE-B96683814B14}"/>
              </a:ext>
            </a:extLst>
          </p:cNvPr>
          <p:cNvSpPr/>
          <p:nvPr/>
        </p:nvSpPr>
        <p:spPr>
          <a:xfrm>
            <a:off x="4316908" y="4605267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609;p17">
            <a:extLst>
              <a:ext uri="{FF2B5EF4-FFF2-40B4-BE49-F238E27FC236}">
                <a16:creationId xmlns:a16="http://schemas.microsoft.com/office/drawing/2014/main" id="{BD7D5493-507E-8690-2A8E-111A8AF2C869}"/>
              </a:ext>
            </a:extLst>
          </p:cNvPr>
          <p:cNvSpPr/>
          <p:nvPr/>
        </p:nvSpPr>
        <p:spPr>
          <a:xfrm>
            <a:off x="4855429" y="4603634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610;p17">
            <a:extLst>
              <a:ext uri="{FF2B5EF4-FFF2-40B4-BE49-F238E27FC236}">
                <a16:creationId xmlns:a16="http://schemas.microsoft.com/office/drawing/2014/main" id="{67EE4F70-D7FD-209B-66CF-F1EA6135F7F4}"/>
              </a:ext>
            </a:extLst>
          </p:cNvPr>
          <p:cNvSpPr/>
          <p:nvPr/>
        </p:nvSpPr>
        <p:spPr>
          <a:xfrm>
            <a:off x="5395955" y="4600783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611;p17">
            <a:extLst>
              <a:ext uri="{FF2B5EF4-FFF2-40B4-BE49-F238E27FC236}">
                <a16:creationId xmlns:a16="http://schemas.microsoft.com/office/drawing/2014/main" id="{E52E42D6-E337-FEDC-E490-E37791E8BF11}"/>
              </a:ext>
            </a:extLst>
          </p:cNvPr>
          <p:cNvSpPr/>
          <p:nvPr/>
        </p:nvSpPr>
        <p:spPr>
          <a:xfrm>
            <a:off x="5923458" y="4601540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7" name="Google Shape;612;p17">
            <a:extLst>
              <a:ext uri="{FF2B5EF4-FFF2-40B4-BE49-F238E27FC236}">
                <a16:creationId xmlns:a16="http://schemas.microsoft.com/office/drawing/2014/main" id="{481A2359-97F9-34D2-FE3E-9466C7967471}"/>
              </a:ext>
            </a:extLst>
          </p:cNvPr>
          <p:cNvGrpSpPr/>
          <p:nvPr/>
        </p:nvGrpSpPr>
        <p:grpSpPr>
          <a:xfrm>
            <a:off x="3764064" y="4156974"/>
            <a:ext cx="3383541" cy="1856063"/>
            <a:chOff x="576" y="3139"/>
            <a:chExt cx="1210" cy="653"/>
          </a:xfrm>
        </p:grpSpPr>
        <p:sp>
          <p:nvSpPr>
            <p:cNvPr id="228" name="Google Shape;613;p17">
              <a:extLst>
                <a:ext uri="{FF2B5EF4-FFF2-40B4-BE49-F238E27FC236}">
                  <a16:creationId xmlns:a16="http://schemas.microsoft.com/office/drawing/2014/main" id="{F3255CE8-13B2-8182-5BDB-39DE95DCA572}"/>
                </a:ext>
              </a:extLst>
            </p:cNvPr>
            <p:cNvSpPr/>
            <p:nvPr/>
          </p:nvSpPr>
          <p:spPr>
            <a:xfrm>
              <a:off x="576" y="3368"/>
              <a:ext cx="960" cy="424"/>
            </a:xfrm>
            <a:prstGeom prst="rect">
              <a:avLst/>
            </a:prstGeom>
            <a:noFill/>
            <a:ln w="28575" cap="flat" cmpd="sng">
              <a:solidFill>
                <a:srgbClr val="FF33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29" name="Google Shape;614;p17">
              <a:extLst>
                <a:ext uri="{FF2B5EF4-FFF2-40B4-BE49-F238E27FC236}">
                  <a16:creationId xmlns:a16="http://schemas.microsoft.com/office/drawing/2014/main" id="{E039E197-89FE-A1A3-C1C3-E2B6A74C7695}"/>
                </a:ext>
              </a:extLst>
            </p:cNvPr>
            <p:cNvCxnSpPr/>
            <p:nvPr/>
          </p:nvCxnSpPr>
          <p:spPr>
            <a:xfrm rot="10800000" flipH="1">
              <a:off x="1538" y="3139"/>
              <a:ext cx="241" cy="234"/>
            </a:xfrm>
            <a:prstGeom prst="straightConnector1">
              <a:avLst/>
            </a:prstGeom>
            <a:noFill/>
            <a:ln w="28575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0" name="Google Shape;615;p17">
              <a:extLst>
                <a:ext uri="{FF2B5EF4-FFF2-40B4-BE49-F238E27FC236}">
                  <a16:creationId xmlns:a16="http://schemas.microsoft.com/office/drawing/2014/main" id="{B3FFF7B9-A6F9-B6FD-FDAE-91453BE0080D}"/>
                </a:ext>
              </a:extLst>
            </p:cNvPr>
            <p:cNvCxnSpPr>
              <a:cxnSpLocks/>
            </p:cNvCxnSpPr>
            <p:nvPr/>
          </p:nvCxnSpPr>
          <p:spPr>
            <a:xfrm>
              <a:off x="1781" y="3139"/>
              <a:ext cx="0" cy="412"/>
            </a:xfrm>
            <a:prstGeom prst="straightConnector1">
              <a:avLst/>
            </a:prstGeom>
            <a:noFill/>
            <a:ln w="28575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" name="Google Shape;616;p17">
              <a:extLst>
                <a:ext uri="{FF2B5EF4-FFF2-40B4-BE49-F238E27FC236}">
                  <a16:creationId xmlns:a16="http://schemas.microsoft.com/office/drawing/2014/main" id="{12B13E0D-7322-8D28-2EE3-490A81C515B1}"/>
                </a:ext>
              </a:extLst>
            </p:cNvPr>
            <p:cNvCxnSpPr/>
            <p:nvPr/>
          </p:nvCxnSpPr>
          <p:spPr>
            <a:xfrm flipH="1">
              <a:off x="1536" y="3546"/>
              <a:ext cx="250" cy="246"/>
            </a:xfrm>
            <a:prstGeom prst="straightConnector1">
              <a:avLst/>
            </a:prstGeom>
            <a:noFill/>
            <a:ln w="28575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617;p17">
              <a:extLst>
                <a:ext uri="{FF2B5EF4-FFF2-40B4-BE49-F238E27FC236}">
                  <a16:creationId xmlns:a16="http://schemas.microsoft.com/office/drawing/2014/main" id="{001222F4-6F8A-EAD8-211F-E2B694ADF7A1}"/>
                </a:ext>
              </a:extLst>
            </p:cNvPr>
            <p:cNvCxnSpPr/>
            <p:nvPr/>
          </p:nvCxnSpPr>
          <p:spPr>
            <a:xfrm>
              <a:off x="825" y="3141"/>
              <a:ext cx="960" cy="0"/>
            </a:xfrm>
            <a:prstGeom prst="straightConnector1">
              <a:avLst/>
            </a:prstGeom>
            <a:noFill/>
            <a:ln w="28575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618;p17">
              <a:extLst>
                <a:ext uri="{FF2B5EF4-FFF2-40B4-BE49-F238E27FC236}">
                  <a16:creationId xmlns:a16="http://schemas.microsoft.com/office/drawing/2014/main" id="{BD55B0CF-7396-009D-BE3F-191DB5DC9B43}"/>
                </a:ext>
              </a:extLst>
            </p:cNvPr>
            <p:cNvCxnSpPr/>
            <p:nvPr/>
          </p:nvCxnSpPr>
          <p:spPr>
            <a:xfrm flipH="1">
              <a:off x="582" y="3139"/>
              <a:ext cx="243" cy="229"/>
            </a:xfrm>
            <a:prstGeom prst="straightConnector1">
              <a:avLst/>
            </a:prstGeom>
            <a:noFill/>
            <a:ln w="28575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1EB062FF-68EF-3096-91CC-A0A7F87947E7}"/>
              </a:ext>
            </a:extLst>
          </p:cNvPr>
          <p:cNvCxnSpPr>
            <a:cxnSpLocks/>
          </p:cNvCxnSpPr>
          <p:nvPr/>
        </p:nvCxnSpPr>
        <p:spPr>
          <a:xfrm flipV="1">
            <a:off x="6448526" y="4585351"/>
            <a:ext cx="217738" cy="216607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24A08D72-4D9B-AA68-D172-7FB20FAA4BC0}"/>
              </a:ext>
            </a:extLst>
          </p:cNvPr>
          <p:cNvCxnSpPr>
            <a:cxnSpLocks/>
          </p:cNvCxnSpPr>
          <p:nvPr/>
        </p:nvCxnSpPr>
        <p:spPr>
          <a:xfrm flipV="1">
            <a:off x="6460533" y="5780222"/>
            <a:ext cx="218742" cy="217605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07DAF188-9EFD-92DE-FF5E-3C478B2FBD88}"/>
              </a:ext>
            </a:extLst>
          </p:cNvPr>
          <p:cNvCxnSpPr>
            <a:cxnSpLocks/>
          </p:cNvCxnSpPr>
          <p:nvPr/>
        </p:nvCxnSpPr>
        <p:spPr>
          <a:xfrm>
            <a:off x="3778782" y="6008127"/>
            <a:ext cx="2647216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39652CD6-FC9C-AC11-1945-70DE8DD18DAF}"/>
              </a:ext>
            </a:extLst>
          </p:cNvPr>
          <p:cNvCxnSpPr>
            <a:cxnSpLocks/>
          </p:cNvCxnSpPr>
          <p:nvPr/>
        </p:nvCxnSpPr>
        <p:spPr>
          <a:xfrm flipV="1">
            <a:off x="6679275" y="4585351"/>
            <a:ext cx="0" cy="1221438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7BCEE46B-4474-F0BC-0368-672EFB321A57}"/>
              </a:ext>
            </a:extLst>
          </p:cNvPr>
          <p:cNvCxnSpPr>
            <a:cxnSpLocks/>
          </p:cNvCxnSpPr>
          <p:nvPr/>
        </p:nvCxnSpPr>
        <p:spPr>
          <a:xfrm flipV="1">
            <a:off x="6443631" y="4764220"/>
            <a:ext cx="0" cy="1256798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F7B79EAB-5289-0AFD-B3DA-3181D66A3666}"/>
              </a:ext>
            </a:extLst>
          </p:cNvPr>
          <p:cNvCxnSpPr>
            <a:cxnSpLocks/>
          </p:cNvCxnSpPr>
          <p:nvPr/>
        </p:nvCxnSpPr>
        <p:spPr>
          <a:xfrm flipV="1">
            <a:off x="3762567" y="4807118"/>
            <a:ext cx="0" cy="1213772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6FDE5606-4ED3-7D3B-CAC2-AEE165804788}"/>
              </a:ext>
            </a:extLst>
          </p:cNvPr>
          <p:cNvCxnSpPr>
            <a:cxnSpLocks/>
          </p:cNvCxnSpPr>
          <p:nvPr/>
        </p:nvCxnSpPr>
        <p:spPr>
          <a:xfrm>
            <a:off x="3764064" y="4798835"/>
            <a:ext cx="2688518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id="{12273773-E557-102A-C4EB-144D4C231571}"/>
              </a:ext>
            </a:extLst>
          </p:cNvPr>
          <p:cNvCxnSpPr>
            <a:cxnSpLocks/>
          </p:cNvCxnSpPr>
          <p:nvPr/>
        </p:nvCxnSpPr>
        <p:spPr>
          <a:xfrm>
            <a:off x="3989908" y="4585351"/>
            <a:ext cx="2658004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5B24C0C3-3701-6B42-DFD4-38417ACF69A0}"/>
              </a:ext>
            </a:extLst>
          </p:cNvPr>
          <p:cNvCxnSpPr>
            <a:cxnSpLocks/>
          </p:cNvCxnSpPr>
          <p:nvPr/>
        </p:nvCxnSpPr>
        <p:spPr>
          <a:xfrm flipV="1">
            <a:off x="3770211" y="4600783"/>
            <a:ext cx="217738" cy="216607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23094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262" y="4234380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536121" y="4424830"/>
            <a:ext cx="4683803" cy="101077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Chúc</a:t>
            </a:r>
            <a:r>
              <a:rPr lang="en-US" sz="36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mừng</a:t>
            </a:r>
            <a:r>
              <a:rPr lang="en-US" sz="36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bạn</a:t>
            </a:r>
            <a:r>
              <a:rPr lang="en-US" sz="36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đã</a:t>
            </a:r>
            <a:r>
              <a:rPr lang="en-US" sz="36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vượt</a:t>
            </a:r>
            <a:r>
              <a:rPr lang="en-US" sz="36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qua </a:t>
            </a:r>
            <a:r>
              <a:rPr lang="en-US" sz="3600" b="1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chặng</a:t>
            </a:r>
            <a:r>
              <a:rPr lang="en-US" sz="36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thứ</a:t>
            </a:r>
            <a:r>
              <a:rPr lang="en-US" sz="36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3</a:t>
            </a:r>
            <a:endParaRPr lang="en-US" sz="36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802878" y="632930"/>
            <a:ext cx="183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 </a:t>
            </a:r>
          </a:p>
        </p:txBody>
      </p:sp>
      <p:pic>
        <p:nvPicPr>
          <p:cNvPr id="4" name="CAUDI">
            <a:extLst>
              <a:ext uri="{FF2B5EF4-FFF2-40B4-BE49-F238E27FC236}">
                <a16:creationId xmlns:a16="http://schemas.microsoft.com/office/drawing/2014/main" id="{C2ACBE0E-00BE-5271-46DB-DABA20619F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707" y="3865246"/>
            <a:ext cx="3990327" cy="2815093"/>
          </a:xfrm>
          <a:prstGeom prst="rect">
            <a:avLst/>
          </a:prstGeom>
        </p:spPr>
      </p:pic>
      <p:pic>
        <p:nvPicPr>
          <p:cNvPr id="6" name="Picture 12" descr="Káº¿t quáº£ hÃ¬nh áº£nh cho win text gif">
            <a:hlinkClick r:id="rId8" action="ppaction://hlinksldjump"/>
            <a:extLst>
              <a:ext uri="{FF2B5EF4-FFF2-40B4-BE49-F238E27FC236}">
                <a16:creationId xmlns:a16="http://schemas.microsoft.com/office/drawing/2014/main" id="{017F0007-F7D4-5698-0663-472337616E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074" y="531393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7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9" grpId="0"/>
      <p:bldP spid="29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口哨欢快儿童旅行视频儿童节配乐">
            <a:hlinkClick r:id="" action="ppaction://media"/>
            <a:extLst>
              <a:ext uri="{FF2B5EF4-FFF2-40B4-BE49-F238E27FC236}">
                <a16:creationId xmlns:a16="http://schemas.microsoft.com/office/drawing/2014/main" id="{4EF7ED7A-FDBD-4A04-BAA2-DE4413821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506" y="-1411942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179" y="3729028"/>
            <a:ext cx="1237595" cy="1170533"/>
          </a:xfrm>
          <a:prstGeom prst="rect">
            <a:avLst/>
          </a:prstGeom>
        </p:spPr>
      </p:pic>
      <p:sp>
        <p:nvSpPr>
          <p:cNvPr id="10" name="Rounded Rectangle 12">
            <a:extLst>
              <a:ext uri="{FF2B5EF4-FFF2-40B4-BE49-F238E27FC236}">
                <a16:creationId xmlns:a16="http://schemas.microsoft.com/office/drawing/2014/main" id="{38735BEE-FE21-D5F7-B4B8-B2187582B5B7}"/>
              </a:ext>
            </a:extLst>
          </p:cNvPr>
          <p:cNvSpPr/>
          <p:nvPr/>
        </p:nvSpPr>
        <p:spPr>
          <a:xfrm>
            <a:off x="-994611" y="753980"/>
            <a:ext cx="14101011" cy="5213683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BA4E81-B463-8199-C3A7-913B73DA23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6398" flipH="1">
            <a:off x="9959023" y="412044"/>
            <a:ext cx="2101063" cy="2443536"/>
          </a:xfrm>
          <a:prstGeom prst="rect">
            <a:avLst/>
          </a:prstGeom>
        </p:spPr>
      </p:pic>
      <p:pic>
        <p:nvPicPr>
          <p:cNvPr id="3" name="Google Shape;85;p1">
            <a:extLst>
              <a:ext uri="{FF2B5EF4-FFF2-40B4-BE49-F238E27FC236}">
                <a16:creationId xmlns:a16="http://schemas.microsoft.com/office/drawing/2014/main" id="{B88AC18D-17C5-C40F-F0AC-F5FA01A7403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7722124" y="3429000"/>
            <a:ext cx="4820172" cy="3785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F45349-8CA9-83FC-4A66-97543926D1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6664" y="-880423"/>
            <a:ext cx="10928874" cy="6172958"/>
          </a:xfrm>
          <a:prstGeom prst="rect">
            <a:avLst/>
          </a:prstGeom>
        </p:spPr>
      </p:pic>
      <p:pic>
        <p:nvPicPr>
          <p:cNvPr id="4" name="图片 4" descr="66">
            <a:extLst>
              <a:ext uri="{FF2B5EF4-FFF2-40B4-BE49-F238E27FC236}">
                <a16:creationId xmlns:a16="http://schemas.microsoft.com/office/drawing/2014/main" id="{F2B0BD3E-ECEB-850B-2779-F15EEA8AD0E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9137" t="32405" r="40653" b="15490"/>
          <a:stretch>
            <a:fillRect/>
          </a:stretch>
        </p:blipFill>
        <p:spPr>
          <a:xfrm>
            <a:off x="912953" y="3543566"/>
            <a:ext cx="3487318" cy="33833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B4AE44-AE35-AA8E-620F-DB509237EFB8}"/>
              </a:ext>
            </a:extLst>
          </p:cNvPr>
          <p:cNvSpPr/>
          <p:nvPr/>
        </p:nvSpPr>
        <p:spPr>
          <a:xfrm>
            <a:off x="1336686" y="1010652"/>
            <a:ext cx="6990747" cy="2554545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dirty="0" err="1">
                <a:ln/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Tự</a:t>
            </a:r>
            <a:r>
              <a:rPr lang="en-US" sz="8000" b="1" dirty="0">
                <a:ln/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8000" b="1" dirty="0" err="1">
                <a:ln/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nhận</a:t>
            </a:r>
            <a:r>
              <a:rPr lang="en-US" sz="8000" b="1" dirty="0">
                <a:ln/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8000" b="1" dirty="0" err="1">
                <a:ln/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xét</a:t>
            </a:r>
            <a:endParaRPr lang="en-US" sz="8000" b="1" dirty="0">
              <a:ln/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  <a:p>
            <a:pPr algn="ctr"/>
            <a:r>
              <a:rPr lang="en-US" sz="8000" b="1" dirty="0">
                <a:ln/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8000" b="1" dirty="0" err="1">
                <a:ln/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sau</a:t>
            </a:r>
            <a:r>
              <a:rPr lang="en-US" sz="8000" b="1" dirty="0">
                <a:ln/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8000" b="1" dirty="0" err="1">
                <a:ln/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tiết</a:t>
            </a:r>
            <a:r>
              <a:rPr lang="en-US" sz="8000" b="1" dirty="0">
                <a:ln/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8000" b="1" dirty="0" err="1">
                <a:ln/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học</a:t>
            </a:r>
            <a:endParaRPr lang="en-US" sz="8000" b="1" cap="none" spc="0" dirty="0">
              <a:ln/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42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fill="hold" nodeType="tmRoot">
          <p:childTnLst>
            <p:audio>
              <p:cMediaNode vol="27273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179" y="3729028"/>
            <a:ext cx="1237595" cy="1170533"/>
          </a:xfrm>
          <a:prstGeom prst="rect">
            <a:avLst/>
          </a:prstGeom>
        </p:spPr>
      </p:pic>
      <p:sp>
        <p:nvSpPr>
          <p:cNvPr id="10" name="Rounded Rectangle 12">
            <a:extLst>
              <a:ext uri="{FF2B5EF4-FFF2-40B4-BE49-F238E27FC236}">
                <a16:creationId xmlns:a16="http://schemas.microsoft.com/office/drawing/2014/main" id="{38735BEE-FE21-D5F7-B4B8-B2187582B5B7}"/>
              </a:ext>
            </a:extLst>
          </p:cNvPr>
          <p:cNvSpPr/>
          <p:nvPr/>
        </p:nvSpPr>
        <p:spPr>
          <a:xfrm>
            <a:off x="-994611" y="753980"/>
            <a:ext cx="14101011" cy="5213683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1F5FBFE-2374-41FE-086B-5206039AA8B1}"/>
              </a:ext>
            </a:extLst>
          </p:cNvPr>
          <p:cNvGrpSpPr/>
          <p:nvPr/>
        </p:nvGrpSpPr>
        <p:grpSpPr>
          <a:xfrm>
            <a:off x="2396106" y="-1107142"/>
            <a:ext cx="7319576" cy="4134317"/>
            <a:chOff x="-1562202" y="-568104"/>
            <a:chExt cx="7319576" cy="413431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8F45349-8CA9-83FC-4A66-97543926D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62202" y="-568104"/>
              <a:ext cx="7319576" cy="4134317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AB4AE44-AE35-AA8E-620F-DB509237EFB8}"/>
                </a:ext>
              </a:extLst>
            </p:cNvPr>
            <p:cNvSpPr/>
            <p:nvPr/>
          </p:nvSpPr>
          <p:spPr>
            <a:xfrm>
              <a:off x="319915" y="714224"/>
              <a:ext cx="3604281" cy="1569660"/>
            </a:xfrm>
            <a:prstGeom prst="rect">
              <a:avLst/>
            </a:prstGeom>
            <a:noFill/>
            <a:effectLst>
              <a:glow rad="228600">
                <a:schemeClr val="accent4">
                  <a:satMod val="175000"/>
                  <a:alpha val="40000"/>
                </a:schemeClr>
              </a:glow>
              <a:reflection blurRad="6350" stA="50000" endA="300" endPos="55000" dir="5400000" sy="-100000" algn="bl" rotWithShape="0"/>
            </a:effectLst>
            <a:scene3d>
              <a:camera prst="perspectiveFront"/>
              <a:lightRig rig="threePt" dir="t"/>
            </a:scene3d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800" b="1" dirty="0" err="1">
                  <a:ln/>
                  <a:solidFill>
                    <a:srgbClr val="0000FF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Nokia" panose="02040603050506020204" pitchFamily="18" charset="0"/>
                </a:rPr>
                <a:t>Tự</a:t>
              </a:r>
              <a:r>
                <a:rPr lang="en-US" sz="4800" b="1" dirty="0">
                  <a:ln/>
                  <a:solidFill>
                    <a:srgbClr val="0000FF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Nokia" panose="02040603050506020204" pitchFamily="18" charset="0"/>
                </a:rPr>
                <a:t> </a:t>
              </a:r>
              <a:r>
                <a:rPr lang="en-US" sz="4800" b="1" dirty="0" err="1">
                  <a:ln/>
                  <a:solidFill>
                    <a:srgbClr val="0000FF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Nokia" panose="02040603050506020204" pitchFamily="18" charset="0"/>
                </a:rPr>
                <a:t>nhận</a:t>
              </a:r>
              <a:r>
                <a:rPr lang="en-US" sz="4800" b="1" dirty="0">
                  <a:ln/>
                  <a:solidFill>
                    <a:srgbClr val="0000FF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Nokia" panose="02040603050506020204" pitchFamily="18" charset="0"/>
                </a:rPr>
                <a:t> </a:t>
              </a:r>
              <a:r>
                <a:rPr lang="en-US" sz="4800" b="1" dirty="0" err="1">
                  <a:ln/>
                  <a:solidFill>
                    <a:srgbClr val="0000FF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Nokia" panose="02040603050506020204" pitchFamily="18" charset="0"/>
                </a:rPr>
                <a:t>xét</a:t>
              </a:r>
              <a:endParaRPr lang="en-US" sz="4800" b="1" dirty="0">
                <a:ln/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endParaRPr>
            </a:p>
            <a:p>
              <a:pPr algn="ctr"/>
              <a:r>
                <a:rPr lang="en-US" sz="4800" b="1" dirty="0">
                  <a:ln/>
                  <a:solidFill>
                    <a:srgbClr val="0000FF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Nokia" panose="02040603050506020204" pitchFamily="18" charset="0"/>
                </a:rPr>
                <a:t> </a:t>
              </a:r>
              <a:r>
                <a:rPr lang="en-US" sz="4800" b="1" dirty="0" err="1">
                  <a:ln/>
                  <a:solidFill>
                    <a:srgbClr val="0000FF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Nokia" panose="02040603050506020204" pitchFamily="18" charset="0"/>
                </a:rPr>
                <a:t>sau</a:t>
              </a:r>
              <a:r>
                <a:rPr lang="en-US" sz="4800" b="1" dirty="0">
                  <a:ln/>
                  <a:solidFill>
                    <a:srgbClr val="0000FF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Nokia" panose="02040603050506020204" pitchFamily="18" charset="0"/>
                </a:rPr>
                <a:t> </a:t>
              </a:r>
              <a:r>
                <a:rPr lang="en-US" sz="4800" b="1" dirty="0" err="1">
                  <a:ln/>
                  <a:solidFill>
                    <a:srgbClr val="0000FF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Nokia" panose="02040603050506020204" pitchFamily="18" charset="0"/>
                </a:rPr>
                <a:t>tiết</a:t>
              </a:r>
              <a:r>
                <a:rPr lang="en-US" sz="4800" b="1" dirty="0">
                  <a:ln/>
                  <a:solidFill>
                    <a:srgbClr val="0000FF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Nokia" panose="02040603050506020204" pitchFamily="18" charset="0"/>
                </a:rPr>
                <a:t> </a:t>
              </a:r>
              <a:r>
                <a:rPr lang="en-US" sz="4800" b="1" dirty="0" err="1">
                  <a:ln/>
                  <a:solidFill>
                    <a:srgbClr val="0000FF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Nokia" panose="02040603050506020204" pitchFamily="18" charset="0"/>
                </a:rPr>
                <a:t>học</a:t>
              </a:r>
              <a:endParaRPr lang="en-US" sz="4800" b="1" cap="none" spc="0" dirty="0">
                <a:ln/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1733F8A-53F4-1D05-6C44-8034868394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13" b="96148" l="4590" r="97754">
                        <a14:foregroundMark x1="12793" y1="62250" x2="12793" y2="62250"/>
                        <a14:foregroundMark x1="19629" y1="55239" x2="11475" y2="60786"/>
                        <a14:foregroundMark x1="11475" y1="60786" x2="11768" y2="66872"/>
                        <a14:foregroundMark x1="13232" y1="56857" x2="8936" y2="49846"/>
                        <a14:foregroundMark x1="8936" y1="49846" x2="9424" y2="42527"/>
                        <a14:foregroundMark x1="9424" y1="42527" x2="9521" y2="42373"/>
                        <a14:foregroundMark x1="7910" y1="40447" x2="4590" y2="70570"/>
                        <a14:foregroundMark x1="4590" y1="70570" x2="7764" y2="73190"/>
                        <a14:foregroundMark x1="51758" y1="13559" x2="44531" y2="12404"/>
                        <a14:foregroundMark x1="44531" y1="12404" x2="52148" y2="8475"/>
                        <a14:foregroundMark x1="52148" y1="8475" x2="58789" y2="9553"/>
                        <a14:foregroundMark x1="58789" y1="9553" x2="62549" y2="14792"/>
                        <a14:foregroundMark x1="62549" y1="14792" x2="62891" y2="16179"/>
                        <a14:foregroundMark x1="63037" y1="4700" x2="63770" y2="9553"/>
                        <a14:foregroundMark x1="51465" y1="3313" x2="51465" y2="3313"/>
                        <a14:foregroundMark x1="65137" y1="25270" x2="65137" y2="38444"/>
                        <a14:foregroundMark x1="65137" y1="38444" x2="64990" y2="38598"/>
                        <a14:foregroundMark x1="44238" y1="92835" x2="53125" y2="93297"/>
                        <a14:foregroundMark x1="62891" y1="22727" x2="56250" y2="58166"/>
                        <a14:foregroundMark x1="56250" y1="58166" x2="51123" y2="68105"/>
                        <a14:foregroundMark x1="51123" y1="68105" x2="50439" y2="68105"/>
                        <a14:foregroundMark x1="43311" y1="23652" x2="50293" y2="34823"/>
                        <a14:foregroundMark x1="50293" y1="34823" x2="59668" y2="30046"/>
                        <a14:foregroundMark x1="59668" y1="30046" x2="61865" y2="31818"/>
                        <a14:foregroundMark x1="46582" y1="21726" x2="40283" y2="29122"/>
                        <a14:foregroundMark x1="40283" y1="29122" x2="42480" y2="36133"/>
                        <a14:foregroundMark x1="42480" y1="36133" x2="43457" y2="36749"/>
                        <a14:foregroundMark x1="93896" y1="66872" x2="94043" y2="85131"/>
                        <a14:foregroundMark x1="94043" y1="85131" x2="91211" y2="88906"/>
                        <a14:foregroundMark x1="97754" y1="63174" x2="97754" y2="63174"/>
                        <a14:foregroundMark x1="89893" y1="95686" x2="89893" y2="95686"/>
                        <a14:foregroundMark x1="52539" y1="96148" x2="52539" y2="961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881" y="2770501"/>
            <a:ext cx="3749352" cy="23762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D30A9C-2B67-5A95-733F-9F98CDBA14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67" b="91667" l="10000" r="90000">
                        <a14:foregroundMark x1="43250" y1="7167" x2="50625" y2="6000"/>
                        <a14:foregroundMark x1="50625" y1="6000" x2="51875" y2="4667"/>
                        <a14:foregroundMark x1="65000" y1="34667" x2="58500" y2="37500"/>
                        <a14:foregroundMark x1="58500" y1="37500" x2="34000" y2="36833"/>
                        <a14:foregroundMark x1="34000" y1="36833" x2="39625" y2="42833"/>
                        <a14:foregroundMark x1="66000" y1="34667" x2="59625" y2="35000"/>
                        <a14:foregroundMark x1="59625" y1="35000" x2="62375" y2="37500"/>
                        <a14:foregroundMark x1="58000" y1="32667" x2="57750" y2="41167"/>
                        <a14:foregroundMark x1="57750" y1="41167" x2="60500" y2="34000"/>
                        <a14:foregroundMark x1="63000" y1="28667" x2="66500" y2="45333"/>
                        <a14:foregroundMark x1="66500" y1="45333" x2="61750" y2="47000"/>
                        <a14:foregroundMark x1="68375" y1="31000" x2="69375" y2="42167"/>
                        <a14:foregroundMark x1="35250" y1="31833" x2="37750" y2="45500"/>
                        <a14:foregroundMark x1="37750" y1="45500" x2="43000" y2="50333"/>
                        <a14:foregroundMark x1="43000" y1="50333" x2="43875" y2="50000"/>
                        <a14:foregroundMark x1="41125" y1="31333" x2="28250" y2="32833"/>
                        <a14:foregroundMark x1="28250" y1="32833" x2="30875" y2="35833"/>
                        <a14:foregroundMark x1="30250" y1="38833" x2="34875" y2="49000"/>
                        <a14:foregroundMark x1="41375" y1="91667" x2="50625" y2="91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0993" y="2770501"/>
            <a:ext cx="3604281" cy="27032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260F19-55C0-07DD-EDC0-D9F0EF4A5E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" b="95000" l="9167" r="94167">
                        <a14:foregroundMark x1="37500" y1="28333" x2="55000" y2="35000"/>
                        <a14:foregroundMark x1="60833" y1="28333" x2="17500" y2="36667"/>
                        <a14:foregroundMark x1="17500" y1="36667" x2="49167" y2="75000"/>
                        <a14:foregroundMark x1="65833" y1="28333" x2="9167" y2="44167"/>
                        <a14:foregroundMark x1="9167" y1="44167" x2="40000" y2="73333"/>
                        <a14:foregroundMark x1="40000" y1="73333" x2="46667" y2="75833"/>
                        <a14:foregroundMark x1="40000" y1="11667" x2="85000" y2="34167"/>
                        <a14:foregroundMark x1="85000" y1="34167" x2="62500" y2="70000"/>
                        <a14:foregroundMark x1="23333" y1="14167" x2="70000" y2="10833"/>
                        <a14:foregroundMark x1="70000" y1="10833" x2="88333" y2="42500"/>
                        <a14:foregroundMark x1="56667" y1="5833" x2="30000" y2="5833"/>
                        <a14:foregroundMark x1="28333" y1="95000" x2="45833" y2="93333"/>
                        <a14:foregroundMark x1="94167" y1="40000" x2="90000" y2="61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81548" y="2698028"/>
            <a:ext cx="2528173" cy="252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179" y="3729028"/>
            <a:ext cx="1237595" cy="1170533"/>
          </a:xfrm>
          <a:prstGeom prst="rect">
            <a:avLst/>
          </a:prstGeom>
        </p:spPr>
      </p:pic>
      <p:sp>
        <p:nvSpPr>
          <p:cNvPr id="10" name="Rounded Rectangle 12">
            <a:extLst>
              <a:ext uri="{FF2B5EF4-FFF2-40B4-BE49-F238E27FC236}">
                <a16:creationId xmlns:a16="http://schemas.microsoft.com/office/drawing/2014/main" id="{38735BEE-FE21-D5F7-B4B8-B2187582B5B7}"/>
              </a:ext>
            </a:extLst>
          </p:cNvPr>
          <p:cNvSpPr/>
          <p:nvPr/>
        </p:nvSpPr>
        <p:spPr>
          <a:xfrm>
            <a:off x="-994611" y="753980"/>
            <a:ext cx="14101011" cy="5213683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BA4E81-B463-8199-C3A7-913B73DA23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6398" flipH="1">
            <a:off x="9959023" y="412044"/>
            <a:ext cx="2101063" cy="2443536"/>
          </a:xfrm>
          <a:prstGeom prst="rect">
            <a:avLst/>
          </a:prstGeom>
        </p:spPr>
      </p:pic>
      <p:pic>
        <p:nvPicPr>
          <p:cNvPr id="3" name="Google Shape;85;p1">
            <a:extLst>
              <a:ext uri="{FF2B5EF4-FFF2-40B4-BE49-F238E27FC236}">
                <a16:creationId xmlns:a16="http://schemas.microsoft.com/office/drawing/2014/main" id="{B88AC18D-17C5-C40F-F0AC-F5FA01A7403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7722124" y="3429000"/>
            <a:ext cx="4820172" cy="3785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F45349-8CA9-83FC-4A66-97543926D1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6664" y="-880423"/>
            <a:ext cx="10928874" cy="6172958"/>
          </a:xfrm>
          <a:prstGeom prst="rect">
            <a:avLst/>
          </a:prstGeom>
        </p:spPr>
      </p:pic>
      <p:pic>
        <p:nvPicPr>
          <p:cNvPr id="4" name="图片 4" descr="66">
            <a:extLst>
              <a:ext uri="{FF2B5EF4-FFF2-40B4-BE49-F238E27FC236}">
                <a16:creationId xmlns:a16="http://schemas.microsoft.com/office/drawing/2014/main" id="{F2B0BD3E-ECEB-850B-2779-F15EEA8AD0E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9137" t="32405" r="40653" b="15490"/>
          <a:stretch>
            <a:fillRect/>
          </a:stretch>
        </p:blipFill>
        <p:spPr>
          <a:xfrm>
            <a:off x="912953" y="3543566"/>
            <a:ext cx="3487318" cy="33833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1ED7E8A-53C1-0E67-D0CD-874596E100F3}"/>
              </a:ext>
            </a:extLst>
          </p:cNvPr>
          <p:cNvSpPr/>
          <p:nvPr/>
        </p:nvSpPr>
        <p:spPr>
          <a:xfrm>
            <a:off x="3790197" y="1085951"/>
            <a:ext cx="2319866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8E3131-9526-408C-40BD-8CD19B37F4D2}"/>
              </a:ext>
            </a:extLst>
          </p:cNvPr>
          <p:cNvSpPr txBox="1"/>
          <p:nvPr/>
        </p:nvSpPr>
        <p:spPr>
          <a:xfrm>
            <a:off x="2081687" y="2118419"/>
            <a:ext cx="62190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8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2E0F0DF-BFB1-4FA8-979C-38D4CCCDD1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24433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BBA8D2-0ABE-4E1A-ACE3-5E78A1CC55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1"/>
          <a:stretch/>
        </p:blipFill>
        <p:spPr>
          <a:xfrm>
            <a:off x="-1" y="2343150"/>
            <a:ext cx="12192000" cy="45148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EE1916-95A3-4898-9CE0-CC0BD36F1A94}"/>
              </a:ext>
            </a:extLst>
          </p:cNvPr>
          <p:cNvSpPr/>
          <p:nvPr/>
        </p:nvSpPr>
        <p:spPr>
          <a:xfrm>
            <a:off x="1238250" y="622708"/>
            <a:ext cx="10391774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isometricOffAxis1Right"/>
              <a:lightRig rig="threePt" dir="t"/>
            </a:scene3d>
          </a:bodyPr>
          <a:lstStyle/>
          <a:p>
            <a:pPr algn="ctr">
              <a:defRPr/>
            </a:pPr>
            <a:r>
              <a:rPr lang="en-US" sz="6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CẢM ƠN QUÝ THẦY CÔ</a:t>
            </a:r>
          </a:p>
          <a:p>
            <a:pPr algn="ctr">
              <a:defRPr/>
            </a:pPr>
            <a:r>
              <a:rPr lang="en-US" sz="6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CHÀO CÁC EM</a:t>
            </a:r>
          </a:p>
        </p:txBody>
      </p:sp>
    </p:spTree>
    <p:extLst>
      <p:ext uri="{BB962C8B-B14F-4D97-AF65-F5344CB8AC3E}">
        <p14:creationId xmlns:p14="http://schemas.microsoft.com/office/powerpoint/2010/main" val="2521752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5000">
        <p15:prstTrans prst="origami"/>
      </p:transition>
    </mc:Choice>
    <mc:Fallback xmlns="">
      <p:transition spd="slow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1C34DC02-8F5A-4387-A402-81F0491560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9" r="17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82302DE1-6E90-4ED0-8047-37E0967E1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523" y="3158151"/>
            <a:ext cx="504733" cy="1084862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01EC0DFE-EB6B-48BB-8247-55343FD235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524">
            <a:off x="7818692" y="3965784"/>
            <a:ext cx="1193288" cy="572573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9F1F0BCE-D9D9-498B-B2AC-F34DC80D60B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235" y="3382580"/>
            <a:ext cx="778045" cy="940296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BDA4F7C9-4890-4555-8F10-C88E52B40209}"/>
              </a:ext>
            </a:extLst>
          </p:cNvPr>
          <p:cNvGrpSpPr/>
          <p:nvPr/>
        </p:nvGrpSpPr>
        <p:grpSpPr>
          <a:xfrm>
            <a:off x="2381132" y="1790700"/>
            <a:ext cx="5067418" cy="4933950"/>
            <a:chOff x="2882608" y="1844528"/>
            <a:chExt cx="5918000" cy="6167179"/>
          </a:xfrm>
        </p:grpSpPr>
        <p:pic>
          <p:nvPicPr>
            <p:cNvPr id="38" name="Picture 7">
              <a:extLst>
                <a:ext uri="{FF2B5EF4-FFF2-40B4-BE49-F238E27FC236}">
                  <a16:creationId xmlns:a16="http://schemas.microsoft.com/office/drawing/2014/main" id="{8EBB2ECD-4322-429B-AD0B-BCABD68EA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882608" y="1844528"/>
              <a:ext cx="3737940" cy="5750676"/>
            </a:xfrm>
            <a:prstGeom prst="rect">
              <a:avLst/>
            </a:prstGeom>
          </p:spPr>
        </p:pic>
        <p:pic>
          <p:nvPicPr>
            <p:cNvPr id="39" name="Picture 10">
              <a:extLst>
                <a:ext uri="{FF2B5EF4-FFF2-40B4-BE49-F238E27FC236}">
                  <a16:creationId xmlns:a16="http://schemas.microsoft.com/office/drawing/2014/main" id="{A1F8282A-592F-41C9-B6FA-952AEC753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6088832" y="5299931"/>
              <a:ext cx="2711776" cy="2711776"/>
            </a:xfrm>
            <a:prstGeom prst="rect">
              <a:avLst/>
            </a:prstGeom>
          </p:spPr>
        </p:pic>
      </p:grpSp>
      <p:sp>
        <p:nvSpPr>
          <p:cNvPr id="2" name="Star: 5 Points 1">
            <a:hlinkClick r:id="rId14" action="ppaction://hlinksldjump"/>
            <a:extLst>
              <a:ext uri="{FF2B5EF4-FFF2-40B4-BE49-F238E27FC236}">
                <a16:creationId xmlns:a16="http://schemas.microsoft.com/office/drawing/2014/main" id="{D3838124-6223-F062-8839-55E168975CA6}"/>
              </a:ext>
            </a:extLst>
          </p:cNvPr>
          <p:cNvSpPr/>
          <p:nvPr/>
        </p:nvSpPr>
        <p:spPr>
          <a:xfrm>
            <a:off x="11421979" y="6120063"/>
            <a:ext cx="770021" cy="737937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49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6942E-16 1.48148E-6 L 1.76942E-16 0.00023 C -0.00299 0.00208 -0.00573 0.00463 -0.00872 0.00671 C -0.01016 0.00787 -0.01172 0.00879 -0.01341 0.00949 C -0.0151 0.01065 -0.01706 0.01111 -0.01888 0.01227 C -0.02357 0.01574 -0.02799 0.02037 -0.03294 0.02338 C -0.03945 0.02754 -0.04427 0.02778 -0.05091 0.02893 C -0.05638 0.02847 -0.06185 0.0287 -0.06732 0.02754 C -0.06914 0.02731 -0.07083 0.02569 -0.07279 0.02477 C -0.07409 0.0243 -0.07539 0.02384 -0.07669 0.02338 C -0.08828 0.02754 -0.08099 0.02384 -0.09232 0.0331 C -0.09401 0.03472 -0.09609 0.03542 -0.09779 0.03727 C -0.11198 0.05324 -0.09753 0.04074 -0.11185 0.05949 C -0.11289 0.06088 -0.11406 0.06204 -0.11497 0.06366 C -0.11562 0.06504 -0.11602 0.06667 -0.11654 0.06782 C -0.11732 0.06991 -0.1181 0.07153 -0.11888 0.07338 C -0.1194 0.07477 -0.11979 0.07639 -0.12044 0.07754 C -0.12109 0.07893 -0.12201 0.0794 -0.12279 0.08032 C -0.12305 0.08171 -0.12305 0.08356 -0.12357 0.08449 C -0.12409 0.08588 -0.12513 0.08634 -0.12591 0.08727 C -0.12669 0.08866 -0.12734 0.09028 -0.12826 0.09143 C -0.12917 0.09305 -0.13034 0.09421 -0.13138 0.0956 C -0.13294 0.09838 -0.13437 0.10162 -0.13607 0.10393 C -0.13724 0.10579 -0.1388 0.10648 -0.13997 0.1081 C -0.14271 0.1125 -0.14518 0.11736 -0.14779 0.12199 C -0.15612 0.13704 -0.14271 0.1125 -0.15247 0.1331 C -0.15404 0.1368 -0.15794 0.14282 -0.15794 0.14305 C -0.1582 0.14514 -0.1582 0.14768 -0.15872 0.14977 C -0.15951 0.1537 -0.16185 0.16088 -0.16185 0.16111 C -0.16159 0.17384 -0.16055 0.1868 -0.16107 0.19977 C -0.16107 0.20208 -0.16211 0.20486 -0.16341 0.20532 C -0.16432 0.20579 -0.16536 0.20278 -0.16497 0.20116 C -0.16445 0.19954 -0.16289 0.20023 -0.16185 0.19977 " pathEditMode="relative" rAng="0" ptsTypes="AAAAAAAAAAAAAAAAAAAAAAAAAAAAAAAAA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10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52 0.03403 L -0.02252 0.03403 C -0.06315 0.07153 -0.02942 0.04213 -0.0483 0.05625 C -0.05442 0.06065 -0.06627 0.07014 -0.06627 0.07014 C -0.07148 0.06922 -0.07682 0.06875 -0.0819 0.06736 C -0.08958 0.06528 -0.08411 0.06528 -0.08893 0.06181 C -0.08997 0.06088 -0.09101 0.06088 -0.09205 0.06042 C -0.09544 0.06088 -0.09895 0.06111 -0.10221 0.06181 C -0.1039 0.06204 -0.10533 0.06273 -0.1069 0.0632 C -0.1108 0.06366 -0.11471 0.06412 -0.11861 0.06459 C -0.12044 0.06551 -0.12226 0.06667 -0.12408 0.06736 C -0.12773 0.06852 -0.13502 0.07014 -0.13502 0.07014 C -0.13658 0.07107 -0.13815 0.07199 -0.13971 0.07292 C -0.14205 0.07385 -0.14453 0.07431 -0.14674 0.0757 C -0.14765 0.07616 -0.14843 0.07732 -0.14908 0.07848 C -0.15052 0.0801 -0.15169 0.08218 -0.15299 0.08403 C -0.15507 0.08635 -0.15924 0.09098 -0.15924 0.09098 C -0.15976 0.09236 -0.16015 0.09375 -0.1608 0.09514 C -0.16184 0.09676 -0.16315 0.09746 -0.16393 0.09931 C -0.16562 0.10301 -0.16588 0.10857 -0.16783 0.11181 C -0.16966 0.11412 -0.17617 0.11806 -0.17955 0.12014 C -0.18111 0.12246 -0.18268 0.12477 -0.18424 0.12709 C -0.18502 0.12801 -0.18593 0.12848 -0.18658 0.12986 C -0.18763 0.13148 -0.18828 0.13334 -0.18893 0.13542 C -0.18997 0.13773 -0.19244 0.14468 -0.19283 0.14653 C -0.19388 0.15 -0.1944 0.15394 -0.19518 0.15764 C -0.1957 0.15949 -0.19635 0.16111 -0.19674 0.1632 C -0.20078 0.17894 -0.19609 0.16181 -0.19986 0.1757 C -0.1996 0.17894 -0.19947 0.18218 -0.19908 0.18542 C -0.19895 0.18681 -0.19856 0.18797 -0.1983 0.18959 C -0.19752 0.19561 -0.19765 0.19885 -0.19596 0.20486 C -0.19544 0.20672 -0.19505 0.20857 -0.1944 0.21042 C -0.19401 0.21181 -0.19283 0.21459 -0.19283 0.21459 " pathEditMode="relative" ptsTypes="AAAAAAAAAAAAAAAAAAAAAAAAAAAAAAAAA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09 0.00648 L -0.05143 -0.02686 C -0.06328 -0.03125 -0.0832 -0.03936 -0.09518 -0.04213 C -0.10013 -0.04329 -0.10508 -0.04329 -0.11003 -0.04352 L -0.13737 -0.04491 C -0.15378 -0.04815 -0.14661 -0.04746 -0.17565 -0.04213 C -0.17786 -0.04167 -0.17995 -0.04028 -0.1819 -0.03936 C -0.18542 -0.03774 -0.19245 -0.03172 -0.19362 -0.03102 C -0.19518 -0.0301 -0.19687 -0.0301 -0.19831 -0.02963 C -0.19948 -0.02917 -0.20039 -0.02871 -0.20143 -0.02825 C -0.20534 -0.01459 -0.20338 -0.02061 -0.2069 -0.01019 C -0.21016 0.01226 -0.20521 -0.01968 -0.20924 -0.00047 C -0.20963 0.00115 -0.21081 0.01365 -0.21081 0.01481 C -0.21107 0.01666 -0.21146 0.01851 -0.21159 0.02037 C -0.21497 0.0537 -0.21146 0.02476 -0.21471 0.05092 C -0.21419 0.07939 -0.21497 0.08009 -0.21237 0.10231 C -0.21224 0.10393 -0.21185 0.10509 -0.21159 0.10648 C -0.21185 0.10925 -0.21198 0.11226 -0.21237 0.11481 C -0.21276 0.11643 -0.21393 0.11736 -0.21393 0.11898 C -0.21419 0.12731 -0.21341 0.13564 -0.21315 0.14398 C -0.21315 0.14953 -0.21315 0.15509 -0.21315 0.16088 " pathEditMode="relative" rAng="0" ptsTypes="AAAAAAAAAAAAAAAAAAA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41" b="122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695450" y="751370"/>
            <a:ext cx="9163050" cy="182038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xi –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9712AD-A2A1-4EA7-A8E9-138340AAA5CE}"/>
              </a:ext>
            </a:extLst>
          </p:cNvPr>
          <p:cNvSpPr/>
          <p:nvPr/>
        </p:nvSpPr>
        <p:spPr>
          <a:xfrm>
            <a:off x="2110741" y="2686049"/>
            <a:ext cx="3535679" cy="85725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15,32dm</a:t>
            </a:r>
          </a:p>
        </p:txBody>
      </p:sp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2924B275-A0E4-49C0-9D61-0298C0E8D4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0309" y="3393365"/>
            <a:ext cx="2219325" cy="242216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46067E7-D5AD-34F8-DA2F-04128B393410}"/>
              </a:ext>
            </a:extLst>
          </p:cNvPr>
          <p:cNvSpPr/>
          <p:nvPr/>
        </p:nvSpPr>
        <p:spPr>
          <a:xfrm>
            <a:off x="2110741" y="3806633"/>
            <a:ext cx="3535679" cy="85725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15,23dm</a:t>
            </a:r>
            <a:r>
              <a:rPr lang="en-US" sz="4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0393F8-AF30-2AC3-B386-B477FCF44A21}"/>
              </a:ext>
            </a:extLst>
          </p:cNvPr>
          <p:cNvSpPr/>
          <p:nvPr/>
        </p:nvSpPr>
        <p:spPr>
          <a:xfrm>
            <a:off x="6229351" y="2689859"/>
            <a:ext cx="3535679" cy="85725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15,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vi-VN" sz="4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515276C-4356-B0B9-735C-2711AB50FA14}"/>
              </a:ext>
            </a:extLst>
          </p:cNvPr>
          <p:cNvSpPr/>
          <p:nvPr/>
        </p:nvSpPr>
        <p:spPr>
          <a:xfrm>
            <a:off x="6229351" y="3810443"/>
            <a:ext cx="3535679" cy="85725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15,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vi-VN" sz="4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104D9A0-CF59-CA0D-8105-FB16C5F591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47743" y="2552699"/>
            <a:ext cx="712730" cy="72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3B25B15-7262-1843-8920-D0516E2F8D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327943" y="3591424"/>
            <a:ext cx="712730" cy="72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A607B11-6C28-E607-98B1-BF2CF9C3DC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02568" y="3523088"/>
            <a:ext cx="712730" cy="72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1D92303-7BB2-56C6-A1A0-5572D8F4EF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214660" y="2430141"/>
            <a:ext cx="1100740" cy="96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09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" grpId="0" animBg="1"/>
      <p:bldP spid="3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695450" y="723900"/>
            <a:ext cx="9163050" cy="148209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spcBef>
                <a:spcPts val="600"/>
              </a:spcBef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Điền số thích 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ợ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  <a:p>
            <a:pPr algn="ctr">
              <a:spcBef>
                <a:spcPts val="600"/>
              </a:spcBef>
            </a:pP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1dm</a:t>
            </a:r>
            <a:r>
              <a:rPr lang="vi-VN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.............. cm</a:t>
            </a:r>
            <a:r>
              <a:rPr lang="vi-VN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C9586FF7-0B46-4513-80B2-890093A21B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2BEDA4-8A19-F717-7242-499725B330A0}"/>
              </a:ext>
            </a:extLst>
          </p:cNvPr>
          <p:cNvSpPr/>
          <p:nvPr/>
        </p:nvSpPr>
        <p:spPr>
          <a:xfrm>
            <a:off x="2373631" y="2411729"/>
            <a:ext cx="3535679" cy="85725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4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D24D06A-7635-A02B-B567-B47764E51B48}"/>
              </a:ext>
            </a:extLst>
          </p:cNvPr>
          <p:cNvSpPr/>
          <p:nvPr/>
        </p:nvSpPr>
        <p:spPr>
          <a:xfrm>
            <a:off x="2373631" y="3532313"/>
            <a:ext cx="3535679" cy="85725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1000c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4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C5BC9C3-FB3E-21FD-6954-B54F045FEEAE}"/>
              </a:ext>
            </a:extLst>
          </p:cNvPr>
          <p:cNvSpPr/>
          <p:nvPr/>
        </p:nvSpPr>
        <p:spPr>
          <a:xfrm>
            <a:off x="6492241" y="2415539"/>
            <a:ext cx="3535679" cy="85725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4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7224BA8-D30F-D9C2-3438-8E120756D967}"/>
              </a:ext>
            </a:extLst>
          </p:cNvPr>
          <p:cNvSpPr/>
          <p:nvPr/>
        </p:nvSpPr>
        <p:spPr>
          <a:xfrm>
            <a:off x="6492241" y="3536123"/>
            <a:ext cx="3535679" cy="85725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10 000c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4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5DA7CC6-82FB-4AEC-B0D3-9291CC922A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428893" y="2328548"/>
            <a:ext cx="712730" cy="72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F796DE5-AA4F-E113-EC05-770093FF81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509093" y="3367273"/>
            <a:ext cx="712730" cy="72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D1D0AE3-9B5F-AD23-21B2-7BA13FCDAE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509093" y="2263403"/>
            <a:ext cx="712730" cy="72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1877BA3-7104-8D5F-69D7-DDC2AA3A19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216192" y="3157281"/>
            <a:ext cx="1100740" cy="96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74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41" b="11456"/>
          <a:stretch/>
        </p:blipFill>
        <p:spPr>
          <a:xfrm>
            <a:off x="0" y="0"/>
            <a:ext cx="12192000" cy="694944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695450" y="941070"/>
            <a:ext cx="9163050" cy="15621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spcBef>
                <a:spcPts val="600"/>
              </a:spcBef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Điền số thích 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ợ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  <a:p>
            <a:pPr algn="ctr">
              <a:spcBef>
                <a:spcPts val="600"/>
              </a:spcBef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 c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..............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F9AE3AE6-A84A-4C8B-B901-932DBE2899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995FC6F-4E88-C12A-746D-0EAAD108AEFF}"/>
              </a:ext>
            </a:extLst>
          </p:cNvPr>
          <p:cNvSpPr/>
          <p:nvPr/>
        </p:nvSpPr>
        <p:spPr>
          <a:xfrm>
            <a:off x="2373631" y="2743199"/>
            <a:ext cx="3535679" cy="85725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2dm</a:t>
            </a:r>
            <a:r>
              <a:rPr lang="vi-VN" sz="4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7F6D62F-9608-B610-47E1-D8C1C973D9C2}"/>
              </a:ext>
            </a:extLst>
          </p:cNvPr>
          <p:cNvSpPr/>
          <p:nvPr/>
        </p:nvSpPr>
        <p:spPr>
          <a:xfrm>
            <a:off x="2373631" y="3863783"/>
            <a:ext cx="3535679" cy="85725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20dm</a:t>
            </a:r>
            <a:r>
              <a:rPr lang="vi-VN" sz="4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3C17EAF-2F27-FD7B-069F-9FFC23DC3811}"/>
              </a:ext>
            </a:extLst>
          </p:cNvPr>
          <p:cNvSpPr/>
          <p:nvPr/>
        </p:nvSpPr>
        <p:spPr>
          <a:xfrm>
            <a:off x="6492241" y="2747009"/>
            <a:ext cx="3535679" cy="85725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200dm</a:t>
            </a:r>
            <a:r>
              <a:rPr lang="vi-VN" sz="4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7FFE371-9E29-78E4-61D6-D986023E83F2}"/>
              </a:ext>
            </a:extLst>
          </p:cNvPr>
          <p:cNvSpPr/>
          <p:nvPr/>
        </p:nvSpPr>
        <p:spPr>
          <a:xfrm>
            <a:off x="6492241" y="3867593"/>
            <a:ext cx="3535679" cy="85725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100dm</a:t>
            </a:r>
            <a:r>
              <a:rPr lang="vi-VN" sz="4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93AF73C-C637-1181-D6B4-19BA6A79F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576175" y="2596521"/>
            <a:ext cx="712730" cy="72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2FB40D2-2578-A660-B952-A1CEA28E2F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602670" y="3681537"/>
            <a:ext cx="712730" cy="72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D50F9EAE-7A21-8CFE-4526-37F51EF586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430650" y="3713709"/>
            <a:ext cx="712730" cy="72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D0467513-DE66-4CE4-056D-D6B9AD2B26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340240" y="2390782"/>
            <a:ext cx="1100740" cy="96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10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口哨欢快儿童旅行视频儿童节配乐">
            <a:hlinkClick r:id="" action="ppaction://media"/>
            <a:extLst>
              <a:ext uri="{FF2B5EF4-FFF2-40B4-BE49-F238E27FC236}">
                <a16:creationId xmlns:a16="http://schemas.microsoft.com/office/drawing/2014/main" id="{4EF7ED7A-FDBD-4A04-BAA2-DE4413821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506" y="-1411942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179" y="3729028"/>
            <a:ext cx="1237595" cy="1170533"/>
          </a:xfrm>
          <a:prstGeom prst="rect">
            <a:avLst/>
          </a:prstGeom>
        </p:spPr>
      </p:pic>
      <p:sp>
        <p:nvSpPr>
          <p:cNvPr id="10" name="Rounded Rectangle 12">
            <a:extLst>
              <a:ext uri="{FF2B5EF4-FFF2-40B4-BE49-F238E27FC236}">
                <a16:creationId xmlns:a16="http://schemas.microsoft.com/office/drawing/2014/main" id="{38735BEE-FE21-D5F7-B4B8-B2187582B5B7}"/>
              </a:ext>
            </a:extLst>
          </p:cNvPr>
          <p:cNvSpPr/>
          <p:nvPr/>
        </p:nvSpPr>
        <p:spPr>
          <a:xfrm>
            <a:off x="-994611" y="753980"/>
            <a:ext cx="14101011" cy="5213683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BA4E81-B463-8199-C3A7-913B73DA23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6398" flipH="1">
            <a:off x="9959023" y="412044"/>
            <a:ext cx="2101063" cy="2443536"/>
          </a:xfrm>
          <a:prstGeom prst="rect">
            <a:avLst/>
          </a:prstGeom>
        </p:spPr>
      </p:pic>
      <p:pic>
        <p:nvPicPr>
          <p:cNvPr id="3" name="Google Shape;85;p1">
            <a:extLst>
              <a:ext uri="{FF2B5EF4-FFF2-40B4-BE49-F238E27FC236}">
                <a16:creationId xmlns:a16="http://schemas.microsoft.com/office/drawing/2014/main" id="{B88AC18D-17C5-C40F-F0AC-F5FA01A7403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7722124" y="3429000"/>
            <a:ext cx="4820172" cy="3785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F45349-8CA9-83FC-4A66-97543926D1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6664" y="-880423"/>
            <a:ext cx="10928874" cy="6172958"/>
          </a:xfrm>
          <a:prstGeom prst="rect">
            <a:avLst/>
          </a:prstGeom>
        </p:spPr>
      </p:pic>
      <p:pic>
        <p:nvPicPr>
          <p:cNvPr id="4" name="图片 4" descr="66">
            <a:extLst>
              <a:ext uri="{FF2B5EF4-FFF2-40B4-BE49-F238E27FC236}">
                <a16:creationId xmlns:a16="http://schemas.microsoft.com/office/drawing/2014/main" id="{F2B0BD3E-ECEB-850B-2779-F15EEA8AD0E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9137" t="32405" r="40653" b="15490"/>
          <a:stretch>
            <a:fillRect/>
          </a:stretch>
        </p:blipFill>
        <p:spPr>
          <a:xfrm>
            <a:off x="912953" y="3543566"/>
            <a:ext cx="3487318" cy="33833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B4AE44-AE35-AA8E-620F-DB509237EFB8}"/>
              </a:ext>
            </a:extLst>
          </p:cNvPr>
          <p:cNvSpPr/>
          <p:nvPr/>
        </p:nvSpPr>
        <p:spPr>
          <a:xfrm>
            <a:off x="1497106" y="897428"/>
            <a:ext cx="6990747" cy="2554545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dirty="0" err="1">
                <a:ln/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Hình</a:t>
            </a:r>
            <a:r>
              <a:rPr lang="en-US" sz="8000" b="1" dirty="0">
                <a:ln/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8000" b="1" dirty="0" err="1">
                <a:ln/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thành</a:t>
            </a:r>
            <a:r>
              <a:rPr lang="en-US" sz="8000" b="1" dirty="0">
                <a:ln/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</a:p>
          <a:p>
            <a:pPr algn="ctr"/>
            <a:r>
              <a:rPr lang="en-US" sz="8000" b="1" dirty="0" err="1">
                <a:ln/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kiến</a:t>
            </a:r>
            <a:r>
              <a:rPr lang="en-US" sz="8000" b="1" dirty="0">
                <a:ln/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8000" b="1" dirty="0" err="1">
                <a:ln/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thức</a:t>
            </a:r>
            <a:r>
              <a:rPr lang="en-US" sz="8000" b="1" dirty="0">
                <a:ln/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8000" b="1" dirty="0" err="1">
                <a:ln/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mới</a:t>
            </a:r>
            <a:endParaRPr lang="en-US" sz="8000" b="1" cap="none" spc="0" dirty="0">
              <a:ln/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76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fill="hold" nodeType="tmRoot">
          <p:childTnLst>
            <p:audio>
              <p:cMediaNode vol="27273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DF518A-3503-A1D8-B323-AB63A13DD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89" y="0"/>
            <a:ext cx="11134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16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</TotalTime>
  <Words>1016</Words>
  <Application>Microsoft Office PowerPoint</Application>
  <PresentationFormat>Widescreen</PresentationFormat>
  <Paragraphs>253</Paragraphs>
  <Slides>35</Slides>
  <Notes>24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Arial</vt:lpstr>
      <vt:lpstr>.VnTime</vt:lpstr>
      <vt:lpstr>UTM Colossalis</vt:lpstr>
      <vt:lpstr>等线</vt:lpstr>
      <vt:lpstr>UTM Cookies</vt:lpstr>
      <vt:lpstr>Times New Roman</vt:lpstr>
      <vt:lpstr>Tahoma</vt:lpstr>
      <vt:lpstr>Montserrat Alternates Black</vt:lpstr>
      <vt:lpstr>Cambria Math</vt:lpstr>
      <vt:lpstr>Noto Sans Symbols</vt:lpstr>
      <vt:lpstr>Calibri</vt:lpstr>
      <vt:lpstr>UTM Nokia</vt:lpstr>
      <vt:lpstr>SVN-Franko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anh thu</cp:lastModifiedBy>
  <cp:revision>27</cp:revision>
  <dcterms:created xsi:type="dcterms:W3CDTF">2022-01-09T02:43:26Z</dcterms:created>
  <dcterms:modified xsi:type="dcterms:W3CDTF">2024-03-07T14:59:36Z</dcterms:modified>
</cp:coreProperties>
</file>