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1"/>
  </p:notesMasterIdLst>
  <p:handoutMasterIdLst>
    <p:handoutMasterId r:id="rId32"/>
  </p:handoutMasterIdLst>
  <p:sldIdLst>
    <p:sldId id="330" r:id="rId3"/>
    <p:sldId id="301" r:id="rId4"/>
    <p:sldId id="309" r:id="rId5"/>
    <p:sldId id="310" r:id="rId6"/>
    <p:sldId id="302" r:id="rId7"/>
    <p:sldId id="312" r:id="rId8"/>
    <p:sldId id="300" r:id="rId9"/>
    <p:sldId id="313" r:id="rId10"/>
    <p:sldId id="336" r:id="rId11"/>
    <p:sldId id="269" r:id="rId12"/>
    <p:sldId id="332" r:id="rId13"/>
    <p:sldId id="333" r:id="rId14"/>
    <p:sldId id="335" r:id="rId15"/>
    <p:sldId id="337" r:id="rId16"/>
    <p:sldId id="341" r:id="rId17"/>
    <p:sldId id="338" r:id="rId18"/>
    <p:sldId id="334" r:id="rId19"/>
    <p:sldId id="305" r:id="rId20"/>
    <p:sldId id="262" r:id="rId21"/>
    <p:sldId id="263" r:id="rId22"/>
    <p:sldId id="257" r:id="rId23"/>
    <p:sldId id="258" r:id="rId24"/>
    <p:sldId id="261" r:id="rId25"/>
    <p:sldId id="259" r:id="rId26"/>
    <p:sldId id="260" r:id="rId27"/>
    <p:sldId id="340" r:id="rId28"/>
    <p:sldId id="306" r:id="rId29"/>
    <p:sldId id="279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9933"/>
    <a:srgbClr val="CCFFCC"/>
    <a:srgbClr val="66FFCC"/>
    <a:srgbClr val="0033CC"/>
    <a:srgbClr val="015854"/>
    <a:srgbClr val="016B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942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07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6.xml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gif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7.gif"/><Relationship Id="rId7" Type="http://schemas.openxmlformats.org/officeDocument/2006/relationships/image" Target="../media/image31.jpe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11" Type="http://schemas.openxmlformats.org/officeDocument/2006/relationships/slide" Target="slide21.xml"/><Relationship Id="rId5" Type="http://schemas.microsoft.com/office/2007/relationships/hdphoto" Target="../media/hdphoto2.wdp"/><Relationship Id="rId10" Type="http://schemas.openxmlformats.org/officeDocument/2006/relationships/image" Target="../media/image36.jpe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12" Type="http://schemas.openxmlformats.org/officeDocument/2006/relationships/image" Target="../media/image32.jpeg"/><Relationship Id="rId17" Type="http://schemas.openxmlformats.org/officeDocument/2006/relationships/image" Target="../media/image43.gif"/><Relationship Id="rId2" Type="http://schemas.openxmlformats.org/officeDocument/2006/relationships/audio" Target="../media/audio3.wav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31.jpeg"/><Relationship Id="rId5" Type="http://schemas.openxmlformats.org/officeDocument/2006/relationships/image" Target="../media/image39.gif"/><Relationship Id="rId15" Type="http://schemas.openxmlformats.org/officeDocument/2006/relationships/image" Target="../media/image41.jpeg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9.gif"/><Relationship Id="rId12" Type="http://schemas.openxmlformats.org/officeDocument/2006/relationships/image" Target="../media/image35.png"/><Relationship Id="rId2" Type="http://schemas.openxmlformats.org/officeDocument/2006/relationships/audio" Target="../media/audio3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32.jpeg"/><Relationship Id="rId5" Type="http://schemas.openxmlformats.org/officeDocument/2006/relationships/image" Target="../media/image44.gif"/><Relationship Id="rId15" Type="http://schemas.openxmlformats.org/officeDocument/2006/relationships/image" Target="../media/image42.jpeg"/><Relationship Id="rId10" Type="http://schemas.openxmlformats.org/officeDocument/2006/relationships/image" Target="../media/image30.jpeg"/><Relationship Id="rId4" Type="http://schemas.openxmlformats.org/officeDocument/2006/relationships/image" Target="../media/image27.png"/><Relationship Id="rId9" Type="http://schemas.microsoft.com/office/2007/relationships/hdphoto" Target="../media/hdphoto2.wdp"/><Relationship Id="rId1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43.gif"/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12" Type="http://schemas.openxmlformats.org/officeDocument/2006/relationships/image" Target="../media/image4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gif"/><Relationship Id="rId11" Type="http://schemas.openxmlformats.org/officeDocument/2006/relationships/image" Target="../media/image41.jpeg"/><Relationship Id="rId5" Type="http://schemas.openxmlformats.org/officeDocument/2006/relationships/image" Target="../media/image44.gif"/><Relationship Id="rId10" Type="http://schemas.openxmlformats.org/officeDocument/2006/relationships/image" Target="../media/image36.jpe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0.jpeg"/><Relationship Id="rId12" Type="http://schemas.openxmlformats.org/officeDocument/2006/relationships/image" Target="../media/image4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42.jpeg"/><Relationship Id="rId5" Type="http://schemas.openxmlformats.org/officeDocument/2006/relationships/image" Target="../media/image45.gif"/><Relationship Id="rId10" Type="http://schemas.openxmlformats.org/officeDocument/2006/relationships/image" Target="../media/image41.jpeg"/><Relationship Id="rId4" Type="http://schemas.openxmlformats.org/officeDocument/2006/relationships/image" Target="../media/image27.pn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42.jpeg"/><Relationship Id="rId3" Type="http://schemas.openxmlformats.org/officeDocument/2006/relationships/audio" Target="../media/audio4.wav"/><Relationship Id="rId7" Type="http://schemas.openxmlformats.org/officeDocument/2006/relationships/image" Target="../media/image47.gif"/><Relationship Id="rId12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gif"/><Relationship Id="rId11" Type="http://schemas.openxmlformats.org/officeDocument/2006/relationships/image" Target="../media/image28.gif"/><Relationship Id="rId5" Type="http://schemas.openxmlformats.org/officeDocument/2006/relationships/image" Target="../media/image27.png"/><Relationship Id="rId10" Type="http://schemas.openxmlformats.org/officeDocument/2006/relationships/image" Target="../media/image36.jpeg"/><Relationship Id="rId4" Type="http://schemas.openxmlformats.org/officeDocument/2006/relationships/audio" Target="../media/audio5.wav"/><Relationship Id="rId9" Type="http://schemas.openxmlformats.org/officeDocument/2006/relationships/image" Target="../media/image30.jpeg"/><Relationship Id="rId1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slide" Target="slide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3565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38735BEE-FE21-D5F7-B4B8-B2187582B5B7}"/>
              </a:ext>
            </a:extLst>
          </p:cNvPr>
          <p:cNvSpPr/>
          <p:nvPr/>
        </p:nvSpPr>
        <p:spPr>
          <a:xfrm>
            <a:off x="-994611" y="753980"/>
            <a:ext cx="14101011" cy="5213683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5" name="文本框 13"/>
          <p:cNvSpPr txBox="1">
            <a:spLocks noChangeArrowheads="1"/>
          </p:cNvSpPr>
          <p:nvPr/>
        </p:nvSpPr>
        <p:spPr bwMode="auto">
          <a:xfrm>
            <a:off x="1055951" y="489982"/>
            <a:ext cx="10210800" cy="646331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Thứ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hai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ngày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….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tháng</a:t>
            </a: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10 </a:t>
            </a:r>
            <a:r>
              <a:rPr lang="en-US" altLang="zh-CN" sz="3600" b="1" dirty="0" err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năm</a:t>
            </a:r>
            <a:r>
              <a:rPr lang="en-US" altLang="zh-CN" sz="3600" b="1">
                <a:solidFill>
                  <a:srgbClr val="0000FF"/>
                </a:solidFill>
                <a:latin typeface="Times New Roman" pitchFamily="18" charset="0"/>
                <a:ea typeface="印品黑体"/>
                <a:cs typeface="Times New Roman" pitchFamily="18" charset="0"/>
              </a:rPr>
              <a:t> 2024</a:t>
            </a:r>
            <a:endParaRPr lang="en-US" altLang="zh-CN" sz="3600" b="1" dirty="0">
              <a:solidFill>
                <a:srgbClr val="0000FF"/>
              </a:solidFill>
              <a:latin typeface="Times New Roman" pitchFamily="18" charset="0"/>
              <a:ea typeface="印品黑体"/>
              <a:cs typeface="Times New Roman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150076" y="3543180"/>
            <a:ext cx="10210800" cy="1107996"/>
          </a:xfrm>
          <a:prstGeom prst="rect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6600" b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Arial" charset="0"/>
              </a:rPr>
              <a:t>MÔN TOÁN</a:t>
            </a:r>
            <a:endParaRPr lang="en-US" sz="660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8C6C39-4C5C-970F-3040-352BFC5BBAD5}"/>
              </a:ext>
            </a:extLst>
          </p:cNvPr>
          <p:cNvSpPr/>
          <p:nvPr/>
        </p:nvSpPr>
        <p:spPr>
          <a:xfrm>
            <a:off x="2485407" y="1861861"/>
            <a:ext cx="7221186" cy="79408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TUẦN 8 – LỚP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A4E81-B463-8199-C3A7-913B73DA2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398" flipH="1">
            <a:off x="9196090" y="1643944"/>
            <a:ext cx="2101063" cy="2443536"/>
          </a:xfrm>
          <a:prstGeom prst="rect">
            <a:avLst/>
          </a:prstGeom>
        </p:spPr>
      </p:pic>
      <p:pic>
        <p:nvPicPr>
          <p:cNvPr id="9" name="图片 4" descr="66">
            <a:extLst>
              <a:ext uri="{FF2B5EF4-FFF2-40B4-BE49-F238E27FC236}">
                <a16:creationId xmlns:a16="http://schemas.microsoft.com/office/drawing/2014/main" id="{7AFC066D-0327-2646-56B4-77617E5C99E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667994" y="2205061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8">
            <a:extLst>
              <a:ext uri="{FF2B5EF4-FFF2-40B4-BE49-F238E27FC236}">
                <a16:creationId xmlns:a16="http://schemas.microsoft.com/office/drawing/2014/main" id="{8B02278E-C2A8-8732-F2F2-0CA829970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2299721"/>
            <a:ext cx="477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      9 dm =       m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1F1C404-9BB0-0D7C-619A-5E800EAF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7180" y="218400"/>
            <a:ext cx="2855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9 dm =        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8" y="-92337"/>
            <a:ext cx="2383035" cy="997112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30D4331-8DAB-A43A-4F1B-7F91469E8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64" y="8455757"/>
            <a:ext cx="1117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BC15861D-6B88-BC5E-040F-9B504C461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795" y="224613"/>
            <a:ext cx="101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7721F7E-84B0-671D-2CB8-DFDE01E28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1232270"/>
            <a:ext cx="477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      9 dm =       m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EF1A8438-167A-6F1C-9EB9-75568EC5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946" y="2306933"/>
            <a:ext cx="477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90 cm =         m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1E0C05F-8E32-B410-D250-30ED98E68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508" y="3620119"/>
            <a:ext cx="55731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      0, 9 m          0, 90 m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5B577107-B3D8-B5A9-CBC1-28E492E5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1604" y="2304193"/>
            <a:ext cx="101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0,9   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A55FC3EF-3E11-B55E-4991-DE5891236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6935" y="2299090"/>
            <a:ext cx="127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0,90  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49D7C9B-4C8F-0192-DDE5-B79EBB8A9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9100" y="3627331"/>
            <a:ext cx="101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02EEFCD-A0BD-A281-6505-8AB86BD8DCA2}"/>
              </a:ext>
            </a:extLst>
          </p:cNvPr>
          <p:cNvSpPr/>
          <p:nvPr/>
        </p:nvSpPr>
        <p:spPr>
          <a:xfrm>
            <a:off x="-88900" y="4969348"/>
            <a:ext cx="12382500" cy="1733242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/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6DBC55A8-93F8-9DC5-26FD-5E43B31C1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32" y="1226057"/>
            <a:ext cx="111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200" b="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bject 22">
                <a:extLst>
                  <a:ext uri="{FF2B5EF4-FFF2-40B4-BE49-F238E27FC236}">
                    <a16:creationId xmlns:a16="http://schemas.microsoft.com/office/drawing/2014/main" id="{89FEDD0B-2245-6713-BC64-626B96C8B752}"/>
                  </a:ext>
                </a:extLst>
              </p:cNvPr>
              <p:cNvSpPr txBox="1"/>
              <p:nvPr/>
            </p:nvSpPr>
            <p:spPr bwMode="auto">
              <a:xfrm>
                <a:off x="3752468" y="1050317"/>
                <a:ext cx="595141" cy="102099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Object 22">
                <a:extLst>
                  <a:ext uri="{FF2B5EF4-FFF2-40B4-BE49-F238E27FC236}">
                    <a16:creationId xmlns:a16="http://schemas.microsoft.com/office/drawing/2014/main" id="{89FEDD0B-2245-6713-BC64-626B96C8B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2468" y="1050317"/>
                <a:ext cx="595141" cy="10209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 Box 8">
            <a:extLst>
              <a:ext uri="{FF2B5EF4-FFF2-40B4-BE49-F238E27FC236}">
                <a16:creationId xmlns:a16="http://schemas.microsoft.com/office/drawing/2014/main" id="{AC623DDD-A5EB-C7D9-C23F-7678D4E4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507" y="1225564"/>
            <a:ext cx="477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      90 cm =       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Object 22">
                <a:extLst>
                  <a:ext uri="{FF2B5EF4-FFF2-40B4-BE49-F238E27FC236}">
                    <a16:creationId xmlns:a16="http://schemas.microsoft.com/office/drawing/2014/main" id="{B192DFE6-CFE3-A162-AD01-CCC82DC76C69}"/>
                  </a:ext>
                </a:extLst>
              </p:cNvPr>
              <p:cNvSpPr txBox="1"/>
              <p:nvPr/>
            </p:nvSpPr>
            <p:spPr bwMode="auto">
              <a:xfrm>
                <a:off x="7882362" y="1065645"/>
                <a:ext cx="876049" cy="102770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Object 22">
                <a:extLst>
                  <a:ext uri="{FF2B5EF4-FFF2-40B4-BE49-F238E27FC236}">
                    <a16:creationId xmlns:a16="http://schemas.microsoft.com/office/drawing/2014/main" id="{B192DFE6-CFE3-A162-AD01-CCC82DC76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2362" y="1065645"/>
                <a:ext cx="876049" cy="10277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C536E6-AE96-992C-73C5-FE6930D6BBF3}"/>
              </a:ext>
            </a:extLst>
          </p:cNvPr>
          <p:cNvCxnSpPr/>
          <p:nvPr/>
        </p:nvCxnSpPr>
        <p:spPr>
          <a:xfrm flipH="1">
            <a:off x="4660774" y="803175"/>
            <a:ext cx="1149021" cy="42238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DBF4493-0FA5-5456-C1D9-597123DF8D29}"/>
              </a:ext>
            </a:extLst>
          </p:cNvPr>
          <p:cNvCxnSpPr>
            <a:cxnSpLocks/>
          </p:cNvCxnSpPr>
          <p:nvPr/>
        </p:nvCxnSpPr>
        <p:spPr>
          <a:xfrm>
            <a:off x="5804082" y="800387"/>
            <a:ext cx="1157066" cy="4734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F505024-72D4-996D-283E-C2FE336FBC02}"/>
              </a:ext>
            </a:extLst>
          </p:cNvPr>
          <p:cNvCxnSpPr>
            <a:cxnSpLocks/>
          </p:cNvCxnSpPr>
          <p:nvPr/>
        </p:nvCxnSpPr>
        <p:spPr>
          <a:xfrm>
            <a:off x="3602736" y="1810339"/>
            <a:ext cx="0" cy="6125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B128B1C-9F17-0A77-CFF4-1CF73C999AD4}"/>
              </a:ext>
            </a:extLst>
          </p:cNvPr>
          <p:cNvCxnSpPr>
            <a:cxnSpLocks/>
          </p:cNvCxnSpPr>
          <p:nvPr/>
        </p:nvCxnSpPr>
        <p:spPr>
          <a:xfrm>
            <a:off x="7760208" y="1789003"/>
            <a:ext cx="0" cy="6125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8">
            <a:extLst>
              <a:ext uri="{FF2B5EF4-FFF2-40B4-BE49-F238E27FC236}">
                <a16:creationId xmlns:a16="http://schemas.microsoft.com/office/drawing/2014/main" id="{F9CCA072-3911-207A-7F4C-200A988D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03" y="2313311"/>
            <a:ext cx="111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 dirty="0">
                <a:latin typeface="Times New Roman" pitchFamily="18" charset="0"/>
                <a:cs typeface="Times New Roman" pitchFamily="18" charset="0"/>
              </a:rPr>
              <a:t>Hay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E7D6BBD-FAFB-7D0F-7164-CC44CEB665C3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3708400" y="2884496"/>
            <a:ext cx="952374" cy="6125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5B49DA2-8204-38DC-EABA-32F14B65ABB5}"/>
              </a:ext>
            </a:extLst>
          </p:cNvPr>
          <p:cNvCxnSpPr>
            <a:cxnSpLocks/>
          </p:cNvCxnSpPr>
          <p:nvPr/>
        </p:nvCxnSpPr>
        <p:spPr>
          <a:xfrm flipH="1">
            <a:off x="7200900" y="2898086"/>
            <a:ext cx="580222" cy="5989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Box 8">
            <a:extLst>
              <a:ext uri="{FF2B5EF4-FFF2-40B4-BE49-F238E27FC236}">
                <a16:creationId xmlns:a16="http://schemas.microsoft.com/office/drawing/2014/main" id="{BE37D8D4-1C0E-1866-F8AC-528DBF6F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080" y="4245354"/>
            <a:ext cx="111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 dirty="0" err="1">
                <a:latin typeface="Times New Roman" pitchFamily="18" charset="0"/>
                <a:cs typeface="Times New Roman" pitchFamily="18" charset="0"/>
              </a:rPr>
              <a:t>Nên</a:t>
            </a:r>
            <a:endParaRPr lang="en-US" altLang="en-US" sz="32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 Box 8">
            <a:extLst>
              <a:ext uri="{FF2B5EF4-FFF2-40B4-BE49-F238E27FC236}">
                <a16:creationId xmlns:a16="http://schemas.microsoft.com/office/drawing/2014/main" id="{DD28FAF9-E8BD-F06F-F6CB-49E60E53F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02" y="4205594"/>
            <a:ext cx="4817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      0, 9    </a:t>
            </a:r>
            <a:r>
              <a:rPr lang="en-US" alt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   0, 90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1" grpId="0"/>
      <p:bldP spid="6" grpId="0"/>
      <p:bldP spid="8" grpId="0"/>
      <p:bldP spid="9" grpId="0"/>
      <p:bldP spid="10" grpId="0"/>
      <p:bldP spid="13" grpId="0"/>
      <p:bldP spid="20" grpId="0"/>
      <p:bldP spid="22" grpId="0"/>
      <p:bldP spid="40" grpId="0" animBg="1"/>
      <p:bldP spid="42" grpId="0"/>
      <p:bldP spid="43" grpId="0"/>
      <p:bldP spid="45" grpId="0"/>
      <p:bldP spid="46" grpId="0"/>
      <p:bldP spid="61" grpId="0"/>
      <p:bldP spid="69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5DF3A8-10A4-FFD0-B43C-7F422366FF10}"/>
              </a:ext>
            </a:extLst>
          </p:cNvPr>
          <p:cNvSpPr/>
          <p:nvPr/>
        </p:nvSpPr>
        <p:spPr>
          <a:xfrm>
            <a:off x="1079833" y="557102"/>
            <a:ext cx="9531432" cy="18445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FACD8-DDAB-87DE-6844-93EEE9D68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" y="88134"/>
            <a:ext cx="1711152" cy="715982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B15D0184-ADD7-993A-06BA-9AE5679CC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79" y="2767458"/>
            <a:ext cx="3084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0,9</a:t>
            </a:r>
            <a:endParaRPr lang="en-US" alt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A01B968-C4E3-B9F2-89FB-BA8D6FBA3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857" y="2330035"/>
            <a:ext cx="15855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i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4000" i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i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40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27B827B-1619-87F2-F7FA-BD5EA3D31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665" y="2763395"/>
            <a:ext cx="3065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0,9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E4F8598-529F-D85E-F3C8-412824DA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00" y="2767457"/>
            <a:ext cx="2733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0,9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481B2623-EFF4-0976-CC33-A5039386E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80" y="3781088"/>
            <a:ext cx="34723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8,75</a:t>
            </a:r>
            <a:endParaRPr lang="en-US" alt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1683ABAA-A40E-30DC-0413-07D7A3322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626" y="3777026"/>
            <a:ext cx="3065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8,75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D6F06F96-7A84-1B4F-EFD8-1FA385B7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79" y="4826011"/>
            <a:ext cx="3084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12</a:t>
            </a:r>
            <a:endParaRPr lang="en-US" alt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62A404AF-E5DC-CCC8-6E05-99E14A540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2444" y="4821948"/>
            <a:ext cx="3065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12,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D0DC5CE6-F6F9-83F4-C2DB-8FE190D4D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034" y="2759719"/>
            <a:ext cx="3084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0,9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72A4DE2B-1BA0-58AA-BF08-5391655DA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467" y="3775266"/>
            <a:ext cx="34723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8,75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1C23F219-97B5-0E24-BECB-EA6A6AE26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214" y="4826393"/>
            <a:ext cx="30849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12,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510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5DF3A8-10A4-FFD0-B43C-7F422366FF10}"/>
              </a:ext>
            </a:extLst>
          </p:cNvPr>
          <p:cNvSpPr/>
          <p:nvPr/>
        </p:nvSpPr>
        <p:spPr>
          <a:xfrm>
            <a:off x="1079833" y="557102"/>
            <a:ext cx="9531432" cy="1844575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FACD8-DDAB-87DE-6844-93EEE9D68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" y="88134"/>
            <a:ext cx="1711152" cy="715982"/>
          </a:xfrm>
          <a:prstGeom prst="rect">
            <a:avLst/>
          </a:prstGeom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B15D0184-ADD7-993A-06BA-9AE5679CC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479" y="2767458"/>
            <a:ext cx="44858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0,9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000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6A01B968-C4E3-B9F2-89FB-BA8D6FBA3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857" y="2330035"/>
            <a:ext cx="15855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i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4000" i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i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4000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227B827B-1619-87F2-F7FA-BD5EA3D31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488" y="2763395"/>
            <a:ext cx="3065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0,9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E4F8598-529F-D85E-F3C8-412824DAD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5277" y="2767457"/>
            <a:ext cx="2733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0,9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2E897910-1BEB-87C2-15DA-0036E3692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145" y="2761097"/>
            <a:ext cx="2602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0,9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F6D4BDCE-4118-5418-AF94-FE16AC1B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537" y="3694008"/>
            <a:ext cx="3065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8,75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E6CC86B0-6490-C8F4-AEC2-E15CBBE66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869" y="3687053"/>
            <a:ext cx="2733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8,75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A4E8BEFE-7AD2-9757-F441-4A939287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43" y="3691710"/>
            <a:ext cx="2602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  8,75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F697E265-F6FA-71C5-F350-A1C6F5C4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841" y="4601374"/>
            <a:ext cx="30658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12,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235306A6-2145-52EF-F110-15992B73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630" y="4605436"/>
            <a:ext cx="2733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= 12</a:t>
            </a: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F6CDB001-86E8-5A24-319C-9D8C23C0E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498" y="4599076"/>
            <a:ext cx="26022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  12,</a:t>
            </a:r>
            <a:r>
              <a:rPr lang="en-US" altLang="en-US" sz="4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6406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9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04407" y="2027748"/>
            <a:ext cx="4343754" cy="13234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80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80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35874" y="2025208"/>
            <a:ext cx="4343754" cy="13234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8000" b="1" cap="none" spc="0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80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63251" y="430327"/>
            <a:ext cx="85556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31" y="-176270"/>
            <a:ext cx="1467925" cy="1472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2B056-93EA-FFBB-0439-6E5A5DA8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502" y="426117"/>
            <a:ext cx="6649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339BC-CF07-EC39-F403-21634ADC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071" y="427365"/>
            <a:ext cx="66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AAB02F-EEDE-CFFD-2B6D-27A46E79C87B}"/>
              </a:ext>
            </a:extLst>
          </p:cNvPr>
          <p:cNvCxnSpPr>
            <a:cxnSpLocks/>
          </p:cNvCxnSpPr>
          <p:nvPr/>
        </p:nvCxnSpPr>
        <p:spPr>
          <a:xfrm>
            <a:off x="2190673" y="954948"/>
            <a:ext cx="7194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A61E31-BEA1-50C7-7373-688796FDA074}"/>
              </a:ext>
            </a:extLst>
          </p:cNvPr>
          <p:cNvCxnSpPr>
            <a:cxnSpLocks/>
          </p:cNvCxnSpPr>
          <p:nvPr/>
        </p:nvCxnSpPr>
        <p:spPr>
          <a:xfrm>
            <a:off x="1043082" y="1492937"/>
            <a:ext cx="18306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22F1E8-08C0-D1D9-CADD-26A55CDA6063}"/>
              </a:ext>
            </a:extLst>
          </p:cNvPr>
          <p:cNvCxnSpPr>
            <a:cxnSpLocks/>
          </p:cNvCxnSpPr>
          <p:nvPr/>
        </p:nvCxnSpPr>
        <p:spPr>
          <a:xfrm>
            <a:off x="4576105" y="1468882"/>
            <a:ext cx="22416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F44BFF-2B26-04A8-42A2-17A14E1702D7}"/>
              </a:ext>
            </a:extLst>
          </p:cNvPr>
          <p:cNvGrpSpPr/>
          <p:nvPr/>
        </p:nvGrpSpPr>
        <p:grpSpPr>
          <a:xfrm>
            <a:off x="1037917" y="2398275"/>
            <a:ext cx="2396705" cy="1067273"/>
            <a:chOff x="4415164" y="2671388"/>
            <a:chExt cx="5774647" cy="106727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792C159-8B7D-08A8-24A6-1F23B93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AB8E1545-573F-73E5-C2AC-E7C2297BE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4312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7,800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2D6E5C-B406-9515-8549-8E036D5D1CDA}"/>
              </a:ext>
            </a:extLst>
          </p:cNvPr>
          <p:cNvGrpSpPr/>
          <p:nvPr/>
        </p:nvGrpSpPr>
        <p:grpSpPr>
          <a:xfrm>
            <a:off x="3970427" y="2398275"/>
            <a:ext cx="2396705" cy="1067273"/>
            <a:chOff x="4415164" y="2671388"/>
            <a:chExt cx="5774647" cy="10672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E28CE9C-FD07-EC29-EA3C-5ED371B31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0" name="Text Box 66">
              <a:extLst>
                <a:ext uri="{FF2B5EF4-FFF2-40B4-BE49-F238E27FC236}">
                  <a16:creationId xmlns:a16="http://schemas.microsoft.com/office/drawing/2014/main" id="{BB0144F5-8F4A-840F-E70F-D9F041D44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579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64,9000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404E30-E57D-E10A-EE7A-8EFA2F03A5BD}"/>
              </a:ext>
            </a:extLst>
          </p:cNvPr>
          <p:cNvGrpSpPr/>
          <p:nvPr/>
        </p:nvGrpSpPr>
        <p:grpSpPr>
          <a:xfrm>
            <a:off x="6902937" y="2398275"/>
            <a:ext cx="2396705" cy="1067273"/>
            <a:chOff x="4415164" y="2671388"/>
            <a:chExt cx="5774647" cy="106727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F6CC556-CE00-786B-65EC-34DB14893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3" name="Text Box 66">
              <a:extLst>
                <a:ext uri="{FF2B5EF4-FFF2-40B4-BE49-F238E27FC236}">
                  <a16:creationId xmlns:a16="http://schemas.microsoft.com/office/drawing/2014/main" id="{D7B572C4-A3A7-08AA-8AD0-1AE8F6916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579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3,0400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0F410A-D98B-DFC1-0635-8867C409EFD2}"/>
              </a:ext>
            </a:extLst>
          </p:cNvPr>
          <p:cNvGrpSpPr/>
          <p:nvPr/>
        </p:nvGrpSpPr>
        <p:grpSpPr>
          <a:xfrm>
            <a:off x="2334015" y="4044741"/>
            <a:ext cx="2396705" cy="1067273"/>
            <a:chOff x="4415164" y="2671388"/>
            <a:chExt cx="5774647" cy="106727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D8EA756-4E25-A937-F265-379886B6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6" name="Text Box 66">
              <a:extLst>
                <a:ext uri="{FF2B5EF4-FFF2-40B4-BE49-F238E27FC236}">
                  <a16:creationId xmlns:a16="http://schemas.microsoft.com/office/drawing/2014/main" id="{9BD9ADAE-C396-EABF-E062-CC7F00C7F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3698" y="2818030"/>
              <a:ext cx="518108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2001,300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4DA98F-E07A-1A33-1956-ED758DFA242A}"/>
              </a:ext>
            </a:extLst>
          </p:cNvPr>
          <p:cNvGrpSpPr/>
          <p:nvPr/>
        </p:nvGrpSpPr>
        <p:grpSpPr>
          <a:xfrm>
            <a:off x="5266525" y="4044741"/>
            <a:ext cx="2396705" cy="1067273"/>
            <a:chOff x="4415164" y="2671388"/>
            <a:chExt cx="5774647" cy="106727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BC5130F-DA16-D1B7-4EA8-E6D55FB4E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9" name="Text Box 66">
              <a:extLst>
                <a:ext uri="{FF2B5EF4-FFF2-40B4-BE49-F238E27FC236}">
                  <a16:creationId xmlns:a16="http://schemas.microsoft.com/office/drawing/2014/main" id="{E3ECA6E6-FFB7-3505-D85D-E89541D49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579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35,020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09EF39-F397-007C-34C7-8BE680C44CAE}"/>
              </a:ext>
            </a:extLst>
          </p:cNvPr>
          <p:cNvGrpSpPr/>
          <p:nvPr/>
        </p:nvGrpSpPr>
        <p:grpSpPr>
          <a:xfrm>
            <a:off x="8199035" y="4044741"/>
            <a:ext cx="2396705" cy="1067273"/>
            <a:chOff x="4415164" y="2671388"/>
            <a:chExt cx="5774647" cy="106727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401AEC0-6029-1E20-6158-6F2495CB5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55" name="Text Box 66">
              <a:extLst>
                <a:ext uri="{FF2B5EF4-FFF2-40B4-BE49-F238E27FC236}">
                  <a16:creationId xmlns:a16="http://schemas.microsoft.com/office/drawing/2014/main" id="{6CBFCAAD-A583-32AF-52AB-020DEFBBB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064" y="2818030"/>
              <a:ext cx="534035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100,0100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80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63251" y="430327"/>
            <a:ext cx="85556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31" y="-176270"/>
            <a:ext cx="1467925" cy="1472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2B056-93EA-FFBB-0439-6E5A5DA8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502" y="426117"/>
            <a:ext cx="6649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339BC-CF07-EC39-F403-21634ADC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4071" y="427365"/>
            <a:ext cx="66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AAB02F-EEDE-CFFD-2B6D-27A46E79C87B}"/>
              </a:ext>
            </a:extLst>
          </p:cNvPr>
          <p:cNvCxnSpPr>
            <a:cxnSpLocks/>
          </p:cNvCxnSpPr>
          <p:nvPr/>
        </p:nvCxnSpPr>
        <p:spPr>
          <a:xfrm>
            <a:off x="2190673" y="954948"/>
            <a:ext cx="7194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A61E31-BEA1-50C7-7373-688796FDA074}"/>
              </a:ext>
            </a:extLst>
          </p:cNvPr>
          <p:cNvCxnSpPr>
            <a:cxnSpLocks/>
          </p:cNvCxnSpPr>
          <p:nvPr/>
        </p:nvCxnSpPr>
        <p:spPr>
          <a:xfrm>
            <a:off x="1043082" y="1492937"/>
            <a:ext cx="18306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22F1E8-08C0-D1D9-CADD-26A55CDA6063}"/>
              </a:ext>
            </a:extLst>
          </p:cNvPr>
          <p:cNvCxnSpPr>
            <a:cxnSpLocks/>
          </p:cNvCxnSpPr>
          <p:nvPr/>
        </p:nvCxnSpPr>
        <p:spPr>
          <a:xfrm>
            <a:off x="4576105" y="1468882"/>
            <a:ext cx="22416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F44BFF-2B26-04A8-42A2-17A14E1702D7}"/>
              </a:ext>
            </a:extLst>
          </p:cNvPr>
          <p:cNvGrpSpPr/>
          <p:nvPr/>
        </p:nvGrpSpPr>
        <p:grpSpPr>
          <a:xfrm>
            <a:off x="1313341" y="2155903"/>
            <a:ext cx="3721370" cy="1067273"/>
            <a:chOff x="4415164" y="2671388"/>
            <a:chExt cx="5774647" cy="106727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792C159-8B7D-08A8-24A6-1F23B93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AB8E1545-573F-73E5-C2AC-E7C2297BE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4312" y="2818030"/>
              <a:ext cx="229956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7,800</a:t>
              </a:r>
            </a:p>
          </p:txBody>
        </p:sp>
      </p:grpSp>
      <p:sp>
        <p:nvSpPr>
          <p:cNvPr id="3" name="Text Box 66">
            <a:extLst>
              <a:ext uri="{FF2B5EF4-FFF2-40B4-BE49-F238E27FC236}">
                <a16:creationId xmlns:a16="http://schemas.microsoft.com/office/drawing/2014/main" id="{0808E02D-7D84-67FF-667A-AC1E67CCD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256" y="2285063"/>
            <a:ext cx="24374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 7,8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A1D767-A3DF-7414-C3B4-98E2C1A691DF}"/>
              </a:ext>
            </a:extLst>
          </p:cNvPr>
          <p:cNvGrpSpPr/>
          <p:nvPr/>
        </p:nvGrpSpPr>
        <p:grpSpPr>
          <a:xfrm>
            <a:off x="1313341" y="3352336"/>
            <a:ext cx="3721370" cy="1067273"/>
            <a:chOff x="4415164" y="2671388"/>
            <a:chExt cx="5774647" cy="10672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7CCE7F-8B2A-F6D6-AB87-994207F14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6" name="Text Box 66">
              <a:extLst>
                <a:ext uri="{FF2B5EF4-FFF2-40B4-BE49-F238E27FC236}">
                  <a16:creationId xmlns:a16="http://schemas.microsoft.com/office/drawing/2014/main" id="{3DAF74B9-5304-2FCD-BEDD-DEA5C0C331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9423" y="2818030"/>
              <a:ext cx="303187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64,9000</a:t>
              </a:r>
            </a:p>
          </p:txBody>
        </p:sp>
      </p:grpSp>
      <p:sp>
        <p:nvSpPr>
          <p:cNvPr id="7" name="Text Box 66">
            <a:extLst>
              <a:ext uri="{FF2B5EF4-FFF2-40B4-BE49-F238E27FC236}">
                <a16:creationId xmlns:a16="http://schemas.microsoft.com/office/drawing/2014/main" id="{3E535758-51CC-037A-05E2-BB538B4E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239" y="3497140"/>
            <a:ext cx="19538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64,9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4A91E8-7112-B85B-0C1B-95B1C127463F}"/>
              </a:ext>
            </a:extLst>
          </p:cNvPr>
          <p:cNvGrpSpPr/>
          <p:nvPr/>
        </p:nvGrpSpPr>
        <p:grpSpPr>
          <a:xfrm>
            <a:off x="1313341" y="4523058"/>
            <a:ext cx="3721370" cy="1067273"/>
            <a:chOff x="4415164" y="2671388"/>
            <a:chExt cx="5774647" cy="10672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91C66E3-DFF6-A9AA-40E0-E78DDDDB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10" name="Text Box 66">
              <a:extLst>
                <a:ext uri="{FF2B5EF4-FFF2-40B4-BE49-F238E27FC236}">
                  <a16:creationId xmlns:a16="http://schemas.microsoft.com/office/drawing/2014/main" id="{8C0D6940-9B0A-70D0-82F3-39A335C104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3620" y="2818030"/>
              <a:ext cx="296349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3,0400</a:t>
              </a:r>
            </a:p>
          </p:txBody>
        </p:sp>
      </p:grpSp>
      <p:sp>
        <p:nvSpPr>
          <p:cNvPr id="11" name="Text Box 66">
            <a:extLst>
              <a:ext uri="{FF2B5EF4-FFF2-40B4-BE49-F238E27FC236}">
                <a16:creationId xmlns:a16="http://schemas.microsoft.com/office/drawing/2014/main" id="{7E7F18DE-D943-5B9E-AD50-54C7A8339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7004" y="4667862"/>
            <a:ext cx="19097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3,04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6DD9AC-BA71-74C5-9B13-66054C4679C6}"/>
              </a:ext>
            </a:extLst>
          </p:cNvPr>
          <p:cNvGrpSpPr/>
          <p:nvPr/>
        </p:nvGrpSpPr>
        <p:grpSpPr>
          <a:xfrm>
            <a:off x="5997779" y="2122851"/>
            <a:ext cx="4147813" cy="1067273"/>
            <a:chOff x="4331076" y="2671388"/>
            <a:chExt cx="5858735" cy="106727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8B616C-7472-46E4-BBCF-1C979331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14" name="Text Box 66">
              <a:extLst>
                <a:ext uri="{FF2B5EF4-FFF2-40B4-BE49-F238E27FC236}">
                  <a16:creationId xmlns:a16="http://schemas.microsoft.com/office/drawing/2014/main" id="{38EEA4F4-9E02-E78E-7769-B21A1FA91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1076" y="2818030"/>
              <a:ext cx="330937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2001,300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7B9AB0-5789-41E2-8960-E38FA4D2815E}"/>
              </a:ext>
            </a:extLst>
          </p:cNvPr>
          <p:cNvGrpSpPr/>
          <p:nvPr/>
        </p:nvGrpSpPr>
        <p:grpSpPr>
          <a:xfrm>
            <a:off x="6106630" y="3320715"/>
            <a:ext cx="4088280" cy="1067273"/>
            <a:chOff x="4415164" y="2671388"/>
            <a:chExt cx="5774647" cy="10672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F3E5862-317A-2A76-A86A-E3FB7F57D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17" name="Text Box 66">
              <a:extLst>
                <a:ext uri="{FF2B5EF4-FFF2-40B4-BE49-F238E27FC236}">
                  <a16:creationId xmlns:a16="http://schemas.microsoft.com/office/drawing/2014/main" id="{365A11E6-7565-4C5D-B9CB-71B9E9045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4499" y="2818030"/>
              <a:ext cx="277616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35,020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198104-317F-5184-3202-C86A17416FDF}"/>
              </a:ext>
            </a:extLst>
          </p:cNvPr>
          <p:cNvGrpSpPr/>
          <p:nvPr/>
        </p:nvGrpSpPr>
        <p:grpSpPr>
          <a:xfrm>
            <a:off x="6106630" y="4532792"/>
            <a:ext cx="4038962" cy="1067273"/>
            <a:chOff x="4415164" y="2671388"/>
            <a:chExt cx="5774647" cy="10672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E23426-F4C4-EA90-3B17-1540E3F48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20" name="Text Box 66">
              <a:extLst>
                <a:ext uri="{FF2B5EF4-FFF2-40B4-BE49-F238E27FC236}">
                  <a16:creationId xmlns:a16="http://schemas.microsoft.com/office/drawing/2014/main" id="{C84D76D8-1F5C-EDD2-C90C-18B3A7674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0799" y="2818030"/>
              <a:ext cx="303401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100,0100</a:t>
              </a:r>
            </a:p>
          </p:txBody>
        </p:sp>
      </p:grpSp>
      <p:sp>
        <p:nvSpPr>
          <p:cNvPr id="21" name="Text Box 66">
            <a:extLst>
              <a:ext uri="{FF2B5EF4-FFF2-40B4-BE49-F238E27FC236}">
                <a16:creationId xmlns:a16="http://schemas.microsoft.com/office/drawing/2014/main" id="{B91E1DCA-540B-0AA0-C672-C4090D091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3052" y="2278672"/>
            <a:ext cx="2132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2001,3</a:t>
            </a: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DF79A5A9-3800-1721-5194-7F782A05A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8356" y="3465519"/>
            <a:ext cx="19654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35,02</a:t>
            </a: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1A4588B1-3B3B-976E-F9A8-FE9999F31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975" y="4666643"/>
            <a:ext cx="21220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100,01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37535E-32E4-B874-4ADA-7C0415DEC377}"/>
              </a:ext>
            </a:extLst>
          </p:cNvPr>
          <p:cNvCxnSpPr>
            <a:cxnSpLocks/>
          </p:cNvCxnSpPr>
          <p:nvPr/>
        </p:nvCxnSpPr>
        <p:spPr>
          <a:xfrm>
            <a:off x="2456284" y="2675363"/>
            <a:ext cx="523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8451FA8-51C5-3B6A-1C2A-CD337454B8FE}"/>
              </a:ext>
            </a:extLst>
          </p:cNvPr>
          <p:cNvCxnSpPr>
            <a:cxnSpLocks/>
          </p:cNvCxnSpPr>
          <p:nvPr/>
        </p:nvCxnSpPr>
        <p:spPr>
          <a:xfrm>
            <a:off x="2378470" y="3864209"/>
            <a:ext cx="777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B5C1F68-19B0-6995-7494-F734D7C5A549}"/>
              </a:ext>
            </a:extLst>
          </p:cNvPr>
          <p:cNvCxnSpPr>
            <a:cxnSpLocks/>
          </p:cNvCxnSpPr>
          <p:nvPr/>
        </p:nvCxnSpPr>
        <p:spPr>
          <a:xfrm>
            <a:off x="2551222" y="5056694"/>
            <a:ext cx="5908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6A4FD8-E249-DA74-CB86-E97E9EDE4C5F}"/>
              </a:ext>
            </a:extLst>
          </p:cNvPr>
          <p:cNvCxnSpPr>
            <a:cxnSpLocks/>
          </p:cNvCxnSpPr>
          <p:nvPr/>
        </p:nvCxnSpPr>
        <p:spPr>
          <a:xfrm>
            <a:off x="7605905" y="2630524"/>
            <a:ext cx="523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F6BDC9-3246-9CF0-9332-DF0C867F8B81}"/>
              </a:ext>
            </a:extLst>
          </p:cNvPr>
          <p:cNvCxnSpPr>
            <a:cxnSpLocks/>
          </p:cNvCxnSpPr>
          <p:nvPr/>
        </p:nvCxnSpPr>
        <p:spPr>
          <a:xfrm>
            <a:off x="7652379" y="3833638"/>
            <a:ext cx="2618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C4BF3F9-78CB-C366-B0DA-FF831BCB4197}"/>
              </a:ext>
            </a:extLst>
          </p:cNvPr>
          <p:cNvCxnSpPr>
            <a:cxnSpLocks/>
          </p:cNvCxnSpPr>
          <p:nvPr/>
        </p:nvCxnSpPr>
        <p:spPr>
          <a:xfrm>
            <a:off x="7648730" y="5058923"/>
            <a:ext cx="523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5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63251" y="430327"/>
            <a:ext cx="855563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31" y="-176270"/>
            <a:ext cx="1467925" cy="1472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2B056-93EA-FFBB-0439-6E5A5DA8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602" y="426117"/>
            <a:ext cx="10967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339BC-CF07-EC39-F403-21634ADC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71" y="427365"/>
            <a:ext cx="66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AAB02F-EEDE-CFFD-2B6D-27A46E79C87B}"/>
              </a:ext>
            </a:extLst>
          </p:cNvPr>
          <p:cNvCxnSpPr>
            <a:cxnSpLocks/>
          </p:cNvCxnSpPr>
          <p:nvPr/>
        </p:nvCxnSpPr>
        <p:spPr>
          <a:xfrm>
            <a:off x="2190673" y="954948"/>
            <a:ext cx="7194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A61E31-BEA1-50C7-7373-688796FDA074}"/>
              </a:ext>
            </a:extLst>
          </p:cNvPr>
          <p:cNvCxnSpPr>
            <a:cxnSpLocks/>
          </p:cNvCxnSpPr>
          <p:nvPr/>
        </p:nvCxnSpPr>
        <p:spPr>
          <a:xfrm>
            <a:off x="1043082" y="1492937"/>
            <a:ext cx="5611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22F1E8-08C0-D1D9-CADD-26A55CDA6063}"/>
              </a:ext>
            </a:extLst>
          </p:cNvPr>
          <p:cNvCxnSpPr>
            <a:cxnSpLocks/>
          </p:cNvCxnSpPr>
          <p:nvPr/>
        </p:nvCxnSpPr>
        <p:spPr>
          <a:xfrm>
            <a:off x="8084855" y="1492937"/>
            <a:ext cx="11385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F44BFF-2B26-04A8-42A2-17A14E1702D7}"/>
              </a:ext>
            </a:extLst>
          </p:cNvPr>
          <p:cNvGrpSpPr/>
          <p:nvPr/>
        </p:nvGrpSpPr>
        <p:grpSpPr>
          <a:xfrm>
            <a:off x="1037917" y="2791975"/>
            <a:ext cx="2396705" cy="1067273"/>
            <a:chOff x="4415164" y="2671388"/>
            <a:chExt cx="5774647" cy="106727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792C159-8B7D-08A8-24A6-1F23B93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37" name="Text Box 66">
              <a:extLst>
                <a:ext uri="{FF2B5EF4-FFF2-40B4-BE49-F238E27FC236}">
                  <a16:creationId xmlns:a16="http://schemas.microsoft.com/office/drawing/2014/main" id="{AB8E1545-573F-73E5-C2AC-E7C2297BE5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4312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5,612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42D6E5C-B406-9515-8549-8E036D5D1CDA}"/>
              </a:ext>
            </a:extLst>
          </p:cNvPr>
          <p:cNvGrpSpPr/>
          <p:nvPr/>
        </p:nvGrpSpPr>
        <p:grpSpPr>
          <a:xfrm>
            <a:off x="3970427" y="2791975"/>
            <a:ext cx="2396705" cy="1067273"/>
            <a:chOff x="4415164" y="2671388"/>
            <a:chExt cx="5774647" cy="106727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E28CE9C-FD07-EC29-EA3C-5ED371B31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0" name="Text Box 66">
              <a:extLst>
                <a:ext uri="{FF2B5EF4-FFF2-40B4-BE49-F238E27FC236}">
                  <a16:creationId xmlns:a16="http://schemas.microsoft.com/office/drawing/2014/main" id="{BB0144F5-8F4A-840F-E70F-D9F041D44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579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17,2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404E30-E57D-E10A-EE7A-8EFA2F03A5BD}"/>
              </a:ext>
            </a:extLst>
          </p:cNvPr>
          <p:cNvGrpSpPr/>
          <p:nvPr/>
        </p:nvGrpSpPr>
        <p:grpSpPr>
          <a:xfrm>
            <a:off x="6902937" y="2791975"/>
            <a:ext cx="2396705" cy="1067273"/>
            <a:chOff x="4415164" y="2671388"/>
            <a:chExt cx="5774647" cy="106727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F6CC556-CE00-786B-65EC-34DB14893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3" name="Text Box 66">
              <a:extLst>
                <a:ext uri="{FF2B5EF4-FFF2-40B4-BE49-F238E27FC236}">
                  <a16:creationId xmlns:a16="http://schemas.microsoft.com/office/drawing/2014/main" id="{D7B572C4-A3A7-08AA-8AD0-1AE8F6916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579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480,59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0F410A-D98B-DFC1-0635-8867C409EFD2}"/>
              </a:ext>
            </a:extLst>
          </p:cNvPr>
          <p:cNvGrpSpPr/>
          <p:nvPr/>
        </p:nvGrpSpPr>
        <p:grpSpPr>
          <a:xfrm>
            <a:off x="2334015" y="4387641"/>
            <a:ext cx="2396705" cy="1067273"/>
            <a:chOff x="4415164" y="2671388"/>
            <a:chExt cx="5774647" cy="106727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D8EA756-4E25-A937-F265-379886B6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6" name="Text Box 66">
              <a:extLst>
                <a:ext uri="{FF2B5EF4-FFF2-40B4-BE49-F238E27FC236}">
                  <a16:creationId xmlns:a16="http://schemas.microsoft.com/office/drawing/2014/main" id="{9BD9ADAE-C396-EABF-E062-CC7F00C7F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3698" y="2818030"/>
              <a:ext cx="518108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24,5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4DA98F-E07A-1A33-1956-ED758DFA242A}"/>
              </a:ext>
            </a:extLst>
          </p:cNvPr>
          <p:cNvGrpSpPr/>
          <p:nvPr/>
        </p:nvGrpSpPr>
        <p:grpSpPr>
          <a:xfrm>
            <a:off x="5266525" y="4387641"/>
            <a:ext cx="2396705" cy="1067273"/>
            <a:chOff x="4415164" y="2671388"/>
            <a:chExt cx="5774647" cy="106727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BC5130F-DA16-D1B7-4EA8-E6D55FB4E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49" name="Text Box 66">
              <a:extLst>
                <a:ext uri="{FF2B5EF4-FFF2-40B4-BE49-F238E27FC236}">
                  <a16:creationId xmlns:a16="http://schemas.microsoft.com/office/drawing/2014/main" id="{E3ECA6E6-FFB7-3505-D85D-E89541D493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3579" y="2818030"/>
              <a:ext cx="4631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80,01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809EF39-F397-007C-34C7-8BE680C44CAE}"/>
              </a:ext>
            </a:extLst>
          </p:cNvPr>
          <p:cNvGrpSpPr/>
          <p:nvPr/>
        </p:nvGrpSpPr>
        <p:grpSpPr>
          <a:xfrm>
            <a:off x="8199035" y="4387641"/>
            <a:ext cx="2396705" cy="1067273"/>
            <a:chOff x="4415164" y="2671388"/>
            <a:chExt cx="5774647" cy="106727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401AEC0-6029-1E20-6158-6F2495CB5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55" name="Text Box 66">
              <a:extLst>
                <a:ext uri="{FF2B5EF4-FFF2-40B4-BE49-F238E27FC236}">
                  <a16:creationId xmlns:a16="http://schemas.microsoft.com/office/drawing/2014/main" id="{6CBFCAAD-A583-32AF-52AB-020DEFBBB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4064" y="2818030"/>
              <a:ext cx="534035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14,678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89EA4A5-F58F-0E6F-9942-C7EE9620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922" y="1880401"/>
            <a:ext cx="66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4966D-8F44-A17A-3784-BB3ACCB9C03C}"/>
              </a:ext>
            </a:extLst>
          </p:cNvPr>
          <p:cNvCxnSpPr>
            <a:cxnSpLocks/>
          </p:cNvCxnSpPr>
          <p:nvPr/>
        </p:nvCxnSpPr>
        <p:spPr>
          <a:xfrm>
            <a:off x="1001351" y="1989038"/>
            <a:ext cx="78124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EE6314-403D-9292-A40D-3184A78A7E61}"/>
              </a:ext>
            </a:extLst>
          </p:cNvPr>
          <p:cNvCxnSpPr>
            <a:cxnSpLocks/>
          </p:cNvCxnSpPr>
          <p:nvPr/>
        </p:nvCxnSpPr>
        <p:spPr>
          <a:xfrm>
            <a:off x="1057281" y="2484338"/>
            <a:ext cx="40862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963251" y="430327"/>
            <a:ext cx="855563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631" y="-176270"/>
            <a:ext cx="1467925" cy="1472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2B056-93EA-FFBB-0439-6E5A5DA82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602" y="426117"/>
            <a:ext cx="10967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4339BC-CF07-EC39-F403-21634ADC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571" y="427365"/>
            <a:ext cx="66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AAB02F-EEDE-CFFD-2B6D-27A46E79C87B}"/>
              </a:ext>
            </a:extLst>
          </p:cNvPr>
          <p:cNvCxnSpPr>
            <a:cxnSpLocks/>
          </p:cNvCxnSpPr>
          <p:nvPr/>
        </p:nvCxnSpPr>
        <p:spPr>
          <a:xfrm>
            <a:off x="2190673" y="954948"/>
            <a:ext cx="7194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A61E31-BEA1-50C7-7373-688796FDA074}"/>
              </a:ext>
            </a:extLst>
          </p:cNvPr>
          <p:cNvCxnSpPr>
            <a:cxnSpLocks/>
          </p:cNvCxnSpPr>
          <p:nvPr/>
        </p:nvCxnSpPr>
        <p:spPr>
          <a:xfrm>
            <a:off x="1043082" y="1492937"/>
            <a:ext cx="56117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22F1E8-08C0-D1D9-CADD-26A55CDA6063}"/>
              </a:ext>
            </a:extLst>
          </p:cNvPr>
          <p:cNvCxnSpPr>
            <a:cxnSpLocks/>
          </p:cNvCxnSpPr>
          <p:nvPr/>
        </p:nvCxnSpPr>
        <p:spPr>
          <a:xfrm>
            <a:off x="8084855" y="1492937"/>
            <a:ext cx="11385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89EA4A5-F58F-0E6F-9942-C7EE9620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922" y="1880401"/>
            <a:ext cx="6649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A4966D-8F44-A17A-3784-BB3ACCB9C03C}"/>
              </a:ext>
            </a:extLst>
          </p:cNvPr>
          <p:cNvCxnSpPr>
            <a:cxnSpLocks/>
          </p:cNvCxnSpPr>
          <p:nvPr/>
        </p:nvCxnSpPr>
        <p:spPr>
          <a:xfrm>
            <a:off x="1001351" y="1989038"/>
            <a:ext cx="78124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EE6314-403D-9292-A40D-3184A78A7E61}"/>
              </a:ext>
            </a:extLst>
          </p:cNvPr>
          <p:cNvCxnSpPr>
            <a:cxnSpLocks/>
          </p:cNvCxnSpPr>
          <p:nvPr/>
        </p:nvCxnSpPr>
        <p:spPr>
          <a:xfrm>
            <a:off x="1057281" y="2484338"/>
            <a:ext cx="40862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03F79BBD-266A-72FB-26D4-A8773C089804}"/>
              </a:ext>
            </a:extLst>
          </p:cNvPr>
          <p:cNvGrpSpPr/>
          <p:nvPr/>
        </p:nvGrpSpPr>
        <p:grpSpPr>
          <a:xfrm>
            <a:off x="976451" y="2747730"/>
            <a:ext cx="4101539" cy="1067273"/>
            <a:chOff x="4415164" y="2671388"/>
            <a:chExt cx="5774647" cy="10672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BCB6CB-278B-F012-CF8A-388E073A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6" name="Text Box 66">
              <a:extLst>
                <a:ext uri="{FF2B5EF4-FFF2-40B4-BE49-F238E27FC236}">
                  <a16:creationId xmlns:a16="http://schemas.microsoft.com/office/drawing/2014/main" id="{750E9A23-F0D5-2CD7-626B-CED1EF6FF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4312" y="2818030"/>
              <a:ext cx="229956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5,612</a:t>
              </a:r>
            </a:p>
          </p:txBody>
        </p:sp>
      </p:grpSp>
      <p:sp>
        <p:nvSpPr>
          <p:cNvPr id="8" name="Text Box 66">
            <a:extLst>
              <a:ext uri="{FF2B5EF4-FFF2-40B4-BE49-F238E27FC236}">
                <a16:creationId xmlns:a16="http://schemas.microsoft.com/office/drawing/2014/main" id="{7C9AEE4D-AD5B-00CE-5D0E-D7C726EAF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416" y="2898924"/>
            <a:ext cx="24374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5,612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7568B3-EBEE-74E1-FB8C-F9CD93694951}"/>
              </a:ext>
            </a:extLst>
          </p:cNvPr>
          <p:cNvGrpSpPr/>
          <p:nvPr/>
        </p:nvGrpSpPr>
        <p:grpSpPr>
          <a:xfrm>
            <a:off x="751068" y="3944163"/>
            <a:ext cx="4326922" cy="1067273"/>
            <a:chOff x="4097843" y="2671388"/>
            <a:chExt cx="6091968" cy="10672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37FC7C-9306-ABC4-E20C-9CE0C155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12" name="Text Box 66">
              <a:extLst>
                <a:ext uri="{FF2B5EF4-FFF2-40B4-BE49-F238E27FC236}">
                  <a16:creationId xmlns:a16="http://schemas.microsoft.com/office/drawing/2014/main" id="{847DD7D6-D3E7-EB27-62DD-EEEEC6951A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7843" y="2818030"/>
              <a:ext cx="303187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17,2</a:t>
              </a:r>
            </a:p>
          </p:txBody>
        </p:sp>
      </p:grpSp>
      <p:sp>
        <p:nvSpPr>
          <p:cNvPr id="13" name="Text Box 66">
            <a:extLst>
              <a:ext uri="{FF2B5EF4-FFF2-40B4-BE49-F238E27FC236}">
                <a16:creationId xmlns:a16="http://schemas.microsoft.com/office/drawing/2014/main" id="{9B561085-51E6-BB69-EC09-AF4970EC5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878" y="4088967"/>
            <a:ext cx="228507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17,200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957AB2-CD25-1DE0-FF96-C477E651687B}"/>
              </a:ext>
            </a:extLst>
          </p:cNvPr>
          <p:cNvGrpSpPr/>
          <p:nvPr/>
        </p:nvGrpSpPr>
        <p:grpSpPr>
          <a:xfrm>
            <a:off x="799640" y="5114885"/>
            <a:ext cx="4278350" cy="1067273"/>
            <a:chOff x="4166224" y="2671388"/>
            <a:chExt cx="6023587" cy="10672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E17A758-0169-CD13-4673-547764989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16" name="Text Box 66">
              <a:extLst>
                <a:ext uri="{FF2B5EF4-FFF2-40B4-BE49-F238E27FC236}">
                  <a16:creationId xmlns:a16="http://schemas.microsoft.com/office/drawing/2014/main" id="{7B999E8E-8618-CE8A-82F0-8AD6A42E5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224" y="2818030"/>
              <a:ext cx="296349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480,59</a:t>
              </a:r>
            </a:p>
          </p:txBody>
        </p:sp>
      </p:grpSp>
      <p:sp>
        <p:nvSpPr>
          <p:cNvPr id="17" name="Text Box 66">
            <a:extLst>
              <a:ext uri="{FF2B5EF4-FFF2-40B4-BE49-F238E27FC236}">
                <a16:creationId xmlns:a16="http://schemas.microsoft.com/office/drawing/2014/main" id="{241672E1-5D65-D98B-0D21-E7CE19D7A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914" y="5259689"/>
            <a:ext cx="24431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480,590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0AF02E-240D-11F1-BCD0-C5534D9A940D}"/>
              </a:ext>
            </a:extLst>
          </p:cNvPr>
          <p:cNvGrpSpPr/>
          <p:nvPr/>
        </p:nvGrpSpPr>
        <p:grpSpPr>
          <a:xfrm>
            <a:off x="6041058" y="2714678"/>
            <a:ext cx="4147813" cy="1067273"/>
            <a:chOff x="4331076" y="2671388"/>
            <a:chExt cx="5858735" cy="106727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DA99A0-B0CB-3F2A-5BC7-703F8C349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20" name="Text Box 66">
              <a:extLst>
                <a:ext uri="{FF2B5EF4-FFF2-40B4-BE49-F238E27FC236}">
                  <a16:creationId xmlns:a16="http://schemas.microsoft.com/office/drawing/2014/main" id="{47D45ADE-919C-D05C-F976-2651B90AF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1076" y="2818030"/>
              <a:ext cx="330937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24,5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B2CFF5-1810-3179-AD22-82CFCD4FA031}"/>
              </a:ext>
            </a:extLst>
          </p:cNvPr>
          <p:cNvGrpSpPr/>
          <p:nvPr/>
        </p:nvGrpSpPr>
        <p:grpSpPr>
          <a:xfrm>
            <a:off x="6149909" y="3912542"/>
            <a:ext cx="4088280" cy="1067273"/>
            <a:chOff x="4415164" y="2671388"/>
            <a:chExt cx="5774647" cy="106727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93CEFE-2150-18A9-3155-35467A732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23" name="Text Box 66">
              <a:extLst>
                <a:ext uri="{FF2B5EF4-FFF2-40B4-BE49-F238E27FC236}">
                  <a16:creationId xmlns:a16="http://schemas.microsoft.com/office/drawing/2014/main" id="{CCDCF2BF-15BB-BE16-3CE5-7F78FC327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4499" y="2818030"/>
              <a:ext cx="277616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80,01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B8DB32B-93E5-2F79-AEC3-EBCC7545BAF8}"/>
              </a:ext>
            </a:extLst>
          </p:cNvPr>
          <p:cNvGrpSpPr/>
          <p:nvPr/>
        </p:nvGrpSpPr>
        <p:grpSpPr>
          <a:xfrm>
            <a:off x="6149909" y="5124619"/>
            <a:ext cx="4038962" cy="1067273"/>
            <a:chOff x="4415164" y="2671388"/>
            <a:chExt cx="5774647" cy="106727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6E61382-429B-EEAF-D1CF-4AF3B7C2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27" name="Text Box 66">
              <a:extLst>
                <a:ext uri="{FF2B5EF4-FFF2-40B4-BE49-F238E27FC236}">
                  <a16:creationId xmlns:a16="http://schemas.microsoft.com/office/drawing/2014/main" id="{D56C5666-2635-6A53-6CB4-85F3E3185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0799" y="2818030"/>
              <a:ext cx="303401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14,678</a:t>
              </a:r>
            </a:p>
          </p:txBody>
        </p:sp>
      </p:grpSp>
      <p:sp>
        <p:nvSpPr>
          <p:cNvPr id="29" name="Text Box 66">
            <a:extLst>
              <a:ext uri="{FF2B5EF4-FFF2-40B4-BE49-F238E27FC236}">
                <a16:creationId xmlns:a16="http://schemas.microsoft.com/office/drawing/2014/main" id="{83D51775-BA6C-8016-31D1-4658C4D32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026" y="2870499"/>
            <a:ext cx="21326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24,500</a:t>
            </a:r>
          </a:p>
        </p:txBody>
      </p:sp>
      <p:sp>
        <p:nvSpPr>
          <p:cNvPr id="31" name="Text Box 66">
            <a:extLst>
              <a:ext uri="{FF2B5EF4-FFF2-40B4-BE49-F238E27FC236}">
                <a16:creationId xmlns:a16="http://schemas.microsoft.com/office/drawing/2014/main" id="{1CF96261-91E1-AEAB-FC3B-805AC50BB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027" y="4057346"/>
            <a:ext cx="20690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80,010</a:t>
            </a:r>
          </a:p>
        </p:txBody>
      </p:sp>
      <p:sp>
        <p:nvSpPr>
          <p:cNvPr id="33" name="Text Box 66">
            <a:extLst>
              <a:ext uri="{FF2B5EF4-FFF2-40B4-BE49-F238E27FC236}">
                <a16:creationId xmlns:a16="http://schemas.microsoft.com/office/drawing/2014/main" id="{D4479B5D-6C73-21F0-AC8E-E81C70CB3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31" y="5269487"/>
            <a:ext cx="21220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14,678</a:t>
            </a:r>
          </a:p>
        </p:txBody>
      </p:sp>
    </p:spTree>
    <p:extLst>
      <p:ext uri="{BB962C8B-B14F-4D97-AF65-F5344CB8AC3E}">
        <p14:creationId xmlns:p14="http://schemas.microsoft.com/office/powerpoint/2010/main" val="28299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9" grpId="0"/>
      <p:bldP spid="31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8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9674" y="2025678"/>
            <a:ext cx="35219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80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80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80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49394" y="2024677"/>
            <a:ext cx="3521925" cy="13234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8000" b="1" cap="none" spc="0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80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788631" y="161435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282051" y="738342"/>
            <a:ext cx="98374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14795" y="1756744"/>
            <a:ext cx="50433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88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88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37676" y="1754366"/>
            <a:ext cx="5043368" cy="144655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8800" b="1" cap="none" spc="0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88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09649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410887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3886113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3896201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3744179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107076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162707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2875622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421023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293144"/>
            <a:ext cx="4683803" cy="9298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38,05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376056"/>
            <a:ext cx="4683803" cy="8670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38,50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376057"/>
            <a:ext cx="4683803" cy="8670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38,05000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341226"/>
            <a:ext cx="4683803" cy="8817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38,050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0406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1411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0348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39842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193595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601311"/>
            <a:ext cx="101843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38,0500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3.54167E-6 0.00023 C 0.00312 -0.00324 0.00612 -0.00671 0.00937 -0.00926 C 0.0164 -0.01528 0.01406 -0.01134 0.02083 -0.01481 C 0.02369 -0.01643 0.02929 -0.02176 0.03229 -0.02222 L 0.0427 -0.02407 C 0.05273 -0.03125 0.04375 -0.02615 0.06041 -0.02963 C 0.06458 -0.03078 0.06875 -0.03194 0.07291 -0.03333 C 0.0763 -0.03472 0.07968 -0.03703 0.08333 -0.03703 L 0.19895 -0.03889 L 0.26145 -0.03703 C 0.2625 -0.03703 0.26341 -0.03588 0.26458 -0.03518 C 0.26601 -0.03449 0.27018 -0.0331 0.27187 -0.03148 C 0.27291 -0.03055 0.27382 -0.0287 0.275 -0.02778 C 0.27695 -0.02639 0.27916 -0.02546 0.28125 -0.02407 L 0.28437 -0.02222 " pathEditMode="relative" rAng="0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5"/>
            <a:ext cx="12257011" cy="7940735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717424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394119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395128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16216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217791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293070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47610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6447382" y="5439734"/>
            <a:ext cx="4683803" cy="7656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7082,000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431139"/>
            <a:ext cx="4683803" cy="7656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7,082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05485" y="4396137"/>
            <a:ext cx="4683803" cy="7656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70,820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396309"/>
            <a:ext cx="4683803" cy="76563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0,782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0957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20313" y="41060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08991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73976" y="51308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248679"/>
            <a:ext cx="4836412" cy="49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656395"/>
            <a:ext cx="101335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7082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7789110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4.58333E-6 0.00023 C 0.01966 -0.01065 0.00494 -0.00347 0.01783 -0.00856 C 0.0194 -0.00926 0.02096 -0.01018 0.02252 -0.01065 C 0.02565 -0.01157 0.0289 -0.0118 0.03203 -0.01273 C 0.04231 -0.01551 0.03385 -0.01481 0.04635 -0.0169 C 0.05156 -0.01782 0.05664 -0.01829 0.06184 -0.01921 C 0.06341 -0.01991 0.06497 -0.02037 0.06653 -0.02129 C 0.06783 -0.02176 0.06888 -0.02292 0.07018 -0.02338 C 0.07487 -0.02454 0.07968 -0.02454 0.0845 -0.02546 C 0.12773 -0.03449 0.09375 -0.03009 0.13203 -0.03379 C 0.1819 -0.0456 0.15625 -0.0412 0.25351 -0.03588 C 0.27552 -0.03472 0.26197 -0.03217 0.27487 -0.02963 C 0.28007 -0.0287 0.28515 -0.02824 0.29036 -0.02754 C 0.30156 -0.01967 0.29309 -0.0243 0.31171 -0.02129 C 0.31497 -0.0206 0.31809 -0.01967 0.32135 -0.01921 C 0.32526 -0.01829 0.32929 -0.01759 0.3332 -0.0169 C 0.33437 -0.0162 0.33554 -0.01528 0.33671 -0.01481 C 0.34388 -0.01204 0.35091 -0.0118 0.3582 -0.01065 C 0.36835 -0.00625 0.36132 -0.00856 0.37968 -0.00856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636108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2883582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017387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228262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283893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2996808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5422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625547" y="5496292"/>
            <a:ext cx="4683803" cy="8075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0,056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428442" y="4463205"/>
            <a:ext cx="4683803" cy="8075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0,0056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497243"/>
            <a:ext cx="4683803" cy="8075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56,00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0204" y="4462412"/>
            <a:ext cx="4683803" cy="80751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0,56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1618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2622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3492" y="41219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52141" y="518741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314781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763032" y="722497"/>
                <a:ext cx="10088582" cy="4148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</a:p>
              <a:p>
                <a:pPr algn="ctr"/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6000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32" y="722497"/>
                <a:ext cx="10088582" cy="4148123"/>
              </a:xfrm>
              <a:prstGeom prst="rect">
                <a:avLst/>
              </a:prstGeom>
              <a:blipFill>
                <a:blip r:embed="rId1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0.00023 C 0.00456 -0.00324 0.0155 -0.01065 0.02019 -0.01273 C 0.02175 -0.01343 0.02331 -0.01412 0.02487 -0.01482 C 0.02618 -0.01551 0.02735 -0.01644 0.02852 -0.01713 C 0.03008 -0.01783 0.03164 -0.01829 0.03321 -0.01922 C 0.03451 -0.01968 0.03555 -0.02084 0.03685 -0.0213 C 0.04076 -0.02246 0.0448 -0.02269 0.0487 -0.02338 C 0.04909 -0.02361 0.05664 -0.02917 0.05821 -0.02963 C 0.06185 -0.03079 0.06537 -0.03148 0.06901 -0.03195 C 0.08321 -0.03357 0.09753 -0.03472 0.11185 -0.03611 C 0.15599 -0.06227 0.11628 -0.03935 0.24401 -0.03611 C 0.2543 -0.03588 0.26459 -0.03472 0.27487 -0.03403 C 0.27735 -0.03334 0.27982 -0.0331 0.28204 -0.03195 C 0.28503 -0.0301 0.28698 -0.02454 0.2892 -0.0213 C 0.29232 -0.01667 0.29271 -0.01713 0.29636 -0.01482 C 0.29753 -0.01343 0.2987 -0.01181 0.29987 -0.01065 C 0.30183 -0.00903 0.30651 -0.00741 0.30821 -0.00648 C 0.31355 -0.00371 0.31042 -0.0044 0.31654 -0.00232 C 0.31693 -0.00209 0.31732 -0.00232 0.31784 -0.00232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253388" y="418853"/>
            <a:ext cx="11413475" cy="4016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5249610" cy="819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291918" y="5673514"/>
            <a:ext cx="5224871" cy="819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5249610" cy="819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69697" y="4638684"/>
            <a:ext cx="5224871" cy="8194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8976" y="44589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4077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43576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370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1437" y="1491053"/>
            <a:ext cx="3037715" cy="276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253388" y="429986"/>
            <a:ext cx="1141347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endParaRPr lang="en-US" altLang="en-US" sz="4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………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264406" y="437811"/>
            <a:ext cx="11600760" cy="3997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81646" y="4692192"/>
            <a:ext cx="5098876" cy="7656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81646" y="5662497"/>
            <a:ext cx="5098875" cy="7656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62498"/>
            <a:ext cx="5447914" cy="7656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375300" y="4703562"/>
            <a:ext cx="5489866" cy="7656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2560" y="444745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96688" y="54471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08240" y="43943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4895" y="-339565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264406" y="436059"/>
            <a:ext cx="1141347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…………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472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486989-1ACA-E91C-4812-3AE048FAD132}"/>
              </a:ext>
            </a:extLst>
          </p:cNvPr>
          <p:cNvSpPr/>
          <p:nvPr/>
        </p:nvSpPr>
        <p:spPr>
          <a:xfrm>
            <a:off x="484743" y="1079538"/>
            <a:ext cx="9531432" cy="2049254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E9C6B-3431-0528-9CB3-314D87DF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84"/>
            <a:ext cx="1711152" cy="71598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6A1212-2834-0687-87E0-5F5E57B93646}"/>
              </a:ext>
            </a:extLst>
          </p:cNvPr>
          <p:cNvSpPr/>
          <p:nvPr/>
        </p:nvSpPr>
        <p:spPr>
          <a:xfrm>
            <a:off x="1189821" y="3564707"/>
            <a:ext cx="10399923" cy="215304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ở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38323" y="1198245"/>
            <a:ext cx="2319866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82169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75" y="-206141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audio>
              <p:cMediaNode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877975" y="2449085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4781" y="3412780"/>
            <a:ext cx="970556" cy="12057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2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841026" y="342490"/>
            <a:ext cx="9609871" cy="1365994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Chuyển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phân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thập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phân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thập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phân</a:t>
            </a:r>
            <a:endParaRPr lang="en-US" sz="40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22">
                <a:extLst>
                  <a:ext uri="{FF2B5EF4-FFF2-40B4-BE49-F238E27FC236}">
                    <a16:creationId xmlns:a16="http://schemas.microsoft.com/office/drawing/2014/main" id="{65F969EC-43B5-03D1-61B0-08F669F1793C}"/>
                  </a:ext>
                </a:extLst>
              </p:cNvPr>
              <p:cNvSpPr txBox="1"/>
              <p:nvPr/>
            </p:nvSpPr>
            <p:spPr bwMode="auto">
              <a:xfrm>
                <a:off x="4909109" y="1813631"/>
                <a:ext cx="1473704" cy="150746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8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Object 22">
                <a:extLst>
                  <a:ext uri="{FF2B5EF4-FFF2-40B4-BE49-F238E27FC236}">
                    <a16:creationId xmlns:a16="http://schemas.microsoft.com/office/drawing/2014/main" id="{65F969EC-43B5-03D1-61B0-08F669F17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9109" y="1813631"/>
                <a:ext cx="1473704" cy="1507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DFA555-EDBE-2AAC-FA1E-AC786AF7924F}"/>
              </a:ext>
            </a:extLst>
          </p:cNvPr>
          <p:cNvSpPr/>
          <p:nvPr/>
        </p:nvSpPr>
        <p:spPr>
          <a:xfrm>
            <a:off x="6541446" y="3823016"/>
            <a:ext cx="3080084" cy="101065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77EB89-CCF7-59F0-8808-1E9AAE0B1249}"/>
              </a:ext>
            </a:extLst>
          </p:cNvPr>
          <p:cNvSpPr/>
          <p:nvPr/>
        </p:nvSpPr>
        <p:spPr>
          <a:xfrm>
            <a:off x="2406311" y="3818021"/>
            <a:ext cx="3080084" cy="101065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1,36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F3B0761-D1B2-2A6F-851C-E8FD382C62EF}"/>
              </a:ext>
            </a:extLst>
          </p:cNvPr>
          <p:cNvSpPr/>
          <p:nvPr/>
        </p:nvSpPr>
        <p:spPr>
          <a:xfrm>
            <a:off x="2406311" y="5064803"/>
            <a:ext cx="3080084" cy="101065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1,036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5920C1-4A18-D649-74BD-35809B4E6C9C}"/>
              </a:ext>
            </a:extLst>
          </p:cNvPr>
          <p:cNvSpPr/>
          <p:nvPr/>
        </p:nvSpPr>
        <p:spPr>
          <a:xfrm>
            <a:off x="6541446" y="5069798"/>
            <a:ext cx="3080084" cy="1010653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0,136</a:t>
            </a:r>
          </a:p>
        </p:txBody>
      </p:sp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605F1F3E-E564-720D-BA55-355B1E7AAE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6237" r="14203" b="5757"/>
          <a:stretch/>
        </p:blipFill>
        <p:spPr>
          <a:xfrm>
            <a:off x="6541446" y="2675267"/>
            <a:ext cx="3080084" cy="38340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579758-D4C5-C72F-C635-ED7553B43F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9000" l="6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96" y="3646444"/>
            <a:ext cx="1182230" cy="11822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9C72A8-4F04-430A-DA01-2C3BDAC8EF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9000" l="6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96" y="4957326"/>
            <a:ext cx="1182230" cy="1182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F54518-5970-8B7A-8347-DDDA753B13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9000" l="6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70" y="4995461"/>
            <a:ext cx="1182230" cy="1182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2F0A95-3B72-146F-4E54-A165E2328D29}"/>
              </a:ext>
            </a:extLst>
          </p:cNvPr>
          <p:cNvSpPr/>
          <p:nvPr/>
        </p:nvSpPr>
        <p:spPr>
          <a:xfrm>
            <a:off x="2280491" y="4957326"/>
            <a:ext cx="3734719" cy="1220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2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10AA183-42C9-27D4-8360-C5369CD6DF40}"/>
              </a:ext>
            </a:extLst>
          </p:cNvPr>
          <p:cNvGrpSpPr/>
          <p:nvPr/>
        </p:nvGrpSpPr>
        <p:grpSpPr>
          <a:xfrm>
            <a:off x="531004" y="321840"/>
            <a:ext cx="3262688" cy="2313542"/>
            <a:chOff x="158029" y="388984"/>
            <a:chExt cx="4086748" cy="24458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13" y="388984"/>
              <a:ext cx="3374443" cy="2445884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58029" y="1038280"/>
              <a:ext cx="4086748" cy="82013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</a:p>
          </p:txBody>
        </p:sp>
      </p:grp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5469" r="30896" b="5898"/>
          <a:stretch/>
        </p:blipFill>
        <p:spPr>
          <a:xfrm>
            <a:off x="3153633" y="3151231"/>
            <a:ext cx="2181140" cy="332045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6470159-8158-CAF6-BAD1-6CBF886BAD0D}"/>
              </a:ext>
            </a:extLst>
          </p:cNvPr>
          <p:cNvGrpSpPr/>
          <p:nvPr/>
        </p:nvGrpSpPr>
        <p:grpSpPr>
          <a:xfrm>
            <a:off x="3302698" y="1798003"/>
            <a:ext cx="7372647" cy="1507466"/>
            <a:chOff x="2185077" y="3821763"/>
            <a:chExt cx="6641542" cy="15074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Object 22">
                  <a:extLst>
                    <a:ext uri="{FF2B5EF4-FFF2-40B4-BE49-F238E27FC236}">
                      <a16:creationId xmlns:a16="http://schemas.microsoft.com/office/drawing/2014/main" id="{A3EDD368-898F-F379-692F-7C0B5918BA13}"/>
                    </a:ext>
                  </a:extLst>
                </p:cNvPr>
                <p:cNvSpPr txBox="1"/>
                <p:nvPr/>
              </p:nvSpPr>
              <p:spPr bwMode="auto">
                <a:xfrm>
                  <a:off x="5846207" y="3821763"/>
                  <a:ext cx="1473704" cy="15074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sz="4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4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𝟎𝟎</m:t>
                            </m:r>
                          </m:den>
                        </m:f>
                      </m:oMath>
                    </m:oMathPara>
                  </a14:m>
                  <a:endParaRPr lang="en-US" sz="11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Object 22">
                  <a:extLst>
                    <a:ext uri="{FF2B5EF4-FFF2-40B4-BE49-F238E27FC236}">
                      <a16:creationId xmlns:a16="http://schemas.microsoft.com/office/drawing/2014/main" id="{A3EDD368-898F-F379-692F-7C0B5918B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46207" y="3821763"/>
                  <a:ext cx="1473704" cy="150746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1FC7BA39-AB18-6850-C815-0BED7B3002FE}"/>
                </a:ext>
              </a:extLst>
            </p:cNvPr>
            <p:cNvSpPr/>
            <p:nvPr/>
          </p:nvSpPr>
          <p:spPr>
            <a:xfrm>
              <a:off x="2185077" y="4070433"/>
              <a:ext cx="6641542" cy="85588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5m</a:t>
              </a:r>
              <a:r>
                <a:rPr lang="en-US" sz="5400" b="1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8dm</a:t>
              </a:r>
              <a:r>
                <a:rPr lang="en-US" sz="5400" b="1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=           m</a:t>
              </a:r>
              <a:r>
                <a:rPr lang="en-US" sz="5400" b="1" baseline="30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B9A97F-9C4D-8F81-0A45-E3F7CE0CEB33}"/>
              </a:ext>
            </a:extLst>
          </p:cNvPr>
          <p:cNvSpPr/>
          <p:nvPr/>
        </p:nvSpPr>
        <p:spPr>
          <a:xfrm>
            <a:off x="7366847" y="3955440"/>
            <a:ext cx="1109898" cy="10586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9">
            <a:extLst>
              <a:ext uri="{FF2B5EF4-FFF2-40B4-BE49-F238E27FC236}">
                <a16:creationId xmlns:a16="http://schemas.microsoft.com/office/drawing/2014/main" id="{C5DC2BBE-FBE9-F341-0694-EACBBCE0BC7F}"/>
              </a:ext>
            </a:extLst>
          </p:cNvPr>
          <p:cNvSpPr/>
          <p:nvPr/>
        </p:nvSpPr>
        <p:spPr>
          <a:xfrm>
            <a:off x="7419069" y="4105716"/>
            <a:ext cx="1017361" cy="775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38330" y="2027748"/>
            <a:ext cx="4475905" cy="13234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80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80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79674" y="2032731"/>
            <a:ext cx="4475905" cy="1323439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8000" b="1" cap="none" spc="0" dirty="0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8000" b="1" cap="none" spc="0" dirty="0" err="1">
                <a:ln/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8000" b="1" cap="none" spc="0" dirty="0">
              <a:ln/>
              <a:solidFill>
                <a:srgbClr val="0000FF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625416"/>
            <a:ext cx="10915180" cy="2981328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8287264" y="2920414"/>
            <a:ext cx="3958359" cy="3937586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4792027" y="3497451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68358" y="1693002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447" y="2806700"/>
            <a:ext cx="10414069" cy="1138773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800" b="1" dirty="0">
                <a:ln/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 THẬP PHÂN BẰNG NHAU</a:t>
            </a:r>
            <a:endParaRPr lang="en-US" sz="6800" b="1" cap="none" spc="0" dirty="0">
              <a:ln/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8">
            <a:extLst>
              <a:ext uri="{FF2B5EF4-FFF2-40B4-BE49-F238E27FC236}">
                <a16:creationId xmlns:a16="http://schemas.microsoft.com/office/drawing/2014/main" id="{A1F1C404-9BB0-0D7C-619A-5E800EAF3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5825" y="769244"/>
            <a:ext cx="3065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9 dm =        cm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8" y="-92337"/>
            <a:ext cx="2383035" cy="997112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30D4331-8DAB-A43A-4F1B-7F91469E8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64" y="9006601"/>
            <a:ext cx="1117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BC15861D-6B88-BC5E-040F-9B504C461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591" y="775457"/>
            <a:ext cx="101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87721F7E-84B0-671D-2CB8-DFDE01E28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681" y="1915317"/>
            <a:ext cx="477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          9 dm = …… m</a:t>
            </a:r>
          </a:p>
        </p:txBody>
      </p:sp>
      <p:sp>
        <p:nvSpPr>
          <p:cNvPr id="45" name="Text Box 8">
            <a:extLst>
              <a:ext uri="{FF2B5EF4-FFF2-40B4-BE49-F238E27FC236}">
                <a16:creationId xmlns:a16="http://schemas.microsoft.com/office/drawing/2014/main" id="{AC623DDD-A5EB-C7D9-C23F-7678D4E4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2388" y="1908611"/>
            <a:ext cx="477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latin typeface="Times New Roman" pitchFamily="18" charset="0"/>
                <a:cs typeface="Times New Roman" pitchFamily="18" charset="0"/>
              </a:rPr>
              <a:t>           90 cm = …… m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6C536E6-AE96-992C-73C5-FE6930D6BBF3}"/>
              </a:ext>
            </a:extLst>
          </p:cNvPr>
          <p:cNvCxnSpPr>
            <a:cxnSpLocks/>
          </p:cNvCxnSpPr>
          <p:nvPr/>
        </p:nvCxnSpPr>
        <p:spPr>
          <a:xfrm flipH="1">
            <a:off x="4793795" y="1354019"/>
            <a:ext cx="1016000" cy="5519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DBF4493-0FA5-5456-C1D9-597123DF8D29}"/>
              </a:ext>
            </a:extLst>
          </p:cNvPr>
          <p:cNvCxnSpPr>
            <a:cxnSpLocks/>
          </p:cNvCxnSpPr>
          <p:nvPr/>
        </p:nvCxnSpPr>
        <p:spPr>
          <a:xfrm>
            <a:off x="5804082" y="1351231"/>
            <a:ext cx="1157066" cy="4734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8">
            <a:extLst>
              <a:ext uri="{FF2B5EF4-FFF2-40B4-BE49-F238E27FC236}">
                <a16:creationId xmlns:a16="http://schemas.microsoft.com/office/drawing/2014/main" id="{013D28A7-2292-DFC3-B0BC-8FE398CAD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64" y="3064439"/>
            <a:ext cx="1052110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64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/>
      <p:bldP spid="8" grpId="0"/>
      <p:bldP spid="45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825</Words>
  <Application>Microsoft Office PowerPoint</Application>
  <PresentationFormat>Widescreen</PresentationFormat>
  <Paragraphs>191</Paragraphs>
  <Slides>28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Cambria Math</vt:lpstr>
      <vt:lpstr>Times New Roman</vt:lpstr>
      <vt:lpstr>UTM Colossalis</vt:lpstr>
      <vt:lpstr>UTM Cookies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anh thu</cp:lastModifiedBy>
  <cp:revision>122</cp:revision>
  <dcterms:created xsi:type="dcterms:W3CDTF">2019-06-18T11:41:00Z</dcterms:created>
  <dcterms:modified xsi:type="dcterms:W3CDTF">2024-03-07T14:51:07Z</dcterms:modified>
  <cp:version>Q30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