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0" r:id="rId2"/>
    <p:sldId id="256" r:id="rId3"/>
    <p:sldId id="350" r:id="rId4"/>
    <p:sldId id="315" r:id="rId5"/>
    <p:sldId id="337" r:id="rId6"/>
    <p:sldId id="276" r:id="rId7"/>
    <p:sldId id="279" r:id="rId8"/>
    <p:sldId id="278" r:id="rId9"/>
    <p:sldId id="349" r:id="rId10"/>
    <p:sldId id="32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F8F8"/>
    <a:srgbClr val="1038B8"/>
    <a:srgbClr val="EC20B7"/>
    <a:srgbClr val="006600"/>
    <a:srgbClr val="3E6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7A826-1B6C-4C20-9BAD-3F2F8C42DA28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F2984-C232-4354-BAF2-F8FCCC971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86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AC311-1FB2-4ACF-8BFD-0B1EE52918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118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B4A3-57DD-4612-8E1E-EA5DCEB25C71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BA0B-148D-4912-AE60-70B1D0178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18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B4A3-57DD-4612-8E1E-EA5DCEB25C71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BA0B-148D-4912-AE60-70B1D0178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7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B4A3-57DD-4612-8E1E-EA5DCEB25C71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BA0B-148D-4912-AE60-70B1D0178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1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D60BD-B401-4BFB-BCBE-3730E5CCF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62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7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0175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6813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6813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6813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87BCB88-8116-4773-B272-CEDE23AE33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36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29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B4A3-57DD-4612-8E1E-EA5DCEB25C71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BA0B-148D-4912-AE60-70B1D0178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8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B4A3-57DD-4612-8E1E-EA5DCEB25C71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BA0B-148D-4912-AE60-70B1D0178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6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B4A3-57DD-4612-8E1E-EA5DCEB25C71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BA0B-148D-4912-AE60-70B1D0178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1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B4A3-57DD-4612-8E1E-EA5DCEB25C71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BA0B-148D-4912-AE60-70B1D0178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B4A3-57DD-4612-8E1E-EA5DCEB25C71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BA0B-148D-4912-AE60-70B1D0178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76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B4A3-57DD-4612-8E1E-EA5DCEB25C71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BA0B-148D-4912-AE60-70B1D0178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83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B4A3-57DD-4612-8E1E-EA5DCEB25C71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BA0B-148D-4912-AE60-70B1D0178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95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B4A3-57DD-4612-8E1E-EA5DCEB25C71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BA0B-148D-4912-AE60-70B1D0178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1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7000">
              <a:srgbClr val="EBFECE">
                <a:alpha val="0"/>
                <a:lumMod val="0"/>
              </a:srgbClr>
            </a:gs>
            <a:gs pos="8000">
              <a:schemeClr val="accent3">
                <a:tint val="50000"/>
                <a:satMod val="300000"/>
              </a:schemeClr>
            </a:gs>
            <a:gs pos="91000">
              <a:schemeClr val="accent3">
                <a:tint val="15000"/>
                <a:satMod val="35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4B4A3-57DD-4612-8E1E-EA5DCEB25C71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DBA0B-148D-4912-AE60-70B1D0178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2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传网\PPT\员工风采PPT\1\8.png">
            <a:extLst>
              <a:ext uri="{FF2B5EF4-FFF2-40B4-BE49-F238E27FC236}">
                <a16:creationId xmlns:a16="http://schemas.microsoft.com/office/drawing/2014/main" id="{AF6EF0D5-C402-4CFB-8530-077C8E8602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83"/>
          <a:stretch/>
        </p:blipFill>
        <p:spPr bwMode="auto">
          <a:xfrm>
            <a:off x="4242" y="-1589"/>
            <a:ext cx="2210547" cy="685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传网\PPT\员工风采PPT\1\63.png">
            <a:extLst>
              <a:ext uri="{FF2B5EF4-FFF2-40B4-BE49-F238E27FC236}">
                <a16:creationId xmlns:a16="http://schemas.microsoft.com/office/drawing/2014/main" id="{FEFA8B75-BAA0-4B3C-8053-FB2CFDD616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00"/>
          <a:stretch/>
        </p:blipFill>
        <p:spPr bwMode="auto">
          <a:xfrm>
            <a:off x="0" y="5241064"/>
            <a:ext cx="9155112" cy="161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D:\传网\PPT\员工风采PPT\1\69.png">
            <a:extLst>
              <a:ext uri="{FF2B5EF4-FFF2-40B4-BE49-F238E27FC236}">
                <a16:creationId xmlns:a16="http://schemas.microsoft.com/office/drawing/2014/main" id="{A1D88A53-ABC3-436B-8FA1-F51C6AE13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" t="6294" r="10346" b="52237"/>
          <a:stretch/>
        </p:blipFill>
        <p:spPr bwMode="auto">
          <a:xfrm>
            <a:off x="-139420" y="-57149"/>
            <a:ext cx="9422840" cy="23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传网\PPT\员工风采PPT\1\6.png">
            <a:extLst>
              <a:ext uri="{FF2B5EF4-FFF2-40B4-BE49-F238E27FC236}">
                <a16:creationId xmlns:a16="http://schemas.microsoft.com/office/drawing/2014/main" id="{E347E5B6-EB14-45A9-B2E4-BF0046A696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06" b="7621"/>
          <a:stretch/>
        </p:blipFill>
        <p:spPr bwMode="auto">
          <a:xfrm>
            <a:off x="7946927" y="1975220"/>
            <a:ext cx="1590600" cy="488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传网\PPT\课件PPT\爬山虎的脚\素材cnn sccnn.com_201411260925 [转换].png">
            <a:extLst>
              <a:ext uri="{FF2B5EF4-FFF2-40B4-BE49-F238E27FC236}">
                <a16:creationId xmlns:a16="http://schemas.microsoft.com/office/drawing/2014/main" id="{CA05C426-151F-4EAD-93DE-27388CD88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211" y="3003798"/>
            <a:ext cx="1461071" cy="383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2390848452181335619.gif">
            <a:extLst>
              <a:ext uri="{FF2B5EF4-FFF2-40B4-BE49-F238E27FC236}">
                <a16:creationId xmlns:a16="http://schemas.microsoft.com/office/drawing/2014/main" id="{6F504E5D-7E41-4DC1-98A0-EFF2DA6509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434" y="1723417"/>
            <a:ext cx="2004319" cy="212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2390848452181335619.gif">
            <a:extLst>
              <a:ext uri="{FF2B5EF4-FFF2-40B4-BE49-F238E27FC236}">
                <a16:creationId xmlns:a16="http://schemas.microsoft.com/office/drawing/2014/main" id="{9B992E30-6BD0-4FF6-A082-F61521804E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892" y="4304692"/>
            <a:ext cx="2004319" cy="212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A0F0F98-F347-4287-8086-755AAAAAAB77}"/>
              </a:ext>
            </a:extLst>
          </p:cNvPr>
          <p:cNvSpPr txBox="1"/>
          <p:nvPr/>
        </p:nvSpPr>
        <p:spPr>
          <a:xfrm>
            <a:off x="-64066" y="1624548"/>
            <a:ext cx="9208066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6000" b="1" i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/>
            <a:r>
              <a:rPr lang="en-US" sz="6000" b="1" i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 PHỤ HUYNH</a:t>
            </a:r>
          </a:p>
          <a:p>
            <a:pPr algn="ctr"/>
            <a:r>
              <a:rPr lang="en-US" sz="6000" b="1" i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VÀ CÁC EM HỌC SINH </a:t>
            </a:r>
          </a:p>
          <a:p>
            <a:pPr algn="ctr"/>
            <a:r>
              <a:rPr lang="en-US" sz="6000" b="1" i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KHỐI LỚP 5</a:t>
            </a:r>
          </a:p>
        </p:txBody>
      </p:sp>
    </p:spTree>
    <p:extLst>
      <p:ext uri="{BB962C8B-B14F-4D97-AF65-F5344CB8AC3E}">
        <p14:creationId xmlns:p14="http://schemas.microsoft.com/office/powerpoint/2010/main" val="98927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shred/>
      </p:transition>
    </mc:Choice>
    <mc:Fallback xmlns="">
      <p:transition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5">
            <a:extLst>
              <a:ext uri="{FF2B5EF4-FFF2-40B4-BE49-F238E27FC236}">
                <a16:creationId xmlns:a16="http://schemas.microsoft.com/office/drawing/2014/main" id="{2EAA0385-A508-4B98-95EF-FF713176A6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 t="17813" r="3051" b="2928"/>
          <a:stretch/>
        </p:blipFill>
        <p:spPr>
          <a:xfrm rot="10800000">
            <a:off x="11895" y="-2076"/>
            <a:ext cx="9152264" cy="6851648"/>
          </a:xfrm>
          <a:prstGeom prst="rect">
            <a:avLst/>
          </a:prstGeom>
        </p:spPr>
      </p:pic>
      <p:pic>
        <p:nvPicPr>
          <p:cNvPr id="14" name="图片 7">
            <a:extLst>
              <a:ext uri="{FF2B5EF4-FFF2-40B4-BE49-F238E27FC236}">
                <a16:creationId xmlns:a16="http://schemas.microsoft.com/office/drawing/2014/main" id="{83DA8258-B075-42E3-A609-49C8264DFC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275"/>
            <a:ext cx="9144001" cy="1832525"/>
          </a:xfrm>
          <a:prstGeom prst="rect">
            <a:avLst/>
          </a:prstGeom>
        </p:spPr>
      </p:pic>
      <p:pic>
        <p:nvPicPr>
          <p:cNvPr id="15" name="图片 8">
            <a:extLst>
              <a:ext uri="{FF2B5EF4-FFF2-40B4-BE49-F238E27FC236}">
                <a16:creationId xmlns:a16="http://schemas.microsoft.com/office/drawing/2014/main" id="{290867E4-9D01-4658-8CCD-3AD0A55359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71"/>
          <a:stretch/>
        </p:blipFill>
        <p:spPr>
          <a:xfrm>
            <a:off x="-1" y="2924945"/>
            <a:ext cx="9144000" cy="393305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7F45643-BC91-42D6-BDBB-A3FE84A921F0}"/>
              </a:ext>
            </a:extLst>
          </p:cNvPr>
          <p:cNvSpPr/>
          <p:nvPr/>
        </p:nvSpPr>
        <p:spPr>
          <a:xfrm>
            <a:off x="-63501" y="841681"/>
            <a:ext cx="9359901" cy="2083264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  <a:scene3d>
              <a:camera prst="isometricOffAxis1Right"/>
              <a:lightRig rig="threePt" dir="t"/>
            </a:scene3d>
          </a:bodyPr>
          <a:lstStyle/>
          <a:p>
            <a:pPr algn="ctr">
              <a:defRPr/>
            </a:pPr>
            <a:r>
              <a:rPr lang="en-US" sz="6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CHÚC CÁC EM</a:t>
            </a:r>
          </a:p>
          <a:p>
            <a:pPr algn="ctr">
              <a:defRPr/>
            </a:pPr>
            <a:r>
              <a:rPr lang="en-US" sz="6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CHĂM NGOAN, HỌC GIỎI!</a:t>
            </a:r>
          </a:p>
        </p:txBody>
      </p:sp>
    </p:spTree>
    <p:extLst>
      <p:ext uri="{BB962C8B-B14F-4D97-AF65-F5344CB8AC3E}">
        <p14:creationId xmlns:p14="http://schemas.microsoft.com/office/powerpoint/2010/main" val="252175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1259632" y="404664"/>
            <a:ext cx="6984776" cy="648072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TRƯỜNG TRẦN VĂN MƯỜI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718608"/>
            <a:ext cx="93726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TÍCH </a:t>
            </a:r>
          </a:p>
          <a:p>
            <a:pPr algn="ctr"/>
            <a: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 HỘP CHỮ NHẬT</a:t>
            </a:r>
            <a:endParaRPr lang="en-US" sz="6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610871" y="6204664"/>
            <a:ext cx="360040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02/2021</a:t>
            </a:r>
          </a:p>
        </p:txBody>
      </p:sp>
      <p:sp>
        <p:nvSpPr>
          <p:cNvPr id="10" name="Horizontal Scroll 9"/>
          <p:cNvSpPr/>
          <p:nvPr/>
        </p:nvSpPr>
        <p:spPr>
          <a:xfrm>
            <a:off x="1496143" y="4221088"/>
            <a:ext cx="6447894" cy="1226939"/>
          </a:xfrm>
          <a:prstGeom prst="horizontalScroll">
            <a:avLst/>
          </a:prstGeom>
          <a:solidFill>
            <a:srgbClr val="00206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Ni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11824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 5</a:t>
            </a:r>
          </a:p>
        </p:txBody>
      </p:sp>
    </p:spTree>
    <p:extLst>
      <p:ext uri="{BB962C8B-B14F-4D97-AF65-F5344CB8AC3E}">
        <p14:creationId xmlns:p14="http://schemas.microsoft.com/office/powerpoint/2010/main" val="315616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57944" y="116632"/>
            <a:ext cx="8686800" cy="20685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US" sz="3600" i="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i="1" u="sng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20cm,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16cm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10cm.</a:t>
            </a:r>
          </a:p>
        </p:txBody>
      </p:sp>
      <p:sp>
        <p:nvSpPr>
          <p:cNvPr id="3369" name="Line 3368"/>
          <p:cNvSpPr>
            <a:spLocks noChangeShapeType="1"/>
          </p:cNvSpPr>
          <p:nvPr/>
        </p:nvSpPr>
        <p:spPr bwMode="auto">
          <a:xfrm flipH="1">
            <a:off x="952500" y="5955084"/>
            <a:ext cx="38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395" name="Group 3394"/>
          <p:cNvGrpSpPr/>
          <p:nvPr/>
        </p:nvGrpSpPr>
        <p:grpSpPr>
          <a:xfrm>
            <a:off x="952500" y="2132856"/>
            <a:ext cx="6427812" cy="4608512"/>
            <a:chOff x="952500" y="2297484"/>
            <a:chExt cx="5924550" cy="3668713"/>
          </a:xfrm>
        </p:grpSpPr>
        <p:cxnSp>
          <p:nvCxnSpPr>
            <p:cNvPr id="7" name="AutoShape 6"/>
            <p:cNvCxnSpPr>
              <a:cxnSpLocks noChangeShapeType="1"/>
            </p:cNvCxnSpPr>
            <p:nvPr/>
          </p:nvCxnSpPr>
          <p:spPr bwMode="auto">
            <a:xfrm flipH="1">
              <a:off x="2209800" y="2297484"/>
              <a:ext cx="76200" cy="2438400"/>
            </a:xfrm>
            <a:prstGeom prst="straightConnector1">
              <a:avLst/>
            </a:prstGeom>
            <a:noFill/>
            <a:ln w="38100">
              <a:solidFill>
                <a:srgbClr val="FF9900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AutoShape 7"/>
            <p:cNvCxnSpPr>
              <a:cxnSpLocks noChangeShapeType="1"/>
            </p:cNvCxnSpPr>
            <p:nvPr/>
          </p:nvCxnSpPr>
          <p:spPr bwMode="auto">
            <a:xfrm>
              <a:off x="6858000" y="2297484"/>
              <a:ext cx="1588" cy="2438400"/>
            </a:xfrm>
            <a:prstGeom prst="straightConnector1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394" name="Group 3393"/>
            <p:cNvGrpSpPr/>
            <p:nvPr/>
          </p:nvGrpSpPr>
          <p:grpSpPr>
            <a:xfrm>
              <a:off x="952500" y="2297484"/>
              <a:ext cx="5924550" cy="3668713"/>
              <a:chOff x="952500" y="2297484"/>
              <a:chExt cx="5924550" cy="3668713"/>
            </a:xfrm>
          </p:grpSpPr>
          <p:cxnSp>
            <p:nvCxnSpPr>
              <p:cNvPr id="3" name="AutoShape 2"/>
              <p:cNvCxnSpPr>
                <a:cxnSpLocks noChangeShapeType="1"/>
              </p:cNvCxnSpPr>
              <p:nvPr/>
            </p:nvCxnSpPr>
            <p:spPr bwMode="auto">
              <a:xfrm>
                <a:off x="2209800" y="4735884"/>
                <a:ext cx="4648200" cy="0"/>
              </a:xfrm>
              <a:prstGeom prst="straightConnector1">
                <a:avLst/>
              </a:prstGeom>
              <a:noFill/>
              <a:ln w="38100">
                <a:solidFill>
                  <a:srgbClr val="FF9900"/>
                </a:solidFill>
                <a:prstDash val="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" name="AutoShape 3"/>
              <p:cNvCxnSpPr>
                <a:cxnSpLocks noChangeShapeType="1"/>
                <a:stCxn id="3369" idx="1"/>
              </p:cNvCxnSpPr>
              <p:nvPr/>
            </p:nvCxnSpPr>
            <p:spPr bwMode="auto">
              <a:xfrm>
                <a:off x="952500" y="5955085"/>
                <a:ext cx="4686300" cy="11112"/>
              </a:xfrm>
              <a:prstGeom prst="straightConnector1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" name="AutoShape 4"/>
              <p:cNvCxnSpPr>
                <a:cxnSpLocks noChangeShapeType="1"/>
              </p:cNvCxnSpPr>
              <p:nvPr/>
            </p:nvCxnSpPr>
            <p:spPr bwMode="auto">
              <a:xfrm flipH="1">
                <a:off x="990600" y="4735884"/>
                <a:ext cx="1219200" cy="1219200"/>
              </a:xfrm>
              <a:prstGeom prst="straightConnector1">
                <a:avLst/>
              </a:prstGeom>
              <a:noFill/>
              <a:ln w="38100">
                <a:solidFill>
                  <a:srgbClr val="FF9900"/>
                </a:solidFill>
                <a:prstDash val="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" name="AutoShape 5"/>
              <p:cNvCxnSpPr>
                <a:cxnSpLocks noChangeShapeType="1"/>
              </p:cNvCxnSpPr>
              <p:nvPr/>
            </p:nvCxnSpPr>
            <p:spPr bwMode="auto">
              <a:xfrm flipH="1">
                <a:off x="5638800" y="4735884"/>
                <a:ext cx="1238250" cy="1219200"/>
              </a:xfrm>
              <a:prstGeom prst="straightConnector1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68" name="AutoShape 3367"/>
              <p:cNvCxnSpPr>
                <a:cxnSpLocks noChangeShapeType="1"/>
              </p:cNvCxnSpPr>
              <p:nvPr/>
            </p:nvCxnSpPr>
            <p:spPr bwMode="auto">
              <a:xfrm>
                <a:off x="5562600" y="3592884"/>
                <a:ext cx="74870" cy="2367756"/>
              </a:xfrm>
              <a:prstGeom prst="straightConnector1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370" name="Line 3369"/>
              <p:cNvSpPr>
                <a:spLocks noChangeShapeType="1"/>
              </p:cNvSpPr>
              <p:nvPr/>
            </p:nvSpPr>
            <p:spPr bwMode="auto">
              <a:xfrm>
                <a:off x="990600" y="3592884"/>
                <a:ext cx="4572000" cy="0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71" name="Line 3370"/>
              <p:cNvSpPr>
                <a:spLocks noChangeShapeType="1"/>
              </p:cNvSpPr>
              <p:nvPr/>
            </p:nvSpPr>
            <p:spPr bwMode="auto">
              <a:xfrm flipH="1">
                <a:off x="5562600" y="2297484"/>
                <a:ext cx="1295400" cy="1295400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72" name="Line 3371"/>
              <p:cNvSpPr>
                <a:spLocks noChangeShapeType="1"/>
              </p:cNvSpPr>
              <p:nvPr/>
            </p:nvSpPr>
            <p:spPr bwMode="auto">
              <a:xfrm>
                <a:off x="990600" y="3592884"/>
                <a:ext cx="0" cy="2362200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73" name="Line 3372"/>
              <p:cNvSpPr>
                <a:spLocks noChangeShapeType="1"/>
              </p:cNvSpPr>
              <p:nvPr/>
            </p:nvSpPr>
            <p:spPr bwMode="auto">
              <a:xfrm flipH="1">
                <a:off x="990600" y="2297484"/>
                <a:ext cx="1295400" cy="1295400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74" name="Line 3373"/>
              <p:cNvSpPr>
                <a:spLocks noChangeShapeType="1"/>
              </p:cNvSpPr>
              <p:nvPr/>
            </p:nvSpPr>
            <p:spPr bwMode="auto">
              <a:xfrm>
                <a:off x="2286000" y="2297484"/>
                <a:ext cx="4572000" cy="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375" name="Text Box 3374"/>
          <p:cNvSpPr txBox="1">
            <a:spLocks noChangeArrowheads="1"/>
          </p:cNvSpPr>
          <p:nvPr/>
        </p:nvSpPr>
        <p:spPr bwMode="auto">
          <a:xfrm>
            <a:off x="2915816" y="836712"/>
            <a:ext cx="1371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latin typeface="Times New Roman" pitchFamily="18" charset="0"/>
              </a:rPr>
              <a:t>20cm</a:t>
            </a:r>
          </a:p>
        </p:txBody>
      </p:sp>
      <p:sp>
        <p:nvSpPr>
          <p:cNvPr id="3376" name="Text Box 3375"/>
          <p:cNvSpPr txBox="1">
            <a:spLocks noChangeArrowheads="1"/>
          </p:cNvSpPr>
          <p:nvPr/>
        </p:nvSpPr>
        <p:spPr bwMode="auto">
          <a:xfrm>
            <a:off x="6778898" y="836712"/>
            <a:ext cx="14655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latin typeface="Times New Roman" pitchFamily="18" charset="0"/>
              </a:rPr>
              <a:t>16cm</a:t>
            </a:r>
          </a:p>
        </p:txBody>
      </p:sp>
      <p:sp>
        <p:nvSpPr>
          <p:cNvPr id="3377" name="Text Box 3376"/>
          <p:cNvSpPr txBox="1">
            <a:spLocks noChangeArrowheads="1"/>
          </p:cNvSpPr>
          <p:nvPr/>
        </p:nvSpPr>
        <p:spPr bwMode="auto">
          <a:xfrm>
            <a:off x="1979712" y="1486525"/>
            <a:ext cx="14756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latin typeface="Times New Roman" pitchFamily="18" charset="0"/>
              </a:rPr>
              <a:t>10cm</a:t>
            </a:r>
          </a:p>
        </p:txBody>
      </p:sp>
      <p:grpSp>
        <p:nvGrpSpPr>
          <p:cNvPr id="3379" name="Group 3394"/>
          <p:cNvGrpSpPr>
            <a:grpSpLocks/>
          </p:cNvGrpSpPr>
          <p:nvPr/>
        </p:nvGrpSpPr>
        <p:grpSpPr bwMode="auto">
          <a:xfrm>
            <a:off x="7380312" y="5445224"/>
            <a:ext cx="1763688" cy="967060"/>
            <a:chOff x="4860" y="2352"/>
            <a:chExt cx="768" cy="384"/>
          </a:xfrm>
        </p:grpSpPr>
        <p:sp>
          <p:nvSpPr>
            <p:cNvPr id="3380" name="AutoShape 3379"/>
            <p:cNvSpPr>
              <a:spLocks noChangeArrowheads="1"/>
            </p:cNvSpPr>
            <p:nvPr/>
          </p:nvSpPr>
          <p:spPr bwMode="auto">
            <a:xfrm>
              <a:off x="4896" y="2352"/>
              <a:ext cx="384" cy="384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1" name="Text Box 3380"/>
            <p:cNvSpPr txBox="1">
              <a:spLocks noChangeArrowheads="1"/>
            </p:cNvSpPr>
            <p:nvPr/>
          </p:nvSpPr>
          <p:spPr bwMode="auto">
            <a:xfrm>
              <a:off x="4860" y="2498"/>
              <a:ext cx="7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25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FFFFFF"/>
                  </a:solidFill>
                  <a:latin typeface="Times New Roman" pitchFamily="18" charset="0"/>
                </a:rPr>
                <a:t>  1</a:t>
              </a:r>
            </a:p>
            <a:p>
              <a:pPr fontAlgn="base">
                <a:lnSpc>
                  <a:spcPct val="25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FFFFFF"/>
                  </a:solidFill>
                  <a:latin typeface="Times New Roman" pitchFamily="18" charset="0"/>
                </a:rPr>
                <a:t>cm</a:t>
              </a:r>
              <a:r>
                <a:rPr lang="en-US" b="1" baseline="30000">
                  <a:solidFill>
                    <a:srgbClr val="FFFFFF"/>
                  </a:solidFill>
                  <a:latin typeface="Times New Roman" pitchFamily="18" charset="0"/>
                </a:rPr>
                <a:t>3</a:t>
              </a:r>
            </a:p>
          </p:txBody>
        </p:sp>
      </p:grpSp>
      <p:sp>
        <p:nvSpPr>
          <p:cNvPr id="3396" name="TextBox 3395"/>
          <p:cNvSpPr txBox="1"/>
          <p:nvPr/>
        </p:nvSpPr>
        <p:spPr>
          <a:xfrm>
            <a:off x="2051720" y="827722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397" name="TextBox 3396"/>
          <p:cNvSpPr txBox="1"/>
          <p:nvPr/>
        </p:nvSpPr>
        <p:spPr>
          <a:xfrm>
            <a:off x="5649416" y="836712"/>
            <a:ext cx="1370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398" name="TextBox 3397"/>
          <p:cNvSpPr txBox="1"/>
          <p:nvPr/>
        </p:nvSpPr>
        <p:spPr>
          <a:xfrm>
            <a:off x="1187624" y="148478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43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-3.61111E-6 0.7509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8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66 0.00556 L 0.05139 0.16991 C 0.07327 0.20463 0.08559 0.25648 0.08559 0.31042 C 0.08559 0.37199 0.07327 0.42083 0.05139 0.45556 L -0.04566 0.62014 " pathEditMode="relative" rAng="0" ptsTypes="FffFF">
                                      <p:cBhvr>
                                        <p:cTn id="34" dur="2000" fill="hold"/>
                                        <p:tgtEl>
                                          <p:spTgt spid="3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3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038 1.11111E-6 L -0.1 0.12199 C -0.07048 0.14792 -0.05399 0.18634 -0.05399 0.22662 C -0.05399 0.27222 -0.07048 0.30856 -0.1 0.33449 L -0.23038 0.45671 " pathEditMode="relative" rAng="0" ptsTypes="FffFF">
                                      <p:cBhvr>
                                        <p:cTn id="45" dur="2000" fill="hold"/>
                                        <p:tgtEl>
                                          <p:spTgt spid="3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9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75" grpId="0"/>
      <p:bldP spid="3375" grpId="1"/>
      <p:bldP spid="3376" grpId="0"/>
      <p:bldP spid="3376" grpId="1"/>
      <p:bldP spid="3377" grpId="0"/>
      <p:bldP spid="3377" grpId="1"/>
      <p:bldP spid="3396" grpId="0"/>
      <p:bldP spid="3397" grpId="0"/>
      <p:bldP spid="33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AutoShape 2"/>
          <p:cNvCxnSpPr>
            <a:cxnSpLocks noChangeShapeType="1"/>
          </p:cNvCxnSpPr>
          <p:nvPr/>
        </p:nvCxnSpPr>
        <p:spPr bwMode="auto">
          <a:xfrm>
            <a:off x="2209800" y="2667000"/>
            <a:ext cx="4648200" cy="0"/>
          </a:xfrm>
          <a:prstGeom prst="straightConnector1">
            <a:avLst/>
          </a:prstGeom>
          <a:noFill/>
          <a:ln w="38100">
            <a:solidFill>
              <a:srgbClr val="FF99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" name="AutoShape 3"/>
          <p:cNvCxnSpPr>
            <a:cxnSpLocks noChangeShapeType="1"/>
            <a:stCxn id="3368" idx="1"/>
          </p:cNvCxnSpPr>
          <p:nvPr/>
        </p:nvCxnSpPr>
        <p:spPr bwMode="auto">
          <a:xfrm>
            <a:off x="952500" y="3886201"/>
            <a:ext cx="4686300" cy="11112"/>
          </a:xfrm>
          <a:prstGeom prst="straightConnector1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H="1">
            <a:off x="990600" y="2667000"/>
            <a:ext cx="1219200" cy="1219200"/>
          </a:xfrm>
          <a:prstGeom prst="straightConnector1">
            <a:avLst/>
          </a:prstGeom>
          <a:noFill/>
          <a:ln w="38100">
            <a:solidFill>
              <a:srgbClr val="FF99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>
            <a:off x="5638800" y="2667000"/>
            <a:ext cx="1238250" cy="1219200"/>
          </a:xfrm>
          <a:prstGeom prst="straightConnector1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AutoShape 6"/>
          <p:cNvCxnSpPr>
            <a:cxnSpLocks noChangeShapeType="1"/>
          </p:cNvCxnSpPr>
          <p:nvPr/>
        </p:nvCxnSpPr>
        <p:spPr bwMode="auto">
          <a:xfrm flipH="1">
            <a:off x="2209800" y="228600"/>
            <a:ext cx="76200" cy="2438400"/>
          </a:xfrm>
          <a:prstGeom prst="straightConnector1">
            <a:avLst/>
          </a:prstGeom>
          <a:noFill/>
          <a:ln w="38100">
            <a:solidFill>
              <a:srgbClr val="FF99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AutoShape 7"/>
          <p:cNvCxnSpPr>
            <a:cxnSpLocks noChangeShapeType="1"/>
          </p:cNvCxnSpPr>
          <p:nvPr/>
        </p:nvCxnSpPr>
        <p:spPr bwMode="auto">
          <a:xfrm>
            <a:off x="6858000" y="228600"/>
            <a:ext cx="1588" cy="2438400"/>
          </a:xfrm>
          <a:prstGeom prst="straightConnector1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133600" y="2362200"/>
            <a:ext cx="381000" cy="3810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2362200" y="2362200"/>
            <a:ext cx="381000" cy="3810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2590800" y="2362200"/>
            <a:ext cx="381000" cy="3810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2819400" y="2362200"/>
            <a:ext cx="381000" cy="3810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3048000" y="2362200"/>
            <a:ext cx="381000" cy="3810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3276600" y="2362200"/>
            <a:ext cx="381000" cy="3810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3505200" y="2362200"/>
            <a:ext cx="381000" cy="3810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3733800" y="2362200"/>
            <a:ext cx="381000" cy="3810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3962400" y="2362200"/>
            <a:ext cx="381000" cy="3810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4191000" y="2362200"/>
            <a:ext cx="381000" cy="3810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4648200" y="2362200"/>
            <a:ext cx="381000" cy="3810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4876800" y="2362200"/>
            <a:ext cx="381000" cy="3810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5105400" y="2362200"/>
            <a:ext cx="381000" cy="3810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5334000" y="2362200"/>
            <a:ext cx="381000" cy="3810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5562600" y="2362200"/>
            <a:ext cx="381000" cy="3810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AutoShape 24"/>
          <p:cNvSpPr>
            <a:spLocks noChangeArrowheads="1"/>
          </p:cNvSpPr>
          <p:nvPr/>
        </p:nvSpPr>
        <p:spPr bwMode="auto">
          <a:xfrm>
            <a:off x="5791200" y="2362200"/>
            <a:ext cx="381000" cy="3810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" name="AutoShape 25"/>
          <p:cNvSpPr>
            <a:spLocks noChangeArrowheads="1"/>
          </p:cNvSpPr>
          <p:nvPr/>
        </p:nvSpPr>
        <p:spPr bwMode="auto">
          <a:xfrm>
            <a:off x="6019800" y="2362200"/>
            <a:ext cx="381000" cy="3810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" name="AutoShape 26"/>
          <p:cNvSpPr>
            <a:spLocks noChangeArrowheads="1"/>
          </p:cNvSpPr>
          <p:nvPr/>
        </p:nvSpPr>
        <p:spPr bwMode="auto">
          <a:xfrm>
            <a:off x="6248400" y="2362200"/>
            <a:ext cx="381000" cy="3810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" name="AutoShape 27"/>
          <p:cNvSpPr>
            <a:spLocks noChangeArrowheads="1"/>
          </p:cNvSpPr>
          <p:nvPr/>
        </p:nvSpPr>
        <p:spPr bwMode="auto">
          <a:xfrm>
            <a:off x="6477000" y="2362200"/>
            <a:ext cx="381000" cy="3810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8" name="Group 28"/>
          <p:cNvGrpSpPr>
            <a:grpSpLocks/>
          </p:cNvGrpSpPr>
          <p:nvPr/>
        </p:nvGrpSpPr>
        <p:grpSpPr bwMode="auto">
          <a:xfrm>
            <a:off x="2057400" y="2438400"/>
            <a:ext cx="4724400" cy="381000"/>
            <a:chOff x="1296" y="1152"/>
            <a:chExt cx="2976" cy="240"/>
          </a:xfrm>
        </p:grpSpPr>
        <p:sp>
          <p:nvSpPr>
            <p:cNvPr id="29" name="AutoShape 29"/>
            <p:cNvSpPr>
              <a:spLocks noChangeArrowheads="1"/>
            </p:cNvSpPr>
            <p:nvPr/>
          </p:nvSpPr>
          <p:spPr bwMode="auto">
            <a:xfrm>
              <a:off x="1296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" name="AutoShape 30"/>
            <p:cNvSpPr>
              <a:spLocks noChangeArrowheads="1"/>
            </p:cNvSpPr>
            <p:nvPr/>
          </p:nvSpPr>
          <p:spPr bwMode="auto">
            <a:xfrm>
              <a:off x="1440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" name="AutoShape 31"/>
            <p:cNvSpPr>
              <a:spLocks noChangeArrowheads="1"/>
            </p:cNvSpPr>
            <p:nvPr/>
          </p:nvSpPr>
          <p:spPr bwMode="auto">
            <a:xfrm>
              <a:off x="1584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" name="AutoShape 32"/>
            <p:cNvSpPr>
              <a:spLocks noChangeArrowheads="1"/>
            </p:cNvSpPr>
            <p:nvPr/>
          </p:nvSpPr>
          <p:spPr bwMode="auto">
            <a:xfrm>
              <a:off x="1728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" name="AutoShape 33"/>
            <p:cNvSpPr>
              <a:spLocks noChangeArrowheads="1"/>
            </p:cNvSpPr>
            <p:nvPr/>
          </p:nvSpPr>
          <p:spPr bwMode="auto">
            <a:xfrm>
              <a:off x="1872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" name="AutoShape 34"/>
            <p:cNvSpPr>
              <a:spLocks noChangeArrowheads="1"/>
            </p:cNvSpPr>
            <p:nvPr/>
          </p:nvSpPr>
          <p:spPr bwMode="auto">
            <a:xfrm>
              <a:off x="2016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" name="AutoShape 35"/>
            <p:cNvSpPr>
              <a:spLocks noChangeArrowheads="1"/>
            </p:cNvSpPr>
            <p:nvPr/>
          </p:nvSpPr>
          <p:spPr bwMode="auto">
            <a:xfrm>
              <a:off x="2160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" name="AutoShape 36"/>
            <p:cNvSpPr>
              <a:spLocks noChangeArrowheads="1"/>
            </p:cNvSpPr>
            <p:nvPr/>
          </p:nvSpPr>
          <p:spPr bwMode="auto">
            <a:xfrm>
              <a:off x="2304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" name="AutoShape 37"/>
            <p:cNvSpPr>
              <a:spLocks noChangeArrowheads="1"/>
            </p:cNvSpPr>
            <p:nvPr/>
          </p:nvSpPr>
          <p:spPr bwMode="auto">
            <a:xfrm>
              <a:off x="2448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8" name="AutoShape 38"/>
            <p:cNvSpPr>
              <a:spLocks noChangeArrowheads="1"/>
            </p:cNvSpPr>
            <p:nvPr/>
          </p:nvSpPr>
          <p:spPr bwMode="auto">
            <a:xfrm>
              <a:off x="2592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" name="AutoShape 39"/>
            <p:cNvSpPr>
              <a:spLocks noChangeArrowheads="1"/>
            </p:cNvSpPr>
            <p:nvPr/>
          </p:nvSpPr>
          <p:spPr bwMode="auto">
            <a:xfrm>
              <a:off x="2736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" name="AutoShape 40"/>
            <p:cNvSpPr>
              <a:spLocks noChangeArrowheads="1"/>
            </p:cNvSpPr>
            <p:nvPr/>
          </p:nvSpPr>
          <p:spPr bwMode="auto">
            <a:xfrm>
              <a:off x="2880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" name="AutoShape 41"/>
            <p:cNvSpPr>
              <a:spLocks noChangeArrowheads="1"/>
            </p:cNvSpPr>
            <p:nvPr/>
          </p:nvSpPr>
          <p:spPr bwMode="auto">
            <a:xfrm>
              <a:off x="3024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" name="AutoShape 42"/>
            <p:cNvSpPr>
              <a:spLocks noChangeArrowheads="1"/>
            </p:cNvSpPr>
            <p:nvPr/>
          </p:nvSpPr>
          <p:spPr bwMode="auto">
            <a:xfrm>
              <a:off x="3168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" name="AutoShape 43"/>
            <p:cNvSpPr>
              <a:spLocks noChangeArrowheads="1"/>
            </p:cNvSpPr>
            <p:nvPr/>
          </p:nvSpPr>
          <p:spPr bwMode="auto">
            <a:xfrm>
              <a:off x="3312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" name="AutoShape 44"/>
            <p:cNvSpPr>
              <a:spLocks noChangeArrowheads="1"/>
            </p:cNvSpPr>
            <p:nvPr/>
          </p:nvSpPr>
          <p:spPr bwMode="auto">
            <a:xfrm>
              <a:off x="3456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" name="AutoShape 45"/>
            <p:cNvSpPr>
              <a:spLocks noChangeArrowheads="1"/>
            </p:cNvSpPr>
            <p:nvPr/>
          </p:nvSpPr>
          <p:spPr bwMode="auto">
            <a:xfrm>
              <a:off x="3600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" name="AutoShape 46"/>
            <p:cNvSpPr>
              <a:spLocks noChangeArrowheads="1"/>
            </p:cNvSpPr>
            <p:nvPr/>
          </p:nvSpPr>
          <p:spPr bwMode="auto">
            <a:xfrm>
              <a:off x="3744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" name="AutoShape 47"/>
            <p:cNvSpPr>
              <a:spLocks noChangeArrowheads="1"/>
            </p:cNvSpPr>
            <p:nvPr/>
          </p:nvSpPr>
          <p:spPr bwMode="auto">
            <a:xfrm>
              <a:off x="3888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8" name="AutoShape 48"/>
            <p:cNvSpPr>
              <a:spLocks noChangeArrowheads="1"/>
            </p:cNvSpPr>
            <p:nvPr/>
          </p:nvSpPr>
          <p:spPr bwMode="auto">
            <a:xfrm>
              <a:off x="4032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9" name="Group 49"/>
          <p:cNvGrpSpPr>
            <a:grpSpLocks/>
          </p:cNvGrpSpPr>
          <p:nvPr/>
        </p:nvGrpSpPr>
        <p:grpSpPr bwMode="auto">
          <a:xfrm>
            <a:off x="1981200" y="2514600"/>
            <a:ext cx="4724400" cy="381000"/>
            <a:chOff x="1248" y="1392"/>
            <a:chExt cx="2976" cy="240"/>
          </a:xfrm>
        </p:grpSpPr>
        <p:sp>
          <p:nvSpPr>
            <p:cNvPr id="50" name="AutoShape 50"/>
            <p:cNvSpPr>
              <a:spLocks noChangeArrowheads="1"/>
            </p:cNvSpPr>
            <p:nvPr/>
          </p:nvSpPr>
          <p:spPr bwMode="auto">
            <a:xfrm>
              <a:off x="1248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" name="AutoShape 51"/>
            <p:cNvSpPr>
              <a:spLocks noChangeArrowheads="1"/>
            </p:cNvSpPr>
            <p:nvPr/>
          </p:nvSpPr>
          <p:spPr bwMode="auto">
            <a:xfrm>
              <a:off x="1392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2" name="AutoShape 52"/>
            <p:cNvSpPr>
              <a:spLocks noChangeArrowheads="1"/>
            </p:cNvSpPr>
            <p:nvPr/>
          </p:nvSpPr>
          <p:spPr bwMode="auto">
            <a:xfrm>
              <a:off x="1536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" name="AutoShape 53"/>
            <p:cNvSpPr>
              <a:spLocks noChangeArrowheads="1"/>
            </p:cNvSpPr>
            <p:nvPr/>
          </p:nvSpPr>
          <p:spPr bwMode="auto">
            <a:xfrm>
              <a:off x="1680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4" name="AutoShape 54"/>
            <p:cNvSpPr>
              <a:spLocks noChangeArrowheads="1"/>
            </p:cNvSpPr>
            <p:nvPr/>
          </p:nvSpPr>
          <p:spPr bwMode="auto">
            <a:xfrm>
              <a:off x="1824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" name="AutoShape 55"/>
            <p:cNvSpPr>
              <a:spLocks noChangeArrowheads="1"/>
            </p:cNvSpPr>
            <p:nvPr/>
          </p:nvSpPr>
          <p:spPr bwMode="auto">
            <a:xfrm>
              <a:off x="1968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6" name="AutoShape 56"/>
            <p:cNvSpPr>
              <a:spLocks noChangeArrowheads="1"/>
            </p:cNvSpPr>
            <p:nvPr/>
          </p:nvSpPr>
          <p:spPr bwMode="auto">
            <a:xfrm>
              <a:off x="2112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7" name="AutoShape 57"/>
            <p:cNvSpPr>
              <a:spLocks noChangeArrowheads="1"/>
            </p:cNvSpPr>
            <p:nvPr/>
          </p:nvSpPr>
          <p:spPr bwMode="auto">
            <a:xfrm>
              <a:off x="2256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8" name="AutoShape 58"/>
            <p:cNvSpPr>
              <a:spLocks noChangeArrowheads="1"/>
            </p:cNvSpPr>
            <p:nvPr/>
          </p:nvSpPr>
          <p:spPr bwMode="auto">
            <a:xfrm>
              <a:off x="2400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9" name="AutoShape 59"/>
            <p:cNvSpPr>
              <a:spLocks noChangeArrowheads="1"/>
            </p:cNvSpPr>
            <p:nvPr/>
          </p:nvSpPr>
          <p:spPr bwMode="auto">
            <a:xfrm>
              <a:off x="2544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0" name="AutoShape 60"/>
            <p:cNvSpPr>
              <a:spLocks noChangeArrowheads="1"/>
            </p:cNvSpPr>
            <p:nvPr/>
          </p:nvSpPr>
          <p:spPr bwMode="auto">
            <a:xfrm>
              <a:off x="2688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1" name="AutoShape 61"/>
            <p:cNvSpPr>
              <a:spLocks noChangeArrowheads="1"/>
            </p:cNvSpPr>
            <p:nvPr/>
          </p:nvSpPr>
          <p:spPr bwMode="auto">
            <a:xfrm>
              <a:off x="2832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" name="AutoShape 62"/>
            <p:cNvSpPr>
              <a:spLocks noChangeArrowheads="1"/>
            </p:cNvSpPr>
            <p:nvPr/>
          </p:nvSpPr>
          <p:spPr bwMode="auto">
            <a:xfrm>
              <a:off x="2976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3" name="AutoShape 63"/>
            <p:cNvSpPr>
              <a:spLocks noChangeArrowheads="1"/>
            </p:cNvSpPr>
            <p:nvPr/>
          </p:nvSpPr>
          <p:spPr bwMode="auto">
            <a:xfrm>
              <a:off x="3120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4" name="AutoShape 64"/>
            <p:cNvSpPr>
              <a:spLocks noChangeArrowheads="1"/>
            </p:cNvSpPr>
            <p:nvPr/>
          </p:nvSpPr>
          <p:spPr bwMode="auto">
            <a:xfrm>
              <a:off x="3264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5" name="AutoShape 65"/>
            <p:cNvSpPr>
              <a:spLocks noChangeArrowheads="1"/>
            </p:cNvSpPr>
            <p:nvPr/>
          </p:nvSpPr>
          <p:spPr bwMode="auto">
            <a:xfrm>
              <a:off x="3408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6" name="AutoShape 66"/>
            <p:cNvSpPr>
              <a:spLocks noChangeArrowheads="1"/>
            </p:cNvSpPr>
            <p:nvPr/>
          </p:nvSpPr>
          <p:spPr bwMode="auto">
            <a:xfrm>
              <a:off x="3552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7" name="AutoShape 67"/>
            <p:cNvSpPr>
              <a:spLocks noChangeArrowheads="1"/>
            </p:cNvSpPr>
            <p:nvPr/>
          </p:nvSpPr>
          <p:spPr bwMode="auto">
            <a:xfrm>
              <a:off x="3696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" name="AutoShape 68"/>
            <p:cNvSpPr>
              <a:spLocks noChangeArrowheads="1"/>
            </p:cNvSpPr>
            <p:nvPr/>
          </p:nvSpPr>
          <p:spPr bwMode="auto">
            <a:xfrm>
              <a:off x="3840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" name="AutoShape 69"/>
            <p:cNvSpPr>
              <a:spLocks noChangeArrowheads="1"/>
            </p:cNvSpPr>
            <p:nvPr/>
          </p:nvSpPr>
          <p:spPr bwMode="auto">
            <a:xfrm>
              <a:off x="3984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0" name="Group 70"/>
          <p:cNvGrpSpPr>
            <a:grpSpLocks/>
          </p:cNvGrpSpPr>
          <p:nvPr/>
        </p:nvGrpSpPr>
        <p:grpSpPr bwMode="auto">
          <a:xfrm>
            <a:off x="1905000" y="2590800"/>
            <a:ext cx="4724400" cy="381000"/>
            <a:chOff x="672" y="3216"/>
            <a:chExt cx="2976" cy="240"/>
          </a:xfrm>
        </p:grpSpPr>
        <p:sp>
          <p:nvSpPr>
            <p:cNvPr id="71" name="AutoShape 71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2" name="AutoShape 72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3" name="AutoShape 73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" name="AutoShape 74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" name="AutoShape 75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" name="AutoShape 76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" name="AutoShape 77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" name="AutoShape 78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" name="AutoShape 79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0" name="AutoShape 80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1" name="AutoShape 81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2" name="AutoShape 82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3" name="AutoShape 83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4" name="AutoShape 84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5" name="AutoShape 85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6" name="AutoShape 86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7" name="AutoShape 87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8" name="AutoShape 88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9" name="AutoShape 89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0" name="AutoShape 90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91" name="Group 91"/>
          <p:cNvGrpSpPr>
            <a:grpSpLocks/>
          </p:cNvGrpSpPr>
          <p:nvPr/>
        </p:nvGrpSpPr>
        <p:grpSpPr bwMode="auto">
          <a:xfrm>
            <a:off x="1828800" y="2667000"/>
            <a:ext cx="4724400" cy="381000"/>
            <a:chOff x="672" y="3216"/>
            <a:chExt cx="2976" cy="240"/>
          </a:xfrm>
        </p:grpSpPr>
        <p:sp>
          <p:nvSpPr>
            <p:cNvPr id="92" name="AutoShape 92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3" name="AutoShape 93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4" name="AutoShape 94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5" name="AutoShape 95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6" name="AutoShape 96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7" name="AutoShape 97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8" name="AutoShape 98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9" name="AutoShape 99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0" name="AutoShape 100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1" name="AutoShape 101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" name="AutoShape 102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" name="AutoShape 103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4" name="AutoShape 104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5" name="AutoShape 105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6" name="AutoShape 106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7" name="AutoShape 107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8" name="AutoShape 108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9" name="AutoShape 109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0" name="AutoShape 110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1" name="AutoShape 111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12" name="Group 112"/>
          <p:cNvGrpSpPr>
            <a:grpSpLocks/>
          </p:cNvGrpSpPr>
          <p:nvPr/>
        </p:nvGrpSpPr>
        <p:grpSpPr bwMode="auto">
          <a:xfrm>
            <a:off x="1752600" y="2743200"/>
            <a:ext cx="4724400" cy="381000"/>
            <a:chOff x="672" y="3216"/>
            <a:chExt cx="2976" cy="240"/>
          </a:xfrm>
        </p:grpSpPr>
        <p:sp>
          <p:nvSpPr>
            <p:cNvPr id="113" name="AutoShape 113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4" name="AutoShape 114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5" name="AutoShape 115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6" name="AutoShape 116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7" name="AutoShape 117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8" name="AutoShape 118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9" name="AutoShape 119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0" name="AutoShape 120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1" name="AutoShape 121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2" name="AutoShape 122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3" name="AutoShape 123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4" name="AutoShape 124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5" name="AutoShape 125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6" name="AutoShape 126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7" name="AutoShape 127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8" name="AutoShape 128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9" name="AutoShape 129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0" name="AutoShape 130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1" name="AutoShape 131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2" name="AutoShape 132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33" name="Group 133"/>
          <p:cNvGrpSpPr>
            <a:grpSpLocks/>
          </p:cNvGrpSpPr>
          <p:nvPr/>
        </p:nvGrpSpPr>
        <p:grpSpPr bwMode="auto">
          <a:xfrm>
            <a:off x="1676400" y="2819400"/>
            <a:ext cx="4724400" cy="381000"/>
            <a:chOff x="672" y="3216"/>
            <a:chExt cx="2976" cy="240"/>
          </a:xfrm>
        </p:grpSpPr>
        <p:sp>
          <p:nvSpPr>
            <p:cNvPr id="134" name="AutoShape 134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" name="AutoShape 135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" name="AutoShape 136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7" name="AutoShape 137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8" name="AutoShape 138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9" name="AutoShape 139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0" name="AutoShape 140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1" name="AutoShape 141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2" name="AutoShape 142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" name="AutoShape 143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4" name="AutoShape 144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5" name="AutoShape 145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6" name="AutoShape 146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7" name="AutoShape 147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8" name="AutoShape 148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9" name="AutoShape 149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0" name="AutoShape 150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1" name="AutoShape 151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2" name="AutoShape 152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" name="AutoShape 153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54" name="Group 154"/>
          <p:cNvGrpSpPr>
            <a:grpSpLocks/>
          </p:cNvGrpSpPr>
          <p:nvPr/>
        </p:nvGrpSpPr>
        <p:grpSpPr bwMode="auto">
          <a:xfrm>
            <a:off x="1600200" y="2895600"/>
            <a:ext cx="4724400" cy="381000"/>
            <a:chOff x="672" y="3216"/>
            <a:chExt cx="2976" cy="240"/>
          </a:xfrm>
        </p:grpSpPr>
        <p:sp>
          <p:nvSpPr>
            <p:cNvPr id="155" name="AutoShape 155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6" name="AutoShape 156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7" name="AutoShape 157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8" name="AutoShape 158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9" name="AutoShape 159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0" name="AutoShape 160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1" name="AutoShape 161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2" name="AutoShape 162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3" name="AutoShape 163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" name="AutoShape 164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5" name="AutoShape 165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6" name="AutoShape 166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7" name="AutoShape 167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8" name="AutoShape 168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" name="AutoShape 169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" name="AutoShape 170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1" name="AutoShape 171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2" name="AutoShape 172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3" name="AutoShape 173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4" name="AutoShape 174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75" name="Group 175"/>
          <p:cNvGrpSpPr>
            <a:grpSpLocks/>
          </p:cNvGrpSpPr>
          <p:nvPr/>
        </p:nvGrpSpPr>
        <p:grpSpPr bwMode="auto">
          <a:xfrm>
            <a:off x="1524000" y="2971800"/>
            <a:ext cx="4724400" cy="381000"/>
            <a:chOff x="672" y="3216"/>
            <a:chExt cx="2976" cy="240"/>
          </a:xfrm>
        </p:grpSpPr>
        <p:sp>
          <p:nvSpPr>
            <p:cNvPr id="176" name="AutoShape 176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7" name="AutoShape 177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8" name="AutoShape 178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9" name="AutoShape 179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0" name="AutoShape 180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1" name="AutoShape 181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2" name="AutoShape 182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3" name="AutoShape 183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" name="AutoShape 184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5" name="AutoShape 185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6" name="AutoShape 186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7" name="AutoShape 187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8" name="AutoShape 188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9" name="AutoShape 189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0" name="AutoShape 190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1" name="AutoShape 191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2" name="AutoShape 192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3" name="AutoShape 193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4" name="AutoShape 194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5" name="AutoShape 195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96" name="Group 196"/>
          <p:cNvGrpSpPr>
            <a:grpSpLocks/>
          </p:cNvGrpSpPr>
          <p:nvPr/>
        </p:nvGrpSpPr>
        <p:grpSpPr bwMode="auto">
          <a:xfrm>
            <a:off x="1447800" y="3048000"/>
            <a:ext cx="4724400" cy="381000"/>
            <a:chOff x="672" y="3216"/>
            <a:chExt cx="2976" cy="240"/>
          </a:xfrm>
        </p:grpSpPr>
        <p:sp>
          <p:nvSpPr>
            <p:cNvPr id="197" name="AutoShape 197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8" name="AutoShape 198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9" name="AutoShape 199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0" name="AutoShape 200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1" name="AutoShape 201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2" name="AutoShape 202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" name="AutoShape 203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4" name="AutoShape 204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5" name="AutoShape 205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6" name="AutoShape 206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7" name="AutoShape 207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8" name="AutoShape 208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9" name="AutoShape 209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0" name="AutoShape 210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1" name="AutoShape 211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2" name="AutoShape 212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3" name="AutoShape 213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4" name="AutoShape 214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5" name="AutoShape 215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6" name="AutoShape 216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17" name="Group 217"/>
          <p:cNvGrpSpPr>
            <a:grpSpLocks/>
          </p:cNvGrpSpPr>
          <p:nvPr/>
        </p:nvGrpSpPr>
        <p:grpSpPr bwMode="auto">
          <a:xfrm>
            <a:off x="1371600" y="3124200"/>
            <a:ext cx="4724400" cy="381000"/>
            <a:chOff x="672" y="3216"/>
            <a:chExt cx="2976" cy="240"/>
          </a:xfrm>
        </p:grpSpPr>
        <p:sp>
          <p:nvSpPr>
            <p:cNvPr id="218" name="AutoShape 218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9" name="AutoShape 219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0" name="AutoShape 220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1" name="AutoShape 221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2" name="AutoShape 222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3" name="AutoShape 223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4" name="AutoShape 224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5" name="AutoShape 225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6" name="AutoShape 226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7" name="AutoShape 227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8" name="AutoShape 228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9" name="AutoShape 229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0" name="AutoShape 230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1" name="AutoShape 231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2" name="AutoShape 232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3" name="AutoShape 233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4" name="AutoShape 234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5" name="AutoShape 235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" name="AutoShape 236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" name="AutoShape 237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38" name="Group 238"/>
          <p:cNvGrpSpPr>
            <a:grpSpLocks/>
          </p:cNvGrpSpPr>
          <p:nvPr/>
        </p:nvGrpSpPr>
        <p:grpSpPr bwMode="auto">
          <a:xfrm>
            <a:off x="1295400" y="3200400"/>
            <a:ext cx="4724400" cy="381000"/>
            <a:chOff x="672" y="3216"/>
            <a:chExt cx="2976" cy="240"/>
          </a:xfrm>
        </p:grpSpPr>
        <p:sp>
          <p:nvSpPr>
            <p:cNvPr id="239" name="AutoShape 239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0" name="AutoShape 240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1" name="AutoShape 241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2" name="AutoShape 242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3" name="AutoShape 243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4" name="AutoShape 244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5" name="AutoShape 245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6" name="AutoShape 246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7" name="AutoShape 247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8" name="AutoShape 248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9" name="AutoShape 249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0" name="AutoShape 250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1" name="AutoShape 251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2" name="AutoShape 252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3" name="AutoShape 253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4" name="AutoShape 254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5" name="AutoShape 255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6" name="AutoShape 256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7" name="AutoShape 257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8" name="AutoShape 258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59" name="Group 259"/>
          <p:cNvGrpSpPr>
            <a:grpSpLocks/>
          </p:cNvGrpSpPr>
          <p:nvPr/>
        </p:nvGrpSpPr>
        <p:grpSpPr bwMode="auto">
          <a:xfrm>
            <a:off x="1219200" y="3276600"/>
            <a:ext cx="4724400" cy="381000"/>
            <a:chOff x="672" y="3216"/>
            <a:chExt cx="2976" cy="240"/>
          </a:xfrm>
        </p:grpSpPr>
        <p:sp>
          <p:nvSpPr>
            <p:cNvPr id="260" name="AutoShape 260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1" name="AutoShape 261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2" name="AutoShape 262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3" name="AutoShape 263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4" name="AutoShape 264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5" name="AutoShape 265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6" name="AutoShape 266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" name="AutoShape 267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" name="AutoShape 268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" name="AutoShape 269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" name="AutoShape 270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1" name="AutoShape 271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2" name="AutoShape 272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3" name="AutoShape 273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4" name="AutoShape 274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5" name="AutoShape 275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6" name="AutoShape 276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7" name="AutoShape 277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8" name="AutoShape 278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9" name="AutoShape 279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80" name="Group 280"/>
          <p:cNvGrpSpPr>
            <a:grpSpLocks/>
          </p:cNvGrpSpPr>
          <p:nvPr/>
        </p:nvGrpSpPr>
        <p:grpSpPr bwMode="auto">
          <a:xfrm>
            <a:off x="1143000" y="3352800"/>
            <a:ext cx="4724400" cy="381000"/>
            <a:chOff x="672" y="3216"/>
            <a:chExt cx="2976" cy="240"/>
          </a:xfrm>
        </p:grpSpPr>
        <p:sp>
          <p:nvSpPr>
            <p:cNvPr id="281" name="AutoShape 281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2" name="AutoShape 282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3" name="AutoShape 283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4" name="AutoShape 284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5" name="AutoShape 285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6" name="AutoShape 286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7" name="AutoShape 287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8" name="AutoShape 288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9" name="AutoShape 289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0" name="AutoShape 290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1" name="AutoShape 291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2" name="AutoShape 292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3" name="AutoShape 293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4" name="AutoShape 294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5" name="AutoShape 295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6" name="AutoShape 296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" name="AutoShape 297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8" name="AutoShape 298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9" name="AutoShape 299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0" name="AutoShape 300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01" name="Group 301"/>
          <p:cNvGrpSpPr>
            <a:grpSpLocks/>
          </p:cNvGrpSpPr>
          <p:nvPr/>
        </p:nvGrpSpPr>
        <p:grpSpPr bwMode="auto">
          <a:xfrm>
            <a:off x="1066800" y="3429000"/>
            <a:ext cx="4724400" cy="381000"/>
            <a:chOff x="672" y="3216"/>
            <a:chExt cx="2976" cy="240"/>
          </a:xfrm>
        </p:grpSpPr>
        <p:sp>
          <p:nvSpPr>
            <p:cNvPr id="302" name="AutoShape 302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3" name="AutoShape 303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" name="AutoShape 304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5" name="AutoShape 305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6" name="AutoShape 306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" name="AutoShape 307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8" name="AutoShape 308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9" name="AutoShape 309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0" name="AutoShape 310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1" name="AutoShape 311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2" name="AutoShape 312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3" name="AutoShape 313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4" name="AutoShape 314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5" name="AutoShape 315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6" name="AutoShape 316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" name="AutoShape 317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8" name="AutoShape 318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9" name="AutoShape 319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0" name="AutoShape 320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1" name="AutoShape 321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22" name="Group 322"/>
          <p:cNvGrpSpPr>
            <a:grpSpLocks/>
          </p:cNvGrpSpPr>
          <p:nvPr/>
        </p:nvGrpSpPr>
        <p:grpSpPr bwMode="auto">
          <a:xfrm>
            <a:off x="990600" y="3505200"/>
            <a:ext cx="4724400" cy="381000"/>
            <a:chOff x="672" y="3216"/>
            <a:chExt cx="2976" cy="240"/>
          </a:xfrm>
        </p:grpSpPr>
        <p:sp>
          <p:nvSpPr>
            <p:cNvPr id="323" name="AutoShape 323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4" name="AutoShape 324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5" name="AutoShape 325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6" name="AutoShape 326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" name="AutoShape 327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" name="AutoShape 328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" name="AutoShape 329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" name="AutoShape 330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" name="AutoShape 331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" name="AutoShape 332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" name="AutoShape 333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" name="AutoShape 334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" name="AutoShape 335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" name="AutoShape 336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7" name="AutoShape 337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" name="AutoShape 338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9" name="AutoShape 339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0" name="AutoShape 340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1" name="AutoShape 341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2" name="AutoShape 342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43" name="Group 343"/>
          <p:cNvGrpSpPr>
            <a:grpSpLocks/>
          </p:cNvGrpSpPr>
          <p:nvPr/>
        </p:nvGrpSpPr>
        <p:grpSpPr bwMode="auto">
          <a:xfrm>
            <a:off x="990600" y="2133600"/>
            <a:ext cx="5867400" cy="1524000"/>
            <a:chOff x="624" y="960"/>
            <a:chExt cx="3696" cy="960"/>
          </a:xfrm>
        </p:grpSpPr>
        <p:sp>
          <p:nvSpPr>
            <p:cNvPr id="344" name="AutoShape 344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5" name="AutoShape 345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6" name="AutoShape 346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7" name="AutoShape 347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" name="AutoShape 348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9" name="AutoShape 349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0" name="AutoShape 350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1" name="AutoShape 351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2" name="AutoShape 352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3" name="AutoShape 353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4" name="AutoShape 354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5" name="AutoShape 355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6" name="AutoShape 356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7" name="AutoShape 357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" name="AutoShape 358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9" name="AutoShape 359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0" name="AutoShape 360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1" name="AutoShape 361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2" name="AutoShape 362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3" name="AutoShape 363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64" name="Group 364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659" name="AutoShape 365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0" name="AutoShape 36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1" name="AutoShape 367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2" name="AutoShape 368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3" name="AutoShape 369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4" name="AutoShape 37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" name="AutoShape 371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6" name="AutoShape 372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7" name="AutoShape 373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8" name="AutoShape 37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9" name="AutoShape 375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0" name="AutoShape 37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1" name="AutoShape 377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2" name="AutoShape 37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3" name="AutoShape 379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4" name="AutoShape 38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5" name="AutoShape 381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" name="AutoShape 382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7" name="AutoShape 383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8" name="AutoShape 384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65" name="Group 385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639" name="AutoShape 386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0" name="AutoShape 387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1" name="AutoShape 388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2" name="AutoShape 389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3" name="AutoShape 390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4" name="AutoShape 391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" name="AutoShape 392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6" name="AutoShape 393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7" name="AutoShape 394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8" name="AutoShape 395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9" name="AutoShape 396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0" name="AutoShape 397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1" name="AutoShape 398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2" name="AutoShape 399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3" name="AutoShape 400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4" name="AutoShape 401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" name="AutoShape 402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6" name="AutoShape 403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7" name="AutoShape 404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8" name="AutoShape 405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66" name="Group 406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619" name="AutoShape 40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0" name="AutoShape 40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1" name="AutoShape 40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2" name="AutoShape 41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3" name="AutoShape 41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" name="AutoShape 41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5" name="AutoShape 41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6" name="AutoShape 41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7" name="AutoShape 41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8" name="AutoShape 41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9" name="AutoShape 41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0" name="AutoShape 41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1" name="AutoShape 41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2" name="AutoShape 42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3" name="AutoShape 42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4" name="AutoShape 42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" name="AutoShape 42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6" name="AutoShape 42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7" name="AutoShape 42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8" name="AutoShape 42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67" name="Group 427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599" name="AutoShape 42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0" name="AutoShape 42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1" name="AutoShape 43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2" name="AutoShape 43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3" name="AutoShape 43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" name="AutoShape 43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5" name="AutoShape 43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6" name="AutoShape 43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7" name="AutoShape 43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8" name="AutoShape 43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9" name="AutoShape 43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0" name="AutoShape 43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1" name="AutoShape 44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2" name="AutoShape 44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3" name="AutoShape 44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" name="AutoShape 44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5" name="AutoShape 44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6" name="AutoShape 44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7" name="AutoShape 44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8" name="AutoShape 44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68" name="Group 448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579" name="AutoShape 44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0" name="AutoShape 45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1" name="AutoShape 45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2" name="AutoShape 45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" name="AutoShape 45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4" name="AutoShape 45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5" name="AutoShape 45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6" name="AutoShape 45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7" name="AutoShape 45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8" name="AutoShape 45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9" name="AutoShape 45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0" name="AutoShape 46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1" name="AutoShape 46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2" name="AutoShape 46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3" name="AutoShape 46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" name="AutoShape 46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5" name="AutoShape 46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6" name="AutoShape 46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7" name="AutoShape 46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8" name="AutoShape 46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69" name="Group 469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559" name="AutoShape 47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0" name="AutoShape 47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1" name="AutoShape 47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2" name="AutoShape 47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3" name="AutoShape 47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4" name="AutoShape 47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5" name="AutoShape 47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6" name="AutoShape 47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7" name="AutoShape 47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8" name="AutoShape 47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9" name="AutoShape 48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0" name="AutoShape 48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1" name="AutoShape 48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2" name="AutoShape 48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3" name="AutoShape 48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4" name="AutoShape 48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5" name="AutoShape 48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6" name="AutoShape 48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7" name="AutoShape 48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8" name="AutoShape 48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0" name="Group 490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539" name="AutoShape 49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0" name="AutoShape 49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1" name="AutoShape 49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2" name="AutoShape 49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3" name="AutoShape 49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4" name="AutoShape 49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5" name="AutoShape 49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6" name="AutoShape 49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7" name="AutoShape 49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8" name="AutoShape 50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9" name="AutoShape 50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0" name="AutoShape 50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1" name="AutoShape 50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2" name="AutoShape 50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3" name="AutoShape 50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4" name="AutoShape 50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5" name="AutoShape 50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6" name="AutoShape 50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7" name="AutoShape 50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8" name="AutoShape 51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1" name="Group 511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519" name="AutoShape 51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0" name="AutoShape 51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1" name="AutoShape 51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2" name="AutoShape 51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3" name="AutoShape 51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4" name="AutoShape 51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5" name="AutoShape 51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6" name="AutoShape 51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7" name="AutoShape 52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8" name="AutoShape 52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9" name="AutoShape 52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0" name="AutoShape 52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1" name="AutoShape 52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2" name="AutoShape 52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3" name="AutoShape 52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" name="AutoShape 52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5" name="AutoShape 52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6" name="AutoShape 52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7" name="AutoShape 53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8" name="AutoShape 53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2" name="Group 532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499" name="AutoShape 53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0" name="AutoShape 53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1" name="AutoShape 53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2" name="AutoShape 53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3" name="AutoShape 53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4" name="AutoShape 53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5" name="AutoShape 53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6" name="AutoShape 54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7" name="AutoShape 54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8" name="AutoShape 54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9" name="AutoShape 54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0" name="AutoShape 54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1" name="AutoShape 54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2" name="AutoShape 54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3" name="AutoShape 54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4" name="AutoShape 54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5" name="AutoShape 54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6" name="AutoShape 55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7" name="AutoShape 55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8" name="AutoShape 55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3" name="Group 553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479" name="AutoShape 55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0" name="AutoShape 55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" name="AutoShape 55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2" name="AutoShape 55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3" name="AutoShape 55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4" name="AutoShape 55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5" name="AutoShape 56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6" name="AutoShape 56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7" name="AutoShape 56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8" name="AutoShape 56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9" name="AutoShape 56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0" name="AutoShape 56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1" name="AutoShape 56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2" name="AutoShape 56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3" name="AutoShape 56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4" name="AutoShape 56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5" name="AutoShape 57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6" name="AutoShape 57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7" name="AutoShape 57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8" name="AutoShape 57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4" name="Group 574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459" name="AutoShape 57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0" name="AutoShape 57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" name="AutoShape 57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2" name="AutoShape 57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3" name="AutoShape 57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4" name="AutoShape 58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5" name="AutoShape 58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6" name="AutoShape 58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7" name="AutoShape 58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8" name="AutoShape 58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9" name="AutoShape 58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0" name="AutoShape 58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1" name="AutoShape 58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2" name="AutoShape 58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3" name="AutoShape 58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4" name="AutoShape 59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5" name="AutoShape 59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6" name="AutoShape 59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7" name="AutoShape 59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8" name="AutoShape 59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5" name="Group 595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439" name="AutoShape 59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0" name="AutoShape 59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1" name="AutoShape 59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2" name="AutoShape 59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3" name="AutoShape 60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4" name="AutoShape 60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5" name="AutoShape 60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6" name="AutoShape 60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7" name="AutoShape 60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8" name="AutoShape 60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9" name="AutoShape 60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0" name="AutoShape 60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1" name="AutoShape 60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2" name="AutoShape 60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3" name="AutoShape 61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4" name="AutoShape 61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5" name="AutoShape 61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6" name="AutoShape 61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7" name="AutoShape 61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8" name="AutoShape 61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6" name="Group 616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419" name="AutoShape 61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0" name="AutoShape 61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1" name="AutoShape 61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2" name="AutoShape 62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3" name="AutoShape 62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4" name="AutoShape 62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5" name="AutoShape 62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6" name="AutoShape 62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7" name="AutoShape 62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8" name="AutoShape 62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9" name="AutoShape 62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" name="AutoShape 62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" name="AutoShape 62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2" name="AutoShape 63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3" name="AutoShape 63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4" name="AutoShape 63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5" name="AutoShape 63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6" name="AutoShape 63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7" name="AutoShape 63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8" name="AutoShape 63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7" name="Group 637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399" name="AutoShape 63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0" name="AutoShape 63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1" name="AutoShape 64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2" name="AutoShape 64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3" name="AutoShape 64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4" name="AutoShape 64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5" name="AutoShape 64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6" name="AutoShape 64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7" name="AutoShape 64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8" name="AutoShape 64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9" name="AutoShape 64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0" name="AutoShape 64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1" name="AutoShape 65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2" name="AutoShape 65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3" name="AutoShape 65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4" name="AutoShape 65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5" name="AutoShape 65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6" name="AutoShape 65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7" name="AutoShape 65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8" name="AutoShape 65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8" name="Group 658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379" name="AutoShape 65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0" name="AutoShape 66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1" name="AutoShape 66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2" name="AutoShape 66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3" name="AutoShape 66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4" name="AutoShape 66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5" name="AutoShape 66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6" name="AutoShape 66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7" name="AutoShape 66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8" name="AutoShape 66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9" name="AutoShape 66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0" name="AutoShape 67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1" name="AutoShape 67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2" name="AutoShape 67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3" name="AutoShape 67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4" name="AutoShape 67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5" name="AutoShape 67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6" name="AutoShape 67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7" name="AutoShape 67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8" name="AutoShape 67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679" name="Group 679"/>
          <p:cNvGrpSpPr>
            <a:grpSpLocks/>
          </p:cNvGrpSpPr>
          <p:nvPr/>
        </p:nvGrpSpPr>
        <p:grpSpPr bwMode="auto">
          <a:xfrm>
            <a:off x="990600" y="1905000"/>
            <a:ext cx="5867400" cy="1524000"/>
            <a:chOff x="624" y="960"/>
            <a:chExt cx="3696" cy="960"/>
          </a:xfrm>
        </p:grpSpPr>
        <p:sp>
          <p:nvSpPr>
            <p:cNvPr id="680" name="AutoShape 680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1" name="AutoShape 681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2" name="AutoShape 682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3" name="AutoShape 683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4" name="AutoShape 684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5" name="AutoShape 685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6" name="AutoShape 686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7" name="AutoShape 687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8" name="AutoShape 688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9" name="AutoShape 689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0" name="AutoShape 690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1" name="AutoShape 691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2" name="AutoShape 692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3" name="AutoShape 693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4" name="AutoShape 694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5" name="AutoShape 695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6" name="AutoShape 696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7" name="AutoShape 697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8" name="AutoShape 698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9" name="AutoShape 699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00" name="Group 700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995" name="AutoShape 701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6" name="AutoShape 70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7" name="AutoShape 703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8" name="AutoShape 704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9" name="AutoShape 705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0" name="AutoShape 70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1" name="AutoShape 707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2" name="AutoShape 708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3" name="AutoShape 709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4" name="AutoShape 71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5" name="AutoShape 711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6" name="AutoShape 71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7" name="AutoShape 713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8" name="AutoShape 71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9" name="AutoShape 715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10" name="AutoShape 716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11" name="AutoShape 717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12" name="AutoShape 718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13" name="AutoShape 719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14" name="AutoShape 720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1" name="Group 721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975" name="AutoShape 722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6" name="AutoShape 723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7" name="AutoShape 724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8" name="AutoShape 725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9" name="AutoShape 726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0" name="AutoShape 727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1" name="AutoShape 728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2" name="AutoShape 729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3" name="AutoShape 730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4" name="AutoShape 731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5" name="AutoShape 732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6" name="AutoShape 733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7" name="AutoShape 734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8" name="AutoShape 735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9" name="AutoShape 736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0" name="AutoShape 737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1" name="AutoShape 738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2" name="AutoShape 739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" name="AutoShape 740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4" name="AutoShape 741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2" name="Group 742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955" name="AutoShape 74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6" name="AutoShape 74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7" name="AutoShape 74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8" name="AutoShape 74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9" name="AutoShape 74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0" name="AutoShape 74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1" name="AutoShape 74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2" name="AutoShape 75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3" name="AutoShape 75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4" name="AutoShape 75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5" name="AutoShape 75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6" name="AutoShape 75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7" name="AutoShape 75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8" name="AutoShape 75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9" name="AutoShape 75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0" name="AutoShape 75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1" name="AutoShape 75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2" name="AutoShape 76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3" name="AutoShape 76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4" name="AutoShape 76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3" name="Group 763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935" name="AutoShape 76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6" name="AutoShape 76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7" name="AutoShape 76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8" name="AutoShape 76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9" name="AutoShape 76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0" name="AutoShape 76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1" name="AutoShape 77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2" name="AutoShape 77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3" name="AutoShape 77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4" name="AutoShape 77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5" name="AutoShape 77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6" name="AutoShape 77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7" name="AutoShape 77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8" name="AutoShape 77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9" name="AutoShape 77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0" name="AutoShape 77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1" name="AutoShape 78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2" name="AutoShape 78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3" name="AutoShape 78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4" name="AutoShape 78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4" name="Group 784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915" name="AutoShape 78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6" name="AutoShape 78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7" name="AutoShape 78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8" name="AutoShape 78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9" name="AutoShape 78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0" name="AutoShape 79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1" name="AutoShape 79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2" name="AutoShape 79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3" name="AutoShape 79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4" name="AutoShape 79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5" name="AutoShape 79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6" name="AutoShape 79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7" name="AutoShape 79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8" name="AutoShape 79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9" name="AutoShape 79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0" name="AutoShape 80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1" name="AutoShape 80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2" name="AutoShape 80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3" name="AutoShape 80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4" name="AutoShape 80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5" name="Group 805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895" name="AutoShape 80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6" name="AutoShape 80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7" name="AutoShape 80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8" name="AutoShape 80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9" name="AutoShape 81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0" name="AutoShape 81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1" name="AutoShape 81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2" name="AutoShape 81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3" name="AutoShape 81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4" name="AutoShape 81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5" name="AutoShape 81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6" name="AutoShape 81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7" name="AutoShape 81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8" name="AutoShape 81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9" name="AutoShape 82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0" name="AutoShape 82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1" name="AutoShape 82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2" name="AutoShape 82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3" name="AutoShape 82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4" name="AutoShape 82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6" name="Group 826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875" name="AutoShape 82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6" name="AutoShape 82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7" name="AutoShape 82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8" name="AutoShape 83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9" name="AutoShape 83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0" name="AutoShape 83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1" name="AutoShape 83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2" name="AutoShape 83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3" name="AutoShape 83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4" name="AutoShape 83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5" name="AutoShape 83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6" name="AutoShape 83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7" name="AutoShape 83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8" name="AutoShape 84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9" name="AutoShape 84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0" name="AutoShape 84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1" name="AutoShape 84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2" name="AutoShape 84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3" name="AutoShape 84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4" name="AutoShape 84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7" name="Group 847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855" name="AutoShape 84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6" name="AutoShape 84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7" name="AutoShape 85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8" name="AutoShape 85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9" name="AutoShape 85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0" name="AutoShape 85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1" name="AutoShape 85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2" name="AutoShape 85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3" name="AutoShape 85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4" name="AutoShape 85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5" name="AutoShape 85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6" name="AutoShape 85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7" name="AutoShape 86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8" name="AutoShape 86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9" name="AutoShape 86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0" name="AutoShape 86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1" name="AutoShape 86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2" name="AutoShape 86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3" name="AutoShape 86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4" name="AutoShape 86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8" name="Group 868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835" name="AutoShape 86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6" name="AutoShape 87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7" name="AutoShape 87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8" name="AutoShape 87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9" name="AutoShape 87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0" name="AutoShape 87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1" name="AutoShape 87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2" name="AutoShape 87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3" name="AutoShape 87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4" name="AutoShape 87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5" name="AutoShape 87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6" name="AutoShape 88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7" name="AutoShape 88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8" name="AutoShape 88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9" name="AutoShape 88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0" name="AutoShape 88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1" name="AutoShape 88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2" name="AutoShape 88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3" name="AutoShape 88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4" name="AutoShape 88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9" name="Group 889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815" name="AutoShape 89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6" name="AutoShape 89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7" name="AutoShape 89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8" name="AutoShape 89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9" name="AutoShape 89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0" name="AutoShape 89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1" name="AutoShape 89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2" name="AutoShape 89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3" name="AutoShape 89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4" name="AutoShape 89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5" name="AutoShape 90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6" name="AutoShape 90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7" name="AutoShape 90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8" name="AutoShape 90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9" name="AutoShape 90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0" name="AutoShape 90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1" name="AutoShape 90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2" name="AutoShape 90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3" name="AutoShape 90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4" name="AutoShape 90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10" name="Group 910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795" name="AutoShape 91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6" name="AutoShape 91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7" name="AutoShape 91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8" name="AutoShape 91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9" name="AutoShape 91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0" name="AutoShape 91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1" name="AutoShape 91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2" name="AutoShape 91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3" name="AutoShape 91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4" name="AutoShape 92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5" name="AutoShape 92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6" name="AutoShape 92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7" name="AutoShape 92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8" name="AutoShape 92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9" name="AutoShape 92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0" name="AutoShape 92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1" name="AutoShape 92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2" name="AutoShape 92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3" name="AutoShape 92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4" name="AutoShape 93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11" name="Group 931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775" name="AutoShape 93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" name="AutoShape 93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" name="AutoShape 93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" name="AutoShape 93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" name="AutoShape 93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" name="AutoShape 93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" name="AutoShape 93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" name="AutoShape 93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" name="AutoShape 94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" name="AutoShape 94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" name="AutoShape 94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" name="AutoShape 94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" name="AutoShape 94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" name="AutoShape 94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" name="AutoShape 94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" name="AutoShape 94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1" name="AutoShape 94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2" name="AutoShape 94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3" name="AutoShape 95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4" name="AutoShape 95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12" name="Group 952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755" name="AutoShape 95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6" name="AutoShape 95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7" name="AutoShape 95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8" name="AutoShape 95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9" name="AutoShape 95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0" name="AutoShape 95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" name="AutoShape 95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" name="AutoShape 96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" name="AutoShape 96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" name="AutoShape 96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" name="AutoShape 96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" name="AutoShape 96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" name="AutoShape 96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" name="AutoShape 96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" name="AutoShape 96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" name="AutoShape 96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" name="AutoShape 96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" name="AutoShape 97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" name="AutoShape 97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" name="AutoShape 97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13" name="Group 973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735" name="AutoShape 97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6" name="AutoShape 97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7" name="AutoShape 97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8" name="AutoShape 97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9" name="AutoShape 97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0" name="AutoShape 97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1" name="AutoShape 98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2" name="AutoShape 98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3" name="AutoShape 98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4" name="AutoShape 98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5" name="AutoShape 98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6" name="AutoShape 98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7" name="AutoShape 98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8" name="AutoShape 98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9" name="AutoShape 98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0" name="AutoShape 98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1" name="AutoShape 99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2" name="AutoShape 99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3" name="AutoShape 99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4" name="AutoShape 99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14" name="Group 994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715" name="AutoShape 99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6" name="AutoShape 99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7" name="AutoShape 99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8" name="AutoShape 99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9" name="AutoShape 99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0" name="AutoShape 100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1" name="AutoShape 100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2" name="AutoShape 100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3" name="AutoShape 100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4" name="AutoShape 100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5" name="AutoShape 100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6" name="AutoShape 100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7" name="AutoShape 100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8" name="AutoShape 100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9" name="AutoShape 100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0" name="AutoShape 101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1" name="AutoShape 101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2" name="AutoShape 101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3" name="AutoShape 101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4" name="AutoShape 101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015" name="Group 1015"/>
          <p:cNvGrpSpPr>
            <a:grpSpLocks/>
          </p:cNvGrpSpPr>
          <p:nvPr/>
        </p:nvGrpSpPr>
        <p:grpSpPr bwMode="auto">
          <a:xfrm>
            <a:off x="990600" y="1676400"/>
            <a:ext cx="5867400" cy="1524000"/>
            <a:chOff x="624" y="960"/>
            <a:chExt cx="3696" cy="960"/>
          </a:xfrm>
        </p:grpSpPr>
        <p:sp>
          <p:nvSpPr>
            <p:cNvPr id="1016" name="AutoShape 1016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17" name="AutoShape 1017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18" name="AutoShape 1018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19" name="AutoShape 1019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0" name="AutoShape 1020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1" name="AutoShape 1021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2" name="AutoShape 1022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3" name="AutoShape 1023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4" name="AutoShape 1024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5" name="AutoShape 1025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6" name="AutoShape 1026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7" name="AutoShape 1027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8" name="AutoShape 1028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9" name="AutoShape 1029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0" name="AutoShape 1030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1" name="AutoShape 1031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2" name="AutoShape 1032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AutoShape 1033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AutoShape 1034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5" name="AutoShape 1035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036" name="Group 1036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1331" name="AutoShape 1037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2" name="AutoShape 103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3" name="AutoShape 1039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" name="AutoShape 1040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5" name="AutoShape 1041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6" name="AutoShape 104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7" name="AutoShape 1043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8" name="AutoShape 104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" name="AutoShape 1045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0" name="AutoShape 104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1" name="AutoShape 1047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2" name="AutoShape 1048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3" name="AutoShape 1049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4" name="AutoShape 1050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5" name="AutoShape 1051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6" name="AutoShape 1052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7" name="AutoShape 1053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8" name="AutoShape 1054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9" name="AutoShape 1055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50" name="AutoShape 1056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37" name="Group 1057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1311" name="AutoShape 1058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2" name="AutoShape 1059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3" name="AutoShape 1060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4" name="AutoShape 1061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5" name="AutoShape 1062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6" name="AutoShape 1063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7" name="AutoShape 1064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8" name="AutoShape 1065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9" name="AutoShape 1066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0" name="AutoShape 1067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1" name="AutoShape 1068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2" name="AutoShape 1069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3" name="AutoShape 1070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4" name="AutoShape 1071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5" name="AutoShape 1072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6" name="AutoShape 107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7" name="AutoShape 1074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8" name="AutoShape 1075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9" name="AutoShape 1076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0" name="AutoShape 1077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38" name="Group 1078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1291" name="AutoShape 107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2" name="AutoShape 108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3" name="AutoShape 108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4" name="AutoShape 108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5" name="AutoShape 108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6" name="AutoShape 108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7" name="AutoShape 108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8" name="AutoShape 108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9" name="AutoShape 108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0" name="AutoShape 108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1" name="AutoShape 108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2" name="AutoShape 109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3" name="AutoShape 109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4" name="AutoShape 109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5" name="AutoShape 109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6" name="AutoShape 109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7" name="AutoShape 109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8" name="AutoShape 109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9" name="AutoShape 109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0" name="AutoShape 109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39" name="Group 1099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1271" name="AutoShape 110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2" name="AutoShape 110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3" name="AutoShape 110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4" name="AutoShape 110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5" name="AutoShape 110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6" name="AutoShape 110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7" name="AutoShape 110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8" name="AutoShape 110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9" name="AutoShape 110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0" name="AutoShape 110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1" name="AutoShape 111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2" name="AutoShape 111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3" name="AutoShape 111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4" name="AutoShape 111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5" name="AutoShape 111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6" name="AutoShape 111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7" name="AutoShape 111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8" name="AutoShape 111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9" name="AutoShape 111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0" name="AutoShape 111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0" name="Group 1120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1251" name="AutoShape 112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2" name="AutoShape 112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3" name="AutoShape 112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4" name="AutoShape 112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5" name="AutoShape 112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6" name="AutoShape 112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7" name="AutoShape 112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8" name="AutoShape 112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9" name="AutoShape 112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0" name="AutoShape 113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1" name="AutoShape 113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2" name="AutoShape 113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3" name="AutoShape 113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4" name="AutoShape 113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5" name="AutoShape 113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6" name="AutoShape 113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7" name="AutoShape 113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8" name="AutoShape 113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9" name="AutoShape 113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0" name="AutoShape 114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1" name="Group 1141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1231" name="AutoShape 114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2" name="AutoShape 114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3" name="AutoShape 114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4" name="AutoShape 114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5" name="AutoShape 114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6" name="AutoShape 114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7" name="AutoShape 114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8" name="AutoShape 114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9" name="AutoShape 115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0" name="AutoShape 115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1" name="AutoShape 115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2" name="AutoShape 115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3" name="AutoShape 115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4" name="AutoShape 115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5" name="AutoShape 115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6" name="AutoShape 115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7" name="AutoShape 115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8" name="AutoShape 115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9" name="AutoShape 116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0" name="AutoShape 116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2" name="Group 1162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1211" name="AutoShape 116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2" name="AutoShape 116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3" name="AutoShape 116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4" name="AutoShape 116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5" name="AutoShape 116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6" name="AutoShape 116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7" name="AutoShape 116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8" name="AutoShape 117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9" name="AutoShape 117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0" name="AutoShape 117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1" name="AutoShape 117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2" name="AutoShape 117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3" name="AutoShape 117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4" name="AutoShape 117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5" name="AutoShape 117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6" name="AutoShape 117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7" name="AutoShape 117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8" name="AutoShape 118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9" name="AutoShape 118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0" name="AutoShape 118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3" name="Group 1183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1191" name="AutoShape 118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2" name="AutoShape 118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3" name="AutoShape 118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4" name="AutoShape 118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5" name="AutoShape 118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6" name="AutoShape 118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7" name="AutoShape 119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8" name="AutoShape 119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9" name="AutoShape 119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0" name="AutoShape 119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1" name="AutoShape 119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2" name="AutoShape 119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3" name="AutoShape 119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4" name="AutoShape 119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5" name="AutoShape 119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6" name="AutoShape 119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7" name="AutoShape 120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8" name="AutoShape 120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9" name="AutoShape 120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0" name="AutoShape 120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4" name="Group 1204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1171" name="AutoShape 120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2" name="AutoShape 120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3" name="AutoShape 120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4" name="AutoShape 120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5" name="AutoShape 120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6" name="AutoShape 121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7" name="AutoShape 121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8" name="AutoShape 121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9" name="AutoShape 121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0" name="AutoShape 121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1" name="AutoShape 121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2" name="AutoShape 121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3" name="AutoShape 121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4" name="AutoShape 121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5" name="AutoShape 121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6" name="AutoShape 122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7" name="AutoShape 122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8" name="AutoShape 122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9" name="AutoShape 122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0" name="AutoShape 122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5" name="Group 1225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1151" name="AutoShape 122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2" name="AutoShape 122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3" name="AutoShape 122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4" name="AutoShape 122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5" name="AutoShape 123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6" name="AutoShape 123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7" name="AutoShape 123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8" name="AutoShape 123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9" name="AutoShape 123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0" name="AutoShape 123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1" name="AutoShape 123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2" name="AutoShape 123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3" name="AutoShape 123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4" name="AutoShape 123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5" name="AutoShape 124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6" name="AutoShape 124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7" name="AutoShape 124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8" name="AutoShape 124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9" name="AutoShape 124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0" name="AutoShape 124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6" name="Group 1246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1131" name="AutoShape 124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2" name="AutoShape 124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3" name="AutoShape 124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4" name="AutoShape 125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5" name="AutoShape 125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6" name="AutoShape 125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7" name="AutoShape 125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8" name="AutoShape 125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9" name="AutoShape 125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0" name="AutoShape 125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1" name="AutoShape 125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2" name="AutoShape 125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3" name="AutoShape 125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4" name="AutoShape 126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5" name="AutoShape 126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6" name="AutoShape 126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7" name="AutoShape 126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8" name="AutoShape 126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9" name="AutoShape 126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0" name="AutoShape 126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7" name="Group 1267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1111" name="AutoShape 126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2" name="AutoShape 126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3" name="AutoShape 127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4" name="AutoShape 127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5" name="AutoShape 127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6" name="AutoShape 127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7" name="AutoShape 127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8" name="AutoShape 127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9" name="AutoShape 127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0" name="AutoShape 127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1" name="AutoShape 127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2" name="AutoShape 127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3" name="AutoShape 128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4" name="AutoShape 128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5" name="AutoShape 128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6" name="AutoShape 128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7" name="AutoShape 128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8" name="AutoShape 128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9" name="AutoShape 128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0" name="AutoShape 128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8" name="Group 1288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1091" name="AutoShape 128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2" name="AutoShape 129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3" name="AutoShape 129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4" name="AutoShape 129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5" name="AutoShape 129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6" name="AutoShape 129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7" name="AutoShape 129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8" name="AutoShape 129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9" name="AutoShape 129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0" name="AutoShape 129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1" name="AutoShape 129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2" name="AutoShape 130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3" name="AutoShape 130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4" name="AutoShape 130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5" name="AutoShape 130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6" name="AutoShape 130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7" name="AutoShape 130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8" name="AutoShape 130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9" name="AutoShape 130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0" name="AutoShape 130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9" name="Group 1309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1071" name="AutoShape 131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2" name="AutoShape 131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3" name="AutoShape 131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4" name="AutoShape 131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5" name="AutoShape 131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6" name="AutoShape 131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7" name="AutoShape 131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8" name="AutoShape 131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9" name="AutoShape 131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0" name="AutoShape 131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1" name="AutoShape 132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2" name="AutoShape 132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3" name="AutoShape 132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4" name="AutoShape 132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5" name="AutoShape 132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6" name="AutoShape 132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7" name="AutoShape 132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8" name="AutoShape 132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9" name="AutoShape 132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0" name="AutoShape 132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50" name="Group 1330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1051" name="AutoShape 133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2" name="AutoShape 133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3" name="AutoShape 133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4" name="AutoShape 133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5" name="AutoShape 133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6" name="AutoShape 133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7" name="AutoShape 133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8" name="AutoShape 133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9" name="AutoShape 133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0" name="AutoShape 134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1" name="AutoShape 134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2" name="AutoShape 134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3" name="AutoShape 134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4" name="AutoShape 134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5" name="AutoShape 134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6" name="AutoShape 134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7" name="AutoShape 134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8" name="AutoShape 134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9" name="AutoShape 134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0" name="AutoShape 135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351" name="Group 1351"/>
          <p:cNvGrpSpPr>
            <a:grpSpLocks/>
          </p:cNvGrpSpPr>
          <p:nvPr/>
        </p:nvGrpSpPr>
        <p:grpSpPr bwMode="auto">
          <a:xfrm>
            <a:off x="990600" y="1447800"/>
            <a:ext cx="5867400" cy="1524000"/>
            <a:chOff x="624" y="960"/>
            <a:chExt cx="3696" cy="960"/>
          </a:xfrm>
        </p:grpSpPr>
        <p:sp>
          <p:nvSpPr>
            <p:cNvPr id="1352" name="AutoShape 1352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3" name="AutoShape 1353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4" name="AutoShape 1354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5" name="AutoShape 1355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6" name="AutoShape 1356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7" name="AutoShape 1357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8" name="AutoShape 1358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9" name="AutoShape 1359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0" name="AutoShape 1360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1" name="AutoShape 1361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2" name="AutoShape 1362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3" name="AutoShape 1363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4" name="AutoShape 1364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5" name="AutoShape 1365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6" name="AutoShape 1366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7" name="AutoShape 1367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8" name="AutoShape 1368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9" name="AutoShape 1369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70" name="AutoShape 1370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71" name="AutoShape 1371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372" name="Group 1372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1667" name="AutoShape 1373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8" name="AutoShape 1374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9" name="AutoShape 1375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0" name="AutoShape 1376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1" name="AutoShape 1377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2" name="AutoShape 137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3" name="AutoShape 1379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4" name="AutoShape 138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5" name="AutoShape 1381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6" name="AutoShape 138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7" name="AutoShape 1383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8" name="AutoShape 138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9" name="AutoShape 1385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80" name="AutoShape 138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81" name="AutoShape 1387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82" name="AutoShape 138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83" name="AutoShape 1389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84" name="AutoShape 1390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85" name="AutoShape 1391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86" name="AutoShape 1392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73" name="Group 1393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1647" name="AutoShape 1394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8" name="AutoShape 1395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9" name="AutoShape 1396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0" name="AutoShape 1397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1" name="AutoShape 1398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2" name="AutoShape 1399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3" name="AutoShape 1400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4" name="AutoShape 1401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5" name="AutoShape 1402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6" name="AutoShape 1403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7" name="AutoShape 1404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8" name="AutoShape 1405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9" name="AutoShape 1406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0" name="AutoShape 1407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1" name="AutoShape 140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2" name="AutoShape 1409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3" name="AutoShape 1410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4" name="AutoShape 1411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5" name="AutoShape 1412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6" name="AutoShape 1413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74" name="Group 1414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1627" name="AutoShape 141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" name="AutoShape 141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9" name="AutoShape 141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0" name="AutoShape 141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1" name="AutoShape 141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2" name="AutoShape 142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3" name="AutoShape 142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4" name="AutoShape 142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5" name="AutoShape 142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6" name="AutoShape 142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7" name="AutoShape 142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" name="AutoShape 142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9" name="AutoShape 142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0" name="AutoShape 142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1" name="AutoShape 142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2" name="AutoShape 143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3" name="AutoShape 143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4" name="AutoShape 143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5" name="AutoShape 143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6" name="AutoShape 143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75" name="Group 1435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1607" name="AutoShape 143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8" name="AutoShape 143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9" name="AutoShape 143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0" name="AutoShape 143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1" name="AutoShape 144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2" name="AutoShape 144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3" name="AutoShape 144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4" name="AutoShape 144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5" name="AutoShape 144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6" name="AutoShape 144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7" name="AutoShape 144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8" name="AutoShape 144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9" name="AutoShape 144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0" name="AutoShape 144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1" name="AutoShape 145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2" name="AutoShape 145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3" name="AutoShape 145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4" name="AutoShape 145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5" name="AutoShape 145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6" name="AutoShape 145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76" name="Group 1456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1587" name="AutoShape 145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8" name="AutoShape 145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9" name="AutoShape 145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0" name="AutoShape 146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1" name="AutoShape 146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2" name="AutoShape 146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3" name="AutoShape 146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4" name="AutoShape 146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5" name="AutoShape 146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6" name="AutoShape 146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7" name="AutoShape 146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8" name="AutoShape 146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9" name="AutoShape 146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0" name="AutoShape 147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1" name="AutoShape 147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2" name="AutoShape 147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3" name="AutoShape 147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4" name="AutoShape 147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5" name="AutoShape 147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6" name="AutoShape 147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77" name="Group 1477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1567" name="AutoShape 147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8" name="AutoShape 147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9" name="AutoShape 148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0" name="AutoShape 148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1" name="AutoShape 148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2" name="AutoShape 148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3" name="AutoShape 148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4" name="AutoShape 148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5" name="AutoShape 148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6" name="AutoShape 148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7" name="AutoShape 148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8" name="AutoShape 148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9" name="AutoShape 149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0" name="AutoShape 149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1" name="AutoShape 149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2" name="AutoShape 149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3" name="AutoShape 149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4" name="AutoShape 149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5" name="AutoShape 149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6" name="AutoShape 149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78" name="Group 1498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1547" name="AutoShape 149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8" name="AutoShape 150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9" name="AutoShape 150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0" name="AutoShape 150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1" name="AutoShape 150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2" name="AutoShape 150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3" name="AutoShape 150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4" name="AutoShape 150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5" name="AutoShape 150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6" name="AutoShape 150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7" name="AutoShape 150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8" name="AutoShape 151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9" name="AutoShape 151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0" name="AutoShape 151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1" name="AutoShape 151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2" name="AutoShape 151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3" name="AutoShape 151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4" name="AutoShape 151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5" name="AutoShape 151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6" name="AutoShape 151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79" name="Group 1519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1527" name="AutoShape 152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8" name="AutoShape 152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9" name="AutoShape 152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0" name="AutoShape 152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1" name="AutoShape 152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2" name="AutoShape 152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3" name="AutoShape 152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4" name="AutoShape 152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5" name="AutoShape 152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6" name="AutoShape 152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7" name="AutoShape 153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8" name="AutoShape 153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9" name="AutoShape 153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0" name="AutoShape 153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1" name="AutoShape 153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2" name="AutoShape 153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3" name="AutoShape 153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4" name="AutoShape 153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5" name="AutoShape 153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6" name="AutoShape 153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80" name="Group 1540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1507" name="AutoShape 154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8" name="AutoShape 154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9" name="AutoShape 154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0" name="AutoShape 154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1" name="AutoShape 154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2" name="AutoShape 154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3" name="AutoShape 154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4" name="AutoShape 154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5" name="AutoShape 154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6" name="AutoShape 155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7" name="AutoShape 155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8" name="AutoShape 155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9" name="AutoShape 155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0" name="AutoShape 155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1" name="AutoShape 155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2" name="AutoShape 155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3" name="AutoShape 155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4" name="AutoShape 155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5" name="AutoShape 155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6" name="AutoShape 156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81" name="Group 1561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1487" name="AutoShape 156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8" name="AutoShape 156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9" name="AutoShape 156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0" name="AutoShape 156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1" name="AutoShape 156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2" name="AutoShape 156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3" name="AutoShape 156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4" name="AutoShape 156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5" name="AutoShape 157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6" name="AutoShape 157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7" name="AutoShape 157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8" name="AutoShape 157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9" name="AutoShape 157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0" name="AutoShape 157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1" name="AutoShape 157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2" name="AutoShape 157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3" name="AutoShape 157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4" name="AutoShape 157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5" name="AutoShape 158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6" name="AutoShape 158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82" name="Group 1582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1467" name="AutoShape 158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8" name="AutoShape 158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9" name="AutoShape 158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0" name="AutoShape 158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1" name="AutoShape 158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2" name="AutoShape 158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3" name="AutoShape 158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4" name="AutoShape 159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5" name="AutoShape 159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6" name="AutoShape 159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7" name="AutoShape 159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8" name="AutoShape 159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9" name="AutoShape 159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0" name="AutoShape 159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1" name="AutoShape 159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2" name="AutoShape 159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3" name="AutoShape 159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4" name="AutoShape 160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5" name="AutoShape 160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6" name="AutoShape 160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83" name="Group 1603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1447" name="AutoShape 160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8" name="AutoShape 160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9" name="AutoShape 160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0" name="AutoShape 160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1" name="AutoShape 160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2" name="AutoShape 160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3" name="AutoShape 161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4" name="AutoShape 161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5" name="AutoShape 161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6" name="AutoShape 161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7" name="AutoShape 161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8" name="AutoShape 161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9" name="AutoShape 161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0" name="AutoShape 161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1" name="AutoShape 161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2" name="AutoShape 161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3" name="AutoShape 162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4" name="AutoShape 162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5" name="AutoShape 162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6" name="AutoShape 162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84" name="Group 1624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1427" name="AutoShape 162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8" name="AutoShape 162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9" name="AutoShape 162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0" name="AutoShape 162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1" name="AutoShape 162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2" name="AutoShape 163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3" name="AutoShape 163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4" name="AutoShape 163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5" name="AutoShape 163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6" name="AutoShape 163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7" name="AutoShape 163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8" name="AutoShape 163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9" name="AutoShape 163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0" name="AutoShape 163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1" name="AutoShape 163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2" name="AutoShape 164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3" name="AutoShape 164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4" name="AutoShape 164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5" name="AutoShape 164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6" name="AutoShape 164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85" name="Group 1645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1407" name="AutoShape 164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8" name="AutoShape 164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9" name="AutoShape 164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0" name="AutoShape 164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1" name="AutoShape 165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2" name="AutoShape 165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3" name="AutoShape 165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4" name="AutoShape 165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5" name="AutoShape 165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6" name="AutoShape 165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7" name="AutoShape 165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8" name="AutoShape 165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9" name="AutoShape 165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0" name="AutoShape 165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1" name="AutoShape 166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2" name="AutoShape 166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3" name="AutoShape 166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4" name="AutoShape 166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5" name="AutoShape 166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6" name="AutoShape 166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86" name="Group 1666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1387" name="AutoShape 166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88" name="AutoShape 166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89" name="AutoShape 166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0" name="AutoShape 167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1" name="AutoShape 167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2" name="AutoShape 167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3" name="AutoShape 167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4" name="AutoShape 167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5" name="AutoShape 167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6" name="AutoShape 167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7" name="AutoShape 167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8" name="AutoShape 167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9" name="AutoShape 167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0" name="AutoShape 168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1" name="AutoShape 168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2" name="AutoShape 168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3" name="AutoShape 168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4" name="AutoShape 168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5" name="AutoShape 168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6" name="AutoShape 168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687" name="Group 1687"/>
          <p:cNvGrpSpPr>
            <a:grpSpLocks/>
          </p:cNvGrpSpPr>
          <p:nvPr/>
        </p:nvGrpSpPr>
        <p:grpSpPr bwMode="auto">
          <a:xfrm>
            <a:off x="990600" y="1219200"/>
            <a:ext cx="5867400" cy="1524000"/>
            <a:chOff x="624" y="960"/>
            <a:chExt cx="3696" cy="960"/>
          </a:xfrm>
        </p:grpSpPr>
        <p:sp>
          <p:nvSpPr>
            <p:cNvPr id="1688" name="AutoShape 1688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89" name="AutoShape 1689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0" name="AutoShape 1690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1" name="AutoShape 1691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2" name="AutoShape 1692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3" name="AutoShape 1693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4" name="AutoShape 1694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5" name="AutoShape 1695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6" name="AutoShape 1696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7" name="AutoShape 1697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8" name="AutoShape 1698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9" name="AutoShape 1699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0" name="AutoShape 1700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1" name="AutoShape 1701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2" name="AutoShape 1702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3" name="AutoShape 1703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4" name="AutoShape 1704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5" name="AutoShape 1705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6" name="AutoShape 1706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7" name="AutoShape 1707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708" name="Group 1708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2003" name="AutoShape 1709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4" name="AutoShape 1710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5" name="AutoShape 1711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6" name="AutoShape 1712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7" name="AutoShape 1713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8" name="AutoShape 1714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9" name="AutoShape 1715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0" name="AutoShape 1716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1" name="AutoShape 1717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2" name="AutoShape 1718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3" name="AutoShape 1719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4" name="AutoShape 1720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5" name="AutoShape 1721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6" name="AutoShape 1722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7" name="AutoShape 1723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8" name="AutoShape 1724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9" name="AutoShape 1725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20" name="AutoShape 1726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21" name="AutoShape 1727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22" name="AutoShape 1728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09" name="Group 1729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1983" name="AutoShape 1730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4" name="AutoShape 1731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5" name="AutoShape 1732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6" name="AutoShape 1733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7" name="AutoShape 1734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8" name="AutoShape 1735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9" name="AutoShape 1736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0" name="AutoShape 1737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1" name="AutoShape 1738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2" name="AutoShape 1739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3" name="AutoShape 1740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4" name="AutoShape 1741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5" name="AutoShape 1742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6" name="AutoShape 1743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7" name="AutoShape 1744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8" name="AutoShape 1745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9" name="AutoShape 1746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0" name="AutoShape 1747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1" name="AutoShape 1748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2" name="AutoShape 1749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0" name="Group 1750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1963" name="AutoShape 175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4" name="AutoShape 175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5" name="AutoShape 175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6" name="AutoShape 175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7" name="AutoShape 175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8" name="AutoShape 175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9" name="AutoShape 175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0" name="AutoShape 175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1" name="AutoShape 175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2" name="AutoShape 176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3" name="AutoShape 176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4" name="AutoShape 176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5" name="AutoShape 176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6" name="AutoShape 176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7" name="AutoShape 176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8" name="AutoShape 176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9" name="AutoShape 176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0" name="AutoShape 176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1" name="AutoShape 176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2" name="AutoShape 177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1" name="Group 1771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1943" name="AutoShape 177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4" name="AutoShape 177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5" name="AutoShape 177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6" name="AutoShape 177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7" name="AutoShape 177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8" name="AutoShape 177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9" name="AutoShape 177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0" name="AutoShape 177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1" name="AutoShape 178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2" name="AutoShape 178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3" name="AutoShape 178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4" name="AutoShape 178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5" name="AutoShape 178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6" name="AutoShape 178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7" name="AutoShape 178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8" name="AutoShape 178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9" name="AutoShape 178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0" name="AutoShape 178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1" name="AutoShape 179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2" name="AutoShape 179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2" name="Group 1792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1923" name="AutoShape 179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4" name="AutoShape 179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5" name="AutoShape 179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6" name="AutoShape 179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7" name="AutoShape 179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8" name="AutoShape 179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9" name="AutoShape 179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0" name="AutoShape 180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1" name="AutoShape 180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2" name="AutoShape 180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3" name="AutoShape 180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4" name="AutoShape 180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5" name="AutoShape 180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6" name="AutoShape 180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7" name="AutoShape 180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8" name="AutoShape 180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9" name="AutoShape 180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0" name="AutoShape 181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1" name="AutoShape 181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2" name="AutoShape 181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3" name="Group 1813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1903" name="AutoShape 181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4" name="AutoShape 181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5" name="AutoShape 181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6" name="AutoShape 181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7" name="AutoShape 181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8" name="AutoShape 181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9" name="AutoShape 182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0" name="AutoShape 182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1" name="AutoShape 182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2" name="AutoShape 182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3" name="AutoShape 182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4" name="AutoShape 182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5" name="AutoShape 182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6" name="AutoShape 182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7" name="AutoShape 182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8" name="AutoShape 182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9" name="AutoShape 183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0" name="AutoShape 183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1" name="AutoShape 183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2" name="AutoShape 183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4" name="Group 1834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1883" name="AutoShape 183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4" name="AutoShape 183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5" name="AutoShape 183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6" name="AutoShape 183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7" name="AutoShape 183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8" name="AutoShape 184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9" name="AutoShape 184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0" name="AutoShape 184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1" name="AutoShape 184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2" name="AutoShape 184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3" name="AutoShape 184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4" name="AutoShape 184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5" name="AutoShape 184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6" name="AutoShape 184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7" name="AutoShape 184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8" name="AutoShape 185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9" name="AutoShape 185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0" name="AutoShape 185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1" name="AutoShape 185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2" name="AutoShape 185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5" name="Group 1855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1863" name="AutoShape 185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4" name="AutoShape 185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5" name="AutoShape 185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6" name="AutoShape 185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7" name="AutoShape 186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8" name="AutoShape 186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9" name="AutoShape 186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0" name="AutoShape 186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1" name="AutoShape 186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2" name="AutoShape 186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3" name="AutoShape 186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4" name="AutoShape 186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5" name="AutoShape 186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6" name="AutoShape 186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7" name="AutoShape 187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8" name="AutoShape 187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9" name="AutoShape 187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0" name="AutoShape 187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1" name="AutoShape 187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2" name="AutoShape 187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6" name="Group 1876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1843" name="AutoShape 187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4" name="AutoShape 187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5" name="AutoShape 187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6" name="AutoShape 188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7" name="AutoShape 188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8" name="AutoShape 188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9" name="AutoShape 188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0" name="AutoShape 188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1" name="AutoShape 188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2" name="AutoShape 188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3" name="AutoShape 188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4" name="AutoShape 188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5" name="AutoShape 188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6" name="AutoShape 189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7" name="AutoShape 189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8" name="AutoShape 189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9" name="AutoShape 189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0" name="AutoShape 189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1" name="AutoShape 189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2" name="AutoShape 189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7" name="Group 1897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1823" name="AutoShape 189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4" name="AutoShape 189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5" name="AutoShape 190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6" name="AutoShape 190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7" name="AutoShape 190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8" name="AutoShape 190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9" name="AutoShape 190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0" name="AutoShape 190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1" name="AutoShape 190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2" name="AutoShape 190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3" name="AutoShape 190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4" name="AutoShape 190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5" name="AutoShape 191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6" name="AutoShape 191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7" name="AutoShape 191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8" name="AutoShape 191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9" name="AutoShape 191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0" name="AutoShape 191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1" name="AutoShape 191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2" name="AutoShape 191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8" name="Group 1918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1803" name="AutoShape 191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4" name="AutoShape 192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5" name="AutoShape 192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6" name="AutoShape 192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7" name="AutoShape 192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8" name="AutoShape 192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9" name="AutoShape 192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0" name="AutoShape 192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1" name="AutoShape 192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2" name="AutoShape 192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3" name="AutoShape 192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4" name="AutoShape 193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5" name="AutoShape 193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6" name="AutoShape 193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7" name="AutoShape 193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8" name="AutoShape 193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9" name="AutoShape 193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0" name="AutoShape 193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1" name="AutoShape 193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2" name="AutoShape 193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9" name="Group 1939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1783" name="AutoShape 194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4" name="AutoShape 194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5" name="AutoShape 194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6" name="AutoShape 194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7" name="AutoShape 194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8" name="AutoShape 194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9" name="AutoShape 194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0" name="AutoShape 194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1" name="AutoShape 194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2" name="AutoShape 194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3" name="AutoShape 195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4" name="AutoShape 195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5" name="AutoShape 195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6" name="AutoShape 195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7" name="AutoShape 195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8" name="AutoShape 195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9" name="AutoShape 195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0" name="AutoShape 195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1" name="AutoShape 195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2" name="AutoShape 195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20" name="Group 1960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1763" name="AutoShape 196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4" name="AutoShape 196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5" name="AutoShape 196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6" name="AutoShape 196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7" name="AutoShape 196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8" name="AutoShape 196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9" name="AutoShape 196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0" name="AutoShape 196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1" name="AutoShape 196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2" name="AutoShape 197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3" name="AutoShape 197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4" name="AutoShape 197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5" name="AutoShape 197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6" name="AutoShape 197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7" name="AutoShape 197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8" name="AutoShape 197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9" name="AutoShape 197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0" name="AutoShape 197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1" name="AutoShape 197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2" name="AutoShape 198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21" name="Group 1981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1743" name="AutoShape 198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4" name="AutoShape 198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5" name="AutoShape 198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6" name="AutoShape 198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7" name="AutoShape 198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8" name="AutoShape 198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9" name="AutoShape 198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0" name="AutoShape 198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1" name="AutoShape 199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2" name="AutoShape 199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3" name="AutoShape 199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4" name="AutoShape 199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5" name="AutoShape 199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6" name="AutoShape 199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7" name="AutoShape 199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8" name="AutoShape 199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9" name="AutoShape 199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0" name="AutoShape 199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1" name="AutoShape 200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2" name="AutoShape 200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22" name="Group 2002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1723" name="AutoShape 200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24" name="AutoShape 200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25" name="AutoShape 200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26" name="AutoShape 200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27" name="AutoShape 200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28" name="AutoShape 200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29" name="AutoShape 200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0" name="AutoShape 201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1" name="AutoShape 201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2" name="AutoShape 201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3" name="AutoShape 201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4" name="AutoShape 201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5" name="AutoShape 201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6" name="AutoShape 201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7" name="AutoShape 201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8" name="AutoShape 201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9" name="AutoShape 201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0" name="AutoShape 202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1" name="AutoShape 202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2" name="AutoShape 202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023" name="Group 2023"/>
          <p:cNvGrpSpPr>
            <a:grpSpLocks/>
          </p:cNvGrpSpPr>
          <p:nvPr/>
        </p:nvGrpSpPr>
        <p:grpSpPr bwMode="auto">
          <a:xfrm>
            <a:off x="990600" y="990600"/>
            <a:ext cx="5867400" cy="1524000"/>
            <a:chOff x="624" y="960"/>
            <a:chExt cx="3696" cy="960"/>
          </a:xfrm>
        </p:grpSpPr>
        <p:sp>
          <p:nvSpPr>
            <p:cNvPr id="2024" name="AutoShape 2024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25" name="AutoShape 2025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26" name="AutoShape 2026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27" name="AutoShape 2027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28" name="AutoShape 2028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29" name="AutoShape 2029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0" name="AutoShape 2030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1" name="AutoShape 2031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2" name="AutoShape 2032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3" name="AutoShape 2033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4" name="AutoShape 2034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5" name="AutoShape 2035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6" name="AutoShape 2036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7" name="AutoShape 2037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8" name="AutoShape 2038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9" name="AutoShape 2039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40" name="AutoShape 2040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41" name="AutoShape 2041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42" name="AutoShape 2042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43" name="AutoShape 2043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2044" name="Group 2044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2339" name="AutoShape 2045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0" name="AutoShape 204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1" name="AutoShape 2047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2" name="AutoShape 2048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3" name="AutoShape 2049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4" name="AutoShape 205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5" name="AutoShape 2051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6" name="AutoShape 2052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7" name="AutoShape 2053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8" name="AutoShape 205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9" name="AutoShape 2055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0" name="AutoShape 205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1" name="AutoShape 2057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2" name="AutoShape 205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3" name="AutoShape 2059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4" name="AutoShape 206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5" name="AutoShape 2061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6" name="AutoShape 2062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7" name="AutoShape 2063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8" name="AutoShape 2064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45" name="Group 2065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2319" name="AutoShape 2066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0" name="AutoShape 2067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1" name="AutoShape 2068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2" name="AutoShape 2069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3" name="AutoShape 2070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4" name="AutoShape 2071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5" name="AutoShape 2072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6" name="AutoShape 2073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7" name="AutoShape 2074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8" name="AutoShape 2075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9" name="AutoShape 2076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0" name="AutoShape 2077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1" name="AutoShape 2078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2" name="AutoShape 2079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3" name="AutoShape 2080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4" name="AutoShape 2081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5" name="AutoShape 2082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6" name="AutoShape 2083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7" name="AutoShape 2084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8" name="AutoShape 2085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46" name="Group 2086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2299" name="AutoShape 208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0" name="AutoShape 208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1" name="AutoShape 208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2" name="AutoShape 209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3" name="AutoShape 209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4" name="AutoShape 209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5" name="AutoShape 209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6" name="AutoShape 209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7" name="AutoShape 209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8" name="AutoShape 209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9" name="AutoShape 209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0" name="AutoShape 209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1" name="AutoShape 209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2" name="AutoShape 210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3" name="AutoShape 210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4" name="AutoShape 210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5" name="AutoShape 210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6" name="AutoShape 210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7" name="AutoShape 210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8" name="AutoShape 210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47" name="Group 2107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2279" name="AutoShape 210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0" name="AutoShape 210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1" name="AutoShape 211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2" name="AutoShape 211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3" name="AutoShape 211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4" name="AutoShape 211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5" name="AutoShape 211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6" name="AutoShape 211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7" name="AutoShape 211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8" name="AutoShape 211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9" name="AutoShape 211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0" name="AutoShape 211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1" name="AutoShape 212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2" name="AutoShape 212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3" name="AutoShape 212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4" name="AutoShape 212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5" name="AutoShape 212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6" name="AutoShape 212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7" name="AutoShape 212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8" name="AutoShape 212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48" name="Group 2128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2259" name="AutoShape 212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0" name="AutoShape 213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1" name="AutoShape 213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2" name="AutoShape 213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3" name="AutoShape 213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4" name="AutoShape 213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5" name="AutoShape 213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6" name="AutoShape 213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7" name="AutoShape 213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8" name="AutoShape 213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9" name="AutoShape 213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0" name="AutoShape 214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1" name="AutoShape 214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2" name="AutoShape 214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3" name="AutoShape 214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4" name="AutoShape 214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5" name="AutoShape 214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6" name="AutoShape 214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7" name="AutoShape 214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8" name="AutoShape 214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49" name="Group 2149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2239" name="AutoShape 215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0" name="AutoShape 215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1" name="AutoShape 215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2" name="AutoShape 215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3" name="AutoShape 215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4" name="AutoShape 215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5" name="AutoShape 215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6" name="AutoShape 215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7" name="AutoShape 215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8" name="AutoShape 215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9" name="AutoShape 216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0" name="AutoShape 216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1" name="AutoShape 216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2" name="AutoShape 216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3" name="AutoShape 216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4" name="AutoShape 216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5" name="AutoShape 216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6" name="AutoShape 216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7" name="AutoShape 216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8" name="AutoShape 216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0" name="Group 2170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2219" name="AutoShape 217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0" name="AutoShape 217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1" name="AutoShape 217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2" name="AutoShape 217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3" name="AutoShape 217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4" name="AutoShape 217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5" name="AutoShape 217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6" name="AutoShape 217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7" name="AutoShape 217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8" name="AutoShape 218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9" name="AutoShape 218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0" name="AutoShape 218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1" name="AutoShape 218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2" name="AutoShape 218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3" name="AutoShape 218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4" name="AutoShape 218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5" name="AutoShape 218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6" name="AutoShape 218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7" name="AutoShape 218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8" name="AutoShape 219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1" name="Group 2191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2199" name="AutoShape 219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0" name="AutoShape 219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1" name="AutoShape 219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2" name="AutoShape 219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3" name="AutoShape 219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4" name="AutoShape 219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5" name="AutoShape 219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6" name="AutoShape 219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7" name="AutoShape 220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8" name="AutoShape 220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9" name="AutoShape 220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0" name="AutoShape 220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1" name="AutoShape 220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2" name="AutoShape 220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3" name="AutoShape 220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4" name="AutoShape 220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5" name="AutoShape 220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6" name="AutoShape 220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7" name="AutoShape 221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8" name="AutoShape 221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2" name="Group 2212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2179" name="AutoShape 221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0" name="AutoShape 221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1" name="AutoShape 221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2" name="AutoShape 221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3" name="AutoShape 221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4" name="AutoShape 221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5" name="AutoShape 221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6" name="AutoShape 222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7" name="AutoShape 222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8" name="AutoShape 222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9" name="AutoShape 222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0" name="AutoShape 222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1" name="AutoShape 222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2" name="AutoShape 222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3" name="AutoShape 222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4" name="AutoShape 222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5" name="AutoShape 222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6" name="AutoShape 223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7" name="AutoShape 223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8" name="AutoShape 223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3" name="Group 2233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2159" name="AutoShape 223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0" name="AutoShape 223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1" name="AutoShape 223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2" name="AutoShape 223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3" name="AutoShape 223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4" name="AutoShape 223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5" name="AutoShape 224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6" name="AutoShape 224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7" name="AutoShape 224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8" name="AutoShape 224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9" name="AutoShape 224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0" name="AutoShape 224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1" name="AutoShape 224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2" name="AutoShape 224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3" name="AutoShape 224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4" name="AutoShape 224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5" name="AutoShape 225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6" name="AutoShape 225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7" name="AutoShape 225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8" name="AutoShape 225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4" name="Group 2254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2139" name="AutoShape 225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0" name="AutoShape 225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1" name="AutoShape 225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2" name="AutoShape 225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3" name="AutoShape 225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4" name="AutoShape 226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5" name="AutoShape 226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6" name="AutoShape 226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7" name="AutoShape 226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8" name="AutoShape 226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9" name="AutoShape 226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0" name="AutoShape 226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1" name="AutoShape 226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2" name="AutoShape 226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3" name="AutoShape 226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4" name="AutoShape 227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5" name="AutoShape 227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6" name="AutoShape 227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7" name="AutoShape 227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8" name="AutoShape 227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5" name="Group 2275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2119" name="AutoShape 227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0" name="AutoShape 227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1" name="AutoShape 227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2" name="AutoShape 227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3" name="AutoShape 228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4" name="AutoShape 228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5" name="AutoShape 228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6" name="AutoShape 228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7" name="AutoShape 228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8" name="AutoShape 228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9" name="AutoShape 228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0" name="AutoShape 228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1" name="AutoShape 228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2" name="AutoShape 228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3" name="AutoShape 229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4" name="AutoShape 229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5" name="AutoShape 229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6" name="AutoShape 229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7" name="AutoShape 229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8" name="AutoShape 229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6" name="Group 2296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2099" name="AutoShape 229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0" name="AutoShape 229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1" name="AutoShape 229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2" name="AutoShape 230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3" name="AutoShape 230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4" name="AutoShape 230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5" name="AutoShape 230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6" name="AutoShape 230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7" name="AutoShape 230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8" name="AutoShape 230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9" name="AutoShape 230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0" name="AutoShape 230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1" name="AutoShape 230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2" name="AutoShape 231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3" name="AutoShape 231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4" name="AutoShape 231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5" name="AutoShape 231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6" name="AutoShape 231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7" name="AutoShape 231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8" name="AutoShape 231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7" name="Group 2317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2079" name="AutoShape 231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0" name="AutoShape 231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1" name="AutoShape 232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2" name="AutoShape 232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3" name="AutoShape 232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4" name="AutoShape 232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5" name="AutoShape 232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6" name="AutoShape 232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7" name="AutoShape 232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8" name="AutoShape 232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9" name="AutoShape 232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0" name="AutoShape 232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1" name="AutoShape 233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2" name="AutoShape 233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3" name="AutoShape 233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4" name="AutoShape 233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5" name="AutoShape 233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6" name="AutoShape 233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7" name="AutoShape 233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8" name="AutoShape 233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8" name="Group 2338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2059" name="AutoShape 233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0" name="AutoShape 234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1" name="AutoShape 234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2" name="AutoShape 234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3" name="AutoShape 234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4" name="AutoShape 234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5" name="AutoShape 234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6" name="AutoShape 234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7" name="AutoShape 234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8" name="AutoShape 234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9" name="AutoShape 234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0" name="AutoShape 235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1" name="AutoShape 235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2" name="AutoShape 235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3" name="AutoShape 235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4" name="AutoShape 235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5" name="AutoShape 235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6" name="AutoShape 235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7" name="AutoShape 235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8" name="AutoShape 235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359" name="Group 2359"/>
          <p:cNvGrpSpPr>
            <a:grpSpLocks/>
          </p:cNvGrpSpPr>
          <p:nvPr/>
        </p:nvGrpSpPr>
        <p:grpSpPr bwMode="auto">
          <a:xfrm>
            <a:off x="990600" y="762000"/>
            <a:ext cx="5867400" cy="1524000"/>
            <a:chOff x="624" y="960"/>
            <a:chExt cx="3696" cy="960"/>
          </a:xfrm>
        </p:grpSpPr>
        <p:sp>
          <p:nvSpPr>
            <p:cNvPr id="2360" name="AutoShape 2360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1" name="AutoShape 2361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2" name="AutoShape 2362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3" name="AutoShape 2363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4" name="AutoShape 2364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5" name="AutoShape 2365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6" name="AutoShape 2366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7" name="AutoShape 2367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8" name="AutoShape 2368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9" name="AutoShape 2369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0" name="AutoShape 2370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1" name="AutoShape 2371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2" name="AutoShape 2372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3" name="AutoShape 2373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4" name="AutoShape 2374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5" name="AutoShape 2375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6" name="AutoShape 2376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7" name="AutoShape 2377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8" name="AutoShape 2378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9" name="AutoShape 2379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2380" name="Group 2380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2675" name="AutoShape 2381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6" name="AutoShape 238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7" name="AutoShape 2383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8" name="AutoShape 2384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9" name="AutoShape 2385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0" name="AutoShape 238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1" name="AutoShape 2387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2" name="AutoShape 2388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3" name="AutoShape 2389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4" name="AutoShape 239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5" name="AutoShape 2391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6" name="AutoShape 239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7" name="AutoShape 2393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8" name="AutoShape 239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9" name="AutoShape 2395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90" name="AutoShape 2396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91" name="AutoShape 2397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92" name="AutoShape 2398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93" name="AutoShape 2399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94" name="AutoShape 2400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1" name="Group 2401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2655" name="AutoShape 2402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6" name="AutoShape 2403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7" name="AutoShape 2404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8" name="AutoShape 2405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9" name="AutoShape 2406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0" name="AutoShape 2407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1" name="AutoShape 2408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2" name="AutoShape 2409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3" name="AutoShape 2410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4" name="AutoShape 2411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5" name="AutoShape 2412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6" name="AutoShape 2413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7" name="AutoShape 2414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8" name="AutoShape 2415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9" name="AutoShape 2416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0" name="AutoShape 2417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1" name="AutoShape 2418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2" name="AutoShape 2419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3" name="AutoShape 2420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4" name="AutoShape 2421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2" name="Group 2422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2635" name="AutoShape 242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6" name="AutoShape 242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7" name="AutoShape 242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8" name="AutoShape 242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9" name="AutoShape 242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0" name="AutoShape 242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1" name="AutoShape 242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2" name="AutoShape 243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3" name="AutoShape 243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4" name="AutoShape 243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5" name="AutoShape 243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6" name="AutoShape 243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7" name="AutoShape 243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8" name="AutoShape 243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9" name="AutoShape 243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0" name="AutoShape 243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1" name="AutoShape 243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2" name="AutoShape 244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3" name="AutoShape 244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4" name="AutoShape 244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3" name="Group 2443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2615" name="AutoShape 244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6" name="AutoShape 244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7" name="AutoShape 244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8" name="AutoShape 244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9" name="AutoShape 244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0" name="AutoShape 244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1" name="AutoShape 245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2" name="AutoShape 245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3" name="AutoShape 245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4" name="AutoShape 245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5" name="AutoShape 245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6" name="AutoShape 245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7" name="AutoShape 245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8" name="AutoShape 245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9" name="AutoShape 245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0" name="AutoShape 245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1" name="AutoShape 246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2" name="AutoShape 246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3" name="AutoShape 246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4" name="AutoShape 246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4" name="Group 2464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2595" name="AutoShape 246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6" name="AutoShape 246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7" name="AutoShape 246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8" name="AutoShape 246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9" name="AutoShape 246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0" name="AutoShape 247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1" name="AutoShape 247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2" name="AutoShape 247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3" name="AutoShape 247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4" name="AutoShape 247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5" name="AutoShape 247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6" name="AutoShape 247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7" name="AutoShape 247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8" name="AutoShape 247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9" name="AutoShape 247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0" name="AutoShape 248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1" name="AutoShape 248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2" name="AutoShape 248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3" name="AutoShape 248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4" name="AutoShape 248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5" name="Group 2485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2575" name="AutoShape 248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6" name="AutoShape 248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7" name="AutoShape 248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8" name="AutoShape 248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9" name="AutoShape 249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0" name="AutoShape 249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1" name="AutoShape 249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2" name="AutoShape 249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3" name="AutoShape 249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4" name="AutoShape 249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5" name="AutoShape 249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6" name="AutoShape 249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7" name="AutoShape 249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8" name="AutoShape 249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9" name="AutoShape 250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0" name="AutoShape 250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1" name="AutoShape 250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2" name="AutoShape 250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3" name="AutoShape 250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4" name="AutoShape 250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6" name="Group 2506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2555" name="AutoShape 250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6" name="AutoShape 250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7" name="AutoShape 250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8" name="AutoShape 251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9" name="AutoShape 251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" name="AutoShape 251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" name="AutoShape 251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2" name="AutoShape 251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3" name="AutoShape 251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4" name="AutoShape 251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5" name="AutoShape 251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6" name="AutoShape 251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7" name="AutoShape 251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8" name="AutoShape 252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9" name="AutoShape 252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0" name="AutoShape 252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1" name="AutoShape 252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2" name="AutoShape 252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3" name="AutoShape 252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4" name="AutoShape 252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7" name="Group 2527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2535" name="AutoShape 252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6" name="AutoShape 252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7" name="AutoShape 253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8" name="AutoShape 253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9" name="AutoShape 253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0" name="AutoShape 253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1" name="AutoShape 253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2" name="AutoShape 253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3" name="AutoShape 253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4" name="AutoShape 253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5" name="AutoShape 253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6" name="AutoShape 253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7" name="AutoShape 254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8" name="AutoShape 254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9" name="AutoShape 254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0" name="AutoShape 254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1" name="AutoShape 254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2" name="AutoShape 254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3" name="AutoShape 254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4" name="AutoShape 254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8" name="Group 2548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2515" name="AutoShape 254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6" name="AutoShape 255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7" name="AutoShape 255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8" name="AutoShape 255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9" name="AutoShape 255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0" name="AutoShape 255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1" name="AutoShape 255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2" name="AutoShape 255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3" name="AutoShape 255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4" name="AutoShape 255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5" name="AutoShape 255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6" name="AutoShape 256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7" name="AutoShape 256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8" name="AutoShape 256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9" name="AutoShape 256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0" name="AutoShape 256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1" name="AutoShape 256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2" name="AutoShape 256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3" name="AutoShape 256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4" name="AutoShape 256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9" name="Group 2569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2495" name="AutoShape 257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6" name="AutoShape 257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7" name="AutoShape 257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8" name="AutoShape 257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9" name="AutoShape 257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0" name="AutoShape 257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1" name="AutoShape 257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2" name="AutoShape 257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3" name="AutoShape 257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4" name="AutoShape 257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5" name="AutoShape 258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6" name="AutoShape 258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7" name="AutoShape 258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8" name="AutoShape 258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9" name="AutoShape 258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0" name="AutoShape 258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1" name="AutoShape 258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2" name="AutoShape 258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3" name="AutoShape 258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4" name="AutoShape 258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90" name="Group 2590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2475" name="AutoShape 259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6" name="AutoShape 259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7" name="AutoShape 259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8" name="AutoShape 259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9" name="AutoShape 259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0" name="AutoShape 259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1" name="AutoShape 259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2" name="AutoShape 259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3" name="AutoShape 259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4" name="AutoShape 260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5" name="AutoShape 260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6" name="AutoShape 260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7" name="AutoShape 260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8" name="AutoShape 260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9" name="AutoShape 260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0" name="AutoShape 260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1" name="AutoShape 260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2" name="AutoShape 260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3" name="AutoShape 260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4" name="AutoShape 261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91" name="Group 2611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2455" name="AutoShape 261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6" name="AutoShape 261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7" name="AutoShape 261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8" name="AutoShape 261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9" name="AutoShape 261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0" name="AutoShape 261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1" name="AutoShape 261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2" name="AutoShape 261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3" name="AutoShape 262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4" name="AutoShape 262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5" name="AutoShape 262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6" name="AutoShape 262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7" name="AutoShape 262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8" name="AutoShape 262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9" name="AutoShape 262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0" name="AutoShape 262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1" name="AutoShape 262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2" name="AutoShape 262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3" name="AutoShape 263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4" name="AutoShape 263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92" name="Group 2632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2435" name="AutoShape 263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6" name="AutoShape 263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7" name="AutoShape 263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8" name="AutoShape 263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9" name="AutoShape 263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0" name="AutoShape 263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1" name="AutoShape 263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2" name="AutoShape 264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3" name="AutoShape 264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4" name="AutoShape 264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5" name="AutoShape 264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6" name="AutoShape 264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7" name="AutoShape 264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8" name="AutoShape 264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9" name="AutoShape 264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0" name="AutoShape 264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1" name="AutoShape 264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2" name="AutoShape 265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3" name="AutoShape 265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4" name="AutoShape 265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93" name="Group 2653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2415" name="AutoShape 265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6" name="AutoShape 265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7" name="AutoShape 265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8" name="AutoShape 265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9" name="AutoShape 265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0" name="AutoShape 265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1" name="AutoShape 266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2" name="AutoShape 266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3" name="AutoShape 266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4" name="AutoShape 266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5" name="AutoShape 266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6" name="AutoShape 266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7" name="AutoShape 266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8" name="AutoShape 266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9" name="AutoShape 266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0" name="AutoShape 266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1" name="AutoShape 267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2" name="AutoShape 267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3" name="AutoShape 267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4" name="AutoShape 267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94" name="Group 2674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2395" name="AutoShape 267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96" name="AutoShape 267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97" name="AutoShape 267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98" name="AutoShape 267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99" name="AutoShape 267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0" name="AutoShape 268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1" name="AutoShape 268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2" name="AutoShape 268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3" name="AutoShape 268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4" name="AutoShape 268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5" name="AutoShape 268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6" name="AutoShape 268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7" name="AutoShape 268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8" name="AutoShape 268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9" name="AutoShape 268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0" name="AutoShape 269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1" name="AutoShape 269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2" name="AutoShape 269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3" name="AutoShape 269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4" name="AutoShape 269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695" name="Group 2695"/>
          <p:cNvGrpSpPr>
            <a:grpSpLocks/>
          </p:cNvGrpSpPr>
          <p:nvPr/>
        </p:nvGrpSpPr>
        <p:grpSpPr bwMode="auto">
          <a:xfrm>
            <a:off x="990600" y="533400"/>
            <a:ext cx="5867400" cy="1524000"/>
            <a:chOff x="624" y="960"/>
            <a:chExt cx="3696" cy="960"/>
          </a:xfrm>
        </p:grpSpPr>
        <p:sp>
          <p:nvSpPr>
            <p:cNvPr id="2696" name="AutoShape 2696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7" name="AutoShape 2697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8" name="AutoShape 2698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9" name="AutoShape 2699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0" name="AutoShape 2700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1" name="AutoShape 2701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2" name="AutoShape 2702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3" name="AutoShape 2703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4" name="AutoShape 2704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5" name="AutoShape 2705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6" name="AutoShape 2706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7" name="AutoShape 2707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8" name="AutoShape 2708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9" name="AutoShape 2709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10" name="AutoShape 2710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11" name="AutoShape 2711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12" name="AutoShape 2712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13" name="AutoShape 2713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14" name="AutoShape 2714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15" name="AutoShape 2715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2716" name="Group 2716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3011" name="AutoShape 2717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2" name="AutoShape 271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3" name="AutoShape 2719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4" name="AutoShape 2720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5" name="AutoShape 2721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6" name="AutoShape 272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7" name="AutoShape 2723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8" name="AutoShape 272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9" name="AutoShape 2725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0" name="AutoShape 272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1" name="AutoShape 2727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2" name="AutoShape 2728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3" name="AutoShape 2729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4" name="AutoShape 2730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5" name="AutoShape 2731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6" name="AutoShape 2732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7" name="AutoShape 2733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8" name="AutoShape 2734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9" name="AutoShape 2735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30" name="AutoShape 2736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17" name="Group 2737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2991" name="AutoShape 2738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2" name="AutoShape 2739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3" name="AutoShape 2740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4" name="AutoShape 2741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5" name="AutoShape 2742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6" name="AutoShape 2743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7" name="AutoShape 2744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8" name="AutoShape 2745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9" name="AutoShape 2746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0" name="AutoShape 2747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1" name="AutoShape 2748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2" name="AutoShape 2749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3" name="AutoShape 2750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4" name="AutoShape 2751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5" name="AutoShape 2752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6" name="AutoShape 275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7" name="AutoShape 2754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8" name="AutoShape 2755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9" name="AutoShape 2756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0" name="AutoShape 2757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18" name="Group 2758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2971" name="AutoShape 275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2" name="AutoShape 276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" name="AutoShape 276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4" name="AutoShape 276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5" name="AutoShape 276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6" name="AutoShape 276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7" name="AutoShape 276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8" name="AutoShape 276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9" name="AutoShape 276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0" name="AutoShape 276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1" name="AutoShape 276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2" name="AutoShape 277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3" name="AutoShape 277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4" name="AutoShape 277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5" name="AutoShape 277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6" name="AutoShape 277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7" name="AutoShape 277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8" name="AutoShape 277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9" name="AutoShape 277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0" name="AutoShape 277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19" name="Group 2779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2951" name="AutoShape 278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2" name="AutoShape 278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3" name="AutoShape 278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4" name="AutoShape 278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5" name="AutoShape 278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6" name="AutoShape 278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7" name="AutoShape 278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8" name="AutoShape 278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9" name="AutoShape 278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0" name="AutoShape 278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1" name="AutoShape 279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2" name="AutoShape 279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3" name="AutoShape 279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4" name="AutoShape 279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5" name="AutoShape 279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6" name="AutoShape 279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7" name="AutoShape 279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8" name="AutoShape 279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9" name="AutoShape 279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0" name="AutoShape 279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0" name="Group 2800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2931" name="AutoShape 280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2" name="AutoShape 280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3" name="AutoShape 280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4" name="AutoShape 280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5" name="AutoShape 280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6" name="AutoShape 280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7" name="AutoShape 280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8" name="AutoShape 280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9" name="AutoShape 280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0" name="AutoShape 281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1" name="AutoShape 281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2" name="AutoShape 281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3" name="AutoShape 281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4" name="AutoShape 281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5" name="AutoShape 281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6" name="AutoShape 281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7" name="AutoShape 281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8" name="AutoShape 281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9" name="AutoShape 281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0" name="AutoShape 282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1" name="Group 2821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2911" name="AutoShape 282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2" name="AutoShape 282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3" name="AutoShape 282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4" name="AutoShape 282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5" name="AutoShape 282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6" name="AutoShape 282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7" name="AutoShape 282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8" name="AutoShape 282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9" name="AutoShape 283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0" name="AutoShape 283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1" name="AutoShape 283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2" name="AutoShape 283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3" name="AutoShape 283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4" name="AutoShape 283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5" name="AutoShape 283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6" name="AutoShape 283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7" name="AutoShape 283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8" name="AutoShape 283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9" name="AutoShape 284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0" name="AutoShape 284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2" name="Group 2842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2891" name="AutoShape 284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2" name="AutoShape 284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3" name="AutoShape 284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4" name="AutoShape 284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5" name="AutoShape 284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6" name="AutoShape 284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7" name="AutoShape 284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8" name="AutoShape 285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9" name="AutoShape 285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0" name="AutoShape 285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1" name="AutoShape 285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2" name="AutoShape 285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3" name="AutoShape 285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4" name="AutoShape 285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5" name="AutoShape 285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6" name="AutoShape 285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7" name="AutoShape 285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8" name="AutoShape 286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9" name="AutoShape 286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0" name="AutoShape 286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3" name="Group 2863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2871" name="AutoShape 286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2" name="AutoShape 286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3" name="AutoShape 286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4" name="AutoShape 286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5" name="AutoShape 286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6" name="AutoShape 286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7" name="AutoShape 287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8" name="AutoShape 287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9" name="AutoShape 287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0" name="AutoShape 287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1" name="AutoShape 287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2" name="AutoShape 287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3" name="AutoShape 287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4" name="AutoShape 287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5" name="AutoShape 287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6" name="AutoShape 287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7" name="AutoShape 288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8" name="AutoShape 288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9" name="AutoShape 288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0" name="AutoShape 288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4" name="Group 2884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2851" name="AutoShape 288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2" name="AutoShape 288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3" name="AutoShape 288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4" name="AutoShape 288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5" name="AutoShape 288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6" name="AutoShape 289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7" name="AutoShape 289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8" name="AutoShape 289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9" name="AutoShape 289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0" name="AutoShape 289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1" name="AutoShape 289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2" name="AutoShape 289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3" name="AutoShape 289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4" name="AutoShape 289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5" name="AutoShape 289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6" name="AutoShape 290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7" name="AutoShape 290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8" name="AutoShape 290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9" name="AutoShape 290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0" name="AutoShape 290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5" name="Group 2905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2831" name="AutoShape 290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2" name="AutoShape 290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3" name="AutoShape 290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4" name="AutoShape 290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5" name="AutoShape 291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6" name="AutoShape 291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7" name="AutoShape 291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8" name="AutoShape 291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9" name="AutoShape 291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0" name="AutoShape 291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1" name="AutoShape 291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2" name="AutoShape 291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3" name="AutoShape 291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4" name="AutoShape 291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5" name="AutoShape 292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6" name="AutoShape 292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7" name="AutoShape 292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8" name="AutoShape 292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9" name="AutoShape 292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0" name="AutoShape 292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6" name="Group 2926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2811" name="AutoShape 292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2" name="AutoShape 292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3" name="AutoShape 292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4" name="AutoShape 293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5" name="AutoShape 293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6" name="AutoShape 293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7" name="AutoShape 293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8" name="AutoShape 293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9" name="AutoShape 293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0" name="AutoShape 293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1" name="AutoShape 293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2" name="AutoShape 293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3" name="AutoShape 293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4" name="AutoShape 294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5" name="AutoShape 294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6" name="AutoShape 294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7" name="AutoShape 294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8" name="AutoShape 294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9" name="AutoShape 294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0" name="AutoShape 294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7" name="Group 2947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2791" name="AutoShape 294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2" name="AutoShape 294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3" name="AutoShape 295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4" name="AutoShape 295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5" name="AutoShape 295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6" name="AutoShape 295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7" name="AutoShape 295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8" name="AutoShape 295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9" name="AutoShape 295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0" name="AutoShape 295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1" name="AutoShape 295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2" name="AutoShape 295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3" name="AutoShape 296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4" name="AutoShape 296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5" name="AutoShape 296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6" name="AutoShape 296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7" name="AutoShape 296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8" name="AutoShape 296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9" name="AutoShape 296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0" name="AutoShape 296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8" name="Group 2968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2771" name="AutoShape 296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2" name="AutoShape 297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3" name="AutoShape 297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4" name="AutoShape 297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5" name="AutoShape 297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6" name="AutoShape 297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7" name="AutoShape 297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8" name="AutoShape 297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9" name="AutoShape 297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0" name="AutoShape 297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1" name="AutoShape 297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2" name="AutoShape 298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3" name="AutoShape 298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4" name="AutoShape 298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5" name="AutoShape 298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6" name="AutoShape 298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7" name="AutoShape 298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8" name="AutoShape 298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9" name="AutoShape 298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0" name="AutoShape 298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9" name="Group 2989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2751" name="AutoShape 299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2" name="AutoShape 299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3" name="AutoShape 299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4" name="AutoShape 299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5" name="AutoShape 299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6" name="AutoShape 299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7" name="AutoShape 299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8" name="AutoShape 299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9" name="AutoShape 299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0" name="AutoShape 299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1" name="AutoShape 300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2" name="AutoShape 300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3" name="AutoShape 300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4" name="AutoShape 300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5" name="AutoShape 300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6" name="AutoShape 300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7" name="AutoShape 300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8" name="AutoShape 300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9" name="AutoShape 300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0" name="AutoShape 300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30" name="Group 3010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2731" name="AutoShape 301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32" name="AutoShape 301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33" name="AutoShape 301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34" name="AutoShape 301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35" name="AutoShape 301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36" name="AutoShape 301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37" name="AutoShape 301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38" name="AutoShape 301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39" name="AutoShape 301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0" name="AutoShape 302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1" name="AutoShape 302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2" name="AutoShape 302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3" name="AutoShape 302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4" name="AutoShape 302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5" name="AutoShape 302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6" name="AutoShape 302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7" name="AutoShape 302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8" name="AutoShape 302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9" name="AutoShape 302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0" name="AutoShape 303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3031" name="Group 3031"/>
          <p:cNvGrpSpPr>
            <a:grpSpLocks/>
          </p:cNvGrpSpPr>
          <p:nvPr/>
        </p:nvGrpSpPr>
        <p:grpSpPr bwMode="auto">
          <a:xfrm>
            <a:off x="990600" y="228600"/>
            <a:ext cx="5867400" cy="1524000"/>
            <a:chOff x="624" y="960"/>
            <a:chExt cx="3696" cy="960"/>
          </a:xfrm>
        </p:grpSpPr>
        <p:sp>
          <p:nvSpPr>
            <p:cNvPr id="3032" name="AutoShape 3032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33" name="AutoShape 3033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34" name="AutoShape 3034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35" name="AutoShape 3035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36" name="AutoShape 3036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37" name="AutoShape 3037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38" name="AutoShape 3038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39" name="AutoShape 3039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0" name="AutoShape 3040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1" name="AutoShape 3041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2" name="AutoShape 3042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3" name="AutoShape 3043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4" name="AutoShape 3044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5" name="AutoShape 3045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6" name="AutoShape 3046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7" name="AutoShape 3047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8" name="AutoShape 3048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9" name="AutoShape 3049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50" name="AutoShape 3050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51" name="AutoShape 3051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052" name="Group 3052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3347" name="AutoShape 3053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8" name="AutoShape 3054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9" name="AutoShape 3055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0" name="AutoShape 3056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1" name="AutoShape 3057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2" name="AutoShape 305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3" name="AutoShape 3059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4" name="AutoShape 306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5" name="AutoShape 3061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6" name="AutoShape 306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7" name="AutoShape 3063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8" name="AutoShape 306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9" name="AutoShape 3065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0" name="AutoShape 306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1" name="AutoShape 3067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2" name="AutoShape 306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3" name="AutoShape 3069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4" name="AutoShape 3070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5" name="AutoShape 3071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6" name="AutoShape 3072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53" name="Group 3073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3327" name="AutoShape 3074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8" name="AutoShape 3075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9" name="AutoShape 3076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0" name="AutoShape 3077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1" name="AutoShape 3078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2" name="AutoShape 3079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3" name="AutoShape 3080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4" name="AutoShape 3081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5" name="AutoShape 3082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6" name="AutoShape 3083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7" name="AutoShape 3084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8" name="AutoShape 3085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9" name="AutoShape 3086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0" name="AutoShape 3087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1" name="AutoShape 308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2" name="AutoShape 3089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3" name="AutoShape 3090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4" name="AutoShape 3091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5" name="AutoShape 3092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6" name="AutoShape 3093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54" name="Group 3094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3307" name="AutoShape 309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8" name="AutoShape 309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9" name="AutoShape 309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0" name="AutoShape 309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1" name="AutoShape 309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2" name="AutoShape 310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3" name="AutoShape 310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4" name="AutoShape 310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5" name="AutoShape 310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6" name="AutoShape 310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7" name="AutoShape 310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8" name="AutoShape 310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9" name="AutoShape 310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0" name="AutoShape 310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1" name="AutoShape 310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2" name="AutoShape 311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3" name="AutoShape 311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4" name="AutoShape 311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5" name="AutoShape 311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6" name="AutoShape 311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55" name="Group 3115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3287" name="AutoShape 311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8" name="AutoShape 311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9" name="AutoShape 311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0" name="AutoShape 311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1" name="AutoShape 312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2" name="AutoShape 312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3" name="AutoShape 312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4" name="AutoShape 312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5" name="AutoShape 312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6" name="AutoShape 312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7" name="AutoShape 312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8" name="AutoShape 312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9" name="AutoShape 312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0" name="AutoShape 312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1" name="AutoShape 313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2" name="AutoShape 313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3" name="AutoShape 313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4" name="AutoShape 313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5" name="AutoShape 313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6" name="AutoShape 313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56" name="Group 3136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3267" name="AutoShape 313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8" name="AutoShape 313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9" name="AutoShape 313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0" name="AutoShape 314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1" name="AutoShape 314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2" name="AutoShape 314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3" name="AutoShape 314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4" name="AutoShape 314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5" name="AutoShape 314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6" name="AutoShape 314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7" name="AutoShape 314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8" name="AutoShape 314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9" name="AutoShape 314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0" name="AutoShape 315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1" name="AutoShape 315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2" name="AutoShape 315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3" name="AutoShape 315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4" name="AutoShape 315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5" name="AutoShape 315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6" name="AutoShape 315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57" name="Group 3157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3247" name="AutoShape 315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8" name="AutoShape 315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9" name="AutoShape 316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0" name="AutoShape 316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1" name="AutoShape 316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2" name="AutoShape 316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3" name="AutoShape 316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4" name="AutoShape 316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5" name="AutoShape 316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6" name="AutoShape 316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7" name="AutoShape 316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8" name="AutoShape 316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9" name="AutoShape 317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0" name="AutoShape 317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1" name="AutoShape 317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2" name="AutoShape 317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3" name="AutoShape 317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4" name="AutoShape 317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5" name="AutoShape 317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6" name="AutoShape 317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58" name="Group 3178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3227" name="AutoShape 317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8" name="AutoShape 318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9" name="AutoShape 318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0" name="AutoShape 318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1" name="AutoShape 318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2" name="AutoShape 318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3" name="AutoShape 318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4" name="AutoShape 318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5" name="AutoShape 318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6" name="AutoShape 318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7" name="AutoShape 318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8" name="AutoShape 319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9" name="AutoShape 319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0" name="AutoShape 319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1" name="AutoShape 319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2" name="AutoShape 319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3" name="AutoShape 319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4" name="AutoShape 319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5" name="AutoShape 319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6" name="AutoShape 319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59" name="Group 3199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3207" name="AutoShape 320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8" name="AutoShape 320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9" name="AutoShape 320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0" name="AutoShape 320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1" name="AutoShape 320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2" name="AutoShape 320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3" name="AutoShape 320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4" name="AutoShape 320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5" name="AutoShape 320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6" name="AutoShape 320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7" name="AutoShape 321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8" name="AutoShape 321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9" name="AutoShape 321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0" name="AutoShape 321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1" name="AutoShape 321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2" name="AutoShape 321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3" name="AutoShape 321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4" name="AutoShape 321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5" name="AutoShape 321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6" name="AutoShape 321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60" name="Group 3220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3187" name="AutoShape 322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8" name="AutoShape 322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9" name="AutoShape 322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0" name="AutoShape 322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1" name="AutoShape 322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2" name="AutoShape 322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3" name="AutoShape 322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4" name="AutoShape 322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5" name="AutoShape 322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6" name="AutoShape 323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7" name="AutoShape 323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8" name="AutoShape 323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9" name="AutoShape 323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0" name="AutoShape 323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1" name="AutoShape 323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2" name="AutoShape 323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3" name="AutoShape 323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4" name="AutoShape 323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5" name="AutoShape 323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6" name="AutoShape 324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61" name="Group 3241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3167" name="AutoShape 324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8" name="AutoShape 324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9" name="AutoShape 324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0" name="AutoShape 324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1" name="AutoShape 324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2" name="AutoShape 324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3" name="AutoShape 324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4" name="AutoShape 324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5" name="AutoShape 325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6" name="AutoShape 325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" name="AutoShape 325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8" name="AutoShape 325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9" name="AutoShape 325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0" name="AutoShape 325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1" name="AutoShape 325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2" name="AutoShape 325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3" name="AutoShape 325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4" name="AutoShape 325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5" name="AutoShape 326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6" name="AutoShape 326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62" name="Group 3262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3147" name="AutoShape 326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8" name="AutoShape 326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9" name="AutoShape 326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0" name="AutoShape 326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1" name="AutoShape 326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2" name="AutoShape 326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3" name="AutoShape 326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4" name="AutoShape 327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5" name="AutoShape 327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6" name="AutoShape 327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7" name="AutoShape 327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8" name="AutoShape 327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9" name="AutoShape 327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0" name="AutoShape 327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1" name="AutoShape 327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2" name="AutoShape 327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3" name="AutoShape 327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4" name="AutoShape 328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5" name="AutoShape 328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6" name="AutoShape 328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63" name="Group 3283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3127" name="AutoShape 328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8" name="AutoShape 328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9" name="AutoShape 328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0" name="AutoShape 328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1" name="AutoShape 328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2" name="AutoShape 328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3" name="AutoShape 329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4" name="AutoShape 329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5" name="AutoShape 329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6" name="AutoShape 329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7" name="AutoShape 329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8" name="AutoShape 329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9" name="AutoShape 329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0" name="AutoShape 329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1" name="AutoShape 329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2" name="AutoShape 329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3" name="AutoShape 330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4" name="AutoShape 330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5" name="AutoShape 330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6" name="AutoShape 330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64" name="Group 3304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3107" name="AutoShape 330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8" name="AutoShape 330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9" name="AutoShape 330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0" name="AutoShape 330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1" name="AutoShape 330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2" name="AutoShape 331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3" name="AutoShape 331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4" name="AutoShape 331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5" name="AutoShape 331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6" name="AutoShape 331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7" name="AutoShape 331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8" name="AutoShape 331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9" name="AutoShape 331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0" name="AutoShape 331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1" name="AutoShape 331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2" name="AutoShape 332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3" name="AutoShape 332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4" name="AutoShape 332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5" name="AutoShape 332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6" name="AutoShape 332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65" name="Group 3325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3087" name="AutoShape 332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8" name="AutoShape 332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9" name="AutoShape 332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0" name="AutoShape 332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1" name="AutoShape 333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2" name="AutoShape 333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3" name="AutoShape 333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4" name="AutoShape 333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5" name="AutoShape 333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6" name="AutoShape 333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7" name="AutoShape 333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8" name="AutoShape 333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9" name="AutoShape 333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0" name="AutoShape 333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1" name="AutoShape 334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2" name="AutoShape 334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3" name="AutoShape 334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4" name="AutoShape 334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5" name="AutoShape 334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6" name="AutoShape 334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66" name="Group 3346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3067" name="AutoShape 334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68" name="AutoShape 334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69" name="AutoShape 334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0" name="AutoShape 335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1" name="AutoShape 335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2" name="AutoShape 335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3" name="AutoShape 335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4" name="AutoShape 335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5" name="AutoShape 335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6" name="AutoShape 335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7" name="AutoShape 335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8" name="AutoShape 335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9" name="AutoShape 335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0" name="AutoShape 336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1" name="AutoShape 336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2" name="AutoShape 336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3" name="AutoShape 336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4" name="AutoShape 336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5" name="AutoShape 336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6" name="AutoShape 336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cxnSp>
        <p:nvCxnSpPr>
          <p:cNvPr id="3367" name="AutoShape 3367"/>
          <p:cNvCxnSpPr>
            <a:cxnSpLocks noChangeShapeType="1"/>
          </p:cNvCxnSpPr>
          <p:nvPr/>
        </p:nvCxnSpPr>
        <p:spPr bwMode="auto">
          <a:xfrm>
            <a:off x="5562600" y="1600200"/>
            <a:ext cx="74870" cy="2367756"/>
          </a:xfrm>
          <a:prstGeom prst="straightConnector1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68" name="Line 3368"/>
          <p:cNvSpPr>
            <a:spLocks noChangeShapeType="1"/>
          </p:cNvSpPr>
          <p:nvPr/>
        </p:nvSpPr>
        <p:spPr bwMode="auto">
          <a:xfrm flipH="1">
            <a:off x="952500" y="3886200"/>
            <a:ext cx="38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69" name="Line 3369"/>
          <p:cNvSpPr>
            <a:spLocks noChangeShapeType="1"/>
          </p:cNvSpPr>
          <p:nvPr/>
        </p:nvSpPr>
        <p:spPr bwMode="auto">
          <a:xfrm>
            <a:off x="990600" y="1524000"/>
            <a:ext cx="4572000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0" name="Line 3370"/>
          <p:cNvSpPr>
            <a:spLocks noChangeShapeType="1"/>
          </p:cNvSpPr>
          <p:nvPr/>
        </p:nvSpPr>
        <p:spPr bwMode="auto">
          <a:xfrm flipH="1">
            <a:off x="5562600" y="228600"/>
            <a:ext cx="1295400" cy="12954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1" name="Line 3371"/>
          <p:cNvSpPr>
            <a:spLocks noChangeShapeType="1"/>
          </p:cNvSpPr>
          <p:nvPr/>
        </p:nvSpPr>
        <p:spPr bwMode="auto">
          <a:xfrm>
            <a:off x="990600" y="1524000"/>
            <a:ext cx="0" cy="23622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2" name="Line 3372"/>
          <p:cNvSpPr>
            <a:spLocks noChangeShapeType="1"/>
          </p:cNvSpPr>
          <p:nvPr/>
        </p:nvSpPr>
        <p:spPr bwMode="auto">
          <a:xfrm flipH="1">
            <a:off x="990600" y="228600"/>
            <a:ext cx="1295400" cy="12954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3" name="Line 3373"/>
          <p:cNvSpPr>
            <a:spLocks noChangeShapeType="1"/>
          </p:cNvSpPr>
          <p:nvPr/>
        </p:nvSpPr>
        <p:spPr bwMode="auto">
          <a:xfrm>
            <a:off x="2286000" y="228600"/>
            <a:ext cx="4572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4" name="Text Box 3374"/>
          <p:cNvSpPr txBox="1">
            <a:spLocks noChangeArrowheads="1"/>
          </p:cNvSpPr>
          <p:nvPr/>
        </p:nvSpPr>
        <p:spPr bwMode="auto">
          <a:xfrm>
            <a:off x="2743200" y="3886200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>
                <a:latin typeface="Times New Roman" pitchFamily="18" charset="0"/>
              </a:rPr>
              <a:t>20cm</a:t>
            </a:r>
          </a:p>
        </p:txBody>
      </p:sp>
      <p:sp>
        <p:nvSpPr>
          <p:cNvPr id="3375" name="Text Box 3375"/>
          <p:cNvSpPr txBox="1">
            <a:spLocks noChangeArrowheads="1"/>
          </p:cNvSpPr>
          <p:nvPr/>
        </p:nvSpPr>
        <p:spPr bwMode="auto">
          <a:xfrm rot="-2891281">
            <a:off x="5842794" y="3007519"/>
            <a:ext cx="1501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>
                <a:latin typeface="Times New Roman" pitchFamily="18" charset="0"/>
              </a:rPr>
              <a:t>16cm</a:t>
            </a:r>
          </a:p>
        </p:txBody>
      </p:sp>
      <p:sp>
        <p:nvSpPr>
          <p:cNvPr id="3376" name="Text Box 3376"/>
          <p:cNvSpPr txBox="1">
            <a:spLocks noChangeArrowheads="1"/>
          </p:cNvSpPr>
          <p:nvPr/>
        </p:nvSpPr>
        <p:spPr bwMode="auto">
          <a:xfrm>
            <a:off x="0" y="236220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>
                <a:latin typeface="Times New Roman" pitchFamily="18" charset="0"/>
              </a:rPr>
              <a:t>10cm</a:t>
            </a:r>
          </a:p>
        </p:txBody>
      </p:sp>
      <p:sp>
        <p:nvSpPr>
          <p:cNvPr id="3377" name="Text Box 3377"/>
          <p:cNvSpPr txBox="1">
            <a:spLocks noChangeArrowheads="1"/>
          </p:cNvSpPr>
          <p:nvPr/>
        </p:nvSpPr>
        <p:spPr bwMode="auto">
          <a:xfrm>
            <a:off x="304800" y="4738687"/>
            <a:ext cx="891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u="sng" dirty="0" err="1">
                <a:latin typeface="Times New Roman" pitchFamily="18" charset="0"/>
              </a:rPr>
              <a:t>Mỗi</a:t>
            </a:r>
            <a:r>
              <a:rPr lang="en-US" sz="2800" b="1" u="sng" dirty="0">
                <a:latin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</a:rPr>
              <a:t>lớp</a:t>
            </a:r>
            <a:r>
              <a:rPr lang="en-US" sz="2800" b="1" u="sng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</a:rPr>
              <a:t>: 20 x 16 = 320 (</a:t>
            </a:r>
            <a:r>
              <a:rPr lang="en-US" sz="2800" b="1" dirty="0" err="1">
                <a:latin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lập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phương</a:t>
            </a:r>
            <a:r>
              <a:rPr lang="en-US" sz="2800" b="1" dirty="0">
                <a:latin typeface="Times New Roman" pitchFamily="18" charset="0"/>
              </a:rPr>
              <a:t> 1cm</a:t>
            </a:r>
            <a:r>
              <a:rPr lang="en-US" sz="2800" b="1" baseline="30000" dirty="0">
                <a:latin typeface="Times New Roman" pitchFamily="18" charset="0"/>
              </a:rPr>
              <a:t>3</a:t>
            </a:r>
            <a:r>
              <a:rPr lang="en-US" sz="2800" b="1" dirty="0">
                <a:latin typeface="Times New Roman" pitchFamily="18" charset="0"/>
              </a:rPr>
              <a:t>).</a:t>
            </a:r>
          </a:p>
        </p:txBody>
      </p:sp>
      <p:grpSp>
        <p:nvGrpSpPr>
          <p:cNvPr id="3378" name="Group 3394"/>
          <p:cNvGrpSpPr>
            <a:grpSpLocks/>
          </p:cNvGrpSpPr>
          <p:nvPr/>
        </p:nvGrpSpPr>
        <p:grpSpPr bwMode="auto">
          <a:xfrm>
            <a:off x="7715250" y="3733800"/>
            <a:ext cx="1219200" cy="609600"/>
            <a:chOff x="4860" y="2352"/>
            <a:chExt cx="768" cy="384"/>
          </a:xfrm>
        </p:grpSpPr>
        <p:sp>
          <p:nvSpPr>
            <p:cNvPr id="3379" name="AutoShape 3379"/>
            <p:cNvSpPr>
              <a:spLocks noChangeArrowheads="1"/>
            </p:cNvSpPr>
            <p:nvPr/>
          </p:nvSpPr>
          <p:spPr bwMode="auto">
            <a:xfrm>
              <a:off x="4896" y="2352"/>
              <a:ext cx="384" cy="384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0" name="Text Box 3380"/>
            <p:cNvSpPr txBox="1">
              <a:spLocks noChangeArrowheads="1"/>
            </p:cNvSpPr>
            <p:nvPr/>
          </p:nvSpPr>
          <p:spPr bwMode="auto">
            <a:xfrm>
              <a:off x="4860" y="2498"/>
              <a:ext cx="7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25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FFFFFF"/>
                  </a:solidFill>
                  <a:latin typeface="Times New Roman" pitchFamily="18" charset="0"/>
                </a:rPr>
                <a:t>  1</a:t>
              </a:r>
            </a:p>
            <a:p>
              <a:pPr fontAlgn="base">
                <a:lnSpc>
                  <a:spcPct val="25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FFFFFF"/>
                  </a:solidFill>
                  <a:latin typeface="Times New Roman" pitchFamily="18" charset="0"/>
                </a:rPr>
                <a:t>cm</a:t>
              </a:r>
              <a:r>
                <a:rPr lang="en-US" b="1" baseline="30000">
                  <a:solidFill>
                    <a:srgbClr val="FFFFFF"/>
                  </a:solidFill>
                  <a:latin typeface="Times New Roman" pitchFamily="18" charset="0"/>
                </a:rPr>
                <a:t>3</a:t>
              </a:r>
            </a:p>
          </p:txBody>
        </p:sp>
      </p:grpSp>
      <p:sp>
        <p:nvSpPr>
          <p:cNvPr id="3381" name="Text Box 3381"/>
          <p:cNvSpPr txBox="1">
            <a:spLocks noChangeArrowheads="1"/>
          </p:cNvSpPr>
          <p:nvPr/>
        </p:nvSpPr>
        <p:spPr bwMode="auto">
          <a:xfrm>
            <a:off x="304800" y="5208092"/>
            <a:ext cx="891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u="sng" dirty="0">
                <a:latin typeface="Times New Roman" pitchFamily="18" charset="0"/>
              </a:rPr>
              <a:t>10 </a:t>
            </a:r>
            <a:r>
              <a:rPr lang="en-US" sz="2800" b="1" u="sng" dirty="0" err="1">
                <a:latin typeface="Times New Roman" pitchFamily="18" charset="0"/>
              </a:rPr>
              <a:t>lớp</a:t>
            </a:r>
            <a:r>
              <a:rPr lang="en-US" sz="2800" b="1" u="sng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</a:rPr>
              <a:t>: 320 x 10 = 3200 (</a:t>
            </a:r>
            <a:r>
              <a:rPr lang="en-US" sz="2800" b="1" dirty="0" err="1">
                <a:latin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lập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phương</a:t>
            </a:r>
            <a:r>
              <a:rPr lang="en-US" sz="2800" b="1" dirty="0">
                <a:latin typeface="Times New Roman" pitchFamily="18" charset="0"/>
              </a:rPr>
              <a:t> 1cm</a:t>
            </a:r>
            <a:r>
              <a:rPr lang="en-US" sz="2800" b="1" baseline="30000" dirty="0">
                <a:latin typeface="Times New Roman" pitchFamily="18" charset="0"/>
              </a:rPr>
              <a:t>3</a:t>
            </a:r>
            <a:r>
              <a:rPr lang="en-US" sz="2800" b="1" dirty="0">
                <a:latin typeface="Times New Roman" pitchFamily="18" charset="0"/>
              </a:rPr>
              <a:t>).</a:t>
            </a:r>
            <a:endParaRPr lang="en-US" sz="2800" b="1" baseline="30000" dirty="0">
              <a:latin typeface="Times New Roman" pitchFamily="18" charset="0"/>
            </a:endParaRPr>
          </a:p>
        </p:txBody>
      </p:sp>
      <p:sp>
        <p:nvSpPr>
          <p:cNvPr id="3382" name="Text Box 3382"/>
          <p:cNvSpPr txBox="1">
            <a:spLocks noChangeArrowheads="1"/>
          </p:cNvSpPr>
          <p:nvPr/>
        </p:nvSpPr>
        <p:spPr bwMode="auto">
          <a:xfrm>
            <a:off x="228600" y="5785942"/>
            <a:ext cx="8534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latin typeface="Times New Roman" pitchFamily="18" charset="0"/>
              </a:rPr>
              <a:t>Vậy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tích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hộp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chữ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nhật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</a:rPr>
              <a:t> :</a:t>
            </a:r>
          </a:p>
        </p:txBody>
      </p:sp>
      <p:sp>
        <p:nvSpPr>
          <p:cNvPr id="3383" name="Text Box 3384"/>
          <p:cNvSpPr txBox="1">
            <a:spLocks noChangeArrowheads="1"/>
          </p:cNvSpPr>
          <p:nvPr/>
        </p:nvSpPr>
        <p:spPr bwMode="auto">
          <a:xfrm>
            <a:off x="304800" y="6248400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latin typeface="Times New Roman" pitchFamily="18" charset="0"/>
              </a:rPr>
              <a:t>20</a:t>
            </a:r>
          </a:p>
        </p:txBody>
      </p:sp>
      <p:grpSp>
        <p:nvGrpSpPr>
          <p:cNvPr id="3384" name="Group 3391"/>
          <p:cNvGrpSpPr>
            <a:grpSpLocks/>
          </p:cNvGrpSpPr>
          <p:nvPr/>
        </p:nvGrpSpPr>
        <p:grpSpPr bwMode="auto">
          <a:xfrm>
            <a:off x="914400" y="6248400"/>
            <a:ext cx="1600200" cy="549275"/>
            <a:chOff x="576" y="3840"/>
            <a:chExt cx="1008" cy="346"/>
          </a:xfrm>
        </p:grpSpPr>
        <p:sp>
          <p:nvSpPr>
            <p:cNvPr id="3385" name="Text Box 3385"/>
            <p:cNvSpPr txBox="1">
              <a:spLocks noChangeArrowheads="1"/>
            </p:cNvSpPr>
            <p:nvPr/>
          </p:nvSpPr>
          <p:spPr bwMode="auto">
            <a:xfrm>
              <a:off x="576" y="3840"/>
              <a:ext cx="3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latin typeface="Times New Roman" pitchFamily="18" charset="0"/>
                </a:rPr>
                <a:t> x</a:t>
              </a:r>
            </a:p>
          </p:txBody>
        </p:sp>
        <p:sp>
          <p:nvSpPr>
            <p:cNvPr id="3386" name="Text Box 3386"/>
            <p:cNvSpPr txBox="1">
              <a:spLocks noChangeArrowheads="1"/>
            </p:cNvSpPr>
            <p:nvPr/>
          </p:nvSpPr>
          <p:spPr bwMode="auto">
            <a:xfrm>
              <a:off x="1056" y="3859"/>
              <a:ext cx="5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latin typeface="Times New Roman" pitchFamily="18" charset="0"/>
                </a:rPr>
                <a:t>16</a:t>
              </a:r>
            </a:p>
          </p:txBody>
        </p:sp>
      </p:grpSp>
      <p:grpSp>
        <p:nvGrpSpPr>
          <p:cNvPr id="3387" name="Group 3392"/>
          <p:cNvGrpSpPr>
            <a:grpSpLocks/>
          </p:cNvGrpSpPr>
          <p:nvPr/>
        </p:nvGrpSpPr>
        <p:grpSpPr bwMode="auto">
          <a:xfrm>
            <a:off x="2628900" y="6248406"/>
            <a:ext cx="1333500" cy="549275"/>
            <a:chOff x="1656" y="3840"/>
            <a:chExt cx="840" cy="346"/>
          </a:xfrm>
        </p:grpSpPr>
        <p:sp>
          <p:nvSpPr>
            <p:cNvPr id="3388" name="Text Box 3387"/>
            <p:cNvSpPr txBox="1">
              <a:spLocks noChangeArrowheads="1"/>
            </p:cNvSpPr>
            <p:nvPr/>
          </p:nvSpPr>
          <p:spPr bwMode="auto">
            <a:xfrm>
              <a:off x="1656" y="3840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3389" name="Text Box 3388"/>
            <p:cNvSpPr txBox="1">
              <a:spLocks noChangeArrowheads="1"/>
            </p:cNvSpPr>
            <p:nvPr/>
          </p:nvSpPr>
          <p:spPr bwMode="auto">
            <a:xfrm>
              <a:off x="2064" y="3859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latin typeface="Times New Roman" pitchFamily="18" charset="0"/>
                </a:rPr>
                <a:t>10</a:t>
              </a:r>
            </a:p>
          </p:txBody>
        </p:sp>
      </p:grpSp>
      <p:grpSp>
        <p:nvGrpSpPr>
          <p:cNvPr id="3390" name="Group 3393"/>
          <p:cNvGrpSpPr>
            <a:grpSpLocks/>
          </p:cNvGrpSpPr>
          <p:nvPr/>
        </p:nvGrpSpPr>
        <p:grpSpPr bwMode="auto">
          <a:xfrm>
            <a:off x="3946525" y="6278563"/>
            <a:ext cx="3216275" cy="566737"/>
            <a:chOff x="2486" y="3859"/>
            <a:chExt cx="2026" cy="357"/>
          </a:xfrm>
        </p:grpSpPr>
        <p:sp>
          <p:nvSpPr>
            <p:cNvPr id="3391" name="Text Box 3389"/>
            <p:cNvSpPr txBox="1">
              <a:spLocks noChangeArrowheads="1"/>
            </p:cNvSpPr>
            <p:nvPr/>
          </p:nvSpPr>
          <p:spPr bwMode="auto">
            <a:xfrm>
              <a:off x="2688" y="3859"/>
              <a:ext cx="18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latin typeface="Times New Roman" pitchFamily="18" charset="0"/>
                </a:rPr>
                <a:t>3200 (cm</a:t>
              </a:r>
              <a:r>
                <a:rPr lang="en-US" sz="2800" b="1" baseline="30000" dirty="0">
                  <a:latin typeface="Times New Roman" pitchFamily="18" charset="0"/>
                </a:rPr>
                <a:t>3</a:t>
              </a:r>
              <a:r>
                <a:rPr lang="en-US" sz="2800" b="1" dirty="0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3392" name="Text Box 3390"/>
            <p:cNvSpPr txBox="1">
              <a:spLocks noChangeArrowheads="1"/>
            </p:cNvSpPr>
            <p:nvPr/>
          </p:nvSpPr>
          <p:spPr bwMode="auto">
            <a:xfrm>
              <a:off x="2486" y="3889"/>
              <a:ext cx="2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latin typeface="Times New Roman" pitchFamily="18" charset="0"/>
                </a:rPr>
                <a:t>=</a:t>
              </a:r>
            </a:p>
          </p:txBody>
        </p:sp>
      </p:grpSp>
      <p:sp>
        <p:nvSpPr>
          <p:cNvPr id="3393" name="Text Box 3377">
            <a:extLst>
              <a:ext uri="{FF2B5EF4-FFF2-40B4-BE49-F238E27FC236}">
                <a16:creationId xmlns:a16="http://schemas.microsoft.com/office/drawing/2014/main" id="{3E173A4C-E7F3-4304-8AAF-ECA2D496D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205287"/>
            <a:ext cx="891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latin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hàng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</a:rPr>
              <a:t> 20 </a:t>
            </a:r>
            <a:r>
              <a:rPr lang="en-US" sz="2800" b="1" dirty="0" err="1">
                <a:latin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lập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phương</a:t>
            </a:r>
            <a:r>
              <a:rPr lang="en-US" sz="2800" b="1" dirty="0">
                <a:latin typeface="Times New Roman" pitchFamily="18" charset="0"/>
              </a:rPr>
              <a:t> 1cm</a:t>
            </a:r>
            <a:r>
              <a:rPr lang="en-US" sz="2800" b="1" baseline="30000" dirty="0">
                <a:latin typeface="Times New Roman" pitchFamily="18" charset="0"/>
              </a:rPr>
              <a:t>3</a:t>
            </a:r>
            <a:r>
              <a:rPr lang="en-US" sz="2800" b="1" dirty="0">
                <a:latin typeface="Times New Roman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88882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2000"/>
                                        <p:tgtEl>
                                          <p:spTgt spid="3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0"/>
                            </p:stCondLst>
                            <p:childTnLst>
                              <p:par>
                                <p:cTn id="14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000"/>
                            </p:stCondLst>
                            <p:childTnLst>
                              <p:par>
                                <p:cTn id="14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7000"/>
                            </p:stCondLst>
                            <p:childTnLst>
                              <p:par>
                                <p:cTn id="15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8000"/>
                            </p:stCondLst>
                            <p:childTnLst>
                              <p:par>
                                <p:cTn id="15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4" dur="2000"/>
                                        <p:tgtEl>
                                          <p:spTgt spid="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3000"/>
                            </p:stCondLst>
                            <p:childTnLst>
                              <p:par>
                                <p:cTn id="21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1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1000" fill="hold"/>
                                        <p:tgtEl>
                                          <p:spTgt spid="1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4000"/>
                            </p:stCondLst>
                            <p:childTnLst>
                              <p:par>
                                <p:cTn id="21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1000" fill="hold"/>
                                        <p:tgtEl>
                                          <p:spTgt spid="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1000" fill="hold"/>
                                        <p:tgtEl>
                                          <p:spTgt spid="2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1000" fill="hold"/>
                                        <p:tgtEl>
                                          <p:spTgt spid="2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2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1000" fill="hold"/>
                                        <p:tgtEl>
                                          <p:spTgt spid="2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1000" fill="hold"/>
                                        <p:tgtEl>
                                          <p:spTgt spid="2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7000"/>
                            </p:stCondLst>
                            <p:childTnLst>
                              <p:par>
                                <p:cTn id="23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1000" fill="hold"/>
                                        <p:tgtEl>
                                          <p:spTgt spid="2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1000" fill="hold"/>
                                        <p:tgtEl>
                                          <p:spTgt spid="2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8000"/>
                            </p:stCondLst>
                            <p:childTnLst>
                              <p:par>
                                <p:cTn id="23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1000" fill="hold"/>
                                        <p:tgtEl>
                                          <p:spTgt spid="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1000" fill="hold"/>
                                        <p:tgtEl>
                                          <p:spTgt spid="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3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3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1" dur="500"/>
                                        <p:tgtEl>
                                          <p:spTgt spid="3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6" dur="500"/>
                                        <p:tgtEl>
                                          <p:spTgt spid="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1" dur="500"/>
                                        <p:tgtEl>
                                          <p:spTgt spid="3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6" dur="500"/>
                                        <p:tgtEl>
                                          <p:spTgt spid="3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3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3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377" grpId="0"/>
      <p:bldP spid="3381" grpId="0"/>
      <p:bldP spid="3382" grpId="0"/>
      <p:bldP spid="3383" grpId="0"/>
      <p:bldP spid="33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7000">
              <a:srgbClr val="EBFECE">
                <a:alpha val="0"/>
                <a:lumMod val="0"/>
              </a:srgbClr>
            </a:gs>
            <a:gs pos="8000">
              <a:schemeClr val="accent3">
                <a:tint val="50000"/>
                <a:satMod val="300000"/>
              </a:schemeClr>
            </a:gs>
            <a:gs pos="91000">
              <a:schemeClr val="accent3">
                <a:tint val="15000"/>
                <a:satMod val="35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619672" y="287910"/>
            <a:ext cx="662473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000" b="1" cap="none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 TÍCH HÌNH HỘP CHỮ NHẬT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79512" y="1548218"/>
            <a:ext cx="886035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imes New Roman" pitchFamily="18" charset="0"/>
              </a:rPr>
              <a:t>Thể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tích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của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hình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hộp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chữ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nhật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là</a:t>
            </a:r>
            <a:r>
              <a:rPr lang="en-US" sz="4400" b="1" dirty="0">
                <a:latin typeface="Times New Roman" pitchFamily="18" charset="0"/>
              </a:rPr>
              <a:t>:</a:t>
            </a:r>
          </a:p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20   x    16    x     10  =  3200 (cm</a:t>
            </a:r>
            <a:r>
              <a:rPr lang="en-US" sz="4400" b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Left Brace 2"/>
          <p:cNvSpPr/>
          <p:nvPr/>
        </p:nvSpPr>
        <p:spPr>
          <a:xfrm rot="16200000">
            <a:off x="809582" y="2436706"/>
            <a:ext cx="288032" cy="111612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 rot="16200000">
            <a:off x="2681790" y="2416130"/>
            <a:ext cx="288032" cy="111612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 rot="16200000">
            <a:off x="4644008" y="2416129"/>
            <a:ext cx="288032" cy="111612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9512" y="3284984"/>
            <a:ext cx="1512168" cy="1200329"/>
          </a:xfrm>
          <a:prstGeom prst="rect">
            <a:avLst/>
          </a:prstGeom>
          <a:solidFill>
            <a:srgbClr val="1038B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69722" y="3284984"/>
            <a:ext cx="1512168" cy="1200329"/>
          </a:xfrm>
          <a:prstGeom prst="rect">
            <a:avLst/>
          </a:prstGeom>
          <a:solidFill>
            <a:srgbClr val="1038B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1940" y="3284983"/>
            <a:ext cx="1512168" cy="1200329"/>
          </a:xfrm>
          <a:prstGeom prst="rect">
            <a:avLst/>
          </a:prstGeom>
          <a:solidFill>
            <a:srgbClr val="1038B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20409" y="3439303"/>
            <a:ext cx="239965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eft Brace 18"/>
          <p:cNvSpPr/>
          <p:nvPr/>
        </p:nvSpPr>
        <p:spPr>
          <a:xfrm rot="16200000">
            <a:off x="7095086" y="1705128"/>
            <a:ext cx="288032" cy="258667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19672" y="3356992"/>
            <a:ext cx="324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99892" y="3356992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08104" y="3377749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61393" y="1340768"/>
            <a:ext cx="3362535" cy="1831759"/>
            <a:chOff x="952500" y="2297484"/>
            <a:chExt cx="5924550" cy="3668713"/>
          </a:xfrm>
        </p:grpSpPr>
        <p:cxnSp>
          <p:nvCxnSpPr>
            <p:cNvPr id="23" name="AutoShape 6"/>
            <p:cNvCxnSpPr>
              <a:cxnSpLocks noChangeShapeType="1"/>
            </p:cNvCxnSpPr>
            <p:nvPr/>
          </p:nvCxnSpPr>
          <p:spPr bwMode="auto">
            <a:xfrm flipH="1">
              <a:off x="2209800" y="2297484"/>
              <a:ext cx="76200" cy="2438400"/>
            </a:xfrm>
            <a:prstGeom prst="straightConnector1">
              <a:avLst/>
            </a:prstGeom>
            <a:noFill/>
            <a:ln w="38100">
              <a:solidFill>
                <a:srgbClr val="FF9900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7"/>
            <p:cNvCxnSpPr>
              <a:cxnSpLocks noChangeShapeType="1"/>
            </p:cNvCxnSpPr>
            <p:nvPr/>
          </p:nvCxnSpPr>
          <p:spPr bwMode="auto">
            <a:xfrm>
              <a:off x="6858000" y="2297484"/>
              <a:ext cx="1588" cy="2438400"/>
            </a:xfrm>
            <a:prstGeom prst="straightConnector1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5" name="Group 24"/>
            <p:cNvGrpSpPr/>
            <p:nvPr/>
          </p:nvGrpSpPr>
          <p:grpSpPr>
            <a:xfrm>
              <a:off x="952500" y="2297484"/>
              <a:ext cx="5924550" cy="3668713"/>
              <a:chOff x="952500" y="2297484"/>
              <a:chExt cx="5924550" cy="3668713"/>
            </a:xfrm>
          </p:grpSpPr>
          <p:cxnSp>
            <p:nvCxnSpPr>
              <p:cNvPr id="26" name="AutoShape 2"/>
              <p:cNvCxnSpPr>
                <a:cxnSpLocks noChangeShapeType="1"/>
              </p:cNvCxnSpPr>
              <p:nvPr/>
            </p:nvCxnSpPr>
            <p:spPr bwMode="auto">
              <a:xfrm>
                <a:off x="2209800" y="4735884"/>
                <a:ext cx="4648200" cy="0"/>
              </a:xfrm>
              <a:prstGeom prst="straightConnector1">
                <a:avLst/>
              </a:prstGeom>
              <a:noFill/>
              <a:ln w="38100">
                <a:solidFill>
                  <a:srgbClr val="FF9900"/>
                </a:solidFill>
                <a:prstDash val="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AutoShape 3"/>
              <p:cNvCxnSpPr>
                <a:cxnSpLocks noChangeShapeType="1"/>
              </p:cNvCxnSpPr>
              <p:nvPr/>
            </p:nvCxnSpPr>
            <p:spPr bwMode="auto">
              <a:xfrm>
                <a:off x="952500" y="5955085"/>
                <a:ext cx="4686300" cy="11112"/>
              </a:xfrm>
              <a:prstGeom prst="straightConnector1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AutoShape 4"/>
              <p:cNvCxnSpPr>
                <a:cxnSpLocks noChangeShapeType="1"/>
              </p:cNvCxnSpPr>
              <p:nvPr/>
            </p:nvCxnSpPr>
            <p:spPr bwMode="auto">
              <a:xfrm flipH="1">
                <a:off x="990600" y="4735884"/>
                <a:ext cx="1219200" cy="1219200"/>
              </a:xfrm>
              <a:prstGeom prst="straightConnector1">
                <a:avLst/>
              </a:prstGeom>
              <a:noFill/>
              <a:ln w="38100">
                <a:solidFill>
                  <a:srgbClr val="FF9900"/>
                </a:solidFill>
                <a:prstDash val="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AutoShape 5"/>
              <p:cNvCxnSpPr>
                <a:cxnSpLocks noChangeShapeType="1"/>
              </p:cNvCxnSpPr>
              <p:nvPr/>
            </p:nvCxnSpPr>
            <p:spPr bwMode="auto">
              <a:xfrm flipH="1">
                <a:off x="5638800" y="4735884"/>
                <a:ext cx="1238250" cy="1219200"/>
              </a:xfrm>
              <a:prstGeom prst="straightConnector1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AutoShape 3367"/>
              <p:cNvCxnSpPr>
                <a:cxnSpLocks noChangeShapeType="1"/>
              </p:cNvCxnSpPr>
              <p:nvPr/>
            </p:nvCxnSpPr>
            <p:spPr bwMode="auto">
              <a:xfrm>
                <a:off x="5562600" y="3592884"/>
                <a:ext cx="0" cy="2362200"/>
              </a:xfrm>
              <a:prstGeom prst="straightConnector1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1" name="Line 3369"/>
              <p:cNvSpPr>
                <a:spLocks noChangeShapeType="1"/>
              </p:cNvSpPr>
              <p:nvPr/>
            </p:nvSpPr>
            <p:spPr bwMode="auto">
              <a:xfrm>
                <a:off x="990600" y="3592884"/>
                <a:ext cx="4572000" cy="0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" name="Line 3370"/>
              <p:cNvSpPr>
                <a:spLocks noChangeShapeType="1"/>
              </p:cNvSpPr>
              <p:nvPr/>
            </p:nvSpPr>
            <p:spPr bwMode="auto">
              <a:xfrm flipH="1">
                <a:off x="5562600" y="2297484"/>
                <a:ext cx="1295400" cy="1295400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" name="Line 3371"/>
              <p:cNvSpPr>
                <a:spLocks noChangeShapeType="1"/>
              </p:cNvSpPr>
              <p:nvPr/>
            </p:nvSpPr>
            <p:spPr bwMode="auto">
              <a:xfrm>
                <a:off x="990600" y="3592884"/>
                <a:ext cx="0" cy="2362200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" name="Line 3372"/>
              <p:cNvSpPr>
                <a:spLocks noChangeShapeType="1"/>
              </p:cNvSpPr>
              <p:nvPr/>
            </p:nvSpPr>
            <p:spPr bwMode="auto">
              <a:xfrm flipH="1">
                <a:off x="990600" y="2297484"/>
                <a:ext cx="1295400" cy="1295400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" name="Line 3373"/>
              <p:cNvSpPr>
                <a:spLocks noChangeShapeType="1"/>
              </p:cNvSpPr>
              <p:nvPr/>
            </p:nvSpPr>
            <p:spPr bwMode="auto">
              <a:xfrm>
                <a:off x="2286000" y="2297484"/>
                <a:ext cx="4572000" cy="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6079239" y="4421520"/>
            <a:ext cx="239965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38342" y="4267200"/>
            <a:ext cx="5328592" cy="1200331"/>
            <a:chOff x="238342" y="5208617"/>
            <a:chExt cx="5328592" cy="1200331"/>
          </a:xfrm>
        </p:grpSpPr>
        <p:sp>
          <p:nvSpPr>
            <p:cNvPr id="46" name="TextBox 45"/>
            <p:cNvSpPr txBox="1"/>
            <p:nvPr/>
          </p:nvSpPr>
          <p:spPr>
            <a:xfrm>
              <a:off x="238342" y="5208618"/>
              <a:ext cx="1476164" cy="1200330"/>
            </a:xfrm>
            <a:prstGeom prst="rect">
              <a:avLst/>
            </a:prstGeom>
            <a:solidFill>
              <a:srgbClr val="1038B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endPara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128552" y="5208618"/>
              <a:ext cx="1476164" cy="1200330"/>
            </a:xfrm>
            <a:prstGeom prst="rect">
              <a:avLst/>
            </a:prstGeom>
            <a:solidFill>
              <a:srgbClr val="1038B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rộng</a:t>
              </a:r>
              <a:endPara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090770" y="5208617"/>
              <a:ext cx="1476164" cy="1200330"/>
            </a:xfrm>
            <a:prstGeom prst="rect">
              <a:avLst/>
            </a:prstGeom>
            <a:solidFill>
              <a:srgbClr val="1038B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endPara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78502" y="5280626"/>
              <a:ext cx="316321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658722" y="5280626"/>
              <a:ext cx="421761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5587752" y="4412159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53" name="Text Box 19"/>
          <p:cNvSpPr txBox="1">
            <a:spLocks noChangeArrowheads="1"/>
          </p:cNvSpPr>
          <p:nvPr/>
        </p:nvSpPr>
        <p:spPr bwMode="auto">
          <a:xfrm>
            <a:off x="63771" y="4232929"/>
            <a:ext cx="9004029" cy="1978025"/>
          </a:xfrm>
          <a:prstGeom prst="rect">
            <a:avLst/>
          </a:prstGeom>
          <a:solidFill>
            <a:srgbClr val="3E68EE"/>
          </a:solidFill>
          <a:ln w="571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547664" y="2932202"/>
            <a:ext cx="5760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599892" y="2644170"/>
            <a:ext cx="5760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923928" y="1636058"/>
            <a:ext cx="5760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58" name="Text Box 55"/>
          <p:cNvSpPr txBox="1">
            <a:spLocks noChangeArrowheads="1"/>
          </p:cNvSpPr>
          <p:nvPr/>
        </p:nvSpPr>
        <p:spPr bwMode="auto">
          <a:xfrm>
            <a:off x="4671381" y="1906845"/>
            <a:ext cx="3829602" cy="92333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 = a x b x c</a:t>
            </a:r>
          </a:p>
        </p:txBody>
      </p:sp>
      <p:sp>
        <p:nvSpPr>
          <p:cNvPr id="59" name="Rectangle 59"/>
          <p:cNvSpPr>
            <a:spLocks noChangeArrowheads="1"/>
          </p:cNvSpPr>
          <p:nvPr/>
        </p:nvSpPr>
        <p:spPr bwMode="auto">
          <a:xfrm>
            <a:off x="1152128" y="3627716"/>
            <a:ext cx="7092280" cy="2554545"/>
          </a:xfrm>
          <a:prstGeom prst="rect">
            <a:avLst/>
          </a:prstGeom>
          <a:noFill/>
          <a:ln w="9525">
            <a:solidFill>
              <a:srgbClr val="00081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cao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4015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0996 L 0.10156 0.04259 C 0.12292 0.04977 0.15486 0.05394 0.18802 0.05394 C 0.22604 0.05394 0.25642 0.04977 0.27778 0.04259 L 0.37952 0.00996 " pathEditMode="relative" rAng="0" ptsTypes="AAAAA">
                                      <p:cBhvr>
                                        <p:cTn id="12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76" y="2199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-0.61094 0.0071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56" y="347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-0.27413 0.00717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15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8" grpId="1"/>
      <p:bldP spid="3" grpId="0" animBg="1"/>
      <p:bldP spid="3" grpId="1" animBg="1"/>
      <p:bldP spid="14" grpId="0" animBg="1"/>
      <p:bldP spid="14" grpId="1" animBg="1"/>
      <p:bldP spid="15" grpId="0" animBg="1"/>
      <p:bldP spid="15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5" grpId="0"/>
      <p:bldP spid="5" grpId="1"/>
      <p:bldP spid="20" grpId="0"/>
      <p:bldP spid="20" grpId="1"/>
      <p:bldP spid="21" grpId="0"/>
      <p:bldP spid="21" grpId="1"/>
      <p:bldP spid="49" grpId="0" animBg="1"/>
      <p:bldP spid="49" grpId="1" animBg="1"/>
      <p:bldP spid="49" grpId="2" animBg="1"/>
      <p:bldP spid="52" grpId="0"/>
      <p:bldP spid="52" grpId="1"/>
      <p:bldP spid="52" grpId="2"/>
      <p:bldP spid="53" grpId="0" animBg="1"/>
      <p:bldP spid="53" grpId="1" animBg="1"/>
      <p:bldP spid="44" grpId="0"/>
      <p:bldP spid="56" grpId="0"/>
      <p:bldP spid="57" grpId="0"/>
      <p:bldP spid="58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5"/>
          <p:cNvSpPr txBox="1">
            <a:spLocks noChangeArrowheads="1"/>
          </p:cNvSpPr>
          <p:nvPr/>
        </p:nvSpPr>
        <p:spPr bwMode="auto">
          <a:xfrm>
            <a:off x="1893595" y="3212976"/>
            <a:ext cx="5436604" cy="120032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 = a x b x c</a:t>
            </a:r>
          </a:p>
        </p:txBody>
      </p:sp>
      <p:sp>
        <p:nvSpPr>
          <p:cNvPr id="6" name="Rectangle 59"/>
          <p:cNvSpPr>
            <a:spLocks noChangeArrowheads="1"/>
          </p:cNvSpPr>
          <p:nvPr/>
        </p:nvSpPr>
        <p:spPr bwMode="auto">
          <a:xfrm>
            <a:off x="323528" y="5301073"/>
            <a:ext cx="8244408" cy="1077218"/>
          </a:xfrm>
          <a:prstGeom prst="rect">
            <a:avLst/>
          </a:prstGeom>
          <a:noFill/>
          <a:ln w="9525">
            <a:solidFill>
              <a:srgbClr val="00081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a,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b, 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34089" y="836712"/>
            <a:ext cx="9004029" cy="1978025"/>
          </a:xfrm>
          <a:prstGeom prst="rect">
            <a:avLst/>
          </a:prstGeom>
          <a:solidFill>
            <a:srgbClr val="3E68EE"/>
          </a:solidFill>
          <a:ln w="571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6766" y="116632"/>
            <a:ext cx="2337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52982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3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704" name="Text Box 96"/>
          <p:cNvSpPr txBox="1">
            <a:spLocks noChangeArrowheads="1"/>
          </p:cNvSpPr>
          <p:nvPr/>
        </p:nvSpPr>
        <p:spPr bwMode="auto">
          <a:xfrm rot="10800000" flipV="1">
            <a:off x="2514600" y="457200"/>
            <a:ext cx="357432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04945" y="1183439"/>
            <a:ext cx="8534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600" i="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c.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07504" y="3352800"/>
            <a:ext cx="903649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i="0" dirty="0">
                <a:latin typeface="Times New Roman" pitchFamily="18" charset="0"/>
                <a:cs typeface="Times New Roman" pitchFamily="18" charset="0"/>
              </a:rPr>
              <a:t>b) a = 1,5 m;  b = 1,1 m;  c = 0,5 m</a:t>
            </a:r>
          </a:p>
        </p:txBody>
      </p: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228600" y="4419600"/>
            <a:ext cx="9068136" cy="1609087"/>
            <a:chOff x="447" y="2863"/>
            <a:chExt cx="5063" cy="689"/>
          </a:xfrm>
        </p:grpSpPr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447" y="2994"/>
              <a:ext cx="5063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 b="1" i="0" dirty="0">
                  <a:latin typeface="Times New Roman" pitchFamily="18" charset="0"/>
                  <a:cs typeface="Times New Roman" pitchFamily="18" charset="0"/>
                </a:rPr>
                <a:t>c) a =      dm;  b =      dm;  c =     dm          </a:t>
              </a:r>
            </a:p>
          </p:txBody>
        </p:sp>
        <p:grpSp>
          <p:nvGrpSpPr>
            <p:cNvPr id="10" name="Group 16"/>
            <p:cNvGrpSpPr>
              <a:grpSpLocks/>
            </p:cNvGrpSpPr>
            <p:nvPr/>
          </p:nvGrpSpPr>
          <p:grpSpPr bwMode="auto">
            <a:xfrm>
              <a:off x="1364" y="2881"/>
              <a:ext cx="209" cy="569"/>
              <a:chOff x="1008" y="3457"/>
              <a:chExt cx="192" cy="569"/>
            </a:xfrm>
          </p:grpSpPr>
          <p:sp>
            <p:nvSpPr>
              <p:cNvPr id="20" name="Text Box 17"/>
              <p:cNvSpPr txBox="1">
                <a:spLocks noChangeArrowheads="1"/>
              </p:cNvSpPr>
              <p:nvPr/>
            </p:nvSpPr>
            <p:spPr bwMode="auto">
              <a:xfrm>
                <a:off x="1008" y="3457"/>
                <a:ext cx="192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 i="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21" name="Text Box 18"/>
              <p:cNvSpPr txBox="1">
                <a:spLocks noChangeArrowheads="1"/>
              </p:cNvSpPr>
              <p:nvPr/>
            </p:nvSpPr>
            <p:spPr bwMode="auto">
              <a:xfrm>
                <a:off x="1008" y="3744"/>
                <a:ext cx="192" cy="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 i="0" dirty="0"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  <p:sp>
            <p:nvSpPr>
              <p:cNvPr id="22" name="Line 19"/>
              <p:cNvSpPr>
                <a:spLocks noChangeShapeType="1"/>
              </p:cNvSpPr>
              <p:nvPr/>
            </p:nvSpPr>
            <p:spPr bwMode="auto">
              <a:xfrm>
                <a:off x="1008" y="3754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" name="Group 20"/>
            <p:cNvGrpSpPr>
              <a:grpSpLocks/>
            </p:cNvGrpSpPr>
            <p:nvPr/>
          </p:nvGrpSpPr>
          <p:grpSpPr bwMode="auto">
            <a:xfrm>
              <a:off x="4462" y="2892"/>
              <a:ext cx="341" cy="660"/>
              <a:chOff x="1589" y="3468"/>
              <a:chExt cx="313" cy="660"/>
            </a:xfrm>
          </p:grpSpPr>
          <p:sp>
            <p:nvSpPr>
              <p:cNvPr id="16" name="Text Box 21"/>
              <p:cNvSpPr txBox="1">
                <a:spLocks noChangeArrowheads="1"/>
              </p:cNvSpPr>
              <p:nvPr/>
            </p:nvSpPr>
            <p:spPr bwMode="auto">
              <a:xfrm>
                <a:off x="1589" y="3468"/>
                <a:ext cx="313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 i="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17" name="Text Box 22"/>
              <p:cNvSpPr txBox="1">
                <a:spLocks noChangeArrowheads="1"/>
              </p:cNvSpPr>
              <p:nvPr/>
            </p:nvSpPr>
            <p:spPr bwMode="auto">
              <a:xfrm>
                <a:off x="1589" y="3724"/>
                <a:ext cx="26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 i="0" dirty="0"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19" name="Line 23"/>
              <p:cNvSpPr>
                <a:spLocks noChangeShapeType="1"/>
              </p:cNvSpPr>
              <p:nvPr/>
            </p:nvSpPr>
            <p:spPr bwMode="auto">
              <a:xfrm>
                <a:off x="1589" y="3748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</p:txBody>
          </p:sp>
        </p:grpSp>
        <p:grpSp>
          <p:nvGrpSpPr>
            <p:cNvPr id="12" name="Group 24"/>
            <p:cNvGrpSpPr>
              <a:grpSpLocks/>
            </p:cNvGrpSpPr>
            <p:nvPr/>
          </p:nvGrpSpPr>
          <p:grpSpPr bwMode="auto">
            <a:xfrm>
              <a:off x="2883" y="2863"/>
              <a:ext cx="268" cy="587"/>
              <a:chOff x="1249" y="3439"/>
              <a:chExt cx="246" cy="587"/>
            </a:xfrm>
          </p:grpSpPr>
          <p:sp>
            <p:nvSpPr>
              <p:cNvPr id="13" name="Text Box 25"/>
              <p:cNvSpPr txBox="1">
                <a:spLocks noChangeArrowheads="1"/>
              </p:cNvSpPr>
              <p:nvPr/>
            </p:nvSpPr>
            <p:spPr bwMode="auto">
              <a:xfrm>
                <a:off x="1252" y="3439"/>
                <a:ext cx="243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 i="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14" name="Text Box 26"/>
              <p:cNvSpPr txBox="1">
                <a:spLocks noChangeArrowheads="1"/>
              </p:cNvSpPr>
              <p:nvPr/>
            </p:nvSpPr>
            <p:spPr bwMode="auto">
              <a:xfrm>
                <a:off x="1249" y="3749"/>
                <a:ext cx="236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 i="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15" name="Line 27"/>
              <p:cNvSpPr>
                <a:spLocks noChangeShapeType="1"/>
              </p:cNvSpPr>
              <p:nvPr/>
            </p:nvSpPr>
            <p:spPr bwMode="auto">
              <a:xfrm>
                <a:off x="1257" y="3749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152400" y="2209800"/>
            <a:ext cx="865983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i="0" dirty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44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0" dirty="0">
                <a:latin typeface="Times New Roman" pitchFamily="18" charset="0"/>
                <a:cs typeface="Times New Roman" pitchFamily="18" charset="0"/>
              </a:rPr>
              <a:t>a = 5 cm;  b = 4 cm;  c = 9 cm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259632" y="34831"/>
            <a:ext cx="662473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000" b="1" cap="none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 TÍCH HÌNH HỘP CHỮ NHẬT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5800" y="2743200"/>
            <a:ext cx="6477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V= 5 x 4 x 9 = 180 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m</a:t>
            </a:r>
            <a:r>
              <a:rPr lang="en-US" sz="4400" b="1" baseline="30000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600" y="3962400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V= 1,5 x 1,1 x 0,5 = 0,825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m</a:t>
            </a:r>
            <a:r>
              <a:rPr lang="en-US" sz="4400" b="1" baseline="30000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roup 20"/>
          <p:cNvGrpSpPr>
            <a:grpSpLocks/>
          </p:cNvGrpSpPr>
          <p:nvPr/>
        </p:nvGrpSpPr>
        <p:grpSpPr bwMode="auto">
          <a:xfrm>
            <a:off x="6694658" y="6172200"/>
            <a:ext cx="645312" cy="1157141"/>
            <a:chOff x="1216" y="3408"/>
            <a:chExt cx="313" cy="761"/>
          </a:xfrm>
        </p:grpSpPr>
        <p:sp>
          <p:nvSpPr>
            <p:cNvPr id="33" name="Text Box 21"/>
            <p:cNvSpPr txBox="1">
              <a:spLocks noChangeArrowheads="1"/>
            </p:cNvSpPr>
            <p:nvPr/>
          </p:nvSpPr>
          <p:spPr bwMode="auto">
            <a:xfrm>
              <a:off x="1216" y="3408"/>
              <a:ext cx="313" cy="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36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 Box 22"/>
            <p:cNvSpPr txBox="1">
              <a:spLocks noChangeArrowheads="1"/>
            </p:cNvSpPr>
            <p:nvPr/>
          </p:nvSpPr>
          <p:spPr bwMode="auto">
            <a:xfrm>
              <a:off x="1223" y="3744"/>
              <a:ext cx="264" cy="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36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Group 24"/>
          <p:cNvGrpSpPr>
            <a:grpSpLocks/>
          </p:cNvGrpSpPr>
          <p:nvPr/>
        </p:nvGrpSpPr>
        <p:grpSpPr bwMode="auto">
          <a:xfrm>
            <a:off x="4191000" y="6172200"/>
            <a:ext cx="1088136" cy="1157141"/>
            <a:chOff x="1109" y="3408"/>
            <a:chExt cx="528" cy="761"/>
          </a:xfrm>
        </p:grpSpPr>
        <p:sp>
          <p:nvSpPr>
            <p:cNvPr id="31" name="Text Box 25"/>
            <p:cNvSpPr txBox="1">
              <a:spLocks noChangeArrowheads="1"/>
            </p:cNvSpPr>
            <p:nvPr/>
          </p:nvSpPr>
          <p:spPr bwMode="auto">
            <a:xfrm>
              <a:off x="1109" y="3408"/>
              <a:ext cx="528" cy="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36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 Box 26"/>
            <p:cNvSpPr txBox="1">
              <a:spLocks noChangeArrowheads="1"/>
            </p:cNvSpPr>
            <p:nvPr/>
          </p:nvSpPr>
          <p:spPr bwMode="auto">
            <a:xfrm>
              <a:off x="1109" y="3744"/>
              <a:ext cx="528" cy="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36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38200" y="5486400"/>
            <a:ext cx="7467600" cy="1268182"/>
            <a:chOff x="457200" y="5486400"/>
            <a:chExt cx="7467600" cy="1268182"/>
          </a:xfrm>
        </p:grpSpPr>
        <p:sp>
          <p:nvSpPr>
            <p:cNvPr id="36" name="TextBox 35"/>
            <p:cNvSpPr txBox="1"/>
            <p:nvPr/>
          </p:nvSpPr>
          <p:spPr>
            <a:xfrm>
              <a:off x="457200" y="5715000"/>
              <a:ext cx="7467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V=    ×     ×    =     dm</a:t>
              </a:r>
              <a:r>
                <a:rPr lang="en-US" sz="4400" b="1" baseline="30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37" name="Text Box 17"/>
            <p:cNvSpPr txBox="1">
              <a:spLocks noChangeArrowheads="1"/>
            </p:cNvSpPr>
            <p:nvPr/>
          </p:nvSpPr>
          <p:spPr bwMode="auto">
            <a:xfrm>
              <a:off x="1447800" y="5486400"/>
              <a:ext cx="374332" cy="646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i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8" name="Text Box 18"/>
            <p:cNvSpPr txBox="1">
              <a:spLocks noChangeArrowheads="1"/>
            </p:cNvSpPr>
            <p:nvPr/>
          </p:nvSpPr>
          <p:spPr bwMode="auto">
            <a:xfrm>
              <a:off x="1447800" y="6096000"/>
              <a:ext cx="374332" cy="658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i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42" name="Text Box 25"/>
            <p:cNvSpPr txBox="1">
              <a:spLocks noChangeArrowheads="1"/>
            </p:cNvSpPr>
            <p:nvPr/>
          </p:nvSpPr>
          <p:spPr bwMode="auto">
            <a:xfrm>
              <a:off x="2209800" y="5486400"/>
              <a:ext cx="474150" cy="646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i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43" name="Text Box 26"/>
            <p:cNvSpPr txBox="1">
              <a:spLocks noChangeArrowheads="1"/>
            </p:cNvSpPr>
            <p:nvPr/>
          </p:nvSpPr>
          <p:spPr bwMode="auto">
            <a:xfrm>
              <a:off x="2209800" y="6096000"/>
              <a:ext cx="460492" cy="646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i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45" name="Text Box 21"/>
            <p:cNvSpPr txBox="1">
              <a:spLocks noChangeArrowheads="1"/>
            </p:cNvSpPr>
            <p:nvPr/>
          </p:nvSpPr>
          <p:spPr bwMode="auto">
            <a:xfrm>
              <a:off x="3200400" y="5486400"/>
              <a:ext cx="61075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i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46" name="Text Box 22"/>
            <p:cNvSpPr txBox="1">
              <a:spLocks noChangeArrowheads="1"/>
            </p:cNvSpPr>
            <p:nvPr/>
          </p:nvSpPr>
          <p:spPr bwMode="auto">
            <a:xfrm>
              <a:off x="3200400" y="6096000"/>
              <a:ext cx="515138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i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48" name="Text Box 21"/>
            <p:cNvSpPr txBox="1">
              <a:spLocks noChangeArrowheads="1"/>
            </p:cNvSpPr>
            <p:nvPr/>
          </p:nvSpPr>
          <p:spPr bwMode="auto">
            <a:xfrm>
              <a:off x="4114800" y="5486400"/>
              <a:ext cx="61075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36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 Box 22"/>
            <p:cNvSpPr txBox="1">
              <a:spLocks noChangeArrowheads="1"/>
            </p:cNvSpPr>
            <p:nvPr/>
          </p:nvSpPr>
          <p:spPr bwMode="auto">
            <a:xfrm>
              <a:off x="4038600" y="6096000"/>
              <a:ext cx="8382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36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4114800" y="6096000"/>
              <a:ext cx="3810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447800" y="6096000"/>
              <a:ext cx="3810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209800" y="6096000"/>
              <a:ext cx="3810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200400" y="6096000"/>
              <a:ext cx="3810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9623961"/>
      </p:ext>
    </p:extLst>
  </p:cSld>
  <p:clrMapOvr>
    <a:masterClrMapping/>
  </p:clrMapOvr>
  <p:transition spd="slow">
    <p:cover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3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5"/>
          <p:cNvSpPr txBox="1">
            <a:spLocks noChangeArrowheads="1"/>
          </p:cNvSpPr>
          <p:nvPr/>
        </p:nvSpPr>
        <p:spPr bwMode="auto">
          <a:xfrm>
            <a:off x="1893595" y="3212976"/>
            <a:ext cx="5436604" cy="120032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 = a x b x c</a:t>
            </a:r>
          </a:p>
        </p:txBody>
      </p:sp>
      <p:sp>
        <p:nvSpPr>
          <p:cNvPr id="6" name="Rectangle 59"/>
          <p:cNvSpPr>
            <a:spLocks noChangeArrowheads="1"/>
          </p:cNvSpPr>
          <p:nvPr/>
        </p:nvSpPr>
        <p:spPr bwMode="auto">
          <a:xfrm>
            <a:off x="323528" y="5301073"/>
            <a:ext cx="8244408" cy="1077218"/>
          </a:xfrm>
          <a:prstGeom prst="rect">
            <a:avLst/>
          </a:prstGeom>
          <a:noFill/>
          <a:ln w="9525">
            <a:solidFill>
              <a:srgbClr val="00081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a,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b, 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34089" y="836712"/>
            <a:ext cx="9004029" cy="1978025"/>
          </a:xfrm>
          <a:prstGeom prst="rect">
            <a:avLst/>
          </a:prstGeom>
          <a:solidFill>
            <a:srgbClr val="3E68EE"/>
          </a:solidFill>
          <a:ln w="571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0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6766" y="116632"/>
            <a:ext cx="2337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52982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3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1451</TotalTime>
  <Words>531</Words>
  <Application>Microsoft Office PowerPoint</Application>
  <PresentationFormat>On-screen Show (4:3)</PresentationFormat>
  <Paragraphs>102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等线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Mục tiêu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anh thu</cp:lastModifiedBy>
  <cp:revision>172</cp:revision>
  <dcterms:created xsi:type="dcterms:W3CDTF">2015-03-24T20:27:03Z</dcterms:created>
  <dcterms:modified xsi:type="dcterms:W3CDTF">2024-03-07T14:54:54Z</dcterms:modified>
</cp:coreProperties>
</file>