
<file path=[Content_Types].xml><?xml version="1.0" encoding="utf-8"?>
<Types xmlns="http://schemas.openxmlformats.org/package/2006/content-types">
  <Default ContentType="audio/mpeg" Extension="mp3"/>
  <Default ContentType="image/png" Extension="png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tags+xml" PartName="/ppt/tags/tag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303" r:id="rId14"/>
    <p:sldId id="270" r:id="rId15"/>
    <p:sldId id="271" r:id="rId16"/>
    <p:sldId id="272" r:id="rId17"/>
    <p:sldId id="275" r:id="rId18"/>
    <p:sldId id="277" r:id="rId19"/>
    <p:sldId id="304" r:id="rId20"/>
    <p:sldId id="278" r:id="rId21"/>
    <p:sldId id="279" r:id="rId22"/>
    <p:sldId id="281" r:id="rId23"/>
    <p:sldId id="283" r:id="rId24"/>
    <p:sldId id="282" r:id="rId25"/>
    <p:sldId id="305" r:id="rId26"/>
    <p:sldId id="287" r:id="rId27"/>
    <p:sldId id="288" r:id="rId28"/>
    <p:sldId id="289" r:id="rId29"/>
    <p:sldId id="290" r:id="rId30"/>
    <p:sldId id="291" r:id="rId31"/>
    <p:sldId id="294" r:id="rId32"/>
    <p:sldId id="306" r:id="rId33"/>
    <p:sldId id="295" r:id="rId34"/>
    <p:sldId id="296" r:id="rId35"/>
    <p:sldId id="298" r:id="rId36"/>
    <p:sldId id="302" r:id="rId37"/>
    <p:sldId id="300" r:id="rId38"/>
    <p:sldId id="301" r:id="rId39"/>
    <p:sldId id="307" r:id="rId40"/>
    <p:sldId id="308" r:id="rId41"/>
    <p:sldId id="309" r:id="rId42"/>
    <p:sldId id="310" r:id="rId43"/>
    <p:sldId id="313" r:id="rId44"/>
    <p:sldId id="314" r:id="rId45"/>
    <p:sldId id="312" r:id="rId46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FF8D"/>
    <a:srgbClr val="57FFA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DF9D-1771-4C82-8432-1C4948B76E16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2D5C-80C1-422F-9740-50B20484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DF9D-1771-4C82-8432-1C4948B76E16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2D5C-80C1-422F-9740-50B20484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5DF9D-1771-4C82-8432-1C4948B76E16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02D5C-80C1-422F-9740-50B20484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8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097" y="2186250"/>
            <a:ext cx="977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ien-Khuc-Nhac-Xuan-Thieu-Nhi-be-p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808" y="4620491"/>
            <a:ext cx="609600" cy="609600"/>
          </a:xfrm>
          <a:prstGeom prst="rect">
            <a:avLst/>
          </a:prstGeom>
        </p:spPr>
      </p:pic>
      <p:pic>
        <p:nvPicPr>
          <p:cNvPr id="1026" name="Picture 2" descr="50+ mẫu background, hình nền Tết Giáp Thìn 2024 đẹp rực rỡ - BlogAnCh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107280" y="2374507"/>
            <a:ext cx="9077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mtClean="0">
                <a:solidFill>
                  <a:srgbClr val="2FFF8D"/>
                </a:solidFill>
                <a:latin typeface="Times New Roman" pitchFamily="18" charset="0"/>
                <a:cs typeface="Times New Roman" panose="02020603050405020304" pitchFamily="18" charset="0"/>
              </a:rPr>
              <a:t>TRƯỜNG TIỂU HỌC TRẦN VĂN ƠN</a:t>
            </a:r>
          </a:p>
        </p:txBody>
      </p:sp>
      <p:sp>
        <p:nvSpPr>
          <p:cNvPr id="2" name="Rectangle 1"/>
          <p:cNvSpPr/>
          <p:nvPr/>
        </p:nvSpPr>
        <p:spPr>
          <a:xfrm>
            <a:off x="-338671" y="3283599"/>
            <a:ext cx="78401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err="1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Trang trí </a:t>
            </a:r>
            <a:r>
              <a:rPr lang="en-US" sz="40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trường lớp</a:t>
            </a:r>
            <a:endParaRPr lang="en-US" sz="40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 Chủ đề: </a:t>
            </a:r>
            <a:r>
              <a:rPr lang="en-US" sz="40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Chào Xuân Giáp </a:t>
            </a:r>
            <a:r>
              <a:rPr lang="en-US" sz="4000" b="1" err="1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Thìn </a:t>
            </a:r>
            <a:endParaRPr lang="en-US" sz="4000" b="1" smtClean="0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0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Năm 2024</a:t>
            </a:r>
            <a:endParaRPr lang="en-US" sz="40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1/5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64" y="1546166"/>
            <a:ext cx="5683131" cy="5308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933"/>
            <a:ext cx="6508865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1/6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166"/>
            <a:ext cx="5802285" cy="530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83" y="1546166"/>
            <a:ext cx="6389715" cy="53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14712"/>
      </p:ext>
    </p:extLst>
  </p:cSld>
  <p:clrMapOvr>
    <a:masterClrMapping/>
  </p:clrMapOvr>
  <p:transition spd="slow" advClick="0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1/6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7836"/>
            <a:ext cx="12192000" cy="53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203"/>
      </p:ext>
    </p:extLst>
  </p:cSld>
  <p:clrMapOvr>
    <a:masterClrMapping/>
  </p:clrMapOvr>
  <p:transition spd="slow" advClick="0" advTm="5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499" y="485779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khối 1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255222"/>
            <a:ext cx="6176360" cy="5599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6" y="1255222"/>
            <a:ext cx="6015639" cy="55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5193" y="435256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2/1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96" y="1204697"/>
            <a:ext cx="4530782" cy="5128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77" y="1204697"/>
            <a:ext cx="3793375" cy="51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1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5193" y="435256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2/2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93" y="1204697"/>
            <a:ext cx="8595360" cy="52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5193" y="435256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2/3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93" y="1204697"/>
            <a:ext cx="8056419" cy="51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5193" y="435256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2/4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24" y="1204697"/>
            <a:ext cx="4311880" cy="512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93" y="1204697"/>
            <a:ext cx="4178531" cy="51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64784"/>
      </p:ext>
    </p:extLst>
  </p:cSld>
  <p:clrMapOvr>
    <a:masterClrMapping/>
  </p:clrMapOvr>
  <p:transition spd="slow" advClick="0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5193" y="435256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2/5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5" y="1204697"/>
            <a:ext cx="4289367" cy="5036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92" y="1204697"/>
            <a:ext cx="4261660" cy="50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3505" y="518384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khối 2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87580"/>
            <a:ext cx="6248400" cy="5044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579"/>
            <a:ext cx="6392487" cy="50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171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1/1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4604"/>
            <a:ext cx="12191999" cy="53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5193" y="285622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Lớp 3/1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6785"/>
            <a:ext cx="6251171" cy="5561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1" y="1296785"/>
            <a:ext cx="5940829" cy="55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5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5193" y="302248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Lớp 3/2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1846"/>
            <a:ext cx="6101543" cy="55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42" y="1271845"/>
            <a:ext cx="6090458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85783"/>
      </p:ext>
    </p:extLst>
  </p:cSld>
  <p:clrMapOvr>
    <a:masterClrMapping/>
  </p:clrMapOvr>
  <p:transition spd="med" advClick="0" advTm="5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5193" y="302248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Lớp 3/3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474"/>
            <a:ext cx="12192000" cy="55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77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5193" y="302248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Lớp 3/4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221"/>
            <a:ext cx="6184669" cy="5602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1255221"/>
            <a:ext cx="6007331" cy="56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277"/>
      </p:ext>
    </p:extLst>
  </p:cSld>
  <p:clrMapOvr>
    <a:masterClrMapping/>
  </p:clrMapOvr>
  <p:transition spd="slow" advClick="0" advTm="5000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5193" y="302248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Lớp 3/5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9" y="1213658"/>
            <a:ext cx="4233332" cy="5644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658"/>
            <a:ext cx="3691468" cy="5644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3" y="1213657"/>
            <a:ext cx="4478867" cy="56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1895"/>
      </p:ext>
    </p:extLst>
  </p:cSld>
  <p:clrMapOvr>
    <a:masterClrMapping/>
  </p:clrMapOvr>
  <p:transition spd="slow" advClick="0" advTm="5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4982" y="20249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khối 3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1936"/>
            <a:ext cx="5478087" cy="588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87" y="971936"/>
            <a:ext cx="6713914" cy="58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4/1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5816"/>
            <a:ext cx="6109856" cy="5972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885815"/>
            <a:ext cx="6082145" cy="59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4/2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62" y="1002190"/>
            <a:ext cx="4046219" cy="5855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054"/>
            <a:ext cx="4089862" cy="5855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1002190"/>
            <a:ext cx="4053840" cy="58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4/3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16"/>
            <a:ext cx="5719156" cy="5972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9486" y="635486"/>
            <a:ext cx="5972184" cy="64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6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4/4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87" y="885816"/>
            <a:ext cx="5570113" cy="5972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5816"/>
            <a:ext cx="6621887" cy="59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18004"/>
      </p:ext>
    </p:extLst>
  </p:cSld>
  <p:clrMapOvr>
    <a:masterClrMapping/>
  </p:clrMapOvr>
  <p:transition spd="slow" advClick="0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1/1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229"/>
            <a:ext cx="12192000" cy="53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7213"/>
      </p:ext>
    </p:extLst>
  </p:cSld>
  <p:clrMapOvr>
    <a:masterClrMapping/>
  </p:clrMapOvr>
  <p:transition spd="slow" advClick="0" advTm="5000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4/5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2190"/>
            <a:ext cx="5735783" cy="5855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1002188"/>
            <a:ext cx="6456218" cy="58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4/6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89"/>
            <a:ext cx="4419943" cy="5855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50" y="1002189"/>
            <a:ext cx="3471949" cy="5855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9" y="1002188"/>
            <a:ext cx="4397430" cy="58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7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khối 4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5816"/>
            <a:ext cx="5769031" cy="5972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30" y="885816"/>
            <a:ext cx="6422970" cy="59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18385"/>
      </p:ext>
    </p:extLst>
  </p:cSld>
  <p:clrMapOvr>
    <a:masterClrMapping/>
  </p:clrMapOvr>
  <p:transition spd="slow" advClick="0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5/1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2190"/>
            <a:ext cx="6059978" cy="5855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9" y="1002190"/>
            <a:ext cx="6132021" cy="58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5/2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5816"/>
            <a:ext cx="4322618" cy="5972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9" y="885816"/>
            <a:ext cx="3940233" cy="5972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52" y="885815"/>
            <a:ext cx="3929148" cy="59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00665"/>
      </p:ext>
    </p:extLst>
  </p:cSld>
  <p:clrMapOvr>
    <a:masterClrMapping/>
  </p:clrMapOvr>
  <p:transition spd="slow" advClick="0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5/3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905"/>
            <a:ext cx="4447309" cy="574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02" y="1113905"/>
            <a:ext cx="3895898" cy="5744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9" y="1113904"/>
            <a:ext cx="3848793" cy="574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7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5/4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92"/>
            <a:ext cx="12192000" cy="57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5/5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90"/>
            <a:ext cx="6533804" cy="5855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4" y="1002190"/>
            <a:ext cx="5658196" cy="58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5/6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90"/>
            <a:ext cx="3833515" cy="5855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14" y="1002189"/>
            <a:ext cx="8358485" cy="58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khối 5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16"/>
            <a:ext cx="12192000" cy="59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54146"/>
      </p:ext>
    </p:extLst>
  </p:cSld>
  <p:clrMapOvr>
    <a:masterClrMapping/>
  </p:clrMapOvr>
  <p:transition spd="slow" advClick="0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1/2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3" y="1521230"/>
            <a:ext cx="6273334" cy="5333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1229"/>
            <a:ext cx="5918662" cy="53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tổ Tiếng Anh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5815"/>
            <a:ext cx="5353397" cy="5972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96" y="885814"/>
            <a:ext cx="6838604" cy="59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7156"/>
      </p:ext>
    </p:extLst>
  </p:cSld>
  <p:clrMapOvr>
    <a:masterClrMapping/>
  </p:clrMapOvr>
  <p:transition spd="slow" advClick="0" advTm="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tổ Văn thể mỹ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16"/>
            <a:ext cx="12191999" cy="59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5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16" y="116375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Tập thể thầy cô tổ Văn phòng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90"/>
            <a:ext cx="6550429" cy="5855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28" y="1002190"/>
            <a:ext cx="5641571" cy="58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31263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1934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9958" y="1562483"/>
            <a:ext cx="11114117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Cảm ơn quý Cha mẹ học sinh và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hầy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ô 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đã đồng </a:t>
            </a:r>
            <a:r>
              <a:rPr lang="vi-VN" sz="40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và</a:t>
            </a:r>
            <a:r>
              <a:rPr lang="vi-VN" sz="40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 trợ nhà </a:t>
            </a:r>
            <a:r>
              <a:rPr lang="vi-VN" sz="40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trang trí trường lớp chào đón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uân Giáp Thìn năm 2024</a:t>
            </a:r>
            <a:endParaRPr lang="en-US" sz="4000" b="1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6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1/2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2793"/>
            <a:ext cx="12191999" cy="52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0602"/>
      </p:ext>
    </p:extLst>
  </p:cSld>
  <p:clrMapOvr>
    <a:masterClrMapping/>
  </p:clrMapOvr>
  <p:transition spd="slow" advClick="0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1/3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4" y="1438102"/>
            <a:ext cx="5076301" cy="5416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438102"/>
            <a:ext cx="7115698" cy="54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1/3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290"/>
            <a:ext cx="12192000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742"/>
      </p:ext>
    </p:extLst>
  </p:cSld>
  <p:clrMapOvr>
    <a:masterClrMapping/>
  </p:clrMapOvr>
  <p:transition spd="slow" advClick="0" advTm="500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1/4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8" y="1554480"/>
            <a:ext cx="6132018" cy="530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480"/>
            <a:ext cx="605997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2"/>
            <a:ext cx="12191999" cy="6861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8318" y="668661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Lớp 1/4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76" y="1438102"/>
            <a:ext cx="8515002" cy="54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0185"/>
      </p:ext>
    </p:extLst>
  </p:cSld>
  <p:clrMapOvr>
    <a:masterClrMapping/>
  </p:clrMapOvr>
  <p:transition spd="slow" advClick="0" advTm="5000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169</Words>
  <Application>Microsoft Office PowerPoint</Application>
  <PresentationFormat>Widescreen</PresentationFormat>
  <Paragraphs>47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54</cp:revision>
  <dcterms:created xsi:type="dcterms:W3CDTF">2024-01-25T01:25:03Z</dcterms:created>
  <dcterms:modified xsi:type="dcterms:W3CDTF">2024-01-29T09:18:02Z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45360978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S10.0.0</vt:lpwstr>
  </property>
</Properties>
</file>