
<file path=[Content_Types].xml><?xml version="1.0" encoding="utf-8"?>
<Types xmlns="http://schemas.openxmlformats.org/package/2006/content-types">
  <Default Extension="png" ContentType="image/png"/>
  <Default Extension="bin" ContentType="audio/unknown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theme/theme2.xml" ContentType="application/vnd.openxmlformats-officedocument.theme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3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4.xml" ContentType="application/vnd.openxmlformats-officedocument.theme+xml"/>
  <Override PartName="/ppt/theme/theme5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72" r:id="rId2"/>
    <p:sldMasterId id="2147483698" r:id="rId3"/>
    <p:sldMasterId id="2147483711" r:id="rId4"/>
  </p:sldMasterIdLst>
  <p:notesMasterIdLst>
    <p:notesMasterId r:id="rId29"/>
  </p:notesMasterIdLst>
  <p:sldIdLst>
    <p:sldId id="280" r:id="rId5"/>
    <p:sldId id="282" r:id="rId6"/>
    <p:sldId id="284" r:id="rId7"/>
    <p:sldId id="296" r:id="rId8"/>
    <p:sldId id="285" r:id="rId9"/>
    <p:sldId id="283" r:id="rId10"/>
    <p:sldId id="262" r:id="rId11"/>
    <p:sldId id="297" r:id="rId12"/>
    <p:sldId id="269" r:id="rId13"/>
    <p:sldId id="287" r:id="rId14"/>
    <p:sldId id="286" r:id="rId15"/>
    <p:sldId id="288" r:id="rId16"/>
    <p:sldId id="268" r:id="rId17"/>
    <p:sldId id="270" r:id="rId18"/>
    <p:sldId id="292" r:id="rId19"/>
    <p:sldId id="277" r:id="rId20"/>
    <p:sldId id="289" r:id="rId21"/>
    <p:sldId id="290" r:id="rId22"/>
    <p:sldId id="271" r:id="rId23"/>
    <p:sldId id="295" r:id="rId24"/>
    <p:sldId id="294" r:id="rId25"/>
    <p:sldId id="274" r:id="rId26"/>
    <p:sldId id="291" r:id="rId27"/>
    <p:sldId id="293" r:id="rId2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CF4D9"/>
    <a:srgbClr val="FF3399"/>
    <a:srgbClr val="9900CC"/>
    <a:srgbClr val="00CC00"/>
    <a:srgbClr val="BC3440"/>
    <a:srgbClr val="5B79FE"/>
    <a:srgbClr val="17B9A8"/>
    <a:srgbClr val="0AA59B"/>
    <a:srgbClr val="CEF1EB"/>
    <a:srgbClr val="B40023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3905" autoAdjust="0"/>
  </p:normalViewPr>
  <p:slideViewPr>
    <p:cSldViewPr snapToGrid="0">
      <p:cViewPr varScale="1">
        <p:scale>
          <a:sx n="79" d="100"/>
          <a:sy n="79" d="100"/>
        </p:scale>
        <p:origin x="816" y="72"/>
      </p:cViewPr>
      <p:guideLst/>
    </p:cSldViewPr>
  </p:slideViewPr>
  <p:notesTextViewPr>
    <p:cViewPr>
      <p:scale>
        <a:sx n="3" d="2"/>
        <a:sy n="3" d="2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slide" Target="slides/slide22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notesMaster" Target="notesMasters/notesMaster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32" Type="http://schemas.openxmlformats.org/officeDocument/2006/relationships/theme" Target="theme/theme1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slide" Target="slides/slide24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3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slide" Target="slides/slide23.xml"/><Relationship Id="rId30" Type="http://schemas.openxmlformats.org/officeDocument/2006/relationships/presProps" Target="presProps.xml"/><Relationship Id="rId8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5A28DD-F351-44E4-A6C3-E25301A9AC83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6A4E048-968C-492C-A832-36848DE6291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9320948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xfrm>
            <a:off x="381000" y="685800"/>
            <a:ext cx="6096000" cy="3429000"/>
          </a:xfrm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58371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>
              <a:spcBef>
                <a:spcPct val="0"/>
              </a:spcBef>
            </a:pPr>
            <a:endParaRPr lang="zh-CN" altLang="en-US"/>
          </a:p>
        </p:txBody>
      </p:sp>
      <p:sp>
        <p:nvSpPr>
          <p:cNvPr id="58372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1pPr>
            <a:lvl2pPr marL="742950" indent="-28575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2pPr>
            <a:lvl3pPr marL="11430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3pPr>
            <a:lvl4pPr marL="16002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4pPr>
            <a:lvl5pPr marL="2057400" indent="-228600"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5pPr>
            <a:lvl6pPr marL="25146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6pPr>
            <a:lvl7pPr marL="29718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7pPr>
            <a:lvl8pPr marL="34290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8pPr>
            <a:lvl9pPr marL="3886200" indent="-228600" defTabSz="966788" fontAlgn="base">
              <a:spcBef>
                <a:spcPct val="0"/>
              </a:spcBef>
              <a:spcAft>
                <a:spcPct val="0"/>
              </a:spcAft>
              <a:defRPr sz="1900">
                <a:solidFill>
                  <a:schemeClr val="tx1"/>
                </a:solidFill>
                <a:latin typeface="Arial" pitchFamily="34" charset="0"/>
                <a:ea typeface="微软雅黑" pitchFamily="34" charset="-122"/>
              </a:defRPr>
            </a:lvl9pPr>
          </a:lstStyle>
          <a:p>
            <a:pPr marL="0" marR="0" lvl="0" indent="0" algn="r" defTabSz="966788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5BB81E4-0A06-4620-BC78-D7BDAEFF8EF9}" type="slidenum">
              <a:rPr kumimoji="0" lang="zh-CN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itchFamily="34" charset="0"/>
                <a:ea typeface="宋体" pitchFamily="2" charset="-122"/>
                <a:cs typeface="+mn-cs"/>
              </a:rPr>
              <a:pPr marL="0" marR="0" lvl="0" indent="0" algn="r" defTabSz="966788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itchFamily="34" charset="0"/>
              <a:ea typeface="宋体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099816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64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43" name="Google Shape;2643;gac85b9cf0f_0_7342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644" name="Google Shape;2644;gac85b9cf0f_0_7342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9515872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4.svg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8.svg"/><Relationship Id="rId5" Type="http://schemas.openxmlformats.org/officeDocument/2006/relationships/image" Target="../media/image5.png"/><Relationship Id="rId4" Type="http://schemas.openxmlformats.org/officeDocument/2006/relationships/image" Target="../media/image6.svg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4.xml"/><Relationship Id="rId4" Type="http://schemas.openxmlformats.org/officeDocument/2006/relationships/image" Target="../media/image10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0DEDF13-788B-8971-2B3B-85E4641521C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3A52696D-4A55-347B-0115-90D0DD39BF7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A2AF980-7378-4BF8-8A66-6A78E44F6DB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5AEA2FC-0C22-E40E-D1BF-1D8B9DCC183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44719DB-FAD8-D482-8BCD-5927523C69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  <p:pic>
        <p:nvPicPr>
          <p:cNvPr id="10" name="Picture 9">
            <a:extLst>
              <a:ext uri="{FF2B5EF4-FFF2-40B4-BE49-F238E27FC236}">
                <a16:creationId xmlns:a16="http://schemas.microsoft.com/office/drawing/2014/main" id="{88906504-8F8B-C7E2-88AF-3B1EDB9FA82C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445" b="23305"/>
          <a:stretch/>
        </p:blipFill>
        <p:spPr>
          <a:xfrm>
            <a:off x="12147" y="0"/>
            <a:ext cx="12192000" cy="6858000"/>
          </a:xfrm>
          <a:prstGeom prst="rect">
            <a:avLst/>
          </a:prstGeom>
        </p:spPr>
      </p:pic>
      <p:pic>
        <p:nvPicPr>
          <p:cNvPr id="12" name="Graphic 11">
            <a:extLst>
              <a:ext uri="{FF2B5EF4-FFF2-40B4-BE49-F238E27FC236}">
                <a16:creationId xmlns:a16="http://schemas.microsoft.com/office/drawing/2014/main" id="{627EBF08-3D42-5521-0EDF-29C4BABB43D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5921406" y="1665231"/>
            <a:ext cx="6282741" cy="502064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808272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78E5D19-2D85-4C55-EAED-9A0897CD0DB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D7F34FE1-ABDA-0B56-EF22-FEB2A6F8436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EC661EF-82DF-6DED-5977-716504B29E8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B524E7E-7E93-06FD-FB05-FD6FE2BD18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6F6FE5F-5564-F087-5F9F-845F81BD2C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554197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C76582-44DA-E5A3-F619-342DD8E96C6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EEB2F9A4-0D3C-40C1-C094-F83B3C89A32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01F0CB-2D97-1186-043A-2F8EDB8E97B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7088EEB-F2C1-406D-EEAC-FAD539B2A1C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33E8CF0-C4BB-F07C-21DD-F66C9D306CB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866637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hanks" userDrawn="1">
  <p:cSld name="Thanks">
    <p:spTree>
      <p:nvGrpSpPr>
        <p:cNvPr id="1" name="Shape 72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97" name="Google Shape;1097;p30"/>
          <p:cNvGrpSpPr/>
          <p:nvPr/>
        </p:nvGrpSpPr>
        <p:grpSpPr>
          <a:xfrm>
            <a:off x="-70958" y="-282103"/>
            <a:ext cx="12133259" cy="7163043"/>
            <a:chOff x="-53218" y="-287777"/>
            <a:chExt cx="9099944" cy="5372282"/>
          </a:xfrm>
        </p:grpSpPr>
        <p:sp>
          <p:nvSpPr>
            <p:cNvPr id="1098" name="Google Shape;1098;p30"/>
            <p:cNvSpPr/>
            <p:nvPr/>
          </p:nvSpPr>
          <p:spPr>
            <a:xfrm rot="-636707">
              <a:off x="7082639" y="-238540"/>
              <a:ext cx="588260" cy="576347"/>
            </a:xfrm>
            <a:custGeom>
              <a:avLst/>
              <a:gdLst/>
              <a:ahLst/>
              <a:cxnLst/>
              <a:rect l="l" t="t" r="r" b="b"/>
              <a:pathLst>
                <a:path w="21035" h="20609" extrusionOk="0">
                  <a:moveTo>
                    <a:pt x="15928" y="0"/>
                  </a:moveTo>
                  <a:lnTo>
                    <a:pt x="9727" y="4013"/>
                  </a:lnTo>
                  <a:lnTo>
                    <a:pt x="2919" y="1156"/>
                  </a:lnTo>
                  <a:lnTo>
                    <a:pt x="4803" y="8298"/>
                  </a:lnTo>
                  <a:lnTo>
                    <a:pt x="1" y="13891"/>
                  </a:lnTo>
                  <a:lnTo>
                    <a:pt x="7356" y="14286"/>
                  </a:lnTo>
                  <a:lnTo>
                    <a:pt x="11186" y="20609"/>
                  </a:lnTo>
                  <a:lnTo>
                    <a:pt x="13861" y="13709"/>
                  </a:lnTo>
                  <a:lnTo>
                    <a:pt x="21034" y="12007"/>
                  </a:lnTo>
                  <a:lnTo>
                    <a:pt x="15320" y="7356"/>
                  </a:lnTo>
                  <a:lnTo>
                    <a:pt x="1592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99" name="Google Shape;1099;p30"/>
            <p:cNvSpPr/>
            <p:nvPr/>
          </p:nvSpPr>
          <p:spPr>
            <a:xfrm>
              <a:off x="5998500" y="4768950"/>
              <a:ext cx="322530" cy="315555"/>
            </a:xfrm>
            <a:custGeom>
              <a:avLst/>
              <a:gdLst/>
              <a:ahLst/>
              <a:cxnLst/>
              <a:rect l="l" t="t" r="r" b="b"/>
              <a:pathLst>
                <a:path w="9849" h="9636" extrusionOk="0">
                  <a:moveTo>
                    <a:pt x="7447" y="1"/>
                  </a:moveTo>
                  <a:lnTo>
                    <a:pt x="4529" y="1855"/>
                  </a:lnTo>
                  <a:lnTo>
                    <a:pt x="1368" y="548"/>
                  </a:lnTo>
                  <a:lnTo>
                    <a:pt x="1368" y="548"/>
                  </a:lnTo>
                  <a:lnTo>
                    <a:pt x="2250" y="3861"/>
                  </a:lnTo>
                  <a:lnTo>
                    <a:pt x="0" y="6475"/>
                  </a:lnTo>
                  <a:lnTo>
                    <a:pt x="3435" y="6688"/>
                  </a:lnTo>
                  <a:lnTo>
                    <a:pt x="5229" y="9636"/>
                  </a:lnTo>
                  <a:lnTo>
                    <a:pt x="6475" y="6414"/>
                  </a:lnTo>
                  <a:lnTo>
                    <a:pt x="9849" y="5624"/>
                  </a:lnTo>
                  <a:lnTo>
                    <a:pt x="7174" y="3435"/>
                  </a:lnTo>
                  <a:lnTo>
                    <a:pt x="7447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0" name="Google Shape;1100;p30"/>
            <p:cNvSpPr/>
            <p:nvPr/>
          </p:nvSpPr>
          <p:spPr>
            <a:xfrm>
              <a:off x="-53218" y="2750893"/>
              <a:ext cx="597838" cy="584914"/>
            </a:xfrm>
            <a:custGeom>
              <a:avLst/>
              <a:gdLst/>
              <a:ahLst/>
              <a:cxnLst/>
              <a:rect l="l" t="t" r="r" b="b"/>
              <a:pathLst>
                <a:path w="11217" h="10974" extrusionOk="0">
                  <a:moveTo>
                    <a:pt x="8481" y="1"/>
                  </a:moveTo>
                  <a:lnTo>
                    <a:pt x="5168" y="2129"/>
                  </a:lnTo>
                  <a:lnTo>
                    <a:pt x="1551" y="639"/>
                  </a:lnTo>
                  <a:lnTo>
                    <a:pt x="2554" y="4439"/>
                  </a:lnTo>
                  <a:lnTo>
                    <a:pt x="1" y="7417"/>
                  </a:lnTo>
                  <a:lnTo>
                    <a:pt x="3922" y="7630"/>
                  </a:lnTo>
                  <a:lnTo>
                    <a:pt x="5958" y="10974"/>
                  </a:lnTo>
                  <a:lnTo>
                    <a:pt x="7387" y="7326"/>
                  </a:lnTo>
                  <a:lnTo>
                    <a:pt x="11217" y="6414"/>
                  </a:lnTo>
                  <a:lnTo>
                    <a:pt x="8177" y="3922"/>
                  </a:lnTo>
                  <a:lnTo>
                    <a:pt x="848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1" name="Google Shape;1101;p30"/>
            <p:cNvSpPr/>
            <p:nvPr/>
          </p:nvSpPr>
          <p:spPr>
            <a:xfrm rot="2254390">
              <a:off x="3888414" y="1192816"/>
              <a:ext cx="221733" cy="217568"/>
            </a:xfrm>
            <a:custGeom>
              <a:avLst/>
              <a:gdLst/>
              <a:ahLst/>
              <a:cxnLst/>
              <a:rect l="l" t="t" r="r" b="b"/>
              <a:pathLst>
                <a:path w="4834" h="4743" extrusionOk="0">
                  <a:moveTo>
                    <a:pt x="3648" y="1"/>
                  </a:moveTo>
                  <a:lnTo>
                    <a:pt x="2219" y="913"/>
                  </a:lnTo>
                  <a:lnTo>
                    <a:pt x="669" y="274"/>
                  </a:lnTo>
                  <a:lnTo>
                    <a:pt x="1095" y="1916"/>
                  </a:lnTo>
                  <a:lnTo>
                    <a:pt x="1" y="3192"/>
                  </a:lnTo>
                  <a:lnTo>
                    <a:pt x="1703" y="3283"/>
                  </a:lnTo>
                  <a:lnTo>
                    <a:pt x="2584" y="4742"/>
                  </a:lnTo>
                  <a:lnTo>
                    <a:pt x="3192" y="3162"/>
                  </a:lnTo>
                  <a:lnTo>
                    <a:pt x="4834" y="2767"/>
                  </a:lnTo>
                  <a:lnTo>
                    <a:pt x="3526" y="1703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2" name="Google Shape;1102;p30"/>
            <p:cNvSpPr/>
            <p:nvPr/>
          </p:nvSpPr>
          <p:spPr>
            <a:xfrm>
              <a:off x="8765628" y="1839437"/>
              <a:ext cx="242870" cy="237892"/>
            </a:xfrm>
            <a:custGeom>
              <a:avLst/>
              <a:gdLst/>
              <a:ahLst/>
              <a:cxnLst/>
              <a:rect l="l" t="t" r="r" b="b"/>
              <a:pathLst>
                <a:path w="7417" h="7265" extrusionOk="0">
                  <a:moveTo>
                    <a:pt x="5593" y="0"/>
                  </a:moveTo>
                  <a:lnTo>
                    <a:pt x="3405" y="1429"/>
                  </a:lnTo>
                  <a:lnTo>
                    <a:pt x="1003" y="426"/>
                  </a:lnTo>
                  <a:lnTo>
                    <a:pt x="1672" y="2948"/>
                  </a:lnTo>
                  <a:lnTo>
                    <a:pt x="0" y="4924"/>
                  </a:lnTo>
                  <a:lnTo>
                    <a:pt x="2584" y="5046"/>
                  </a:lnTo>
                  <a:lnTo>
                    <a:pt x="3952" y="7265"/>
                  </a:lnTo>
                  <a:lnTo>
                    <a:pt x="4864" y="4863"/>
                  </a:lnTo>
                  <a:lnTo>
                    <a:pt x="7417" y="4255"/>
                  </a:lnTo>
                  <a:lnTo>
                    <a:pt x="5380" y="2614"/>
                  </a:lnTo>
                  <a:lnTo>
                    <a:pt x="559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3" name="Google Shape;1103;p30"/>
            <p:cNvSpPr/>
            <p:nvPr/>
          </p:nvSpPr>
          <p:spPr>
            <a:xfrm>
              <a:off x="3035552" y="2417874"/>
              <a:ext cx="159280" cy="155348"/>
            </a:xfrm>
            <a:custGeom>
              <a:avLst/>
              <a:gdLst/>
              <a:ahLst/>
              <a:cxnLst/>
              <a:rect l="l" t="t" r="r" b="b"/>
              <a:pathLst>
                <a:path w="4834" h="4742" extrusionOk="0">
                  <a:moveTo>
                    <a:pt x="3648" y="0"/>
                  </a:moveTo>
                  <a:lnTo>
                    <a:pt x="2219" y="912"/>
                  </a:lnTo>
                  <a:lnTo>
                    <a:pt x="669" y="274"/>
                  </a:lnTo>
                  <a:lnTo>
                    <a:pt x="669" y="274"/>
                  </a:lnTo>
                  <a:lnTo>
                    <a:pt x="1094" y="191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42"/>
                  </a:lnTo>
                  <a:lnTo>
                    <a:pt x="3192" y="3161"/>
                  </a:lnTo>
                  <a:lnTo>
                    <a:pt x="4833" y="2766"/>
                  </a:lnTo>
                  <a:lnTo>
                    <a:pt x="3526" y="1702"/>
                  </a:lnTo>
                  <a:lnTo>
                    <a:pt x="3648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4" name="Google Shape;1104;p30"/>
            <p:cNvSpPr/>
            <p:nvPr/>
          </p:nvSpPr>
          <p:spPr>
            <a:xfrm>
              <a:off x="3271006" y="84733"/>
              <a:ext cx="158289" cy="15429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5" name="Google Shape;1105;p30"/>
            <p:cNvSpPr/>
            <p:nvPr/>
          </p:nvSpPr>
          <p:spPr>
            <a:xfrm>
              <a:off x="450676" y="197649"/>
              <a:ext cx="367286" cy="384280"/>
            </a:xfrm>
            <a:custGeom>
              <a:avLst/>
              <a:gdLst/>
              <a:ahLst/>
              <a:cxnLst/>
              <a:rect l="l" t="t" r="r" b="b"/>
              <a:pathLst>
                <a:path w="13162" h="13771" extrusionOk="0">
                  <a:moveTo>
                    <a:pt x="4894" y="1"/>
                  </a:moveTo>
                  <a:lnTo>
                    <a:pt x="4286" y="4773"/>
                  </a:lnTo>
                  <a:lnTo>
                    <a:pt x="0" y="6962"/>
                  </a:lnTo>
                  <a:lnTo>
                    <a:pt x="4347" y="9028"/>
                  </a:lnTo>
                  <a:lnTo>
                    <a:pt x="5107" y="13770"/>
                  </a:lnTo>
                  <a:lnTo>
                    <a:pt x="8420" y="10275"/>
                  </a:lnTo>
                  <a:lnTo>
                    <a:pt x="13162" y="11004"/>
                  </a:lnTo>
                  <a:lnTo>
                    <a:pt x="10852" y="6779"/>
                  </a:lnTo>
                  <a:lnTo>
                    <a:pt x="13010" y="2493"/>
                  </a:lnTo>
                  <a:lnTo>
                    <a:pt x="8298" y="3405"/>
                  </a:lnTo>
                  <a:lnTo>
                    <a:pt x="4894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6" name="Google Shape;1106;p30"/>
            <p:cNvSpPr/>
            <p:nvPr/>
          </p:nvSpPr>
          <p:spPr>
            <a:xfrm>
              <a:off x="8356952" y="4364698"/>
              <a:ext cx="689773" cy="674874"/>
            </a:xfrm>
            <a:custGeom>
              <a:avLst/>
              <a:gdLst/>
              <a:ahLst/>
              <a:cxnLst/>
              <a:rect l="l" t="t" r="r" b="b"/>
              <a:pathLst>
                <a:path w="21065" h="20610" extrusionOk="0">
                  <a:moveTo>
                    <a:pt x="15928" y="1"/>
                  </a:moveTo>
                  <a:lnTo>
                    <a:pt x="9727" y="4013"/>
                  </a:lnTo>
                  <a:lnTo>
                    <a:pt x="2918" y="1156"/>
                  </a:lnTo>
                  <a:lnTo>
                    <a:pt x="2918" y="1156"/>
                  </a:lnTo>
                  <a:lnTo>
                    <a:pt x="4803" y="8299"/>
                  </a:lnTo>
                  <a:lnTo>
                    <a:pt x="0" y="13892"/>
                  </a:lnTo>
                  <a:lnTo>
                    <a:pt x="7387" y="14287"/>
                  </a:lnTo>
                  <a:lnTo>
                    <a:pt x="11216" y="20609"/>
                  </a:lnTo>
                  <a:lnTo>
                    <a:pt x="13891" y="13709"/>
                  </a:lnTo>
                  <a:lnTo>
                    <a:pt x="21065" y="12007"/>
                  </a:lnTo>
                  <a:lnTo>
                    <a:pt x="15350" y="7357"/>
                  </a:lnTo>
                  <a:lnTo>
                    <a:pt x="1592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7" name="Google Shape;1107;p30"/>
            <p:cNvSpPr/>
            <p:nvPr/>
          </p:nvSpPr>
          <p:spPr>
            <a:xfrm>
              <a:off x="658673" y="4624468"/>
              <a:ext cx="159283" cy="155353"/>
            </a:xfrm>
            <a:custGeom>
              <a:avLst/>
              <a:gdLst/>
              <a:ahLst/>
              <a:cxnLst/>
              <a:rect l="l" t="t" r="r" b="b"/>
              <a:pathLst>
                <a:path w="9849" h="9606" extrusionOk="0">
                  <a:moveTo>
                    <a:pt x="7448" y="1"/>
                  </a:moveTo>
                  <a:lnTo>
                    <a:pt x="4560" y="1855"/>
                  </a:lnTo>
                  <a:lnTo>
                    <a:pt x="1369" y="548"/>
                  </a:lnTo>
                  <a:lnTo>
                    <a:pt x="2250" y="3861"/>
                  </a:lnTo>
                  <a:lnTo>
                    <a:pt x="1" y="6475"/>
                  </a:lnTo>
                  <a:lnTo>
                    <a:pt x="3435" y="6688"/>
                  </a:lnTo>
                  <a:lnTo>
                    <a:pt x="5229" y="9606"/>
                  </a:lnTo>
                  <a:lnTo>
                    <a:pt x="6475" y="6414"/>
                  </a:lnTo>
                  <a:lnTo>
                    <a:pt x="9849" y="5593"/>
                  </a:lnTo>
                  <a:lnTo>
                    <a:pt x="7174" y="3435"/>
                  </a:lnTo>
                  <a:lnTo>
                    <a:pt x="74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8" name="Google Shape;1108;p30"/>
            <p:cNvSpPr/>
            <p:nvPr/>
          </p:nvSpPr>
          <p:spPr>
            <a:xfrm>
              <a:off x="1434353" y="1834849"/>
              <a:ext cx="253471" cy="247074"/>
            </a:xfrm>
            <a:custGeom>
              <a:avLst/>
              <a:gdLst/>
              <a:ahLst/>
              <a:cxnLst/>
              <a:rect l="l" t="t" r="r" b="b"/>
              <a:pathLst>
                <a:path w="4834" h="4712" extrusionOk="0">
                  <a:moveTo>
                    <a:pt x="3648" y="1"/>
                  </a:moveTo>
                  <a:lnTo>
                    <a:pt x="2219" y="912"/>
                  </a:lnTo>
                  <a:lnTo>
                    <a:pt x="669" y="244"/>
                  </a:lnTo>
                  <a:lnTo>
                    <a:pt x="669" y="244"/>
                  </a:lnTo>
                  <a:lnTo>
                    <a:pt x="1094" y="1885"/>
                  </a:lnTo>
                  <a:lnTo>
                    <a:pt x="0" y="3192"/>
                  </a:lnTo>
                  <a:lnTo>
                    <a:pt x="1672" y="3283"/>
                  </a:lnTo>
                  <a:lnTo>
                    <a:pt x="2553" y="4712"/>
                  </a:lnTo>
                  <a:lnTo>
                    <a:pt x="3161" y="3131"/>
                  </a:lnTo>
                  <a:lnTo>
                    <a:pt x="4833" y="2736"/>
                  </a:lnTo>
                  <a:lnTo>
                    <a:pt x="3496" y="1672"/>
                  </a:lnTo>
                  <a:lnTo>
                    <a:pt x="3648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</p:grpSp>
      <p:grpSp>
        <p:nvGrpSpPr>
          <p:cNvPr id="2" name="Group 1"/>
          <p:cNvGrpSpPr/>
          <p:nvPr userDrawn="1"/>
        </p:nvGrpSpPr>
        <p:grpSpPr>
          <a:xfrm>
            <a:off x="-275320" y="791055"/>
            <a:ext cx="7109568" cy="6105061"/>
            <a:chOff x="-1055690" y="371300"/>
            <a:chExt cx="5332176" cy="4578796"/>
          </a:xfrm>
        </p:grpSpPr>
        <p:sp>
          <p:nvSpPr>
            <p:cNvPr id="729" name="Google Shape;729;p30"/>
            <p:cNvSpPr/>
            <p:nvPr/>
          </p:nvSpPr>
          <p:spPr>
            <a:xfrm>
              <a:off x="1074291" y="3175403"/>
              <a:ext cx="2754268" cy="1712603"/>
            </a:xfrm>
            <a:custGeom>
              <a:avLst/>
              <a:gdLst/>
              <a:ahLst/>
              <a:cxnLst/>
              <a:rect l="l" t="t" r="r" b="b"/>
              <a:pathLst>
                <a:path w="25156" h="15642" extrusionOk="0">
                  <a:moveTo>
                    <a:pt x="13364" y="0"/>
                  </a:moveTo>
                  <a:lnTo>
                    <a:pt x="1" y="7588"/>
                  </a:lnTo>
                  <a:lnTo>
                    <a:pt x="13112" y="15641"/>
                  </a:lnTo>
                  <a:lnTo>
                    <a:pt x="23751" y="10108"/>
                  </a:lnTo>
                  <a:cubicBezTo>
                    <a:pt x="25071" y="9429"/>
                    <a:pt x="25155" y="7579"/>
                    <a:pt x="23909" y="6779"/>
                  </a:cubicBezTo>
                  <a:lnTo>
                    <a:pt x="13364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0" name="Google Shape;730;p30"/>
            <p:cNvSpPr/>
            <p:nvPr/>
          </p:nvSpPr>
          <p:spPr>
            <a:xfrm>
              <a:off x="1941765" y="1942127"/>
              <a:ext cx="1618006" cy="823018"/>
            </a:xfrm>
            <a:custGeom>
              <a:avLst/>
              <a:gdLst/>
              <a:ahLst/>
              <a:cxnLst/>
              <a:rect l="l" t="t" r="r" b="b"/>
              <a:pathLst>
                <a:path w="14778" h="7517" extrusionOk="0">
                  <a:moveTo>
                    <a:pt x="1162" y="0"/>
                  </a:moveTo>
                  <a:cubicBezTo>
                    <a:pt x="743" y="0"/>
                    <a:pt x="333" y="104"/>
                    <a:pt x="19" y="282"/>
                  </a:cubicBezTo>
                  <a:lnTo>
                    <a:pt x="0" y="291"/>
                  </a:lnTo>
                  <a:lnTo>
                    <a:pt x="0" y="7507"/>
                  </a:lnTo>
                  <a:cubicBezTo>
                    <a:pt x="1116" y="6838"/>
                    <a:pt x="3153" y="5359"/>
                    <a:pt x="3162" y="2114"/>
                  </a:cubicBezTo>
                  <a:lnTo>
                    <a:pt x="12536" y="7516"/>
                  </a:lnTo>
                  <a:lnTo>
                    <a:pt x="14777" y="7516"/>
                  </a:lnTo>
                  <a:cubicBezTo>
                    <a:pt x="14777" y="7516"/>
                    <a:pt x="3311" y="895"/>
                    <a:pt x="2428" y="375"/>
                  </a:cubicBezTo>
                  <a:lnTo>
                    <a:pt x="2409" y="375"/>
                  </a:lnTo>
                  <a:cubicBezTo>
                    <a:pt x="2048" y="113"/>
                    <a:pt x="1600" y="0"/>
                    <a:pt x="1162" y="0"/>
                  </a:cubicBez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7" name="Google Shape;737;p30"/>
            <p:cNvSpPr/>
            <p:nvPr/>
          </p:nvSpPr>
          <p:spPr>
            <a:xfrm>
              <a:off x="3012887" y="4794186"/>
              <a:ext cx="295397" cy="155910"/>
            </a:xfrm>
            <a:custGeom>
              <a:avLst/>
              <a:gdLst/>
              <a:ahLst/>
              <a:cxnLst/>
              <a:rect l="l" t="t" r="r" b="b"/>
              <a:pathLst>
                <a:path w="2698" h="1424" extrusionOk="0">
                  <a:moveTo>
                    <a:pt x="1339" y="1"/>
                  </a:moveTo>
                  <a:cubicBezTo>
                    <a:pt x="744" y="1"/>
                    <a:pt x="0" y="215"/>
                    <a:pt x="0" y="698"/>
                  </a:cubicBezTo>
                  <a:cubicBezTo>
                    <a:pt x="0" y="1191"/>
                    <a:pt x="707" y="1424"/>
                    <a:pt x="1339" y="1424"/>
                  </a:cubicBezTo>
                  <a:cubicBezTo>
                    <a:pt x="1981" y="1424"/>
                    <a:pt x="2697" y="1200"/>
                    <a:pt x="2697" y="708"/>
                  </a:cubicBezTo>
                  <a:cubicBezTo>
                    <a:pt x="2697" y="205"/>
                    <a:pt x="1944" y="1"/>
                    <a:pt x="1339" y="1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8" name="Google Shape;738;p30"/>
            <p:cNvSpPr/>
            <p:nvPr/>
          </p:nvSpPr>
          <p:spPr>
            <a:xfrm>
              <a:off x="3312227" y="4689406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4" y="0"/>
                    <a:pt x="0" y="214"/>
                    <a:pt x="0" y="707"/>
                  </a:cubicBezTo>
                  <a:cubicBezTo>
                    <a:pt x="0" y="1209"/>
                    <a:pt x="716" y="1432"/>
                    <a:pt x="1349" y="1432"/>
                  </a:cubicBezTo>
                  <a:cubicBezTo>
                    <a:pt x="1981" y="1432"/>
                    <a:pt x="2706" y="1209"/>
                    <a:pt x="2706" y="716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39" name="Google Shape;739;p30"/>
            <p:cNvSpPr/>
            <p:nvPr/>
          </p:nvSpPr>
          <p:spPr>
            <a:xfrm>
              <a:off x="3155440" y="4703639"/>
              <a:ext cx="296383" cy="156896"/>
            </a:xfrm>
            <a:custGeom>
              <a:avLst/>
              <a:gdLst/>
              <a:ahLst/>
              <a:cxnLst/>
              <a:rect l="l" t="t" r="r" b="b"/>
              <a:pathLst>
                <a:path w="2707" h="1433" extrusionOk="0">
                  <a:moveTo>
                    <a:pt x="1339" y="0"/>
                  </a:moveTo>
                  <a:cubicBezTo>
                    <a:pt x="753" y="0"/>
                    <a:pt x="0" y="214"/>
                    <a:pt x="0" y="707"/>
                  </a:cubicBezTo>
                  <a:cubicBezTo>
                    <a:pt x="0" y="1200"/>
                    <a:pt x="716" y="1432"/>
                    <a:pt x="1349" y="1432"/>
                  </a:cubicBezTo>
                  <a:cubicBezTo>
                    <a:pt x="1981" y="1432"/>
                    <a:pt x="2706" y="1200"/>
                    <a:pt x="2706" y="707"/>
                  </a:cubicBezTo>
                  <a:cubicBezTo>
                    <a:pt x="2706" y="214"/>
                    <a:pt x="1953" y="0"/>
                    <a:pt x="1339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0" name="Google Shape;740;p30"/>
            <p:cNvSpPr/>
            <p:nvPr/>
          </p:nvSpPr>
          <p:spPr>
            <a:xfrm>
              <a:off x="1116006" y="2845515"/>
              <a:ext cx="2059898" cy="1185202"/>
            </a:xfrm>
            <a:custGeom>
              <a:avLst/>
              <a:gdLst/>
              <a:ahLst/>
              <a:cxnLst/>
              <a:rect l="l" t="t" r="r" b="b"/>
              <a:pathLst>
                <a:path w="18814" h="10825" extrusionOk="0">
                  <a:moveTo>
                    <a:pt x="6268" y="0"/>
                  </a:moveTo>
                  <a:lnTo>
                    <a:pt x="1" y="3608"/>
                  </a:lnTo>
                  <a:lnTo>
                    <a:pt x="12536" y="10824"/>
                  </a:lnTo>
                  <a:lnTo>
                    <a:pt x="18813" y="7244"/>
                  </a:lnTo>
                  <a:lnTo>
                    <a:pt x="6268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1" name="Google Shape;741;p30"/>
            <p:cNvSpPr/>
            <p:nvPr/>
          </p:nvSpPr>
          <p:spPr>
            <a:xfrm>
              <a:off x="1177100" y="2885149"/>
              <a:ext cx="1929498" cy="1108889"/>
            </a:xfrm>
            <a:custGeom>
              <a:avLst/>
              <a:gdLst/>
              <a:ahLst/>
              <a:cxnLst/>
              <a:rect l="l" t="t" r="r" b="b"/>
              <a:pathLst>
                <a:path w="17623" h="10128" extrusionOk="0">
                  <a:moveTo>
                    <a:pt x="5710" y="1"/>
                  </a:moveTo>
                  <a:lnTo>
                    <a:pt x="1" y="3265"/>
                  </a:lnTo>
                  <a:lnTo>
                    <a:pt x="11978" y="10128"/>
                  </a:lnTo>
                  <a:lnTo>
                    <a:pt x="17623" y="6892"/>
                  </a:lnTo>
                  <a:lnTo>
                    <a:pt x="571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2" name="Google Shape;742;p30"/>
            <p:cNvSpPr/>
            <p:nvPr/>
          </p:nvSpPr>
          <p:spPr>
            <a:xfrm>
              <a:off x="1120057" y="3240548"/>
              <a:ext cx="1371659" cy="1579248"/>
            </a:xfrm>
            <a:custGeom>
              <a:avLst/>
              <a:gdLst/>
              <a:ahLst/>
              <a:cxnLst/>
              <a:rect l="l" t="t" r="r" b="b"/>
              <a:pathLst>
                <a:path w="12528" h="14424" extrusionOk="0">
                  <a:moveTo>
                    <a:pt x="1" y="0"/>
                  </a:moveTo>
                  <a:lnTo>
                    <a:pt x="1" y="7226"/>
                  </a:lnTo>
                  <a:lnTo>
                    <a:pt x="12527" y="14423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3" name="Google Shape;743;p30"/>
            <p:cNvSpPr/>
            <p:nvPr/>
          </p:nvSpPr>
          <p:spPr>
            <a:xfrm>
              <a:off x="1120057" y="3240548"/>
              <a:ext cx="1371659" cy="1025350"/>
            </a:xfrm>
            <a:custGeom>
              <a:avLst/>
              <a:gdLst/>
              <a:ahLst/>
              <a:cxnLst/>
              <a:rect l="l" t="t" r="r" b="b"/>
              <a:pathLst>
                <a:path w="12528" h="9365" extrusionOk="0">
                  <a:moveTo>
                    <a:pt x="1" y="0"/>
                  </a:moveTo>
                  <a:lnTo>
                    <a:pt x="1" y="2167"/>
                  </a:lnTo>
                  <a:lnTo>
                    <a:pt x="12527" y="9365"/>
                  </a:lnTo>
                  <a:lnTo>
                    <a:pt x="12527" y="7226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4" name="Google Shape;744;p30"/>
            <p:cNvSpPr/>
            <p:nvPr/>
          </p:nvSpPr>
          <p:spPr>
            <a:xfrm>
              <a:off x="2226872" y="4058097"/>
              <a:ext cx="208793" cy="384958"/>
            </a:xfrm>
            <a:custGeom>
              <a:avLst/>
              <a:gdLst/>
              <a:ahLst/>
              <a:cxnLst/>
              <a:rect l="l" t="t" r="r" b="b"/>
              <a:pathLst>
                <a:path w="1907" h="3516" fill="none" extrusionOk="0">
                  <a:moveTo>
                    <a:pt x="0" y="1"/>
                  </a:moveTo>
                  <a:cubicBezTo>
                    <a:pt x="0" y="1"/>
                    <a:pt x="75" y="2158"/>
                    <a:pt x="1907" y="3516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5" name="Google Shape;745;p30"/>
            <p:cNvSpPr/>
            <p:nvPr/>
          </p:nvSpPr>
          <p:spPr>
            <a:xfrm>
              <a:off x="1088524" y="3805617"/>
              <a:ext cx="898126" cy="491818"/>
            </a:xfrm>
            <a:custGeom>
              <a:avLst/>
              <a:gdLst/>
              <a:ahLst/>
              <a:cxnLst/>
              <a:rect l="l" t="t" r="r" b="b"/>
              <a:pathLst>
                <a:path w="8203" h="4492" fill="none" extrusionOk="0">
                  <a:moveTo>
                    <a:pt x="838" y="0"/>
                  </a:moveTo>
                  <a:cubicBezTo>
                    <a:pt x="838" y="0"/>
                    <a:pt x="8203" y="2483"/>
                    <a:pt x="7477" y="3488"/>
                  </a:cubicBezTo>
                  <a:cubicBezTo>
                    <a:pt x="6743" y="4492"/>
                    <a:pt x="1" y="1786"/>
                    <a:pt x="2158" y="1869"/>
                  </a:cubicBezTo>
                  <a:cubicBezTo>
                    <a:pt x="4316" y="1953"/>
                    <a:pt x="5590" y="2818"/>
                    <a:pt x="5590" y="2818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6" name="Google Shape;746;p30"/>
            <p:cNvSpPr/>
            <p:nvPr/>
          </p:nvSpPr>
          <p:spPr>
            <a:xfrm>
              <a:off x="1168013" y="3592772"/>
              <a:ext cx="1295128" cy="942906"/>
            </a:xfrm>
            <a:custGeom>
              <a:avLst/>
              <a:gdLst/>
              <a:ahLst/>
              <a:cxnLst/>
              <a:rect l="l" t="t" r="r" b="b"/>
              <a:pathLst>
                <a:path w="11829" h="8612" fill="none" extrusionOk="0">
                  <a:moveTo>
                    <a:pt x="0" y="1"/>
                  </a:moveTo>
                  <a:cubicBezTo>
                    <a:pt x="0" y="1"/>
                    <a:pt x="2567" y="2558"/>
                    <a:pt x="5561" y="2512"/>
                  </a:cubicBezTo>
                  <a:cubicBezTo>
                    <a:pt x="8555" y="2456"/>
                    <a:pt x="7728" y="6222"/>
                    <a:pt x="11829" y="8612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7" name="Google Shape;747;p30"/>
            <p:cNvSpPr/>
            <p:nvPr/>
          </p:nvSpPr>
          <p:spPr>
            <a:xfrm>
              <a:off x="1874539" y="4213898"/>
              <a:ext cx="446052" cy="408388"/>
            </a:xfrm>
            <a:custGeom>
              <a:avLst/>
              <a:gdLst/>
              <a:ahLst/>
              <a:cxnLst/>
              <a:rect l="l" t="t" r="r" b="b"/>
              <a:pathLst>
                <a:path w="4074" h="3730" fill="none" extrusionOk="0">
                  <a:moveTo>
                    <a:pt x="1" y="1888"/>
                  </a:moveTo>
                  <a:cubicBezTo>
                    <a:pt x="1" y="1432"/>
                    <a:pt x="326" y="0"/>
                    <a:pt x="1675" y="484"/>
                  </a:cubicBezTo>
                  <a:cubicBezTo>
                    <a:pt x="3023" y="977"/>
                    <a:pt x="4027" y="2911"/>
                    <a:pt x="4074" y="3729"/>
                  </a:cubicBezTo>
                </a:path>
              </a:pathLst>
            </a:custGeom>
            <a:noFill/>
            <a:ln w="5800" cap="rnd" cmpd="sng">
              <a:solidFill>
                <a:srgbClr val="9066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8" name="Google Shape;748;p30"/>
            <p:cNvSpPr/>
            <p:nvPr/>
          </p:nvSpPr>
          <p:spPr>
            <a:xfrm>
              <a:off x="1671986" y="3736311"/>
              <a:ext cx="242405" cy="299777"/>
            </a:xfrm>
            <a:custGeom>
              <a:avLst/>
              <a:gdLst/>
              <a:ahLst/>
              <a:cxnLst/>
              <a:rect l="l" t="t" r="r" b="b"/>
              <a:pathLst>
                <a:path w="2214" h="2738" extrusionOk="0">
                  <a:moveTo>
                    <a:pt x="642" y="1"/>
                  </a:moveTo>
                  <a:lnTo>
                    <a:pt x="642" y="782"/>
                  </a:lnTo>
                  <a:cubicBezTo>
                    <a:pt x="592" y="768"/>
                    <a:pt x="543" y="761"/>
                    <a:pt x="496" y="761"/>
                  </a:cubicBezTo>
                  <a:cubicBezTo>
                    <a:pt x="212" y="761"/>
                    <a:pt x="0" y="1009"/>
                    <a:pt x="0" y="1312"/>
                  </a:cubicBezTo>
                  <a:cubicBezTo>
                    <a:pt x="9" y="1870"/>
                    <a:pt x="307" y="2382"/>
                    <a:pt x="791" y="2670"/>
                  </a:cubicBezTo>
                  <a:cubicBezTo>
                    <a:pt x="874" y="2714"/>
                    <a:pt x="968" y="2737"/>
                    <a:pt x="1062" y="2737"/>
                  </a:cubicBezTo>
                  <a:cubicBezTo>
                    <a:pt x="1147" y="2737"/>
                    <a:pt x="1232" y="2719"/>
                    <a:pt x="1311" y="2679"/>
                  </a:cubicBezTo>
                  <a:lnTo>
                    <a:pt x="1953" y="2326"/>
                  </a:lnTo>
                  <a:lnTo>
                    <a:pt x="1962" y="2316"/>
                  </a:lnTo>
                  <a:cubicBezTo>
                    <a:pt x="2093" y="2242"/>
                    <a:pt x="2186" y="2103"/>
                    <a:pt x="2204" y="1954"/>
                  </a:cubicBezTo>
                  <a:cubicBezTo>
                    <a:pt x="2213" y="1935"/>
                    <a:pt x="2213" y="1917"/>
                    <a:pt x="2213" y="1907"/>
                  </a:cubicBezTo>
                  <a:lnTo>
                    <a:pt x="2213" y="912"/>
                  </a:lnTo>
                  <a:lnTo>
                    <a:pt x="642" y="1"/>
                  </a:lnTo>
                  <a:close/>
                </a:path>
              </a:pathLst>
            </a:custGeom>
            <a:solidFill>
              <a:srgbClr val="90662A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49" name="Google Shape;749;p30"/>
            <p:cNvSpPr/>
            <p:nvPr/>
          </p:nvSpPr>
          <p:spPr>
            <a:xfrm>
              <a:off x="1696402" y="3675216"/>
              <a:ext cx="193574" cy="293426"/>
            </a:xfrm>
            <a:custGeom>
              <a:avLst/>
              <a:gdLst/>
              <a:ahLst/>
              <a:cxnLst/>
              <a:rect l="l" t="t" r="r" b="b"/>
              <a:pathLst>
                <a:path w="1768" h="2680" extrusionOk="0">
                  <a:moveTo>
                    <a:pt x="186" y="1"/>
                  </a:moveTo>
                  <a:lnTo>
                    <a:pt x="186" y="884"/>
                  </a:lnTo>
                  <a:lnTo>
                    <a:pt x="186" y="959"/>
                  </a:lnTo>
                  <a:lnTo>
                    <a:pt x="186" y="1070"/>
                  </a:lnTo>
                  <a:lnTo>
                    <a:pt x="186" y="1163"/>
                  </a:lnTo>
                  <a:cubicBezTo>
                    <a:pt x="186" y="1424"/>
                    <a:pt x="270" y="1675"/>
                    <a:pt x="410" y="1889"/>
                  </a:cubicBezTo>
                  <a:lnTo>
                    <a:pt x="168" y="2038"/>
                  </a:lnTo>
                  <a:lnTo>
                    <a:pt x="242" y="2047"/>
                  </a:lnTo>
                  <a:lnTo>
                    <a:pt x="0" y="2186"/>
                  </a:lnTo>
                  <a:lnTo>
                    <a:pt x="856" y="2679"/>
                  </a:lnTo>
                  <a:lnTo>
                    <a:pt x="1498" y="2326"/>
                  </a:lnTo>
                  <a:lnTo>
                    <a:pt x="1516" y="2326"/>
                  </a:lnTo>
                  <a:cubicBezTo>
                    <a:pt x="1646" y="2242"/>
                    <a:pt x="1730" y="2112"/>
                    <a:pt x="1758" y="1963"/>
                  </a:cubicBezTo>
                  <a:cubicBezTo>
                    <a:pt x="1758" y="1945"/>
                    <a:pt x="1758" y="1926"/>
                    <a:pt x="1758" y="1907"/>
                  </a:cubicBezTo>
                  <a:lnTo>
                    <a:pt x="1767" y="912"/>
                  </a:lnTo>
                  <a:lnTo>
                    <a:pt x="186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0" name="Google Shape;750;p30"/>
            <p:cNvSpPr/>
            <p:nvPr/>
          </p:nvSpPr>
          <p:spPr>
            <a:xfrm>
              <a:off x="1828773" y="2014609"/>
              <a:ext cx="1372535" cy="1580343"/>
            </a:xfrm>
            <a:custGeom>
              <a:avLst/>
              <a:gdLst/>
              <a:ahLst/>
              <a:cxnLst/>
              <a:rect l="l" t="t" r="r" b="b"/>
              <a:pathLst>
                <a:path w="12536" h="14434" extrusionOk="0">
                  <a:moveTo>
                    <a:pt x="0" y="1"/>
                  </a:moveTo>
                  <a:lnTo>
                    <a:pt x="0" y="7217"/>
                  </a:lnTo>
                  <a:lnTo>
                    <a:pt x="12536" y="14433"/>
                  </a:lnTo>
                  <a:lnTo>
                    <a:pt x="12536" y="722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A0753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1" name="Google Shape;751;p30"/>
            <p:cNvSpPr/>
            <p:nvPr/>
          </p:nvSpPr>
          <p:spPr>
            <a:xfrm>
              <a:off x="2488548" y="3638647"/>
              <a:ext cx="687363" cy="1181151"/>
            </a:xfrm>
            <a:custGeom>
              <a:avLst/>
              <a:gdLst/>
              <a:ahLst/>
              <a:cxnLst/>
              <a:rect l="l" t="t" r="r" b="b"/>
              <a:pathLst>
                <a:path w="6278" h="10788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10787"/>
                  </a:lnTo>
                  <a:lnTo>
                    <a:pt x="6277" y="7235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2" name="Google Shape;752;p30"/>
            <p:cNvSpPr/>
            <p:nvPr/>
          </p:nvSpPr>
          <p:spPr>
            <a:xfrm>
              <a:off x="2488548" y="3638647"/>
              <a:ext cx="714844" cy="422622"/>
            </a:xfrm>
            <a:custGeom>
              <a:avLst/>
              <a:gdLst/>
              <a:ahLst/>
              <a:cxnLst/>
              <a:rect l="l" t="t" r="r" b="b"/>
              <a:pathLst>
                <a:path w="6529" h="3860" extrusionOk="0">
                  <a:moveTo>
                    <a:pt x="6277" y="0"/>
                  </a:moveTo>
                  <a:lnTo>
                    <a:pt x="0" y="3580"/>
                  </a:lnTo>
                  <a:lnTo>
                    <a:pt x="0" y="3859"/>
                  </a:lnTo>
                  <a:lnTo>
                    <a:pt x="6528" y="15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3" name="Google Shape;753;p30"/>
            <p:cNvSpPr/>
            <p:nvPr/>
          </p:nvSpPr>
          <p:spPr>
            <a:xfrm>
              <a:off x="2575044" y="3994922"/>
              <a:ext cx="153830" cy="367659"/>
            </a:xfrm>
            <a:custGeom>
              <a:avLst/>
              <a:gdLst/>
              <a:ahLst/>
              <a:cxnLst/>
              <a:rect l="l" t="t" r="r" b="b"/>
              <a:pathLst>
                <a:path w="1405" h="3358" fill="none" extrusionOk="0">
                  <a:moveTo>
                    <a:pt x="1405" y="1"/>
                  </a:moveTo>
                  <a:cubicBezTo>
                    <a:pt x="1377" y="1256"/>
                    <a:pt x="875" y="2456"/>
                    <a:pt x="1" y="3358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4" name="Google Shape;754;p30"/>
            <p:cNvSpPr/>
            <p:nvPr/>
          </p:nvSpPr>
          <p:spPr>
            <a:xfrm>
              <a:off x="2711466" y="4097841"/>
              <a:ext cx="376856" cy="546781"/>
            </a:xfrm>
            <a:custGeom>
              <a:avLst/>
              <a:gdLst/>
              <a:ahLst/>
              <a:cxnLst/>
              <a:rect l="l" t="t" r="r" b="b"/>
              <a:pathLst>
                <a:path w="3442" h="4994" fill="none" extrusionOk="0">
                  <a:moveTo>
                    <a:pt x="280" y="4650"/>
                  </a:moveTo>
                  <a:cubicBezTo>
                    <a:pt x="280" y="4650"/>
                    <a:pt x="1" y="2418"/>
                    <a:pt x="1721" y="1209"/>
                  </a:cubicBezTo>
                  <a:cubicBezTo>
                    <a:pt x="3441" y="0"/>
                    <a:pt x="1210" y="4994"/>
                    <a:pt x="1210" y="4213"/>
                  </a:cubicBezTo>
                  <a:cubicBezTo>
                    <a:pt x="1210" y="3432"/>
                    <a:pt x="1675" y="2260"/>
                    <a:pt x="1675" y="2260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5" name="Google Shape;755;p30"/>
            <p:cNvSpPr/>
            <p:nvPr/>
          </p:nvSpPr>
          <p:spPr>
            <a:xfrm>
              <a:off x="2870333" y="3943024"/>
              <a:ext cx="324849" cy="269887"/>
            </a:xfrm>
            <a:custGeom>
              <a:avLst/>
              <a:gdLst/>
              <a:ahLst/>
              <a:cxnLst/>
              <a:rect l="l" t="t" r="r" b="b"/>
              <a:pathLst>
                <a:path w="2967" h="2465" fill="none" extrusionOk="0">
                  <a:moveTo>
                    <a:pt x="0" y="1"/>
                  </a:moveTo>
                  <a:cubicBezTo>
                    <a:pt x="0" y="1"/>
                    <a:pt x="698" y="1563"/>
                    <a:pt x="2967" y="2465"/>
                  </a:cubicBezTo>
                </a:path>
              </a:pathLst>
            </a:custGeom>
            <a:noFill/>
            <a:ln w="8825" cap="flat" cmpd="sng">
              <a:solidFill>
                <a:srgbClr val="6E482A"/>
              </a:solidFill>
              <a:prstDash val="solid"/>
              <a:miter lim="9299"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7" name="Google Shape;757;p30"/>
            <p:cNvSpPr/>
            <p:nvPr/>
          </p:nvSpPr>
          <p:spPr>
            <a:xfrm>
              <a:off x="1091590" y="2836318"/>
              <a:ext cx="710793" cy="404337"/>
            </a:xfrm>
            <a:custGeom>
              <a:avLst/>
              <a:gdLst/>
              <a:ahLst/>
              <a:cxnLst/>
              <a:rect l="l" t="t" r="r" b="b"/>
              <a:pathLst>
                <a:path w="6492" h="3693" extrusionOk="0">
                  <a:moveTo>
                    <a:pt x="6352" y="0"/>
                  </a:moveTo>
                  <a:lnTo>
                    <a:pt x="1" y="3627"/>
                  </a:lnTo>
                  <a:lnTo>
                    <a:pt x="224" y="3692"/>
                  </a:lnTo>
                  <a:lnTo>
                    <a:pt x="6491" y="84"/>
                  </a:lnTo>
                  <a:lnTo>
                    <a:pt x="635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8" name="Google Shape;758;p30"/>
            <p:cNvSpPr/>
            <p:nvPr/>
          </p:nvSpPr>
          <p:spPr>
            <a:xfrm>
              <a:off x="2488548" y="3641713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1"/>
                  </a:lnTo>
                  <a:lnTo>
                    <a:pt x="0" y="5105"/>
                  </a:lnTo>
                  <a:lnTo>
                    <a:pt x="6761" y="1246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59" name="Google Shape;759;p30"/>
            <p:cNvSpPr/>
            <p:nvPr/>
          </p:nvSpPr>
          <p:spPr>
            <a:xfrm>
              <a:off x="1074291" y="3242519"/>
              <a:ext cx="1414360" cy="958235"/>
            </a:xfrm>
            <a:custGeom>
              <a:avLst/>
              <a:gdLst/>
              <a:ahLst/>
              <a:cxnLst/>
              <a:rect l="l" t="t" r="r" b="b"/>
              <a:pathLst>
                <a:path w="12918" h="8752" extrusionOk="0">
                  <a:moveTo>
                    <a:pt x="1" y="1"/>
                  </a:moveTo>
                  <a:lnTo>
                    <a:pt x="1" y="1247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0" name="Google Shape;760;p30"/>
            <p:cNvSpPr/>
            <p:nvPr/>
          </p:nvSpPr>
          <p:spPr>
            <a:xfrm>
              <a:off x="1866437" y="2251870"/>
              <a:ext cx="1283960" cy="1258559"/>
            </a:xfrm>
            <a:custGeom>
              <a:avLst/>
              <a:gdLst/>
              <a:ahLst/>
              <a:cxnLst/>
              <a:rect l="l" t="t" r="r" b="b"/>
              <a:pathLst>
                <a:path w="11727" h="11495" extrusionOk="0">
                  <a:moveTo>
                    <a:pt x="2799" y="1"/>
                  </a:moveTo>
                  <a:lnTo>
                    <a:pt x="0" y="4771"/>
                  </a:lnTo>
                  <a:lnTo>
                    <a:pt x="11727" y="11494"/>
                  </a:lnTo>
                  <a:lnTo>
                    <a:pt x="11727" y="5217"/>
                  </a:lnTo>
                  <a:lnTo>
                    <a:pt x="2799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1" name="Google Shape;761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2" name="Google Shape;762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3" name="Google Shape;763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4" name="Google Shape;764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885C2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5" name="Google Shape;765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653F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6" name="Google Shape;766;p30"/>
            <p:cNvSpPr/>
            <p:nvPr/>
          </p:nvSpPr>
          <p:spPr>
            <a:xfrm>
              <a:off x="1866437" y="2075703"/>
              <a:ext cx="305580" cy="698640"/>
            </a:xfrm>
            <a:custGeom>
              <a:avLst/>
              <a:gdLst/>
              <a:ahLst/>
              <a:cxnLst/>
              <a:rect l="l" t="t" r="r" b="b"/>
              <a:pathLst>
                <a:path w="2791" h="6381" extrusionOk="0">
                  <a:moveTo>
                    <a:pt x="0" y="1"/>
                  </a:moveTo>
                  <a:lnTo>
                    <a:pt x="0" y="6380"/>
                  </a:lnTo>
                  <a:cubicBezTo>
                    <a:pt x="986" y="5794"/>
                    <a:pt x="2790" y="4483"/>
                    <a:pt x="2790" y="1619"/>
                  </a:cubicBezTo>
                  <a:lnTo>
                    <a:pt x="0" y="1"/>
                  </a:lnTo>
                  <a:close/>
                </a:path>
              </a:pathLst>
            </a:custGeom>
            <a:solidFill>
              <a:srgbClr val="5C3B2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7" name="Google Shape;767;p30"/>
            <p:cNvSpPr/>
            <p:nvPr/>
          </p:nvSpPr>
          <p:spPr>
            <a:xfrm>
              <a:off x="1074291" y="3229271"/>
              <a:ext cx="1414360" cy="831010"/>
            </a:xfrm>
            <a:custGeom>
              <a:avLst/>
              <a:gdLst/>
              <a:ahLst/>
              <a:cxnLst/>
              <a:rect l="l" t="t" r="r" b="b"/>
              <a:pathLst>
                <a:path w="12918" h="7590" extrusionOk="0">
                  <a:moveTo>
                    <a:pt x="214" y="1"/>
                  </a:moveTo>
                  <a:lnTo>
                    <a:pt x="1" y="122"/>
                  </a:lnTo>
                  <a:lnTo>
                    <a:pt x="12917" y="7589"/>
                  </a:lnTo>
                  <a:lnTo>
                    <a:pt x="12917" y="7319"/>
                  </a:lnTo>
                  <a:lnTo>
                    <a:pt x="21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8" name="Google Shape;768;p30"/>
            <p:cNvSpPr/>
            <p:nvPr/>
          </p:nvSpPr>
          <p:spPr>
            <a:xfrm>
              <a:off x="2488548" y="4237329"/>
              <a:ext cx="740245" cy="451089"/>
            </a:xfrm>
            <a:custGeom>
              <a:avLst/>
              <a:gdLst/>
              <a:ahLst/>
              <a:cxnLst/>
              <a:rect l="l" t="t" r="r" b="b"/>
              <a:pathLst>
                <a:path w="6761" h="4120" extrusionOk="0">
                  <a:moveTo>
                    <a:pt x="6277" y="0"/>
                  </a:moveTo>
                  <a:lnTo>
                    <a:pt x="6277" y="261"/>
                  </a:lnTo>
                  <a:lnTo>
                    <a:pt x="0" y="3841"/>
                  </a:lnTo>
                  <a:lnTo>
                    <a:pt x="0" y="4120"/>
                  </a:lnTo>
                  <a:lnTo>
                    <a:pt x="6761" y="288"/>
                  </a:lnTo>
                  <a:lnTo>
                    <a:pt x="6277" y="0"/>
                  </a:ln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69" name="Google Shape;769;p30"/>
            <p:cNvSpPr/>
            <p:nvPr/>
          </p:nvSpPr>
          <p:spPr>
            <a:xfrm>
              <a:off x="2488548" y="4268861"/>
              <a:ext cx="740245" cy="559043"/>
            </a:xfrm>
            <a:custGeom>
              <a:avLst/>
              <a:gdLst/>
              <a:ahLst/>
              <a:cxnLst/>
              <a:rect l="l" t="t" r="r" b="b"/>
              <a:pathLst>
                <a:path w="6761" h="5106" extrusionOk="0">
                  <a:moveTo>
                    <a:pt x="6761" y="0"/>
                  </a:moveTo>
                  <a:lnTo>
                    <a:pt x="0" y="3832"/>
                  </a:lnTo>
                  <a:lnTo>
                    <a:pt x="0" y="5106"/>
                  </a:lnTo>
                  <a:lnTo>
                    <a:pt x="6761" y="1247"/>
                  </a:lnTo>
                  <a:lnTo>
                    <a:pt x="6761" y="0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0" name="Google Shape;770;p30"/>
            <p:cNvSpPr/>
            <p:nvPr/>
          </p:nvSpPr>
          <p:spPr>
            <a:xfrm>
              <a:off x="1074291" y="3869777"/>
              <a:ext cx="1414360" cy="958125"/>
            </a:xfrm>
            <a:custGeom>
              <a:avLst/>
              <a:gdLst/>
              <a:ahLst/>
              <a:cxnLst/>
              <a:rect l="l" t="t" r="r" b="b"/>
              <a:pathLst>
                <a:path w="12918" h="8751" extrusionOk="0">
                  <a:moveTo>
                    <a:pt x="1" y="0"/>
                  </a:moveTo>
                  <a:lnTo>
                    <a:pt x="1" y="1246"/>
                  </a:lnTo>
                  <a:lnTo>
                    <a:pt x="12917" y="8751"/>
                  </a:lnTo>
                  <a:lnTo>
                    <a:pt x="12917" y="74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1" name="Google Shape;771;p30"/>
            <p:cNvSpPr/>
            <p:nvPr/>
          </p:nvSpPr>
          <p:spPr>
            <a:xfrm>
              <a:off x="1074291" y="3846346"/>
              <a:ext cx="1414360" cy="841083"/>
            </a:xfrm>
            <a:custGeom>
              <a:avLst/>
              <a:gdLst/>
              <a:ahLst/>
              <a:cxnLst/>
              <a:rect l="l" t="t" r="r" b="b"/>
              <a:pathLst>
                <a:path w="12918" h="7682" extrusionOk="0">
                  <a:moveTo>
                    <a:pt x="382" y="0"/>
                  </a:moveTo>
                  <a:lnTo>
                    <a:pt x="1" y="214"/>
                  </a:lnTo>
                  <a:lnTo>
                    <a:pt x="12917" y="7681"/>
                  </a:lnTo>
                  <a:lnTo>
                    <a:pt x="12917" y="7412"/>
                  </a:lnTo>
                  <a:lnTo>
                    <a:pt x="382" y="186"/>
                  </a:lnTo>
                  <a:lnTo>
                    <a:pt x="382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2" name="Google Shape;772;p30"/>
            <p:cNvSpPr/>
            <p:nvPr/>
          </p:nvSpPr>
          <p:spPr>
            <a:xfrm>
              <a:off x="1785963" y="2824055"/>
              <a:ext cx="1442826" cy="831996"/>
            </a:xfrm>
            <a:custGeom>
              <a:avLst/>
              <a:gdLst/>
              <a:ahLst/>
              <a:cxnLst/>
              <a:rect l="l" t="t" r="r" b="b"/>
              <a:pathLst>
                <a:path w="13178" h="7599" extrusionOk="0">
                  <a:moveTo>
                    <a:pt x="215" y="1"/>
                  </a:moveTo>
                  <a:lnTo>
                    <a:pt x="1" y="122"/>
                  </a:lnTo>
                  <a:lnTo>
                    <a:pt x="12945" y="7598"/>
                  </a:lnTo>
                  <a:lnTo>
                    <a:pt x="13178" y="7468"/>
                  </a:lnTo>
                  <a:lnTo>
                    <a:pt x="215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3" name="Google Shape;773;p30"/>
            <p:cNvSpPr/>
            <p:nvPr/>
          </p:nvSpPr>
          <p:spPr>
            <a:xfrm>
              <a:off x="1809394" y="2793508"/>
              <a:ext cx="1419396" cy="848309"/>
            </a:xfrm>
            <a:custGeom>
              <a:avLst/>
              <a:gdLst/>
              <a:ahLst/>
              <a:cxnLst/>
              <a:rect l="l" t="t" r="r" b="b"/>
              <a:pathLst>
                <a:path w="12964" h="7748" extrusionOk="0">
                  <a:moveTo>
                    <a:pt x="1" y="1"/>
                  </a:moveTo>
                  <a:lnTo>
                    <a:pt x="1" y="280"/>
                  </a:lnTo>
                  <a:lnTo>
                    <a:pt x="12964" y="7747"/>
                  </a:lnTo>
                  <a:lnTo>
                    <a:pt x="12964" y="7468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4" name="Google Shape;774;p30"/>
            <p:cNvSpPr/>
            <p:nvPr/>
          </p:nvSpPr>
          <p:spPr>
            <a:xfrm>
              <a:off x="1809394" y="1973879"/>
              <a:ext cx="1418411" cy="847214"/>
            </a:xfrm>
            <a:custGeom>
              <a:avLst/>
              <a:gdLst/>
              <a:ahLst/>
              <a:cxnLst/>
              <a:rect l="l" t="t" r="r" b="b"/>
              <a:pathLst>
                <a:path w="12955" h="7738" extrusionOk="0">
                  <a:moveTo>
                    <a:pt x="1" y="1"/>
                  </a:moveTo>
                  <a:lnTo>
                    <a:pt x="1" y="280"/>
                  </a:lnTo>
                  <a:lnTo>
                    <a:pt x="12954" y="7738"/>
                  </a:lnTo>
                  <a:lnTo>
                    <a:pt x="12954" y="745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5" name="Google Shape;775;p30"/>
            <p:cNvSpPr/>
            <p:nvPr/>
          </p:nvSpPr>
          <p:spPr>
            <a:xfrm>
              <a:off x="1809394" y="1924062"/>
              <a:ext cx="1513117" cy="866484"/>
            </a:xfrm>
            <a:custGeom>
              <a:avLst/>
              <a:gdLst/>
              <a:ahLst/>
              <a:cxnLst/>
              <a:rect l="l" t="t" r="r" b="b"/>
              <a:pathLst>
                <a:path w="13820" h="7914" extrusionOk="0">
                  <a:moveTo>
                    <a:pt x="865" y="0"/>
                  </a:moveTo>
                  <a:lnTo>
                    <a:pt x="1" y="456"/>
                  </a:lnTo>
                  <a:lnTo>
                    <a:pt x="12954" y="7914"/>
                  </a:lnTo>
                  <a:lnTo>
                    <a:pt x="13819" y="7468"/>
                  </a:lnTo>
                  <a:lnTo>
                    <a:pt x="865" y="0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7" name="Google Shape;777;p30"/>
            <p:cNvSpPr/>
            <p:nvPr/>
          </p:nvSpPr>
          <p:spPr>
            <a:xfrm>
              <a:off x="1809394" y="1982091"/>
              <a:ext cx="19489" cy="822799"/>
            </a:xfrm>
            <a:custGeom>
              <a:avLst/>
              <a:gdLst/>
              <a:ahLst/>
              <a:cxnLst/>
              <a:rect l="l" t="t" r="r" b="b"/>
              <a:pathLst>
                <a:path w="178" h="7515" extrusionOk="0">
                  <a:moveTo>
                    <a:pt x="1" y="0"/>
                  </a:moveTo>
                  <a:lnTo>
                    <a:pt x="1" y="7412"/>
                  </a:lnTo>
                  <a:lnTo>
                    <a:pt x="177" y="7514"/>
                  </a:lnTo>
                  <a:lnTo>
                    <a:pt x="177" y="10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79" name="Google Shape;779;p30"/>
            <p:cNvSpPr/>
            <p:nvPr/>
          </p:nvSpPr>
          <p:spPr>
            <a:xfrm>
              <a:off x="1235129" y="321503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0" name="Google Shape;780;p30"/>
            <p:cNvSpPr/>
            <p:nvPr/>
          </p:nvSpPr>
          <p:spPr>
            <a:xfrm>
              <a:off x="1235129" y="312854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1" name="Google Shape;781;p30"/>
            <p:cNvSpPr/>
            <p:nvPr/>
          </p:nvSpPr>
          <p:spPr>
            <a:xfrm>
              <a:off x="1250457" y="313565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2" name="Google Shape;782;p30"/>
            <p:cNvSpPr/>
            <p:nvPr/>
          </p:nvSpPr>
          <p:spPr>
            <a:xfrm>
              <a:off x="1249362" y="313565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1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1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3" name="Google Shape;783;p30"/>
            <p:cNvSpPr/>
            <p:nvPr/>
          </p:nvSpPr>
          <p:spPr>
            <a:xfrm>
              <a:off x="1288121" y="317025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67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0" y="1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79" y="977"/>
                  </a:cubicBezTo>
                  <a:cubicBezTo>
                    <a:pt x="704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3" y="845"/>
                    <a:pt x="1236" y="848"/>
                    <a:pt x="1259" y="848"/>
                  </a:cubicBezTo>
                  <a:cubicBezTo>
                    <a:pt x="1325" y="848"/>
                    <a:pt x="1391" y="820"/>
                    <a:pt x="1432" y="772"/>
                  </a:cubicBezTo>
                  <a:cubicBezTo>
                    <a:pt x="1442" y="763"/>
                    <a:pt x="1442" y="744"/>
                    <a:pt x="1442" y="735"/>
                  </a:cubicBezTo>
                  <a:lnTo>
                    <a:pt x="1442" y="633"/>
                  </a:lnTo>
                  <a:cubicBezTo>
                    <a:pt x="1498" y="624"/>
                    <a:pt x="1535" y="605"/>
                    <a:pt x="1563" y="55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4" name="Google Shape;784;p30"/>
            <p:cNvSpPr/>
            <p:nvPr/>
          </p:nvSpPr>
          <p:spPr>
            <a:xfrm>
              <a:off x="1286041" y="3156023"/>
              <a:ext cx="179341" cy="110035"/>
            </a:xfrm>
            <a:custGeom>
              <a:avLst/>
              <a:gdLst/>
              <a:ahLst/>
              <a:cxnLst/>
              <a:rect l="l" t="t" r="r" b="b"/>
              <a:pathLst>
                <a:path w="1638" h="1005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86"/>
                    <a:pt x="410" y="158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5"/>
                    <a:pt x="168" y="224"/>
                  </a:cubicBezTo>
                  <a:cubicBezTo>
                    <a:pt x="134" y="274"/>
                    <a:pt x="170" y="340"/>
                    <a:pt x="253" y="366"/>
                  </a:cubicBezTo>
                  <a:lnTo>
                    <a:pt x="253" y="366"/>
                  </a:lnTo>
                  <a:cubicBezTo>
                    <a:pt x="238" y="363"/>
                    <a:pt x="222" y="362"/>
                    <a:pt x="207" y="362"/>
                  </a:cubicBezTo>
                  <a:cubicBezTo>
                    <a:pt x="141" y="362"/>
                    <a:pt x="79" y="389"/>
                    <a:pt x="38" y="437"/>
                  </a:cubicBezTo>
                  <a:cubicBezTo>
                    <a:pt x="1" y="493"/>
                    <a:pt x="47" y="568"/>
                    <a:pt x="140" y="586"/>
                  </a:cubicBezTo>
                  <a:cubicBezTo>
                    <a:pt x="201" y="600"/>
                    <a:pt x="261" y="607"/>
                    <a:pt x="322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9"/>
                    <a:pt x="261" y="754"/>
                  </a:cubicBezTo>
                  <a:cubicBezTo>
                    <a:pt x="224" y="809"/>
                    <a:pt x="270" y="884"/>
                    <a:pt x="363" y="902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5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67"/>
                    <a:pt x="717" y="986"/>
                  </a:cubicBezTo>
                  <a:cubicBezTo>
                    <a:pt x="744" y="999"/>
                    <a:pt x="772" y="1005"/>
                    <a:pt x="798" y="1005"/>
                  </a:cubicBezTo>
                  <a:cubicBezTo>
                    <a:pt x="941" y="1005"/>
                    <a:pt x="1053" y="831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7"/>
                    <a:pt x="1295" y="857"/>
                  </a:cubicBezTo>
                  <a:cubicBezTo>
                    <a:pt x="1358" y="857"/>
                    <a:pt x="1420" y="830"/>
                    <a:pt x="1461" y="781"/>
                  </a:cubicBezTo>
                  <a:cubicBezTo>
                    <a:pt x="1497" y="727"/>
                    <a:pt x="1454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3"/>
                    <a:pt x="1425" y="643"/>
                  </a:cubicBezTo>
                  <a:cubicBezTo>
                    <a:pt x="1489" y="643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35"/>
                    <a:pt x="1377" y="251"/>
                  </a:cubicBezTo>
                  <a:cubicBezTo>
                    <a:pt x="1414" y="196"/>
                    <a:pt x="1368" y="131"/>
                    <a:pt x="1265" y="103"/>
                  </a:cubicBezTo>
                  <a:cubicBezTo>
                    <a:pt x="1244" y="95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5" name="Google Shape;785;p30"/>
            <p:cNvSpPr/>
            <p:nvPr/>
          </p:nvSpPr>
          <p:spPr>
            <a:xfrm>
              <a:off x="1427609" y="330569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60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6" name="Google Shape;786;p30"/>
            <p:cNvSpPr/>
            <p:nvPr/>
          </p:nvSpPr>
          <p:spPr>
            <a:xfrm>
              <a:off x="1427609" y="321908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51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7" name="Google Shape;787;p30"/>
            <p:cNvSpPr/>
            <p:nvPr/>
          </p:nvSpPr>
          <p:spPr>
            <a:xfrm>
              <a:off x="1442828" y="3226205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6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1"/>
                    <a:pt x="2251" y="698"/>
                  </a:cubicBezTo>
                  <a:cubicBezTo>
                    <a:pt x="2251" y="206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8" name="Google Shape;788;p30"/>
            <p:cNvSpPr/>
            <p:nvPr/>
          </p:nvSpPr>
          <p:spPr>
            <a:xfrm>
              <a:off x="1441842" y="3226205"/>
              <a:ext cx="247551" cy="85729"/>
            </a:xfrm>
            <a:custGeom>
              <a:avLst/>
              <a:gdLst/>
              <a:ahLst/>
              <a:cxnLst/>
              <a:rect l="l" t="t" r="r" b="b"/>
              <a:pathLst>
                <a:path w="2261" h="783" extrusionOk="0">
                  <a:moveTo>
                    <a:pt x="1126" y="1"/>
                  </a:moveTo>
                  <a:cubicBezTo>
                    <a:pt x="614" y="1"/>
                    <a:pt x="10" y="206"/>
                    <a:pt x="10" y="698"/>
                  </a:cubicBezTo>
                  <a:cubicBezTo>
                    <a:pt x="1" y="726"/>
                    <a:pt x="1" y="745"/>
                    <a:pt x="10" y="773"/>
                  </a:cubicBezTo>
                  <a:cubicBezTo>
                    <a:pt x="75" y="33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36"/>
                    <a:pt x="2260" y="708"/>
                  </a:cubicBezTo>
                  <a:cubicBezTo>
                    <a:pt x="2260" y="21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89" name="Google Shape;789;p30"/>
            <p:cNvSpPr/>
            <p:nvPr/>
          </p:nvSpPr>
          <p:spPr>
            <a:xfrm>
              <a:off x="1480492" y="32609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8" y="633"/>
                    <a:pt x="1387" y="637"/>
                    <a:pt x="1405" y="637"/>
                  </a:cubicBezTo>
                  <a:cubicBezTo>
                    <a:pt x="1414" y="637"/>
                    <a:pt x="1424" y="636"/>
                    <a:pt x="1433" y="633"/>
                  </a:cubicBezTo>
                  <a:lnTo>
                    <a:pt x="1433" y="633"/>
                  </a:lnTo>
                  <a:lnTo>
                    <a:pt x="1414" y="660"/>
                  </a:lnTo>
                  <a:cubicBezTo>
                    <a:pt x="1396" y="642"/>
                    <a:pt x="1368" y="633"/>
                    <a:pt x="1349" y="633"/>
                  </a:cubicBezTo>
                  <a:close/>
                  <a:moveTo>
                    <a:pt x="839" y="0"/>
                  </a:moveTo>
                  <a:cubicBezTo>
                    <a:pt x="792" y="0"/>
                    <a:pt x="743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3" y="251"/>
                    <a:pt x="661" y="298"/>
                  </a:cubicBezTo>
                  <a:cubicBezTo>
                    <a:pt x="587" y="223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7" y="344"/>
                    <a:pt x="252" y="363"/>
                  </a:cubicBezTo>
                  <a:cubicBezTo>
                    <a:pt x="232" y="359"/>
                    <a:pt x="209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74"/>
                  </a:lnTo>
                  <a:cubicBezTo>
                    <a:pt x="1" y="521"/>
                    <a:pt x="47" y="558"/>
                    <a:pt x="122" y="577"/>
                  </a:cubicBezTo>
                  <a:cubicBezTo>
                    <a:pt x="182" y="591"/>
                    <a:pt x="243" y="598"/>
                    <a:pt x="303" y="598"/>
                  </a:cubicBezTo>
                  <a:cubicBezTo>
                    <a:pt x="364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71" y="874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9" y="876"/>
                    <a:pt x="587" y="828"/>
                  </a:cubicBezTo>
                  <a:lnTo>
                    <a:pt x="587" y="828"/>
                  </a:lnTo>
                  <a:cubicBezTo>
                    <a:pt x="550" y="884"/>
                    <a:pt x="596" y="958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3" y="960"/>
                    <a:pt x="931" y="911"/>
                  </a:cubicBezTo>
                  <a:cubicBezTo>
                    <a:pt x="949" y="884"/>
                    <a:pt x="959" y="856"/>
                    <a:pt x="959" y="828"/>
                  </a:cubicBezTo>
                  <a:lnTo>
                    <a:pt x="959" y="819"/>
                  </a:lnTo>
                  <a:cubicBezTo>
                    <a:pt x="959" y="809"/>
                    <a:pt x="959" y="800"/>
                    <a:pt x="959" y="791"/>
                  </a:cubicBezTo>
                  <a:lnTo>
                    <a:pt x="959" y="707"/>
                  </a:lnTo>
                  <a:cubicBezTo>
                    <a:pt x="1024" y="772"/>
                    <a:pt x="1108" y="819"/>
                    <a:pt x="1201" y="837"/>
                  </a:cubicBezTo>
                  <a:cubicBezTo>
                    <a:pt x="1222" y="844"/>
                    <a:pt x="1245" y="848"/>
                    <a:pt x="1267" y="848"/>
                  </a:cubicBezTo>
                  <a:cubicBezTo>
                    <a:pt x="1331" y="848"/>
                    <a:pt x="1394" y="820"/>
                    <a:pt x="1442" y="772"/>
                  </a:cubicBezTo>
                  <a:cubicBezTo>
                    <a:pt x="1452" y="763"/>
                    <a:pt x="1452" y="744"/>
                    <a:pt x="1452" y="735"/>
                  </a:cubicBezTo>
                  <a:lnTo>
                    <a:pt x="1452" y="633"/>
                  </a:lnTo>
                  <a:cubicBezTo>
                    <a:pt x="1498" y="623"/>
                    <a:pt x="1545" y="595"/>
                    <a:pt x="1572" y="558"/>
                  </a:cubicBezTo>
                  <a:cubicBezTo>
                    <a:pt x="1572" y="549"/>
                    <a:pt x="1582" y="54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9"/>
                  </a:cubicBezTo>
                  <a:cubicBezTo>
                    <a:pt x="1419" y="405"/>
                    <a:pt x="1359" y="398"/>
                    <a:pt x="1298" y="398"/>
                  </a:cubicBezTo>
                  <a:cubicBezTo>
                    <a:pt x="1238" y="398"/>
                    <a:pt x="1177" y="405"/>
                    <a:pt x="1117" y="419"/>
                  </a:cubicBezTo>
                  <a:cubicBezTo>
                    <a:pt x="1210" y="381"/>
                    <a:pt x="1294" y="326"/>
                    <a:pt x="1359" y="251"/>
                  </a:cubicBezTo>
                  <a:cubicBezTo>
                    <a:pt x="1368" y="233"/>
                    <a:pt x="1377" y="214"/>
                    <a:pt x="1368" y="195"/>
                  </a:cubicBezTo>
                  <a:lnTo>
                    <a:pt x="1368" y="84"/>
                  </a:lnTo>
                  <a:lnTo>
                    <a:pt x="1331" y="121"/>
                  </a:lnTo>
                  <a:cubicBezTo>
                    <a:pt x="1303" y="112"/>
                    <a:pt x="1275" y="102"/>
                    <a:pt x="1256" y="93"/>
                  </a:cubicBezTo>
                  <a:cubicBezTo>
                    <a:pt x="1232" y="86"/>
                    <a:pt x="1208" y="82"/>
                    <a:pt x="1184" y="82"/>
                  </a:cubicBezTo>
                  <a:cubicBezTo>
                    <a:pt x="1117" y="82"/>
                    <a:pt x="1056" y="110"/>
                    <a:pt x="1015" y="158"/>
                  </a:cubicBezTo>
                  <a:cubicBezTo>
                    <a:pt x="1052" y="102"/>
                    <a:pt x="1005" y="28"/>
                    <a:pt x="903" y="9"/>
                  </a:cubicBezTo>
                  <a:cubicBezTo>
                    <a:pt x="882" y="4"/>
                    <a:pt x="861" y="0"/>
                    <a:pt x="83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0" name="Google Shape;790;p30"/>
            <p:cNvSpPr/>
            <p:nvPr/>
          </p:nvSpPr>
          <p:spPr>
            <a:xfrm>
              <a:off x="1479506" y="3247446"/>
              <a:ext cx="178246" cy="109925"/>
            </a:xfrm>
            <a:custGeom>
              <a:avLst/>
              <a:gdLst/>
              <a:ahLst/>
              <a:cxnLst/>
              <a:rect l="l" t="t" r="r" b="b"/>
              <a:pathLst>
                <a:path w="1628" h="1004" extrusionOk="0">
                  <a:moveTo>
                    <a:pt x="845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33" y="151"/>
                    <a:pt x="633" y="244"/>
                    <a:pt x="679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5" y="153"/>
                    <a:pt x="361" y="150"/>
                    <a:pt x="338" y="150"/>
                  </a:cubicBezTo>
                  <a:cubicBezTo>
                    <a:pt x="271" y="150"/>
                    <a:pt x="209" y="177"/>
                    <a:pt x="168" y="225"/>
                  </a:cubicBezTo>
                  <a:cubicBezTo>
                    <a:pt x="132" y="280"/>
                    <a:pt x="175" y="343"/>
                    <a:pt x="263" y="372"/>
                  </a:cubicBezTo>
                  <a:lnTo>
                    <a:pt x="263" y="372"/>
                  </a:lnTo>
                  <a:cubicBezTo>
                    <a:pt x="244" y="366"/>
                    <a:pt x="224" y="363"/>
                    <a:pt x="204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1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00" y="616"/>
                    <a:pt x="317" y="672"/>
                    <a:pt x="261" y="75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12"/>
                    <a:pt x="408" y="915"/>
                    <a:pt x="430" y="915"/>
                  </a:cubicBezTo>
                  <a:cubicBezTo>
                    <a:pt x="494" y="915"/>
                    <a:pt x="557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4" y="999"/>
                    <a:pt x="761" y="1004"/>
                    <a:pt x="786" y="1004"/>
                  </a:cubicBezTo>
                  <a:cubicBezTo>
                    <a:pt x="936" y="1004"/>
                    <a:pt x="1045" y="833"/>
                    <a:pt x="949" y="690"/>
                  </a:cubicBezTo>
                  <a:lnTo>
                    <a:pt x="949" y="690"/>
                  </a:lnTo>
                  <a:cubicBezTo>
                    <a:pt x="1024" y="765"/>
                    <a:pt x="1117" y="821"/>
                    <a:pt x="1219" y="849"/>
                  </a:cubicBezTo>
                  <a:cubicBezTo>
                    <a:pt x="1241" y="856"/>
                    <a:pt x="1263" y="859"/>
                    <a:pt x="1286" y="859"/>
                  </a:cubicBezTo>
                  <a:cubicBezTo>
                    <a:pt x="1349" y="859"/>
                    <a:pt x="1413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28" y="504"/>
                    <a:pt x="158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1" y="88"/>
                    <a:pt x="1217" y="84"/>
                    <a:pt x="1193" y="84"/>
                  </a:cubicBezTo>
                  <a:cubicBezTo>
                    <a:pt x="1126" y="84"/>
                    <a:pt x="1065" y="112"/>
                    <a:pt x="1024" y="160"/>
                  </a:cubicBezTo>
                  <a:cubicBezTo>
                    <a:pt x="1061" y="105"/>
                    <a:pt x="1014" y="39"/>
                    <a:pt x="912" y="12"/>
                  </a:cubicBezTo>
                  <a:cubicBezTo>
                    <a:pt x="890" y="4"/>
                    <a:pt x="868" y="1"/>
                    <a:pt x="84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1" name="Google Shape;791;p30"/>
            <p:cNvSpPr/>
            <p:nvPr/>
          </p:nvSpPr>
          <p:spPr>
            <a:xfrm>
              <a:off x="1541586" y="3428868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51" y="1191"/>
                    <a:pt x="2540" y="94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2" name="Google Shape;792;p30"/>
            <p:cNvSpPr/>
            <p:nvPr/>
          </p:nvSpPr>
          <p:spPr>
            <a:xfrm>
              <a:off x="1541586" y="33433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4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3" name="Google Shape;793;p30"/>
            <p:cNvSpPr/>
            <p:nvPr/>
          </p:nvSpPr>
          <p:spPr>
            <a:xfrm>
              <a:off x="1556914" y="33504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4" name="Google Shape;794;p30"/>
            <p:cNvSpPr/>
            <p:nvPr/>
          </p:nvSpPr>
          <p:spPr>
            <a:xfrm>
              <a:off x="1555929" y="335047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1"/>
                  </a:moveTo>
                  <a:cubicBezTo>
                    <a:pt x="614" y="1"/>
                    <a:pt x="0" y="205"/>
                    <a:pt x="0" y="698"/>
                  </a:cubicBezTo>
                  <a:cubicBezTo>
                    <a:pt x="0" y="717"/>
                    <a:pt x="0" y="744"/>
                    <a:pt x="0" y="772"/>
                  </a:cubicBezTo>
                  <a:cubicBezTo>
                    <a:pt x="74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0" y="782"/>
                  </a:cubicBezTo>
                  <a:cubicBezTo>
                    <a:pt x="2260" y="754"/>
                    <a:pt x="2260" y="726"/>
                    <a:pt x="2250" y="707"/>
                  </a:cubicBezTo>
                  <a:cubicBezTo>
                    <a:pt x="2250" y="214"/>
                    <a:pt x="1627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5" name="Google Shape;795;p30"/>
            <p:cNvSpPr/>
            <p:nvPr/>
          </p:nvSpPr>
          <p:spPr>
            <a:xfrm>
              <a:off x="1594578" y="338507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4"/>
                  </a:moveTo>
                  <a:cubicBezTo>
                    <a:pt x="136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2"/>
                    <a:pt x="1367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7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4" y="341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2" y="364"/>
                    <a:pt x="66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8"/>
                    <a:pt x="1267" y="848"/>
                  </a:cubicBezTo>
                  <a:cubicBezTo>
                    <a:pt x="1330" y="848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35" y="605"/>
                    <a:pt x="1563" y="568"/>
                  </a:cubicBezTo>
                  <a:cubicBezTo>
                    <a:pt x="1572" y="549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16" y="428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0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94"/>
                    <a:pt x="995" y="29"/>
                    <a:pt x="902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6" name="Google Shape;796;p30"/>
            <p:cNvSpPr/>
            <p:nvPr/>
          </p:nvSpPr>
          <p:spPr>
            <a:xfrm>
              <a:off x="1592498" y="3371168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5" y="0"/>
                  </a:moveTo>
                  <a:cubicBezTo>
                    <a:pt x="699" y="0"/>
                    <a:pt x="584" y="169"/>
                    <a:pt x="680" y="304"/>
                  </a:cubicBezTo>
                  <a:cubicBezTo>
                    <a:pt x="605" y="230"/>
                    <a:pt x="512" y="183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3" y="274"/>
                    <a:pt x="173" y="336"/>
                    <a:pt x="266" y="365"/>
                  </a:cubicBezTo>
                  <a:lnTo>
                    <a:pt x="266" y="365"/>
                  </a:lnTo>
                  <a:cubicBezTo>
                    <a:pt x="249" y="361"/>
                    <a:pt x="231" y="359"/>
                    <a:pt x="213" y="359"/>
                  </a:cubicBezTo>
                  <a:cubicBezTo>
                    <a:pt x="149" y="359"/>
                    <a:pt x="86" y="386"/>
                    <a:pt x="38" y="435"/>
                  </a:cubicBezTo>
                  <a:cubicBezTo>
                    <a:pt x="1" y="490"/>
                    <a:pt x="47" y="555"/>
                    <a:pt x="140" y="583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3" y="597"/>
                    <a:pt x="503" y="583"/>
                  </a:cubicBezTo>
                  <a:lnTo>
                    <a:pt x="503" y="583"/>
                  </a:lnTo>
                  <a:cubicBezTo>
                    <a:pt x="410" y="611"/>
                    <a:pt x="326" y="667"/>
                    <a:pt x="261" y="751"/>
                  </a:cubicBezTo>
                  <a:cubicBezTo>
                    <a:pt x="224" y="807"/>
                    <a:pt x="271" y="872"/>
                    <a:pt x="373" y="900"/>
                  </a:cubicBezTo>
                  <a:cubicBezTo>
                    <a:pt x="395" y="907"/>
                    <a:pt x="417" y="910"/>
                    <a:pt x="440" y="910"/>
                  </a:cubicBezTo>
                  <a:cubicBezTo>
                    <a:pt x="503" y="910"/>
                    <a:pt x="564" y="883"/>
                    <a:pt x="605" y="834"/>
                  </a:cubicBezTo>
                  <a:lnTo>
                    <a:pt x="605" y="834"/>
                  </a:lnTo>
                  <a:cubicBezTo>
                    <a:pt x="568" y="890"/>
                    <a:pt x="624" y="955"/>
                    <a:pt x="717" y="983"/>
                  </a:cubicBezTo>
                  <a:cubicBezTo>
                    <a:pt x="743" y="994"/>
                    <a:pt x="768" y="999"/>
                    <a:pt x="793" y="999"/>
                  </a:cubicBezTo>
                  <a:cubicBezTo>
                    <a:pt x="939" y="999"/>
                    <a:pt x="1054" y="830"/>
                    <a:pt x="959" y="695"/>
                  </a:cubicBezTo>
                  <a:lnTo>
                    <a:pt x="959" y="695"/>
                  </a:lnTo>
                  <a:cubicBezTo>
                    <a:pt x="1033" y="769"/>
                    <a:pt x="1126" y="816"/>
                    <a:pt x="1228" y="844"/>
                  </a:cubicBezTo>
                  <a:cubicBezTo>
                    <a:pt x="1250" y="851"/>
                    <a:pt x="1273" y="854"/>
                    <a:pt x="1295" y="854"/>
                  </a:cubicBezTo>
                  <a:cubicBezTo>
                    <a:pt x="1359" y="854"/>
                    <a:pt x="1422" y="827"/>
                    <a:pt x="1470" y="779"/>
                  </a:cubicBezTo>
                  <a:cubicBezTo>
                    <a:pt x="1495" y="728"/>
                    <a:pt x="1460" y="662"/>
                    <a:pt x="1383" y="636"/>
                  </a:cubicBezTo>
                  <a:lnTo>
                    <a:pt x="1383" y="636"/>
                  </a:lnTo>
                  <a:cubicBezTo>
                    <a:pt x="1397" y="639"/>
                    <a:pt x="1411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8" y="509"/>
                    <a:pt x="1591" y="435"/>
                    <a:pt x="1498" y="416"/>
                  </a:cubicBezTo>
                  <a:cubicBezTo>
                    <a:pt x="1438" y="402"/>
                    <a:pt x="1375" y="395"/>
                    <a:pt x="1312" y="395"/>
                  </a:cubicBezTo>
                  <a:cubicBezTo>
                    <a:pt x="1249" y="395"/>
                    <a:pt x="1186" y="402"/>
                    <a:pt x="1126" y="416"/>
                  </a:cubicBezTo>
                  <a:cubicBezTo>
                    <a:pt x="1228" y="388"/>
                    <a:pt x="1312" y="323"/>
                    <a:pt x="1377" y="249"/>
                  </a:cubicBezTo>
                  <a:cubicBezTo>
                    <a:pt x="1414" y="193"/>
                    <a:pt x="1368" y="118"/>
                    <a:pt x="1266" y="100"/>
                  </a:cubicBezTo>
                  <a:cubicBezTo>
                    <a:pt x="1244" y="92"/>
                    <a:pt x="1221" y="89"/>
                    <a:pt x="1199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14" y="35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7" name="Google Shape;797;p30"/>
            <p:cNvSpPr/>
            <p:nvPr/>
          </p:nvSpPr>
          <p:spPr>
            <a:xfrm>
              <a:off x="1788044" y="3538794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91"/>
                    <a:pt x="1256" y="1191"/>
                  </a:cubicBezTo>
                  <a:cubicBezTo>
                    <a:pt x="185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8" name="Google Shape;798;p30"/>
            <p:cNvSpPr/>
            <p:nvPr/>
          </p:nvSpPr>
          <p:spPr>
            <a:xfrm>
              <a:off x="1787058" y="3453284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5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799" name="Google Shape;799;p30"/>
            <p:cNvSpPr/>
            <p:nvPr/>
          </p:nvSpPr>
          <p:spPr>
            <a:xfrm>
              <a:off x="1803263" y="3459415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4"/>
                    <a:pt x="1" y="707"/>
                  </a:cubicBezTo>
                  <a:cubicBezTo>
                    <a:pt x="1" y="1200"/>
                    <a:pt x="587" y="1433"/>
                    <a:pt x="1117" y="1433"/>
                  </a:cubicBezTo>
                  <a:cubicBezTo>
                    <a:pt x="1647" y="1433"/>
                    <a:pt x="2251" y="1209"/>
                    <a:pt x="2251" y="707"/>
                  </a:cubicBezTo>
                  <a:cubicBezTo>
                    <a:pt x="2251" y="214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0" name="Google Shape;800;p30"/>
            <p:cNvSpPr/>
            <p:nvPr/>
          </p:nvSpPr>
          <p:spPr>
            <a:xfrm>
              <a:off x="1802277" y="34594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0" y="214"/>
                    <a:pt x="0" y="707"/>
                  </a:cubicBezTo>
                  <a:cubicBezTo>
                    <a:pt x="0" y="735"/>
                    <a:pt x="0" y="754"/>
                    <a:pt x="0" y="782"/>
                  </a:cubicBezTo>
                  <a:cubicBezTo>
                    <a:pt x="66" y="335"/>
                    <a:pt x="651" y="149"/>
                    <a:pt x="1126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4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1" name="Google Shape;801;p30"/>
            <p:cNvSpPr/>
            <p:nvPr/>
          </p:nvSpPr>
          <p:spPr>
            <a:xfrm>
              <a:off x="1840926" y="3494670"/>
              <a:ext cx="172224" cy="107736"/>
            </a:xfrm>
            <a:custGeom>
              <a:avLst/>
              <a:gdLst/>
              <a:ahLst/>
              <a:cxnLst/>
              <a:rect l="l" t="t" r="r" b="b"/>
              <a:pathLst>
                <a:path w="1573" h="984" extrusionOk="0">
                  <a:moveTo>
                    <a:pt x="1340" y="627"/>
                  </a:moveTo>
                  <a:lnTo>
                    <a:pt x="1340" y="627"/>
                  </a:lnTo>
                  <a:cubicBezTo>
                    <a:pt x="1368" y="636"/>
                    <a:pt x="1396" y="636"/>
                    <a:pt x="1433" y="636"/>
                  </a:cubicBezTo>
                  <a:lnTo>
                    <a:pt x="1405" y="655"/>
                  </a:lnTo>
                  <a:cubicBezTo>
                    <a:pt x="1386" y="646"/>
                    <a:pt x="1359" y="636"/>
                    <a:pt x="1340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01"/>
                  </a:lnTo>
                  <a:cubicBezTo>
                    <a:pt x="940" y="701"/>
                    <a:pt x="940" y="692"/>
                    <a:pt x="940" y="692"/>
                  </a:cubicBezTo>
                  <a:close/>
                  <a:moveTo>
                    <a:pt x="850" y="1"/>
                  </a:moveTo>
                  <a:cubicBezTo>
                    <a:pt x="794" y="1"/>
                    <a:pt x="739" y="13"/>
                    <a:pt x="689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4" y="199"/>
                    <a:pt x="633" y="255"/>
                    <a:pt x="661" y="302"/>
                  </a:cubicBezTo>
                  <a:cubicBezTo>
                    <a:pt x="587" y="227"/>
                    <a:pt x="494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6" y="150"/>
                    <a:pt x="187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5"/>
                    <a:pt x="244" y="364"/>
                  </a:cubicBezTo>
                  <a:lnTo>
                    <a:pt x="244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2" y="357"/>
                    <a:pt x="102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5"/>
                    <a:pt x="38" y="562"/>
                    <a:pt x="112" y="581"/>
                  </a:cubicBezTo>
                  <a:cubicBezTo>
                    <a:pt x="173" y="590"/>
                    <a:pt x="233" y="595"/>
                    <a:pt x="294" y="595"/>
                  </a:cubicBezTo>
                  <a:cubicBezTo>
                    <a:pt x="354" y="595"/>
                    <a:pt x="415" y="590"/>
                    <a:pt x="475" y="581"/>
                  </a:cubicBezTo>
                  <a:lnTo>
                    <a:pt x="475" y="581"/>
                  </a:lnTo>
                  <a:cubicBezTo>
                    <a:pt x="410" y="608"/>
                    <a:pt x="345" y="646"/>
                    <a:pt x="280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6" y="887"/>
                  </a:cubicBezTo>
                  <a:cubicBezTo>
                    <a:pt x="363" y="896"/>
                    <a:pt x="390" y="900"/>
                    <a:pt x="416" y="900"/>
                  </a:cubicBezTo>
                  <a:cubicBezTo>
                    <a:pt x="480" y="900"/>
                    <a:pt x="538" y="875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7" y="953"/>
                    <a:pt x="680" y="971"/>
                  </a:cubicBezTo>
                  <a:cubicBezTo>
                    <a:pt x="707" y="979"/>
                    <a:pt x="734" y="983"/>
                    <a:pt x="760" y="983"/>
                  </a:cubicBezTo>
                  <a:cubicBezTo>
                    <a:pt x="824" y="983"/>
                    <a:pt x="882" y="959"/>
                    <a:pt x="921" y="906"/>
                  </a:cubicBezTo>
                  <a:cubicBezTo>
                    <a:pt x="940" y="887"/>
                    <a:pt x="949" y="860"/>
                    <a:pt x="949" y="822"/>
                  </a:cubicBezTo>
                  <a:cubicBezTo>
                    <a:pt x="959" y="813"/>
                    <a:pt x="959" y="804"/>
                    <a:pt x="949" y="794"/>
                  </a:cubicBezTo>
                  <a:lnTo>
                    <a:pt x="949" y="720"/>
                  </a:lnTo>
                  <a:cubicBezTo>
                    <a:pt x="1024" y="776"/>
                    <a:pt x="1107" y="822"/>
                    <a:pt x="1191" y="841"/>
                  </a:cubicBezTo>
                  <a:cubicBezTo>
                    <a:pt x="1215" y="848"/>
                    <a:pt x="1240" y="852"/>
                    <a:pt x="1263" y="852"/>
                  </a:cubicBezTo>
                  <a:cubicBezTo>
                    <a:pt x="1330" y="852"/>
                    <a:pt x="1392" y="824"/>
                    <a:pt x="1433" y="776"/>
                  </a:cubicBezTo>
                  <a:cubicBezTo>
                    <a:pt x="1442" y="767"/>
                    <a:pt x="1452" y="748"/>
                    <a:pt x="1452" y="739"/>
                  </a:cubicBezTo>
                  <a:lnTo>
                    <a:pt x="1452" y="636"/>
                  </a:lnTo>
                  <a:cubicBezTo>
                    <a:pt x="1498" y="627"/>
                    <a:pt x="1535" y="599"/>
                    <a:pt x="1563" y="562"/>
                  </a:cubicBezTo>
                  <a:cubicBezTo>
                    <a:pt x="1572" y="553"/>
                    <a:pt x="1572" y="543"/>
                    <a:pt x="1572" y="534"/>
                  </a:cubicBezTo>
                  <a:lnTo>
                    <a:pt x="1572" y="404"/>
                  </a:lnTo>
                  <a:lnTo>
                    <a:pt x="1535" y="441"/>
                  </a:lnTo>
                  <a:cubicBezTo>
                    <a:pt x="1517" y="422"/>
                    <a:pt x="1498" y="422"/>
                    <a:pt x="1470" y="413"/>
                  </a:cubicBezTo>
                  <a:cubicBezTo>
                    <a:pt x="1410" y="399"/>
                    <a:pt x="1349" y="392"/>
                    <a:pt x="1289" y="392"/>
                  </a:cubicBezTo>
                  <a:cubicBezTo>
                    <a:pt x="1228" y="392"/>
                    <a:pt x="1168" y="399"/>
                    <a:pt x="1107" y="413"/>
                  </a:cubicBezTo>
                  <a:cubicBezTo>
                    <a:pt x="1200" y="385"/>
                    <a:pt x="1293" y="329"/>
                    <a:pt x="1349" y="246"/>
                  </a:cubicBezTo>
                  <a:cubicBezTo>
                    <a:pt x="1359" y="227"/>
                    <a:pt x="1368" y="218"/>
                    <a:pt x="1368" y="199"/>
                  </a:cubicBezTo>
                  <a:lnTo>
                    <a:pt x="1368" y="78"/>
                  </a:lnTo>
                  <a:lnTo>
                    <a:pt x="1321" y="125"/>
                  </a:lnTo>
                  <a:cubicBezTo>
                    <a:pt x="1303" y="106"/>
                    <a:pt x="1275" y="97"/>
                    <a:pt x="1247" y="88"/>
                  </a:cubicBezTo>
                  <a:cubicBezTo>
                    <a:pt x="1227" y="83"/>
                    <a:pt x="1206" y="81"/>
                    <a:pt x="1185" y="81"/>
                  </a:cubicBezTo>
                  <a:cubicBezTo>
                    <a:pt x="1120" y="81"/>
                    <a:pt x="1054" y="103"/>
                    <a:pt x="1005" y="153"/>
                  </a:cubicBezTo>
                  <a:cubicBezTo>
                    <a:pt x="1042" y="97"/>
                    <a:pt x="996" y="32"/>
                    <a:pt x="903" y="4"/>
                  </a:cubicBezTo>
                  <a:cubicBezTo>
                    <a:pt x="885" y="2"/>
                    <a:pt x="868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2" name="Google Shape;802;p30"/>
            <p:cNvSpPr/>
            <p:nvPr/>
          </p:nvSpPr>
          <p:spPr>
            <a:xfrm>
              <a:off x="1838956" y="3481532"/>
              <a:ext cx="179231" cy="108064"/>
            </a:xfrm>
            <a:custGeom>
              <a:avLst/>
              <a:gdLst/>
              <a:ahLst/>
              <a:cxnLst/>
              <a:rect l="l" t="t" r="r" b="b"/>
              <a:pathLst>
                <a:path w="1637" h="987" extrusionOk="0">
                  <a:moveTo>
                    <a:pt x="846" y="0"/>
                  </a:moveTo>
                  <a:cubicBezTo>
                    <a:pt x="785" y="0"/>
                    <a:pt x="725" y="25"/>
                    <a:pt x="679" y="78"/>
                  </a:cubicBezTo>
                  <a:cubicBezTo>
                    <a:pt x="642" y="143"/>
                    <a:pt x="642" y="226"/>
                    <a:pt x="679" y="301"/>
                  </a:cubicBezTo>
                  <a:cubicBezTo>
                    <a:pt x="605" y="226"/>
                    <a:pt x="512" y="170"/>
                    <a:pt x="409" y="152"/>
                  </a:cubicBezTo>
                  <a:cubicBezTo>
                    <a:pt x="385" y="144"/>
                    <a:pt x="360" y="140"/>
                    <a:pt x="335" y="140"/>
                  </a:cubicBezTo>
                  <a:cubicBezTo>
                    <a:pt x="274" y="140"/>
                    <a:pt x="214" y="164"/>
                    <a:pt x="168" y="217"/>
                  </a:cubicBezTo>
                  <a:cubicBezTo>
                    <a:pt x="131" y="271"/>
                    <a:pt x="175" y="335"/>
                    <a:pt x="271" y="364"/>
                  </a:cubicBezTo>
                  <a:lnTo>
                    <a:pt x="271" y="364"/>
                  </a:lnTo>
                  <a:cubicBezTo>
                    <a:pt x="247" y="357"/>
                    <a:pt x="223" y="353"/>
                    <a:pt x="199" y="353"/>
                  </a:cubicBezTo>
                  <a:cubicBezTo>
                    <a:pt x="135" y="353"/>
                    <a:pt x="77" y="378"/>
                    <a:pt x="37" y="431"/>
                  </a:cubicBezTo>
                  <a:cubicBezTo>
                    <a:pt x="0" y="487"/>
                    <a:pt x="47" y="552"/>
                    <a:pt x="140" y="580"/>
                  </a:cubicBezTo>
                  <a:cubicBezTo>
                    <a:pt x="200" y="589"/>
                    <a:pt x="261" y="594"/>
                    <a:pt x="321" y="594"/>
                  </a:cubicBezTo>
                  <a:cubicBezTo>
                    <a:pt x="382" y="594"/>
                    <a:pt x="442" y="589"/>
                    <a:pt x="502" y="580"/>
                  </a:cubicBezTo>
                  <a:lnTo>
                    <a:pt x="502" y="580"/>
                  </a:lnTo>
                  <a:cubicBezTo>
                    <a:pt x="409" y="608"/>
                    <a:pt x="326" y="663"/>
                    <a:pt x="261" y="747"/>
                  </a:cubicBezTo>
                  <a:cubicBezTo>
                    <a:pt x="223" y="803"/>
                    <a:pt x="270" y="868"/>
                    <a:pt x="363" y="896"/>
                  </a:cubicBezTo>
                  <a:cubicBezTo>
                    <a:pt x="387" y="903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52"/>
                    <a:pt x="707" y="980"/>
                  </a:cubicBezTo>
                  <a:cubicBezTo>
                    <a:pt x="729" y="984"/>
                    <a:pt x="751" y="986"/>
                    <a:pt x="772" y="986"/>
                  </a:cubicBezTo>
                  <a:cubicBezTo>
                    <a:pt x="842" y="986"/>
                    <a:pt x="906" y="962"/>
                    <a:pt x="949" y="905"/>
                  </a:cubicBezTo>
                  <a:cubicBezTo>
                    <a:pt x="986" y="840"/>
                    <a:pt x="986" y="756"/>
                    <a:pt x="949" y="682"/>
                  </a:cubicBezTo>
                  <a:lnTo>
                    <a:pt x="949" y="682"/>
                  </a:lnTo>
                  <a:cubicBezTo>
                    <a:pt x="1023" y="756"/>
                    <a:pt x="1116" y="812"/>
                    <a:pt x="1218" y="840"/>
                  </a:cubicBezTo>
                  <a:cubicBezTo>
                    <a:pt x="1240" y="847"/>
                    <a:pt x="1263" y="851"/>
                    <a:pt x="1285" y="851"/>
                  </a:cubicBezTo>
                  <a:cubicBezTo>
                    <a:pt x="1349" y="851"/>
                    <a:pt x="1412" y="823"/>
                    <a:pt x="1460" y="775"/>
                  </a:cubicBezTo>
                  <a:cubicBezTo>
                    <a:pt x="1494" y="716"/>
                    <a:pt x="1459" y="658"/>
                    <a:pt x="1384" y="633"/>
                  </a:cubicBezTo>
                  <a:lnTo>
                    <a:pt x="1384" y="633"/>
                  </a:lnTo>
                  <a:cubicBezTo>
                    <a:pt x="1398" y="636"/>
                    <a:pt x="1411" y="637"/>
                    <a:pt x="1425" y="637"/>
                  </a:cubicBezTo>
                  <a:cubicBezTo>
                    <a:pt x="1488" y="637"/>
                    <a:pt x="1552" y="609"/>
                    <a:pt x="1600" y="561"/>
                  </a:cubicBezTo>
                  <a:cubicBezTo>
                    <a:pt x="1637" y="496"/>
                    <a:pt x="1590" y="431"/>
                    <a:pt x="1488" y="412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6" y="391"/>
                    <a:pt x="1186" y="398"/>
                    <a:pt x="1125" y="412"/>
                  </a:cubicBezTo>
                  <a:cubicBezTo>
                    <a:pt x="1218" y="375"/>
                    <a:pt x="1311" y="319"/>
                    <a:pt x="1367" y="245"/>
                  </a:cubicBezTo>
                  <a:cubicBezTo>
                    <a:pt x="1404" y="180"/>
                    <a:pt x="1358" y="115"/>
                    <a:pt x="1265" y="96"/>
                  </a:cubicBezTo>
                  <a:cubicBezTo>
                    <a:pt x="1243" y="89"/>
                    <a:pt x="1221" y="85"/>
                    <a:pt x="1198" y="85"/>
                  </a:cubicBezTo>
                  <a:cubicBezTo>
                    <a:pt x="1135" y="85"/>
                    <a:pt x="1071" y="113"/>
                    <a:pt x="1023" y="161"/>
                  </a:cubicBezTo>
                  <a:cubicBezTo>
                    <a:pt x="1060" y="96"/>
                    <a:pt x="1014" y="31"/>
                    <a:pt x="921" y="12"/>
                  </a:cubicBezTo>
                  <a:cubicBezTo>
                    <a:pt x="896" y="4"/>
                    <a:pt x="871" y="0"/>
                    <a:pt x="84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3" name="Google Shape;803;p30"/>
            <p:cNvSpPr/>
            <p:nvPr/>
          </p:nvSpPr>
          <p:spPr>
            <a:xfrm>
              <a:off x="1954028" y="3680362"/>
              <a:ext cx="277003" cy="130400"/>
            </a:xfrm>
            <a:custGeom>
              <a:avLst/>
              <a:gdLst/>
              <a:ahLst/>
              <a:cxnLst/>
              <a:rect l="l" t="t" r="r" b="b"/>
              <a:pathLst>
                <a:path w="2530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91"/>
                    <a:pt x="1255" y="1191"/>
                  </a:cubicBezTo>
                  <a:cubicBezTo>
                    <a:pt x="1851" y="1191"/>
                    <a:pt x="2529" y="940"/>
                    <a:pt x="2529" y="372"/>
                  </a:cubicBezTo>
                  <a:lnTo>
                    <a:pt x="2529" y="1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4" name="Google Shape;804;p30"/>
            <p:cNvSpPr/>
            <p:nvPr/>
          </p:nvSpPr>
          <p:spPr>
            <a:xfrm>
              <a:off x="1952933" y="359485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61" y="1609"/>
                    <a:pt x="2539" y="1349"/>
                    <a:pt x="2539" y="791"/>
                  </a:cubicBezTo>
                  <a:cubicBezTo>
                    <a:pt x="2539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5" name="Google Shape;805;p30"/>
            <p:cNvSpPr/>
            <p:nvPr/>
          </p:nvSpPr>
          <p:spPr>
            <a:xfrm>
              <a:off x="1969246" y="3601969"/>
              <a:ext cx="246456" cy="154815"/>
            </a:xfrm>
            <a:custGeom>
              <a:avLst/>
              <a:gdLst/>
              <a:ahLst/>
              <a:cxnLst/>
              <a:rect l="l" t="t" r="r" b="b"/>
              <a:pathLst>
                <a:path w="2251" h="141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6" y="1414"/>
                    <a:pt x="111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6" name="Google Shape;806;p30"/>
            <p:cNvSpPr/>
            <p:nvPr/>
          </p:nvSpPr>
          <p:spPr>
            <a:xfrm>
              <a:off x="1968261" y="3601969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5" y="326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7" name="Google Shape;807;p30"/>
            <p:cNvSpPr/>
            <p:nvPr/>
          </p:nvSpPr>
          <p:spPr>
            <a:xfrm>
              <a:off x="2006910" y="3636567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68" y="633"/>
                    <a:pt x="1396" y="633"/>
                    <a:pt x="1433" y="633"/>
                  </a:cubicBezTo>
                  <a:lnTo>
                    <a:pt x="1405" y="652"/>
                  </a:lnTo>
                  <a:cubicBezTo>
                    <a:pt x="1386" y="642"/>
                    <a:pt x="1358" y="633"/>
                    <a:pt x="1340" y="624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31" y="689"/>
                  </a:cubicBezTo>
                  <a:close/>
                  <a:moveTo>
                    <a:pt x="829" y="1"/>
                  </a:moveTo>
                  <a:cubicBezTo>
                    <a:pt x="780" y="1"/>
                    <a:pt x="732" y="13"/>
                    <a:pt x="689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4" y="196"/>
                    <a:pt x="633" y="252"/>
                    <a:pt x="661" y="298"/>
                  </a:cubicBezTo>
                  <a:cubicBezTo>
                    <a:pt x="586" y="224"/>
                    <a:pt x="484" y="168"/>
                    <a:pt x="382" y="149"/>
                  </a:cubicBezTo>
                  <a:cubicBezTo>
                    <a:pt x="359" y="143"/>
                    <a:pt x="336" y="140"/>
                    <a:pt x="313" y="140"/>
                  </a:cubicBezTo>
                  <a:cubicBezTo>
                    <a:pt x="271" y="140"/>
                    <a:pt x="229" y="150"/>
                    <a:pt x="187" y="168"/>
                  </a:cubicBezTo>
                  <a:lnTo>
                    <a:pt x="131" y="121"/>
                  </a:lnTo>
                  <a:lnTo>
                    <a:pt x="131" y="252"/>
                  </a:lnTo>
                  <a:cubicBezTo>
                    <a:pt x="131" y="296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98" y="364"/>
                    <a:pt x="5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38" y="559"/>
                    <a:pt x="112" y="577"/>
                  </a:cubicBezTo>
                  <a:cubicBezTo>
                    <a:pt x="173" y="591"/>
                    <a:pt x="233" y="598"/>
                    <a:pt x="294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0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61" y="86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4" y="772"/>
                    <a:pt x="1098" y="810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5" y="821"/>
                    <a:pt x="1433" y="772"/>
                  </a:cubicBezTo>
                  <a:cubicBezTo>
                    <a:pt x="1442" y="754"/>
                    <a:pt x="1442" y="745"/>
                    <a:pt x="1442" y="726"/>
                  </a:cubicBezTo>
                  <a:lnTo>
                    <a:pt x="1442" y="624"/>
                  </a:lnTo>
                  <a:cubicBezTo>
                    <a:pt x="1489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9" y="396"/>
                  </a:cubicBezTo>
                  <a:cubicBezTo>
                    <a:pt x="1228" y="396"/>
                    <a:pt x="1168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21" y="121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5"/>
                    <a:pt x="1197" y="81"/>
                    <a:pt x="1172" y="81"/>
                  </a:cubicBezTo>
                  <a:cubicBezTo>
                    <a:pt x="1111" y="81"/>
                    <a:pt x="1051" y="106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8" name="Google Shape;808;p30"/>
            <p:cNvSpPr/>
            <p:nvPr/>
          </p:nvSpPr>
          <p:spPr>
            <a:xfrm>
              <a:off x="2004940" y="3623209"/>
              <a:ext cx="179231" cy="108283"/>
            </a:xfrm>
            <a:custGeom>
              <a:avLst/>
              <a:gdLst/>
              <a:ahLst/>
              <a:cxnLst/>
              <a:rect l="l" t="t" r="r" b="b"/>
              <a:pathLst>
                <a:path w="1637" h="989" extrusionOk="0">
                  <a:moveTo>
                    <a:pt x="854" y="0"/>
                  </a:moveTo>
                  <a:cubicBezTo>
                    <a:pt x="790" y="0"/>
                    <a:pt x="727" y="28"/>
                    <a:pt x="679" y="76"/>
                  </a:cubicBezTo>
                  <a:cubicBezTo>
                    <a:pt x="642" y="141"/>
                    <a:pt x="642" y="234"/>
                    <a:pt x="679" y="309"/>
                  </a:cubicBezTo>
                  <a:cubicBezTo>
                    <a:pt x="604" y="234"/>
                    <a:pt x="512" y="178"/>
                    <a:pt x="409" y="151"/>
                  </a:cubicBezTo>
                  <a:cubicBezTo>
                    <a:pt x="389" y="146"/>
                    <a:pt x="368" y="144"/>
                    <a:pt x="347" y="144"/>
                  </a:cubicBezTo>
                  <a:cubicBezTo>
                    <a:pt x="282" y="144"/>
                    <a:pt x="217" y="166"/>
                    <a:pt x="167" y="216"/>
                  </a:cubicBezTo>
                  <a:cubicBezTo>
                    <a:pt x="131" y="279"/>
                    <a:pt x="175" y="343"/>
                    <a:pt x="264" y="363"/>
                  </a:cubicBezTo>
                  <a:lnTo>
                    <a:pt x="264" y="363"/>
                  </a:lnTo>
                  <a:cubicBezTo>
                    <a:pt x="246" y="359"/>
                    <a:pt x="227" y="358"/>
                    <a:pt x="208" y="358"/>
                  </a:cubicBezTo>
                  <a:cubicBezTo>
                    <a:pt x="143" y="358"/>
                    <a:pt x="79" y="380"/>
                    <a:pt x="37" y="429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0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5"/>
                    <a:pt x="326" y="671"/>
                    <a:pt x="260" y="746"/>
                  </a:cubicBezTo>
                  <a:cubicBezTo>
                    <a:pt x="223" y="811"/>
                    <a:pt x="270" y="876"/>
                    <a:pt x="363" y="894"/>
                  </a:cubicBezTo>
                  <a:cubicBezTo>
                    <a:pt x="385" y="902"/>
                    <a:pt x="408" y="905"/>
                    <a:pt x="431" y="905"/>
                  </a:cubicBezTo>
                  <a:cubicBezTo>
                    <a:pt x="497" y="905"/>
                    <a:pt x="563" y="877"/>
                    <a:pt x="604" y="829"/>
                  </a:cubicBezTo>
                  <a:lnTo>
                    <a:pt x="604" y="829"/>
                  </a:lnTo>
                  <a:cubicBezTo>
                    <a:pt x="567" y="894"/>
                    <a:pt x="614" y="960"/>
                    <a:pt x="707" y="978"/>
                  </a:cubicBezTo>
                  <a:cubicBezTo>
                    <a:pt x="731" y="985"/>
                    <a:pt x="755" y="989"/>
                    <a:pt x="779" y="989"/>
                  </a:cubicBezTo>
                  <a:cubicBezTo>
                    <a:pt x="846" y="989"/>
                    <a:pt x="907" y="961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4" y="633"/>
                    <a:pt x="1404" y="636"/>
                    <a:pt x="1424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504"/>
                    <a:pt x="1581" y="42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3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43" y="87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95"/>
                    <a:pt x="1014" y="30"/>
                    <a:pt x="921" y="11"/>
                  </a:cubicBezTo>
                  <a:cubicBezTo>
                    <a:pt x="899" y="4"/>
                    <a:pt x="876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09" name="Google Shape;809;p30"/>
            <p:cNvSpPr/>
            <p:nvPr/>
          </p:nvSpPr>
          <p:spPr>
            <a:xfrm>
              <a:off x="2197310" y="375262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0" name="Google Shape;810;p30"/>
            <p:cNvSpPr/>
            <p:nvPr/>
          </p:nvSpPr>
          <p:spPr>
            <a:xfrm>
              <a:off x="2197310" y="3666129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1" name="Google Shape;811;p30"/>
            <p:cNvSpPr/>
            <p:nvPr/>
          </p:nvSpPr>
          <p:spPr>
            <a:xfrm>
              <a:off x="2212638" y="367324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2" name="Google Shape;812;p30"/>
            <p:cNvSpPr/>
            <p:nvPr/>
          </p:nvSpPr>
          <p:spPr>
            <a:xfrm>
              <a:off x="2211544" y="3673246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5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3" name="Google Shape;813;p30"/>
            <p:cNvSpPr/>
            <p:nvPr/>
          </p:nvSpPr>
          <p:spPr>
            <a:xfrm>
              <a:off x="2250302" y="3707844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838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2"/>
                    <a:pt x="660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5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31" y="360"/>
                    <a:pt x="208" y="358"/>
                    <a:pt x="184" y="358"/>
                  </a:cubicBezTo>
                  <a:cubicBezTo>
                    <a:pt x="143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7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95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39" y="884"/>
                    <a:pt x="949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9"/>
                  </a:ln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5"/>
                    <a:pt x="1244" y="848"/>
                    <a:pt x="1266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7" y="624"/>
                    <a:pt x="1535" y="596"/>
                    <a:pt x="1562" y="559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391"/>
                  </a:lnTo>
                  <a:lnTo>
                    <a:pt x="1544" y="438"/>
                  </a:lnTo>
                  <a:cubicBezTo>
                    <a:pt x="1516" y="428"/>
                    <a:pt x="1497" y="419"/>
                    <a:pt x="1479" y="419"/>
                  </a:cubicBezTo>
                  <a:cubicBezTo>
                    <a:pt x="1418" y="405"/>
                    <a:pt x="1356" y="398"/>
                    <a:pt x="1294" y="398"/>
                  </a:cubicBezTo>
                  <a:cubicBezTo>
                    <a:pt x="1232" y="398"/>
                    <a:pt x="1172" y="405"/>
                    <a:pt x="1116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56" y="94"/>
                  </a:cubicBezTo>
                  <a:cubicBezTo>
                    <a:pt x="1231" y="86"/>
                    <a:pt x="1207" y="83"/>
                    <a:pt x="1183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4" y="28"/>
                    <a:pt x="902" y="10"/>
                  </a:cubicBezTo>
                  <a:cubicBezTo>
                    <a:pt x="882" y="4"/>
                    <a:pt x="860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4" name="Google Shape;814;p30"/>
            <p:cNvSpPr/>
            <p:nvPr/>
          </p:nvSpPr>
          <p:spPr>
            <a:xfrm>
              <a:off x="2248222" y="3694486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54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3" y="371"/>
                  </a:cubicBezTo>
                  <a:lnTo>
                    <a:pt x="273" y="371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0"/>
                    <a:pt x="149" y="588"/>
                  </a:cubicBezTo>
                  <a:cubicBezTo>
                    <a:pt x="205" y="597"/>
                    <a:pt x="266" y="601"/>
                    <a:pt x="327" y="601"/>
                  </a:cubicBezTo>
                  <a:cubicBezTo>
                    <a:pt x="389" y="601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80" y="876"/>
                    <a:pt x="373" y="904"/>
                  </a:cubicBezTo>
                  <a:cubicBezTo>
                    <a:pt x="392" y="908"/>
                    <a:pt x="413" y="910"/>
                    <a:pt x="433" y="910"/>
                  </a:cubicBezTo>
                  <a:cubicBezTo>
                    <a:pt x="499" y="910"/>
                    <a:pt x="565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6" y="992"/>
                    <a:pt x="757" y="994"/>
                    <a:pt x="777" y="994"/>
                  </a:cubicBezTo>
                  <a:cubicBezTo>
                    <a:pt x="843" y="994"/>
                    <a:pt x="909" y="970"/>
                    <a:pt x="958" y="913"/>
                  </a:cubicBezTo>
                  <a:cubicBezTo>
                    <a:pt x="996" y="848"/>
                    <a:pt x="996" y="764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48" y="852"/>
                    <a:pt x="1269" y="855"/>
                    <a:pt x="1290" y="855"/>
                  </a:cubicBezTo>
                  <a:cubicBezTo>
                    <a:pt x="1355" y="855"/>
                    <a:pt x="1421" y="832"/>
                    <a:pt x="1470" y="783"/>
                  </a:cubicBezTo>
                  <a:cubicBezTo>
                    <a:pt x="1503" y="725"/>
                    <a:pt x="1470" y="667"/>
                    <a:pt x="1391" y="642"/>
                  </a:cubicBezTo>
                  <a:lnTo>
                    <a:pt x="1391" y="642"/>
                  </a:lnTo>
                  <a:cubicBezTo>
                    <a:pt x="1402" y="644"/>
                    <a:pt x="1414" y="645"/>
                    <a:pt x="1425" y="645"/>
                  </a:cubicBezTo>
                  <a:cubicBezTo>
                    <a:pt x="1489" y="645"/>
                    <a:pt x="1552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5" name="Google Shape;815;p30"/>
            <p:cNvSpPr/>
            <p:nvPr/>
          </p:nvSpPr>
          <p:spPr>
            <a:xfrm>
              <a:off x="1420492" y="3037885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6" name="Google Shape;816;p30"/>
            <p:cNvSpPr/>
            <p:nvPr/>
          </p:nvSpPr>
          <p:spPr>
            <a:xfrm>
              <a:off x="1419397" y="2951390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8" y="0"/>
                    <a:pt x="1" y="233"/>
                    <a:pt x="1" y="800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61" y="1609"/>
                    <a:pt x="2540" y="1358"/>
                    <a:pt x="2540" y="800"/>
                  </a:cubicBezTo>
                  <a:cubicBezTo>
                    <a:pt x="2540" y="233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7" name="Google Shape;817;p30"/>
            <p:cNvSpPr/>
            <p:nvPr/>
          </p:nvSpPr>
          <p:spPr>
            <a:xfrm>
              <a:off x="1435711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0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0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8" name="Google Shape;818;p30"/>
            <p:cNvSpPr/>
            <p:nvPr/>
          </p:nvSpPr>
          <p:spPr>
            <a:xfrm>
              <a:off x="1434726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26"/>
                    <a:pt x="0" y="744"/>
                    <a:pt x="0" y="772"/>
                  </a:cubicBezTo>
                  <a:cubicBezTo>
                    <a:pt x="66" y="335"/>
                    <a:pt x="651" y="149"/>
                    <a:pt x="1116" y="149"/>
                  </a:cubicBezTo>
                  <a:cubicBezTo>
                    <a:pt x="1600" y="149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19" name="Google Shape;819;p30"/>
            <p:cNvSpPr/>
            <p:nvPr/>
          </p:nvSpPr>
          <p:spPr>
            <a:xfrm>
              <a:off x="1473375" y="2993105"/>
              <a:ext cx="172224" cy="108831"/>
            </a:xfrm>
            <a:custGeom>
              <a:avLst/>
              <a:gdLst/>
              <a:ahLst/>
              <a:cxnLst/>
              <a:rect l="l" t="t" r="r" b="b"/>
              <a:pathLst>
                <a:path w="1573" h="994" extrusionOk="0">
                  <a:moveTo>
                    <a:pt x="1340" y="633"/>
                  </a:moveTo>
                  <a:cubicBezTo>
                    <a:pt x="1359" y="633"/>
                    <a:pt x="1377" y="637"/>
                    <a:pt x="1398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40" y="698"/>
                  </a:moveTo>
                  <a:lnTo>
                    <a:pt x="949" y="707"/>
                  </a:lnTo>
                  <a:lnTo>
                    <a:pt x="940" y="707"/>
                  </a:lnTo>
                  <a:cubicBezTo>
                    <a:pt x="940" y="707"/>
                    <a:pt x="940" y="698"/>
                    <a:pt x="940" y="698"/>
                  </a:cubicBez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61"/>
                    <a:pt x="652" y="307"/>
                  </a:cubicBezTo>
                  <a:cubicBezTo>
                    <a:pt x="587" y="233"/>
                    <a:pt x="484" y="177"/>
                    <a:pt x="382" y="149"/>
                  </a:cubicBezTo>
                  <a:cubicBezTo>
                    <a:pt x="360" y="143"/>
                    <a:pt x="339" y="140"/>
                    <a:pt x="317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61"/>
                  </a:lnTo>
                  <a:cubicBezTo>
                    <a:pt x="131" y="307"/>
                    <a:pt x="178" y="345"/>
                    <a:pt x="252" y="363"/>
                  </a:cubicBezTo>
                  <a:cubicBezTo>
                    <a:pt x="236" y="361"/>
                    <a:pt x="219" y="360"/>
                    <a:pt x="203" y="360"/>
                  </a:cubicBezTo>
                  <a:cubicBezTo>
                    <a:pt x="154" y="360"/>
                    <a:pt x="105" y="370"/>
                    <a:pt x="57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01" y="605"/>
                    <a:pt x="345" y="642"/>
                    <a:pt x="280" y="698"/>
                  </a:cubicBezTo>
                  <a:lnTo>
                    <a:pt x="224" y="670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902"/>
                  </a:cubicBezTo>
                  <a:cubicBezTo>
                    <a:pt x="356" y="907"/>
                    <a:pt x="377" y="909"/>
                    <a:pt x="398" y="909"/>
                  </a:cubicBezTo>
                  <a:cubicBezTo>
                    <a:pt x="463" y="909"/>
                    <a:pt x="528" y="887"/>
                    <a:pt x="577" y="837"/>
                  </a:cubicBezTo>
                  <a:lnTo>
                    <a:pt x="577" y="837"/>
                  </a:lnTo>
                  <a:cubicBezTo>
                    <a:pt x="540" y="893"/>
                    <a:pt x="587" y="958"/>
                    <a:pt x="680" y="986"/>
                  </a:cubicBezTo>
                  <a:cubicBezTo>
                    <a:pt x="702" y="991"/>
                    <a:pt x="725" y="993"/>
                    <a:pt x="747" y="993"/>
                  </a:cubicBezTo>
                  <a:cubicBezTo>
                    <a:pt x="816" y="993"/>
                    <a:pt x="879" y="970"/>
                    <a:pt x="921" y="921"/>
                  </a:cubicBezTo>
                  <a:cubicBezTo>
                    <a:pt x="940" y="893"/>
                    <a:pt x="949" y="865"/>
                    <a:pt x="949" y="828"/>
                  </a:cubicBezTo>
                  <a:lnTo>
                    <a:pt x="949" y="717"/>
                  </a:lnTo>
                  <a:cubicBezTo>
                    <a:pt x="1024" y="772"/>
                    <a:pt x="1098" y="819"/>
                    <a:pt x="1191" y="847"/>
                  </a:cubicBezTo>
                  <a:cubicBezTo>
                    <a:pt x="1211" y="851"/>
                    <a:pt x="1231" y="853"/>
                    <a:pt x="1251" y="853"/>
                  </a:cubicBezTo>
                  <a:cubicBezTo>
                    <a:pt x="1317" y="853"/>
                    <a:pt x="1383" y="829"/>
                    <a:pt x="1433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9" y="633"/>
                    <a:pt x="1535" y="605"/>
                    <a:pt x="1563" y="568"/>
                  </a:cubicBezTo>
                  <a:cubicBezTo>
                    <a:pt x="1572" y="558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47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91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3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38"/>
                    <a:pt x="903" y="10"/>
                  </a:cubicBezTo>
                  <a:cubicBezTo>
                    <a:pt x="879" y="4"/>
                    <a:pt x="856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0" name="Google Shape;820;p30"/>
            <p:cNvSpPr/>
            <p:nvPr/>
          </p:nvSpPr>
          <p:spPr>
            <a:xfrm>
              <a:off x="1471404" y="2980185"/>
              <a:ext cx="179231" cy="108940"/>
            </a:xfrm>
            <a:custGeom>
              <a:avLst/>
              <a:gdLst/>
              <a:ahLst/>
              <a:cxnLst/>
              <a:rect l="l" t="t" r="r" b="b"/>
              <a:pathLst>
                <a:path w="1637" h="995" extrusionOk="0">
                  <a:moveTo>
                    <a:pt x="859" y="0"/>
                  </a:moveTo>
                  <a:cubicBezTo>
                    <a:pt x="794" y="0"/>
                    <a:pt x="728" y="23"/>
                    <a:pt x="679" y="72"/>
                  </a:cubicBezTo>
                  <a:cubicBezTo>
                    <a:pt x="642" y="146"/>
                    <a:pt x="642" y="239"/>
                    <a:pt x="679" y="304"/>
                  </a:cubicBezTo>
                  <a:cubicBezTo>
                    <a:pt x="605" y="230"/>
                    <a:pt x="512" y="184"/>
                    <a:pt x="409" y="156"/>
                  </a:cubicBezTo>
                  <a:cubicBezTo>
                    <a:pt x="388" y="148"/>
                    <a:pt x="365" y="145"/>
                    <a:pt x="343" y="145"/>
                  </a:cubicBezTo>
                  <a:cubicBezTo>
                    <a:pt x="279" y="145"/>
                    <a:pt x="216" y="173"/>
                    <a:pt x="168" y="221"/>
                  </a:cubicBezTo>
                  <a:cubicBezTo>
                    <a:pt x="131" y="275"/>
                    <a:pt x="175" y="339"/>
                    <a:pt x="272" y="368"/>
                  </a:cubicBezTo>
                  <a:lnTo>
                    <a:pt x="272" y="368"/>
                  </a:lnTo>
                  <a:cubicBezTo>
                    <a:pt x="250" y="362"/>
                    <a:pt x="228" y="359"/>
                    <a:pt x="207" y="359"/>
                  </a:cubicBezTo>
                  <a:cubicBezTo>
                    <a:pt x="140" y="359"/>
                    <a:pt x="79" y="387"/>
                    <a:pt x="37" y="435"/>
                  </a:cubicBezTo>
                  <a:cubicBezTo>
                    <a:pt x="0" y="490"/>
                    <a:pt x="47" y="556"/>
                    <a:pt x="140" y="583"/>
                  </a:cubicBezTo>
                  <a:cubicBezTo>
                    <a:pt x="200" y="597"/>
                    <a:pt x="261" y="604"/>
                    <a:pt x="321" y="604"/>
                  </a:cubicBezTo>
                  <a:cubicBezTo>
                    <a:pt x="381" y="604"/>
                    <a:pt x="442" y="597"/>
                    <a:pt x="502" y="583"/>
                  </a:cubicBezTo>
                  <a:lnTo>
                    <a:pt x="502" y="583"/>
                  </a:lnTo>
                  <a:cubicBezTo>
                    <a:pt x="409" y="611"/>
                    <a:pt x="326" y="676"/>
                    <a:pt x="261" y="751"/>
                  </a:cubicBezTo>
                  <a:cubicBezTo>
                    <a:pt x="223" y="807"/>
                    <a:pt x="270" y="872"/>
                    <a:pt x="363" y="900"/>
                  </a:cubicBezTo>
                  <a:cubicBezTo>
                    <a:pt x="387" y="907"/>
                    <a:pt x="412" y="910"/>
                    <a:pt x="435" y="910"/>
                  </a:cubicBezTo>
                  <a:cubicBezTo>
                    <a:pt x="502" y="910"/>
                    <a:pt x="563" y="883"/>
                    <a:pt x="605" y="835"/>
                  </a:cubicBezTo>
                  <a:lnTo>
                    <a:pt x="605" y="835"/>
                  </a:lnTo>
                  <a:cubicBezTo>
                    <a:pt x="567" y="890"/>
                    <a:pt x="614" y="955"/>
                    <a:pt x="716" y="983"/>
                  </a:cubicBezTo>
                  <a:cubicBezTo>
                    <a:pt x="738" y="991"/>
                    <a:pt x="761" y="994"/>
                    <a:pt x="783" y="994"/>
                  </a:cubicBezTo>
                  <a:cubicBezTo>
                    <a:pt x="846" y="994"/>
                    <a:pt x="908" y="966"/>
                    <a:pt x="949" y="918"/>
                  </a:cubicBezTo>
                  <a:cubicBezTo>
                    <a:pt x="986" y="844"/>
                    <a:pt x="986" y="760"/>
                    <a:pt x="949" y="695"/>
                  </a:cubicBezTo>
                  <a:lnTo>
                    <a:pt x="949" y="695"/>
                  </a:lnTo>
                  <a:cubicBezTo>
                    <a:pt x="1023" y="769"/>
                    <a:pt x="1116" y="816"/>
                    <a:pt x="1218" y="844"/>
                  </a:cubicBezTo>
                  <a:cubicBezTo>
                    <a:pt x="1240" y="851"/>
                    <a:pt x="1263" y="855"/>
                    <a:pt x="1285" y="855"/>
                  </a:cubicBezTo>
                  <a:cubicBezTo>
                    <a:pt x="1349" y="855"/>
                    <a:pt x="1412" y="827"/>
                    <a:pt x="1460" y="779"/>
                  </a:cubicBezTo>
                  <a:cubicBezTo>
                    <a:pt x="1496" y="724"/>
                    <a:pt x="1453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49" y="613"/>
                    <a:pt x="1590" y="565"/>
                  </a:cubicBezTo>
                  <a:cubicBezTo>
                    <a:pt x="1637" y="500"/>
                    <a:pt x="1581" y="435"/>
                    <a:pt x="1488" y="407"/>
                  </a:cubicBezTo>
                  <a:cubicBezTo>
                    <a:pt x="1428" y="397"/>
                    <a:pt x="1367" y="393"/>
                    <a:pt x="1307" y="393"/>
                  </a:cubicBezTo>
                  <a:cubicBezTo>
                    <a:pt x="1246" y="393"/>
                    <a:pt x="1186" y="397"/>
                    <a:pt x="1125" y="407"/>
                  </a:cubicBezTo>
                  <a:cubicBezTo>
                    <a:pt x="1218" y="379"/>
                    <a:pt x="1311" y="323"/>
                    <a:pt x="1367" y="239"/>
                  </a:cubicBezTo>
                  <a:cubicBezTo>
                    <a:pt x="1404" y="184"/>
                    <a:pt x="1358" y="118"/>
                    <a:pt x="1265" y="91"/>
                  </a:cubicBezTo>
                  <a:cubicBezTo>
                    <a:pt x="1243" y="83"/>
                    <a:pt x="1221" y="80"/>
                    <a:pt x="1198" y="80"/>
                  </a:cubicBezTo>
                  <a:cubicBezTo>
                    <a:pt x="1135" y="80"/>
                    <a:pt x="1071" y="108"/>
                    <a:pt x="1023" y="156"/>
                  </a:cubicBezTo>
                  <a:cubicBezTo>
                    <a:pt x="1060" y="100"/>
                    <a:pt x="1014" y="35"/>
                    <a:pt x="921" y="7"/>
                  </a:cubicBezTo>
                  <a:cubicBezTo>
                    <a:pt x="901" y="2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1" name="Google Shape;821;p30"/>
            <p:cNvSpPr/>
            <p:nvPr/>
          </p:nvSpPr>
          <p:spPr>
            <a:xfrm>
              <a:off x="1537535" y="31070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2" name="Google Shape;822;p30"/>
            <p:cNvSpPr/>
            <p:nvPr/>
          </p:nvSpPr>
          <p:spPr>
            <a:xfrm>
              <a:off x="1537535" y="3020586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800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3" name="Google Shape;823;p30"/>
            <p:cNvSpPr/>
            <p:nvPr/>
          </p:nvSpPr>
          <p:spPr>
            <a:xfrm>
              <a:off x="1552863" y="30277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4" name="Google Shape;824;p30"/>
            <p:cNvSpPr/>
            <p:nvPr/>
          </p:nvSpPr>
          <p:spPr>
            <a:xfrm>
              <a:off x="1552863" y="3027703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9"/>
                    <a:pt x="1116" y="149"/>
                  </a:cubicBezTo>
                  <a:cubicBezTo>
                    <a:pt x="1600" y="149"/>
                    <a:pt x="2185" y="33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5" name="Google Shape;825;p30"/>
            <p:cNvSpPr/>
            <p:nvPr/>
          </p:nvSpPr>
          <p:spPr>
            <a:xfrm>
              <a:off x="1590527" y="3063396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68" y="629"/>
                  </a:moveTo>
                  <a:cubicBezTo>
                    <a:pt x="1389" y="632"/>
                    <a:pt x="1413" y="632"/>
                    <a:pt x="1432" y="632"/>
                  </a:cubicBezTo>
                  <a:lnTo>
                    <a:pt x="1414" y="651"/>
                  </a:lnTo>
                  <a:cubicBezTo>
                    <a:pt x="1396" y="645"/>
                    <a:pt x="1382" y="636"/>
                    <a:pt x="1368" y="629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0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6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1" y="372"/>
                  </a:cubicBezTo>
                  <a:cubicBezTo>
                    <a:pt x="232" y="365"/>
                    <a:pt x="209" y="362"/>
                    <a:pt x="187" y="362"/>
                  </a:cubicBezTo>
                  <a:cubicBezTo>
                    <a:pt x="145" y="362"/>
                    <a:pt x="101" y="373"/>
                    <a:pt x="65" y="391"/>
                  </a:cubicBezTo>
                  <a:lnTo>
                    <a:pt x="0" y="353"/>
                  </a:lnTo>
                  <a:lnTo>
                    <a:pt x="0" y="474"/>
                  </a:lnTo>
                  <a:cubicBezTo>
                    <a:pt x="0" y="521"/>
                    <a:pt x="47" y="567"/>
                    <a:pt x="121" y="586"/>
                  </a:cubicBezTo>
                  <a:cubicBezTo>
                    <a:pt x="177" y="595"/>
                    <a:pt x="237" y="600"/>
                    <a:pt x="299" y="600"/>
                  </a:cubicBezTo>
                  <a:cubicBezTo>
                    <a:pt x="361" y="600"/>
                    <a:pt x="423" y="595"/>
                    <a:pt x="484" y="586"/>
                  </a:cubicBezTo>
                  <a:lnTo>
                    <a:pt x="484" y="586"/>
                  </a:lnTo>
                  <a:cubicBezTo>
                    <a:pt x="409" y="614"/>
                    <a:pt x="344" y="651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9" y="901"/>
                    <a:pt x="394" y="905"/>
                    <a:pt x="419" y="905"/>
                  </a:cubicBezTo>
                  <a:cubicBezTo>
                    <a:pt x="479" y="905"/>
                    <a:pt x="537" y="880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88" y="977"/>
                  </a:cubicBezTo>
                  <a:cubicBezTo>
                    <a:pt x="713" y="985"/>
                    <a:pt x="738" y="989"/>
                    <a:pt x="763" y="989"/>
                  </a:cubicBezTo>
                  <a:cubicBezTo>
                    <a:pt x="824" y="989"/>
                    <a:pt x="884" y="964"/>
                    <a:pt x="930" y="911"/>
                  </a:cubicBezTo>
                  <a:cubicBezTo>
                    <a:pt x="939" y="893"/>
                    <a:pt x="949" y="865"/>
                    <a:pt x="958" y="828"/>
                  </a:cubicBezTo>
                  <a:cubicBezTo>
                    <a:pt x="958" y="818"/>
                    <a:pt x="958" y="809"/>
                    <a:pt x="958" y="800"/>
                  </a:cubicBezTo>
                  <a:lnTo>
                    <a:pt x="958" y="716"/>
                  </a:lnTo>
                  <a:cubicBezTo>
                    <a:pt x="1023" y="781"/>
                    <a:pt x="1107" y="828"/>
                    <a:pt x="1200" y="846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4" y="829"/>
                    <a:pt x="1442" y="781"/>
                  </a:cubicBezTo>
                  <a:cubicBezTo>
                    <a:pt x="1442" y="772"/>
                    <a:pt x="1451" y="753"/>
                    <a:pt x="1451" y="744"/>
                  </a:cubicBezTo>
                  <a:lnTo>
                    <a:pt x="1451" y="642"/>
                  </a:lnTo>
                  <a:cubicBezTo>
                    <a:pt x="1497" y="632"/>
                    <a:pt x="1535" y="605"/>
                    <a:pt x="1563" y="567"/>
                  </a:cubicBezTo>
                  <a:cubicBezTo>
                    <a:pt x="1572" y="558"/>
                    <a:pt x="1581" y="549"/>
                    <a:pt x="1581" y="539"/>
                  </a:cubicBezTo>
                  <a:lnTo>
                    <a:pt x="1581" y="409"/>
                  </a:lnTo>
                  <a:lnTo>
                    <a:pt x="1544" y="437"/>
                  </a:lnTo>
                  <a:cubicBezTo>
                    <a:pt x="1516" y="419"/>
                    <a:pt x="1497" y="409"/>
                    <a:pt x="1479" y="409"/>
                  </a:cubicBezTo>
                  <a:cubicBezTo>
                    <a:pt x="1418" y="395"/>
                    <a:pt x="1356" y="388"/>
                    <a:pt x="1294" y="388"/>
                  </a:cubicBezTo>
                  <a:cubicBezTo>
                    <a:pt x="1232" y="388"/>
                    <a:pt x="1172" y="395"/>
                    <a:pt x="1116" y="409"/>
                  </a:cubicBezTo>
                  <a:cubicBezTo>
                    <a:pt x="1209" y="381"/>
                    <a:pt x="1293" y="316"/>
                    <a:pt x="1358" y="242"/>
                  </a:cubicBezTo>
                  <a:cubicBezTo>
                    <a:pt x="1367" y="223"/>
                    <a:pt x="1367" y="205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6" y="93"/>
                  </a:cubicBezTo>
                  <a:cubicBezTo>
                    <a:pt x="1224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6" name="Google Shape;826;p30"/>
            <p:cNvSpPr/>
            <p:nvPr/>
          </p:nvSpPr>
          <p:spPr>
            <a:xfrm>
              <a:off x="1588447" y="3048944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0"/>
                  </a:moveTo>
                  <a:cubicBezTo>
                    <a:pt x="791" y="0"/>
                    <a:pt x="728" y="28"/>
                    <a:pt x="679" y="76"/>
                  </a:cubicBezTo>
                  <a:cubicBezTo>
                    <a:pt x="642" y="151"/>
                    <a:pt x="642" y="244"/>
                    <a:pt x="679" y="309"/>
                  </a:cubicBezTo>
                  <a:cubicBezTo>
                    <a:pt x="614" y="234"/>
                    <a:pt x="521" y="188"/>
                    <a:pt x="410" y="160"/>
                  </a:cubicBezTo>
                  <a:cubicBezTo>
                    <a:pt x="388" y="153"/>
                    <a:pt x="365" y="149"/>
                    <a:pt x="343" y="149"/>
                  </a:cubicBezTo>
                  <a:cubicBezTo>
                    <a:pt x="280" y="149"/>
                    <a:pt x="219" y="177"/>
                    <a:pt x="177" y="225"/>
                  </a:cubicBezTo>
                  <a:cubicBezTo>
                    <a:pt x="141" y="279"/>
                    <a:pt x="184" y="343"/>
                    <a:pt x="273" y="372"/>
                  </a:cubicBezTo>
                  <a:lnTo>
                    <a:pt x="273" y="372"/>
                  </a:lnTo>
                  <a:cubicBezTo>
                    <a:pt x="253" y="366"/>
                    <a:pt x="233" y="363"/>
                    <a:pt x="213" y="363"/>
                  </a:cubicBezTo>
                  <a:cubicBezTo>
                    <a:pt x="149" y="363"/>
                    <a:pt x="86" y="391"/>
                    <a:pt x="38" y="439"/>
                  </a:cubicBezTo>
                  <a:cubicBezTo>
                    <a:pt x="1" y="495"/>
                    <a:pt x="47" y="569"/>
                    <a:pt x="149" y="588"/>
                  </a:cubicBezTo>
                  <a:cubicBezTo>
                    <a:pt x="205" y="602"/>
                    <a:pt x="266" y="609"/>
                    <a:pt x="327" y="609"/>
                  </a:cubicBezTo>
                  <a:cubicBezTo>
                    <a:pt x="389" y="609"/>
                    <a:pt x="452" y="602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1"/>
                    <a:pt x="261" y="755"/>
                  </a:cubicBezTo>
                  <a:cubicBezTo>
                    <a:pt x="224" y="811"/>
                    <a:pt x="280" y="876"/>
                    <a:pt x="373" y="904"/>
                  </a:cubicBezTo>
                  <a:cubicBezTo>
                    <a:pt x="394" y="911"/>
                    <a:pt x="417" y="915"/>
                    <a:pt x="439" y="915"/>
                  </a:cubicBezTo>
                  <a:cubicBezTo>
                    <a:pt x="503" y="915"/>
                    <a:pt x="566" y="887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4" y="960"/>
                    <a:pt x="717" y="988"/>
                  </a:cubicBezTo>
                  <a:cubicBezTo>
                    <a:pt x="742" y="998"/>
                    <a:pt x="768" y="1003"/>
                    <a:pt x="793" y="1003"/>
                  </a:cubicBezTo>
                  <a:cubicBezTo>
                    <a:pt x="939" y="1003"/>
                    <a:pt x="1054" y="834"/>
                    <a:pt x="958" y="699"/>
                  </a:cubicBezTo>
                  <a:lnTo>
                    <a:pt x="958" y="699"/>
                  </a:lnTo>
                  <a:cubicBezTo>
                    <a:pt x="1033" y="77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503" y="724"/>
                    <a:pt x="1469" y="666"/>
                    <a:pt x="1387" y="641"/>
                  </a:cubicBezTo>
                  <a:lnTo>
                    <a:pt x="1387" y="641"/>
                  </a:lnTo>
                  <a:cubicBezTo>
                    <a:pt x="1402" y="644"/>
                    <a:pt x="1416" y="645"/>
                    <a:pt x="1431" y="645"/>
                  </a:cubicBezTo>
                  <a:cubicBezTo>
                    <a:pt x="1497" y="645"/>
                    <a:pt x="1559" y="617"/>
                    <a:pt x="1600" y="56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3" y="88"/>
                    <a:pt x="1221" y="84"/>
                    <a:pt x="1199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7" name="Google Shape;827;p30"/>
            <p:cNvSpPr/>
            <p:nvPr/>
          </p:nvSpPr>
          <p:spPr>
            <a:xfrm>
              <a:off x="1743263" y="319576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8" name="Google Shape;828;p30"/>
            <p:cNvSpPr/>
            <p:nvPr/>
          </p:nvSpPr>
          <p:spPr>
            <a:xfrm>
              <a:off x="1743263" y="3110148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29" name="Google Shape;829;p30"/>
            <p:cNvSpPr/>
            <p:nvPr/>
          </p:nvSpPr>
          <p:spPr>
            <a:xfrm>
              <a:off x="1758482" y="3116279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1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0" name="Google Shape;830;p30"/>
            <p:cNvSpPr/>
            <p:nvPr/>
          </p:nvSpPr>
          <p:spPr>
            <a:xfrm>
              <a:off x="1758482" y="31162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lnTo>
                    <a:pt x="1" y="78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1" name="Google Shape;831;p30"/>
            <p:cNvSpPr/>
            <p:nvPr/>
          </p:nvSpPr>
          <p:spPr>
            <a:xfrm>
              <a:off x="1796146" y="3151534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6" y="646"/>
                    <a:pt x="1368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2"/>
                  </a:lnTo>
                  <a:lnTo>
                    <a:pt x="949" y="711"/>
                  </a:lnTo>
                  <a:cubicBezTo>
                    <a:pt x="949" y="702"/>
                    <a:pt x="940" y="693"/>
                    <a:pt x="940" y="692"/>
                  </a:cubicBezTo>
                  <a:close/>
                  <a:moveTo>
                    <a:pt x="859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2" y="51"/>
                  </a:lnTo>
                  <a:lnTo>
                    <a:pt x="642" y="153"/>
                  </a:lnTo>
                  <a:cubicBezTo>
                    <a:pt x="633" y="199"/>
                    <a:pt x="642" y="255"/>
                    <a:pt x="661" y="302"/>
                  </a:cubicBezTo>
                  <a:cubicBezTo>
                    <a:pt x="596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2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2" y="595"/>
                    <a:pt x="303" y="595"/>
                  </a:cubicBezTo>
                  <a:cubicBezTo>
                    <a:pt x="363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70" y="869"/>
                    <a:pt x="345" y="888"/>
                  </a:cubicBezTo>
                  <a:cubicBezTo>
                    <a:pt x="369" y="896"/>
                    <a:pt x="394" y="900"/>
                    <a:pt x="419" y="900"/>
                  </a:cubicBezTo>
                  <a:cubicBezTo>
                    <a:pt x="480" y="900"/>
                    <a:pt x="540" y="875"/>
                    <a:pt x="587" y="822"/>
                  </a:cubicBezTo>
                  <a:lnTo>
                    <a:pt x="587" y="822"/>
                  </a:lnTo>
                  <a:cubicBezTo>
                    <a:pt x="549" y="888"/>
                    <a:pt x="596" y="953"/>
                    <a:pt x="689" y="971"/>
                  </a:cubicBezTo>
                  <a:cubicBezTo>
                    <a:pt x="713" y="979"/>
                    <a:pt x="738" y="984"/>
                    <a:pt x="763" y="984"/>
                  </a:cubicBezTo>
                  <a:cubicBezTo>
                    <a:pt x="824" y="984"/>
                    <a:pt x="885" y="959"/>
                    <a:pt x="931" y="906"/>
                  </a:cubicBezTo>
                  <a:cubicBezTo>
                    <a:pt x="949" y="888"/>
                    <a:pt x="959" y="860"/>
                    <a:pt x="959" y="822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2"/>
                    <a:pt x="1200" y="841"/>
                  </a:cubicBezTo>
                  <a:cubicBezTo>
                    <a:pt x="1222" y="848"/>
                    <a:pt x="1245" y="852"/>
                    <a:pt x="1267" y="852"/>
                  </a:cubicBezTo>
                  <a:cubicBezTo>
                    <a:pt x="1331" y="852"/>
                    <a:pt x="1394" y="824"/>
                    <a:pt x="1442" y="776"/>
                  </a:cubicBezTo>
                  <a:cubicBezTo>
                    <a:pt x="1451" y="767"/>
                    <a:pt x="1451" y="748"/>
                    <a:pt x="1451" y="729"/>
                  </a:cubicBezTo>
                  <a:lnTo>
                    <a:pt x="1451" y="636"/>
                  </a:lnTo>
                  <a:cubicBezTo>
                    <a:pt x="1498" y="627"/>
                    <a:pt x="1544" y="599"/>
                    <a:pt x="1572" y="562"/>
                  </a:cubicBezTo>
                  <a:cubicBezTo>
                    <a:pt x="1582" y="553"/>
                    <a:pt x="1582" y="544"/>
                    <a:pt x="1582" y="525"/>
                  </a:cubicBezTo>
                  <a:lnTo>
                    <a:pt x="1582" y="395"/>
                  </a:lnTo>
                  <a:lnTo>
                    <a:pt x="1544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8" y="246"/>
                  </a:cubicBezTo>
                  <a:cubicBezTo>
                    <a:pt x="1368" y="237"/>
                    <a:pt x="1377" y="218"/>
                    <a:pt x="1368" y="199"/>
                  </a:cubicBezTo>
                  <a:lnTo>
                    <a:pt x="1368" y="79"/>
                  </a:lnTo>
                  <a:lnTo>
                    <a:pt x="1330" y="125"/>
                  </a:lnTo>
                  <a:cubicBezTo>
                    <a:pt x="1303" y="106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4" y="2"/>
                    <a:pt x="877" y="1"/>
                    <a:pt x="85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2" name="Google Shape;832;p30"/>
            <p:cNvSpPr/>
            <p:nvPr/>
          </p:nvSpPr>
          <p:spPr>
            <a:xfrm>
              <a:off x="1794175" y="3137629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3" y="0"/>
                  </a:moveTo>
                  <a:cubicBezTo>
                    <a:pt x="695" y="0"/>
                    <a:pt x="587" y="167"/>
                    <a:pt x="688" y="308"/>
                  </a:cubicBezTo>
                  <a:cubicBezTo>
                    <a:pt x="614" y="233"/>
                    <a:pt x="521" y="178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79" y="148"/>
                    <a:pt x="218" y="176"/>
                    <a:pt x="177" y="224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1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4"/>
                    <a:pt x="623" y="959"/>
                    <a:pt x="716" y="987"/>
                  </a:cubicBezTo>
                  <a:cubicBezTo>
                    <a:pt x="742" y="997"/>
                    <a:pt x="767" y="1002"/>
                    <a:pt x="792" y="1002"/>
                  </a:cubicBezTo>
                  <a:cubicBezTo>
                    <a:pt x="938" y="1002"/>
                    <a:pt x="1053" y="832"/>
                    <a:pt x="958" y="689"/>
                  </a:cubicBezTo>
                  <a:lnTo>
                    <a:pt x="958" y="689"/>
                  </a:lnTo>
                  <a:cubicBezTo>
                    <a:pt x="1032" y="763"/>
                    <a:pt x="1125" y="819"/>
                    <a:pt x="1228" y="847"/>
                  </a:cubicBezTo>
                  <a:cubicBezTo>
                    <a:pt x="1249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6" y="718"/>
                    <a:pt x="1462" y="654"/>
                    <a:pt x="1373" y="634"/>
                  </a:cubicBezTo>
                  <a:lnTo>
                    <a:pt x="1373" y="634"/>
                  </a:lnTo>
                  <a:cubicBezTo>
                    <a:pt x="1391" y="638"/>
                    <a:pt x="1410" y="640"/>
                    <a:pt x="1429" y="640"/>
                  </a:cubicBezTo>
                  <a:cubicBezTo>
                    <a:pt x="1494" y="640"/>
                    <a:pt x="1557" y="618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5" y="398"/>
                    <a:pt x="1195" y="405"/>
                    <a:pt x="1135" y="419"/>
                  </a:cubicBezTo>
                  <a:cubicBezTo>
                    <a:pt x="1228" y="382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2" y="96"/>
                    <a:pt x="1230" y="92"/>
                    <a:pt x="1207" y="92"/>
                  </a:cubicBezTo>
                  <a:cubicBezTo>
                    <a:pt x="1144" y="92"/>
                    <a:pt x="1080" y="120"/>
                    <a:pt x="1032" y="168"/>
                  </a:cubicBezTo>
                  <a:cubicBezTo>
                    <a:pt x="1070" y="103"/>
                    <a:pt x="1023" y="38"/>
                    <a:pt x="930" y="20"/>
                  </a:cubicBezTo>
                  <a:cubicBezTo>
                    <a:pt x="900" y="6"/>
                    <a:pt x="871" y="0"/>
                    <a:pt x="843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3" name="Google Shape;833;p30"/>
            <p:cNvSpPr/>
            <p:nvPr/>
          </p:nvSpPr>
          <p:spPr>
            <a:xfrm>
              <a:off x="1827678" y="32985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4" name="Google Shape;834;p30"/>
            <p:cNvSpPr/>
            <p:nvPr/>
          </p:nvSpPr>
          <p:spPr>
            <a:xfrm>
              <a:off x="1827678" y="32119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8" y="1"/>
                    <a:pt x="1" y="233"/>
                    <a:pt x="1" y="801"/>
                  </a:cubicBezTo>
                  <a:cubicBezTo>
                    <a:pt x="1" y="1358"/>
                    <a:pt x="671" y="1610"/>
                    <a:pt x="1266" y="1610"/>
                  </a:cubicBezTo>
                  <a:cubicBezTo>
                    <a:pt x="1852" y="1610"/>
                    <a:pt x="2540" y="1358"/>
                    <a:pt x="2540" y="80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5" name="Google Shape;835;p30"/>
            <p:cNvSpPr/>
            <p:nvPr/>
          </p:nvSpPr>
          <p:spPr>
            <a:xfrm>
              <a:off x="1843007" y="321908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1"/>
                    <a:pt x="2251" y="70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6" name="Google Shape;836;p30"/>
            <p:cNvSpPr/>
            <p:nvPr/>
          </p:nvSpPr>
          <p:spPr>
            <a:xfrm>
              <a:off x="1843007" y="3219088"/>
              <a:ext cx="246456" cy="85729"/>
            </a:xfrm>
            <a:custGeom>
              <a:avLst/>
              <a:gdLst/>
              <a:ahLst/>
              <a:cxnLst/>
              <a:rect l="l" t="t" r="r" b="b"/>
              <a:pathLst>
                <a:path w="2251" h="783" extrusionOk="0">
                  <a:moveTo>
                    <a:pt x="1116" y="1"/>
                  </a:moveTo>
                  <a:cubicBezTo>
                    <a:pt x="605" y="1"/>
                    <a:pt x="0" y="215"/>
                    <a:pt x="0" y="698"/>
                  </a:cubicBezTo>
                  <a:cubicBezTo>
                    <a:pt x="0" y="726"/>
                    <a:pt x="0" y="745"/>
                    <a:pt x="0" y="773"/>
                  </a:cubicBezTo>
                  <a:cubicBezTo>
                    <a:pt x="66" y="336"/>
                    <a:pt x="651" y="150"/>
                    <a:pt x="1116" y="150"/>
                  </a:cubicBezTo>
                  <a:cubicBezTo>
                    <a:pt x="1600" y="15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9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7" name="Google Shape;837;p30"/>
            <p:cNvSpPr/>
            <p:nvPr/>
          </p:nvSpPr>
          <p:spPr>
            <a:xfrm>
              <a:off x="1880671" y="3254015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82" y="638"/>
                  </a:moveTo>
                  <a:cubicBezTo>
                    <a:pt x="1399" y="640"/>
                    <a:pt x="1416" y="640"/>
                    <a:pt x="1433" y="640"/>
                  </a:cubicBezTo>
                  <a:lnTo>
                    <a:pt x="1414" y="658"/>
                  </a:lnTo>
                  <a:cubicBezTo>
                    <a:pt x="1405" y="649"/>
                    <a:pt x="1394" y="642"/>
                    <a:pt x="1382" y="638"/>
                  </a:cubicBezTo>
                  <a:close/>
                  <a:moveTo>
                    <a:pt x="849" y="0"/>
                  </a:moveTo>
                  <a:cubicBezTo>
                    <a:pt x="798" y="0"/>
                    <a:pt x="746" y="17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8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69" y="141"/>
                    <a:pt x="347" y="138"/>
                    <a:pt x="324" y="138"/>
                  </a:cubicBezTo>
                  <a:cubicBezTo>
                    <a:pt x="278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8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3" y="358"/>
                    <a:pt x="212" y="356"/>
                    <a:pt x="191" y="356"/>
                  </a:cubicBezTo>
                  <a:cubicBezTo>
                    <a:pt x="148" y="356"/>
                    <a:pt x="103" y="364"/>
                    <a:pt x="66" y="389"/>
                  </a:cubicBezTo>
                  <a:lnTo>
                    <a:pt x="1" y="342"/>
                  </a:lnTo>
                  <a:lnTo>
                    <a:pt x="1" y="472"/>
                  </a:lnTo>
                  <a:cubicBezTo>
                    <a:pt x="1" y="519"/>
                    <a:pt x="47" y="556"/>
                    <a:pt x="121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6" y="956"/>
                    <a:pt x="689" y="974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2" y="957"/>
                    <a:pt x="930" y="909"/>
                  </a:cubicBezTo>
                  <a:cubicBezTo>
                    <a:pt x="949" y="882"/>
                    <a:pt x="958" y="854"/>
                    <a:pt x="958" y="826"/>
                  </a:cubicBezTo>
                  <a:lnTo>
                    <a:pt x="958" y="705"/>
                  </a:lnTo>
                  <a:lnTo>
                    <a:pt x="949" y="705"/>
                  </a:lnTo>
                  <a:lnTo>
                    <a:pt x="949" y="696"/>
                  </a:lnTo>
                  <a:lnTo>
                    <a:pt x="958" y="705"/>
                  </a:lnTo>
                  <a:cubicBezTo>
                    <a:pt x="1023" y="770"/>
                    <a:pt x="1107" y="816"/>
                    <a:pt x="1200" y="835"/>
                  </a:cubicBezTo>
                  <a:cubicBezTo>
                    <a:pt x="1222" y="842"/>
                    <a:pt x="1245" y="846"/>
                    <a:pt x="1267" y="846"/>
                  </a:cubicBezTo>
                  <a:cubicBezTo>
                    <a:pt x="1331" y="846"/>
                    <a:pt x="1394" y="818"/>
                    <a:pt x="1442" y="770"/>
                  </a:cubicBezTo>
                  <a:cubicBezTo>
                    <a:pt x="1451" y="761"/>
                    <a:pt x="1451" y="742"/>
                    <a:pt x="1451" y="733"/>
                  </a:cubicBezTo>
                  <a:lnTo>
                    <a:pt x="1451" y="630"/>
                  </a:lnTo>
                  <a:cubicBezTo>
                    <a:pt x="1498" y="621"/>
                    <a:pt x="1535" y="593"/>
                    <a:pt x="1563" y="556"/>
                  </a:cubicBezTo>
                  <a:cubicBezTo>
                    <a:pt x="1572" y="547"/>
                    <a:pt x="1581" y="537"/>
                    <a:pt x="1581" y="528"/>
                  </a:cubicBezTo>
                  <a:lnTo>
                    <a:pt x="1581" y="398"/>
                  </a:lnTo>
                  <a:lnTo>
                    <a:pt x="1544" y="444"/>
                  </a:lnTo>
                  <a:cubicBezTo>
                    <a:pt x="1526" y="426"/>
                    <a:pt x="1498" y="417"/>
                    <a:pt x="1479" y="417"/>
                  </a:cubicBezTo>
                  <a:cubicBezTo>
                    <a:pt x="1419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7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193"/>
                  </a:cubicBezTo>
                  <a:lnTo>
                    <a:pt x="1368" y="82"/>
                  </a:lnTo>
                  <a:lnTo>
                    <a:pt x="1330" y="128"/>
                  </a:lnTo>
                  <a:cubicBezTo>
                    <a:pt x="1302" y="110"/>
                    <a:pt x="1284" y="100"/>
                    <a:pt x="1256" y="91"/>
                  </a:cubicBezTo>
                  <a:cubicBezTo>
                    <a:pt x="1232" y="84"/>
                    <a:pt x="1207" y="80"/>
                    <a:pt x="1184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0"/>
                    <a:pt x="1005" y="35"/>
                    <a:pt x="903" y="7"/>
                  </a:cubicBezTo>
                  <a:cubicBezTo>
                    <a:pt x="885" y="2"/>
                    <a:pt x="867" y="0"/>
                    <a:pt x="84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8" name="Google Shape;838;p30"/>
            <p:cNvSpPr/>
            <p:nvPr/>
          </p:nvSpPr>
          <p:spPr>
            <a:xfrm>
              <a:off x="1878590" y="3240767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60" y="1"/>
                  </a:moveTo>
                  <a:cubicBezTo>
                    <a:pt x="795" y="1"/>
                    <a:pt x="731" y="23"/>
                    <a:pt x="689" y="73"/>
                  </a:cubicBezTo>
                  <a:cubicBezTo>
                    <a:pt x="643" y="147"/>
                    <a:pt x="643" y="240"/>
                    <a:pt x="689" y="305"/>
                  </a:cubicBezTo>
                  <a:cubicBezTo>
                    <a:pt x="615" y="231"/>
                    <a:pt x="522" y="184"/>
                    <a:pt x="419" y="156"/>
                  </a:cubicBezTo>
                  <a:cubicBezTo>
                    <a:pt x="395" y="149"/>
                    <a:pt x="371" y="145"/>
                    <a:pt x="347" y="145"/>
                  </a:cubicBezTo>
                  <a:cubicBezTo>
                    <a:pt x="280" y="145"/>
                    <a:pt x="219" y="173"/>
                    <a:pt x="178" y="221"/>
                  </a:cubicBezTo>
                  <a:cubicBezTo>
                    <a:pt x="144" y="272"/>
                    <a:pt x="179" y="338"/>
                    <a:pt x="255" y="364"/>
                  </a:cubicBezTo>
                  <a:lnTo>
                    <a:pt x="255" y="364"/>
                  </a:lnTo>
                  <a:cubicBezTo>
                    <a:pt x="241" y="361"/>
                    <a:pt x="227" y="359"/>
                    <a:pt x="213" y="359"/>
                  </a:cubicBezTo>
                  <a:cubicBezTo>
                    <a:pt x="150" y="359"/>
                    <a:pt x="86" y="387"/>
                    <a:pt x="38" y="435"/>
                  </a:cubicBezTo>
                  <a:cubicBezTo>
                    <a:pt x="1" y="491"/>
                    <a:pt x="47" y="565"/>
                    <a:pt x="150" y="584"/>
                  </a:cubicBezTo>
                  <a:cubicBezTo>
                    <a:pt x="210" y="598"/>
                    <a:pt x="271" y="605"/>
                    <a:pt x="331" y="605"/>
                  </a:cubicBezTo>
                  <a:cubicBezTo>
                    <a:pt x="392" y="605"/>
                    <a:pt x="452" y="598"/>
                    <a:pt x="512" y="584"/>
                  </a:cubicBezTo>
                  <a:lnTo>
                    <a:pt x="512" y="584"/>
                  </a:lnTo>
                  <a:cubicBezTo>
                    <a:pt x="410" y="612"/>
                    <a:pt x="326" y="677"/>
                    <a:pt x="271" y="751"/>
                  </a:cubicBezTo>
                  <a:cubicBezTo>
                    <a:pt x="233" y="807"/>
                    <a:pt x="280" y="872"/>
                    <a:pt x="373" y="900"/>
                  </a:cubicBezTo>
                  <a:cubicBezTo>
                    <a:pt x="395" y="908"/>
                    <a:pt x="417" y="911"/>
                    <a:pt x="440" y="911"/>
                  </a:cubicBezTo>
                  <a:cubicBezTo>
                    <a:pt x="503" y="911"/>
                    <a:pt x="567" y="883"/>
                    <a:pt x="615" y="835"/>
                  </a:cubicBezTo>
                  <a:lnTo>
                    <a:pt x="615" y="835"/>
                  </a:lnTo>
                  <a:cubicBezTo>
                    <a:pt x="577" y="891"/>
                    <a:pt x="624" y="956"/>
                    <a:pt x="717" y="984"/>
                  </a:cubicBezTo>
                  <a:cubicBezTo>
                    <a:pt x="739" y="991"/>
                    <a:pt x="761" y="995"/>
                    <a:pt x="784" y="995"/>
                  </a:cubicBezTo>
                  <a:cubicBezTo>
                    <a:pt x="847" y="995"/>
                    <a:pt x="911" y="967"/>
                    <a:pt x="959" y="919"/>
                  </a:cubicBezTo>
                  <a:cubicBezTo>
                    <a:pt x="996" y="844"/>
                    <a:pt x="996" y="761"/>
                    <a:pt x="959" y="696"/>
                  </a:cubicBezTo>
                  <a:lnTo>
                    <a:pt x="959" y="696"/>
                  </a:lnTo>
                  <a:cubicBezTo>
                    <a:pt x="1033" y="770"/>
                    <a:pt x="1126" y="817"/>
                    <a:pt x="1228" y="844"/>
                  </a:cubicBezTo>
                  <a:cubicBezTo>
                    <a:pt x="1250" y="852"/>
                    <a:pt x="1273" y="855"/>
                    <a:pt x="1295" y="855"/>
                  </a:cubicBezTo>
                  <a:cubicBezTo>
                    <a:pt x="1359" y="855"/>
                    <a:pt x="1422" y="827"/>
                    <a:pt x="1470" y="779"/>
                  </a:cubicBezTo>
                  <a:cubicBezTo>
                    <a:pt x="1507" y="725"/>
                    <a:pt x="1463" y="661"/>
                    <a:pt x="1366" y="633"/>
                  </a:cubicBezTo>
                  <a:lnTo>
                    <a:pt x="1366" y="633"/>
                  </a:lnTo>
                  <a:cubicBezTo>
                    <a:pt x="1388" y="638"/>
                    <a:pt x="1410" y="641"/>
                    <a:pt x="1431" y="641"/>
                  </a:cubicBezTo>
                  <a:cubicBezTo>
                    <a:pt x="1498" y="641"/>
                    <a:pt x="1559" y="614"/>
                    <a:pt x="1600" y="565"/>
                  </a:cubicBezTo>
                  <a:cubicBezTo>
                    <a:pt x="1638" y="500"/>
                    <a:pt x="1591" y="435"/>
                    <a:pt x="1498" y="407"/>
                  </a:cubicBezTo>
                  <a:cubicBezTo>
                    <a:pt x="1438" y="398"/>
                    <a:pt x="1377" y="393"/>
                    <a:pt x="1317" y="393"/>
                  </a:cubicBezTo>
                  <a:cubicBezTo>
                    <a:pt x="1256" y="393"/>
                    <a:pt x="1196" y="398"/>
                    <a:pt x="1135" y="407"/>
                  </a:cubicBezTo>
                  <a:cubicBezTo>
                    <a:pt x="1228" y="379"/>
                    <a:pt x="1312" y="324"/>
                    <a:pt x="1377" y="240"/>
                  </a:cubicBezTo>
                  <a:cubicBezTo>
                    <a:pt x="1414" y="184"/>
                    <a:pt x="1368" y="119"/>
                    <a:pt x="1275" y="91"/>
                  </a:cubicBezTo>
                  <a:cubicBezTo>
                    <a:pt x="1251" y="84"/>
                    <a:pt x="1226" y="80"/>
                    <a:pt x="1203" y="80"/>
                  </a:cubicBezTo>
                  <a:cubicBezTo>
                    <a:pt x="1136" y="80"/>
                    <a:pt x="1074" y="108"/>
                    <a:pt x="1033" y="156"/>
                  </a:cubicBezTo>
                  <a:cubicBezTo>
                    <a:pt x="1070" y="100"/>
                    <a:pt x="1024" y="35"/>
                    <a:pt x="922" y="7"/>
                  </a:cubicBezTo>
                  <a:cubicBezTo>
                    <a:pt x="901" y="3"/>
                    <a:pt x="880" y="1"/>
                    <a:pt x="86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39" name="Google Shape;839;p30"/>
            <p:cNvSpPr/>
            <p:nvPr/>
          </p:nvSpPr>
          <p:spPr>
            <a:xfrm>
              <a:off x="1993662" y="3440036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0" name="Google Shape;840;p30"/>
            <p:cNvSpPr/>
            <p:nvPr/>
          </p:nvSpPr>
          <p:spPr>
            <a:xfrm>
              <a:off x="1993662" y="3354525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1" name="Google Shape;841;p30"/>
            <p:cNvSpPr/>
            <p:nvPr/>
          </p:nvSpPr>
          <p:spPr>
            <a:xfrm>
              <a:off x="2008991" y="3360657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5" y="1433"/>
                    <a:pt x="1125" y="1433"/>
                  </a:cubicBezTo>
                  <a:cubicBezTo>
                    <a:pt x="1646" y="1433"/>
                    <a:pt x="2251" y="1209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2" name="Google Shape;842;p30"/>
            <p:cNvSpPr/>
            <p:nvPr/>
          </p:nvSpPr>
          <p:spPr>
            <a:xfrm>
              <a:off x="2007896" y="336065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707"/>
                  </a:cubicBezTo>
                  <a:cubicBezTo>
                    <a:pt x="1" y="735"/>
                    <a:pt x="1" y="754"/>
                    <a:pt x="10" y="78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1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3" name="Google Shape;843;p30"/>
            <p:cNvSpPr/>
            <p:nvPr/>
          </p:nvSpPr>
          <p:spPr>
            <a:xfrm>
              <a:off x="2046655" y="3396240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39" y="624"/>
                  </a:moveTo>
                  <a:cubicBezTo>
                    <a:pt x="1377" y="633"/>
                    <a:pt x="1405" y="633"/>
                    <a:pt x="1432" y="633"/>
                  </a:cubicBezTo>
                  <a:lnTo>
                    <a:pt x="1414" y="652"/>
                  </a:lnTo>
                  <a:cubicBezTo>
                    <a:pt x="1386" y="643"/>
                    <a:pt x="1367" y="633"/>
                    <a:pt x="1339" y="624"/>
                  </a:cubicBezTo>
                  <a:close/>
                  <a:moveTo>
                    <a:pt x="949" y="689"/>
                  </a:moveTo>
                  <a:lnTo>
                    <a:pt x="958" y="698"/>
                  </a:lnTo>
                  <a:lnTo>
                    <a:pt x="949" y="698"/>
                  </a:lnTo>
                  <a:cubicBezTo>
                    <a:pt x="949" y="698"/>
                    <a:pt x="949" y="689"/>
                    <a:pt x="949" y="689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9"/>
                  </a:cubicBezTo>
                  <a:cubicBezTo>
                    <a:pt x="586" y="224"/>
                    <a:pt x="493" y="168"/>
                    <a:pt x="391" y="140"/>
                  </a:cubicBezTo>
                  <a:cubicBezTo>
                    <a:pt x="375" y="138"/>
                    <a:pt x="358" y="137"/>
                    <a:pt x="342" y="137"/>
                  </a:cubicBezTo>
                  <a:cubicBezTo>
                    <a:pt x="293" y="137"/>
                    <a:pt x="244" y="147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2"/>
                    <a:pt x="252" y="361"/>
                  </a:cubicBezTo>
                  <a:lnTo>
                    <a:pt x="252" y="361"/>
                  </a:lnTo>
                  <a:cubicBezTo>
                    <a:pt x="232" y="356"/>
                    <a:pt x="212" y="354"/>
                    <a:pt x="192" y="354"/>
                  </a:cubicBezTo>
                  <a:cubicBezTo>
                    <a:pt x="149" y="354"/>
                    <a:pt x="107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8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3" y="587"/>
                    <a:pt x="484" y="578"/>
                  </a:cubicBezTo>
                  <a:lnTo>
                    <a:pt x="484" y="578"/>
                  </a:lnTo>
                  <a:cubicBezTo>
                    <a:pt x="409" y="605"/>
                    <a:pt x="344" y="643"/>
                    <a:pt x="289" y="680"/>
                  </a:cubicBezTo>
                  <a:lnTo>
                    <a:pt x="223" y="652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84"/>
                  </a:cubicBezTo>
                  <a:cubicBezTo>
                    <a:pt x="369" y="893"/>
                    <a:pt x="394" y="897"/>
                    <a:pt x="419" y="897"/>
                  </a:cubicBezTo>
                  <a:cubicBezTo>
                    <a:pt x="480" y="897"/>
                    <a:pt x="540" y="872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5" y="949"/>
                    <a:pt x="688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6"/>
                    <a:pt x="930" y="903"/>
                  </a:cubicBezTo>
                  <a:cubicBezTo>
                    <a:pt x="949" y="884"/>
                    <a:pt x="958" y="857"/>
                    <a:pt x="958" y="81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08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4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596"/>
                    <a:pt x="1572" y="559"/>
                  </a:cubicBezTo>
                  <a:cubicBezTo>
                    <a:pt x="1572" y="550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5" y="419"/>
                    <a:pt x="1497" y="419"/>
                    <a:pt x="1479" y="410"/>
                  </a:cubicBezTo>
                  <a:cubicBezTo>
                    <a:pt x="1418" y="396"/>
                    <a:pt x="1358" y="389"/>
                    <a:pt x="1298" y="389"/>
                  </a:cubicBezTo>
                  <a:cubicBezTo>
                    <a:pt x="1237" y="389"/>
                    <a:pt x="1177" y="396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24"/>
                    <a:pt x="1377" y="215"/>
                    <a:pt x="1367" y="196"/>
                  </a:cubicBezTo>
                  <a:lnTo>
                    <a:pt x="1367" y="75"/>
                  </a:lnTo>
                  <a:lnTo>
                    <a:pt x="1330" y="122"/>
                  </a:lnTo>
                  <a:cubicBezTo>
                    <a:pt x="1302" y="103"/>
                    <a:pt x="1274" y="94"/>
                    <a:pt x="1256" y="85"/>
                  </a:cubicBezTo>
                  <a:cubicBezTo>
                    <a:pt x="1234" y="80"/>
                    <a:pt x="1212" y="78"/>
                    <a:pt x="1190" y="78"/>
                  </a:cubicBezTo>
                  <a:cubicBezTo>
                    <a:pt x="1121" y="78"/>
                    <a:pt x="1057" y="102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4" name="Google Shape;844;p30"/>
            <p:cNvSpPr/>
            <p:nvPr/>
          </p:nvSpPr>
          <p:spPr>
            <a:xfrm>
              <a:off x="2044574" y="3382773"/>
              <a:ext cx="179341" cy="108064"/>
            </a:xfrm>
            <a:custGeom>
              <a:avLst/>
              <a:gdLst/>
              <a:ahLst/>
              <a:cxnLst/>
              <a:rect l="l" t="t" r="r" b="b"/>
              <a:pathLst>
                <a:path w="1638" h="987" extrusionOk="0">
                  <a:moveTo>
                    <a:pt x="847" y="0"/>
                  </a:moveTo>
                  <a:cubicBezTo>
                    <a:pt x="787" y="0"/>
                    <a:pt x="728" y="25"/>
                    <a:pt x="689" y="77"/>
                  </a:cubicBezTo>
                  <a:cubicBezTo>
                    <a:pt x="642" y="143"/>
                    <a:pt x="642" y="226"/>
                    <a:pt x="689" y="301"/>
                  </a:cubicBezTo>
                  <a:cubicBezTo>
                    <a:pt x="614" y="226"/>
                    <a:pt x="521" y="170"/>
                    <a:pt x="419" y="152"/>
                  </a:cubicBezTo>
                  <a:cubicBezTo>
                    <a:pt x="392" y="144"/>
                    <a:pt x="365" y="140"/>
                    <a:pt x="339" y="140"/>
                  </a:cubicBezTo>
                  <a:cubicBezTo>
                    <a:pt x="275" y="140"/>
                    <a:pt x="217" y="164"/>
                    <a:pt x="177" y="217"/>
                  </a:cubicBezTo>
                  <a:cubicBezTo>
                    <a:pt x="141" y="271"/>
                    <a:pt x="184" y="335"/>
                    <a:pt x="273" y="364"/>
                  </a:cubicBezTo>
                  <a:lnTo>
                    <a:pt x="273" y="364"/>
                  </a:lnTo>
                  <a:cubicBezTo>
                    <a:pt x="253" y="358"/>
                    <a:pt x="233" y="355"/>
                    <a:pt x="213" y="355"/>
                  </a:cubicBezTo>
                  <a:cubicBezTo>
                    <a:pt x="149" y="355"/>
                    <a:pt x="86" y="383"/>
                    <a:pt x="38" y="431"/>
                  </a:cubicBezTo>
                  <a:cubicBezTo>
                    <a:pt x="1" y="487"/>
                    <a:pt x="47" y="552"/>
                    <a:pt x="150" y="580"/>
                  </a:cubicBezTo>
                  <a:cubicBezTo>
                    <a:pt x="210" y="589"/>
                    <a:pt x="270" y="594"/>
                    <a:pt x="331" y="594"/>
                  </a:cubicBezTo>
                  <a:cubicBezTo>
                    <a:pt x="391" y="594"/>
                    <a:pt x="452" y="589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63"/>
                    <a:pt x="270" y="747"/>
                  </a:cubicBezTo>
                  <a:cubicBezTo>
                    <a:pt x="233" y="803"/>
                    <a:pt x="280" y="868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6" y="879"/>
                    <a:pt x="614" y="831"/>
                  </a:cubicBezTo>
                  <a:lnTo>
                    <a:pt x="614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37" y="984"/>
                    <a:pt x="757" y="986"/>
                    <a:pt x="777" y="986"/>
                  </a:cubicBezTo>
                  <a:cubicBezTo>
                    <a:pt x="843" y="986"/>
                    <a:pt x="909" y="962"/>
                    <a:pt x="959" y="905"/>
                  </a:cubicBezTo>
                  <a:cubicBezTo>
                    <a:pt x="996" y="840"/>
                    <a:pt x="996" y="756"/>
                    <a:pt x="959" y="682"/>
                  </a:cubicBezTo>
                  <a:lnTo>
                    <a:pt x="959" y="682"/>
                  </a:lnTo>
                  <a:cubicBezTo>
                    <a:pt x="1033" y="75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3" y="716"/>
                    <a:pt x="1469" y="658"/>
                    <a:pt x="1387" y="633"/>
                  </a:cubicBezTo>
                  <a:lnTo>
                    <a:pt x="1387" y="633"/>
                  </a:lnTo>
                  <a:cubicBezTo>
                    <a:pt x="1402" y="636"/>
                    <a:pt x="1416" y="637"/>
                    <a:pt x="1431" y="637"/>
                  </a:cubicBezTo>
                  <a:cubicBezTo>
                    <a:pt x="1497" y="637"/>
                    <a:pt x="1559" y="609"/>
                    <a:pt x="1600" y="561"/>
                  </a:cubicBezTo>
                  <a:cubicBezTo>
                    <a:pt x="1637" y="496"/>
                    <a:pt x="1591" y="431"/>
                    <a:pt x="1498" y="412"/>
                  </a:cubicBezTo>
                  <a:cubicBezTo>
                    <a:pt x="1437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2"/>
                  </a:cubicBezTo>
                  <a:cubicBezTo>
                    <a:pt x="1228" y="375"/>
                    <a:pt x="1312" y="319"/>
                    <a:pt x="1377" y="245"/>
                  </a:cubicBezTo>
                  <a:cubicBezTo>
                    <a:pt x="1414" y="180"/>
                    <a:pt x="1368" y="115"/>
                    <a:pt x="1275" y="96"/>
                  </a:cubicBezTo>
                  <a:cubicBezTo>
                    <a:pt x="1250" y="89"/>
                    <a:pt x="1226" y="85"/>
                    <a:pt x="1202" y="85"/>
                  </a:cubicBezTo>
                  <a:cubicBezTo>
                    <a:pt x="1136" y="85"/>
                    <a:pt x="1074" y="113"/>
                    <a:pt x="1033" y="161"/>
                  </a:cubicBezTo>
                  <a:cubicBezTo>
                    <a:pt x="1070" y="96"/>
                    <a:pt x="1024" y="31"/>
                    <a:pt x="921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5" name="Google Shape;845;p30"/>
            <p:cNvSpPr/>
            <p:nvPr/>
          </p:nvSpPr>
          <p:spPr>
            <a:xfrm>
              <a:off x="2228843" y="3547991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82"/>
                    <a:pt x="1266" y="1182"/>
                  </a:cubicBezTo>
                  <a:cubicBezTo>
                    <a:pt x="1851" y="1182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6" name="Google Shape;846;p30"/>
            <p:cNvSpPr/>
            <p:nvPr/>
          </p:nvSpPr>
          <p:spPr>
            <a:xfrm>
              <a:off x="2228843" y="3462481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24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7" name="Google Shape;847;p30"/>
            <p:cNvSpPr/>
            <p:nvPr/>
          </p:nvSpPr>
          <p:spPr>
            <a:xfrm>
              <a:off x="2244171" y="3468612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3" y="0"/>
                    <a:pt x="0" y="214"/>
                    <a:pt x="0" y="707"/>
                  </a:cubicBezTo>
                  <a:cubicBezTo>
                    <a:pt x="0" y="1200"/>
                    <a:pt x="596" y="1432"/>
                    <a:pt x="1116" y="1432"/>
                  </a:cubicBezTo>
                  <a:cubicBezTo>
                    <a:pt x="1646" y="1432"/>
                    <a:pt x="2251" y="1209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8" name="Google Shape;848;p30"/>
            <p:cNvSpPr/>
            <p:nvPr/>
          </p:nvSpPr>
          <p:spPr>
            <a:xfrm>
              <a:off x="2243186" y="3468612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14"/>
                    <a:pt x="0" y="707"/>
                  </a:cubicBezTo>
                  <a:lnTo>
                    <a:pt x="0" y="781"/>
                  </a:ln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0" y="781"/>
                  </a:cubicBezTo>
                  <a:cubicBezTo>
                    <a:pt x="2260" y="763"/>
                    <a:pt x="2260" y="735"/>
                    <a:pt x="2250" y="707"/>
                  </a:cubicBezTo>
                  <a:cubicBezTo>
                    <a:pt x="2250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49" name="Google Shape;849;p30"/>
            <p:cNvSpPr/>
            <p:nvPr/>
          </p:nvSpPr>
          <p:spPr>
            <a:xfrm>
              <a:off x="2281835" y="350342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cubicBezTo>
                    <a:pt x="1367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7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90" y="144"/>
                    <a:pt x="238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3"/>
                    <a:pt x="183" y="348"/>
                    <a:pt x="244" y="368"/>
                  </a:cubicBezTo>
                  <a:lnTo>
                    <a:pt x="244" y="368"/>
                  </a:lnTo>
                  <a:cubicBezTo>
                    <a:pt x="226" y="363"/>
                    <a:pt x="207" y="361"/>
                    <a:pt x="187" y="361"/>
                  </a:cubicBezTo>
                  <a:cubicBezTo>
                    <a:pt x="145" y="361"/>
                    <a:pt x="102" y="371"/>
                    <a:pt x="6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4"/>
                  </a:cubicBezTo>
                  <a:cubicBezTo>
                    <a:pt x="182" y="594"/>
                    <a:pt x="242" y="598"/>
                    <a:pt x="303" y="598"/>
                  </a:cubicBezTo>
                  <a:cubicBezTo>
                    <a:pt x="363" y="598"/>
                    <a:pt x="424" y="594"/>
                    <a:pt x="484" y="584"/>
                  </a:cubicBezTo>
                  <a:lnTo>
                    <a:pt x="484" y="584"/>
                  </a:lnTo>
                  <a:cubicBezTo>
                    <a:pt x="410" y="603"/>
                    <a:pt x="345" y="640"/>
                    <a:pt x="289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45" y="891"/>
                  </a:cubicBezTo>
                  <a:cubicBezTo>
                    <a:pt x="369" y="899"/>
                    <a:pt x="394" y="903"/>
                    <a:pt x="419" y="903"/>
                  </a:cubicBezTo>
                  <a:cubicBezTo>
                    <a:pt x="479" y="903"/>
                    <a:pt x="537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89" y="975"/>
                  </a:cubicBezTo>
                  <a:cubicBezTo>
                    <a:pt x="713" y="983"/>
                    <a:pt x="738" y="987"/>
                    <a:pt x="763" y="987"/>
                  </a:cubicBezTo>
                  <a:cubicBezTo>
                    <a:pt x="824" y="987"/>
                    <a:pt x="884" y="962"/>
                    <a:pt x="930" y="910"/>
                  </a:cubicBezTo>
                  <a:cubicBezTo>
                    <a:pt x="940" y="891"/>
                    <a:pt x="949" y="863"/>
                    <a:pt x="958" y="826"/>
                  </a:cubicBezTo>
                  <a:cubicBezTo>
                    <a:pt x="958" y="817"/>
                    <a:pt x="958" y="807"/>
                    <a:pt x="958" y="798"/>
                  </a:cubicBezTo>
                  <a:lnTo>
                    <a:pt x="958" y="714"/>
                  </a:lnTo>
                  <a:cubicBezTo>
                    <a:pt x="1023" y="780"/>
                    <a:pt x="1107" y="826"/>
                    <a:pt x="1200" y="845"/>
                  </a:cubicBezTo>
                  <a:cubicBezTo>
                    <a:pt x="1222" y="852"/>
                    <a:pt x="1244" y="855"/>
                    <a:pt x="1267" y="855"/>
                  </a:cubicBezTo>
                  <a:cubicBezTo>
                    <a:pt x="1330" y="855"/>
                    <a:pt x="1394" y="828"/>
                    <a:pt x="1442" y="780"/>
                  </a:cubicBezTo>
                  <a:cubicBezTo>
                    <a:pt x="1442" y="770"/>
                    <a:pt x="1451" y="752"/>
                    <a:pt x="1451" y="733"/>
                  </a:cubicBezTo>
                  <a:lnTo>
                    <a:pt x="1451" y="640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26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09" y="389"/>
                    <a:pt x="1293" y="324"/>
                    <a:pt x="1358" y="249"/>
                  </a:cubicBezTo>
                  <a:cubicBezTo>
                    <a:pt x="1367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6" y="87"/>
                    <a:pt x="1205" y="85"/>
                    <a:pt x="1185" y="85"/>
                  </a:cubicBezTo>
                  <a:cubicBezTo>
                    <a:pt x="1120" y="85"/>
                    <a:pt x="1056" y="107"/>
                    <a:pt x="1014" y="156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0" name="Google Shape;850;p30"/>
            <p:cNvSpPr/>
            <p:nvPr/>
          </p:nvSpPr>
          <p:spPr>
            <a:xfrm>
              <a:off x="2279755" y="3489853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38" y="1"/>
                  </a:moveTo>
                  <a:cubicBezTo>
                    <a:pt x="696" y="1"/>
                    <a:pt x="586" y="168"/>
                    <a:pt x="680" y="308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6" y="151"/>
                    <a:pt x="360" y="147"/>
                    <a:pt x="335" y="147"/>
                  </a:cubicBezTo>
                  <a:cubicBezTo>
                    <a:pt x="274" y="147"/>
                    <a:pt x="214" y="172"/>
                    <a:pt x="168" y="225"/>
                  </a:cubicBezTo>
                  <a:cubicBezTo>
                    <a:pt x="132" y="279"/>
                    <a:pt x="175" y="342"/>
                    <a:pt x="272" y="371"/>
                  </a:cubicBezTo>
                  <a:lnTo>
                    <a:pt x="272" y="371"/>
                  </a:lnTo>
                  <a:cubicBezTo>
                    <a:pt x="248" y="365"/>
                    <a:pt x="223" y="361"/>
                    <a:pt x="199" y="361"/>
                  </a:cubicBezTo>
                  <a:cubicBezTo>
                    <a:pt x="136" y="361"/>
                    <a:pt x="78" y="386"/>
                    <a:pt x="38" y="439"/>
                  </a:cubicBezTo>
                  <a:cubicBezTo>
                    <a:pt x="1" y="494"/>
                    <a:pt x="47" y="559"/>
                    <a:pt x="140" y="587"/>
                  </a:cubicBezTo>
                  <a:cubicBezTo>
                    <a:pt x="201" y="597"/>
                    <a:pt x="261" y="601"/>
                    <a:pt x="322" y="601"/>
                  </a:cubicBezTo>
                  <a:cubicBezTo>
                    <a:pt x="382" y="601"/>
                    <a:pt x="443" y="597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45"/>
                  </a:cubicBezTo>
                  <a:cubicBezTo>
                    <a:pt x="224" y="811"/>
                    <a:pt x="271" y="876"/>
                    <a:pt x="373" y="894"/>
                  </a:cubicBezTo>
                  <a:cubicBezTo>
                    <a:pt x="397" y="902"/>
                    <a:pt x="422" y="907"/>
                    <a:pt x="447" y="907"/>
                  </a:cubicBezTo>
                  <a:cubicBezTo>
                    <a:pt x="508" y="907"/>
                    <a:pt x="566" y="882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5" y="959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3" y="997"/>
                    <a:pt x="1052" y="830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3" y="859"/>
                    <a:pt x="1295" y="859"/>
                  </a:cubicBezTo>
                  <a:cubicBezTo>
                    <a:pt x="1359" y="859"/>
                    <a:pt x="1422" y="831"/>
                    <a:pt x="1470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3" y="639"/>
                    <a:pt x="1402" y="641"/>
                    <a:pt x="1421" y="641"/>
                  </a:cubicBezTo>
                  <a:cubicBezTo>
                    <a:pt x="1486" y="641"/>
                    <a:pt x="1551" y="618"/>
                    <a:pt x="1600" y="569"/>
                  </a:cubicBezTo>
                  <a:cubicBezTo>
                    <a:pt x="1638" y="504"/>
                    <a:pt x="1591" y="439"/>
                    <a:pt x="1498" y="420"/>
                  </a:cubicBezTo>
                  <a:cubicBezTo>
                    <a:pt x="1438" y="406"/>
                    <a:pt x="1375" y="399"/>
                    <a:pt x="1312" y="399"/>
                  </a:cubicBezTo>
                  <a:cubicBezTo>
                    <a:pt x="1249" y="399"/>
                    <a:pt x="1187" y="406"/>
                    <a:pt x="1126" y="420"/>
                  </a:cubicBezTo>
                  <a:cubicBezTo>
                    <a:pt x="1228" y="383"/>
                    <a:pt x="1312" y="327"/>
                    <a:pt x="1377" y="253"/>
                  </a:cubicBezTo>
                  <a:cubicBezTo>
                    <a:pt x="1414" y="187"/>
                    <a:pt x="1368" y="122"/>
                    <a:pt x="1266" y="104"/>
                  </a:cubicBezTo>
                  <a:cubicBezTo>
                    <a:pt x="1241" y="96"/>
                    <a:pt x="1216" y="91"/>
                    <a:pt x="1191" y="91"/>
                  </a:cubicBezTo>
                  <a:cubicBezTo>
                    <a:pt x="1131" y="91"/>
                    <a:pt x="1073" y="116"/>
                    <a:pt x="1033" y="169"/>
                  </a:cubicBezTo>
                  <a:cubicBezTo>
                    <a:pt x="1070" y="104"/>
                    <a:pt x="1014" y="39"/>
                    <a:pt x="921" y="20"/>
                  </a:cubicBezTo>
                  <a:cubicBezTo>
                    <a:pt x="893" y="7"/>
                    <a:pt x="865" y="1"/>
                    <a:pt x="838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1" name="Google Shape;851;p30"/>
            <p:cNvSpPr/>
            <p:nvPr/>
          </p:nvSpPr>
          <p:spPr>
            <a:xfrm>
              <a:off x="2405994" y="366306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1" y="1181"/>
                    <a:pt x="1256" y="1181"/>
                  </a:cubicBezTo>
                  <a:cubicBezTo>
                    <a:pt x="1852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2" name="Google Shape;852;p30"/>
            <p:cNvSpPr/>
            <p:nvPr/>
          </p:nvSpPr>
          <p:spPr>
            <a:xfrm>
              <a:off x="2405994" y="357645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61" y="1610"/>
                    <a:pt x="1256" y="1610"/>
                  </a:cubicBezTo>
                  <a:cubicBezTo>
                    <a:pt x="1852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3" name="Google Shape;853;p30"/>
            <p:cNvSpPr/>
            <p:nvPr/>
          </p:nvSpPr>
          <p:spPr>
            <a:xfrm>
              <a:off x="2421323" y="3583684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4" name="Google Shape;854;p30"/>
            <p:cNvSpPr/>
            <p:nvPr/>
          </p:nvSpPr>
          <p:spPr>
            <a:xfrm>
              <a:off x="2420337" y="3583684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5" name="Google Shape;855;p30"/>
            <p:cNvSpPr/>
            <p:nvPr/>
          </p:nvSpPr>
          <p:spPr>
            <a:xfrm>
              <a:off x="2458987" y="361828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58" y="698"/>
                  </a:lnTo>
                  <a:lnTo>
                    <a:pt x="940" y="707"/>
                  </a:lnTo>
                  <a:lnTo>
                    <a:pt x="940" y="688"/>
                  </a:lnTo>
                  <a:close/>
                  <a:moveTo>
                    <a:pt x="829" y="0"/>
                  </a:moveTo>
                  <a:cubicBezTo>
                    <a:pt x="781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2" y="363"/>
                  </a:cubicBezTo>
                  <a:cubicBezTo>
                    <a:pt x="228" y="359"/>
                    <a:pt x="204" y="357"/>
                    <a:pt x="181" y="357"/>
                  </a:cubicBezTo>
                  <a:cubicBezTo>
                    <a:pt x="140" y="357"/>
                    <a:pt x="101" y="364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12" y="577"/>
                  </a:cubicBezTo>
                  <a:cubicBezTo>
                    <a:pt x="173" y="591"/>
                    <a:pt x="235" y="598"/>
                    <a:pt x="297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61" y="874"/>
                    <a:pt x="335" y="893"/>
                  </a:cubicBezTo>
                  <a:cubicBezTo>
                    <a:pt x="360" y="900"/>
                    <a:pt x="384" y="904"/>
                    <a:pt x="408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5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7"/>
                  </a:lnTo>
                  <a:cubicBezTo>
                    <a:pt x="1023" y="772"/>
                    <a:pt x="1107" y="819"/>
                    <a:pt x="1191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44" y="605"/>
                    <a:pt x="1572" y="558"/>
                  </a:cubicBezTo>
                  <a:cubicBezTo>
                    <a:pt x="1581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3" y="395"/>
                  </a:cubicBezTo>
                  <a:cubicBezTo>
                    <a:pt x="1230" y="395"/>
                    <a:pt x="1168" y="400"/>
                    <a:pt x="1107" y="40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2" y="112"/>
                    <a:pt x="1275" y="103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6" y="82"/>
                    <a:pt x="1053" y="110"/>
                    <a:pt x="1005" y="158"/>
                  </a:cubicBezTo>
                  <a:cubicBezTo>
                    <a:pt x="1042" y="93"/>
                    <a:pt x="996" y="28"/>
                    <a:pt x="903" y="10"/>
                  </a:cubicBezTo>
                  <a:cubicBezTo>
                    <a:pt x="878" y="3"/>
                    <a:pt x="853" y="0"/>
                    <a:pt x="829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6" name="Google Shape;856;p30"/>
            <p:cNvSpPr/>
            <p:nvPr/>
          </p:nvSpPr>
          <p:spPr>
            <a:xfrm>
              <a:off x="2456906" y="3604815"/>
              <a:ext cx="179341" cy="108393"/>
            </a:xfrm>
            <a:custGeom>
              <a:avLst/>
              <a:gdLst/>
              <a:ahLst/>
              <a:cxnLst/>
              <a:rect l="l" t="t" r="r" b="b"/>
              <a:pathLst>
                <a:path w="1638" h="990" extrusionOk="0">
                  <a:moveTo>
                    <a:pt x="855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9" y="168"/>
                    <a:pt x="178" y="216"/>
                  </a:cubicBezTo>
                  <a:cubicBezTo>
                    <a:pt x="144" y="266"/>
                    <a:pt x="171" y="331"/>
                    <a:pt x="250" y="357"/>
                  </a:cubicBezTo>
                  <a:lnTo>
                    <a:pt x="250" y="357"/>
                  </a:lnTo>
                  <a:cubicBezTo>
                    <a:pt x="238" y="355"/>
                    <a:pt x="225" y="354"/>
                    <a:pt x="213" y="354"/>
                  </a:cubicBezTo>
                  <a:cubicBezTo>
                    <a:pt x="149" y="354"/>
                    <a:pt x="86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73" y="895"/>
                  </a:cubicBezTo>
                  <a:cubicBezTo>
                    <a:pt x="395" y="902"/>
                    <a:pt x="417" y="906"/>
                    <a:pt x="440" y="906"/>
                  </a:cubicBezTo>
                  <a:cubicBezTo>
                    <a:pt x="503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24" y="951"/>
                    <a:pt x="717" y="979"/>
                  </a:cubicBezTo>
                  <a:cubicBezTo>
                    <a:pt x="739" y="986"/>
                    <a:pt x="761" y="990"/>
                    <a:pt x="784" y="990"/>
                  </a:cubicBezTo>
                  <a:cubicBezTo>
                    <a:pt x="847" y="990"/>
                    <a:pt x="911" y="962"/>
                    <a:pt x="959" y="914"/>
                  </a:cubicBezTo>
                  <a:cubicBezTo>
                    <a:pt x="996" y="839"/>
                    <a:pt x="996" y="756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11"/>
                    <a:pt x="1228" y="839"/>
                  </a:cubicBezTo>
                  <a:cubicBezTo>
                    <a:pt x="1250" y="847"/>
                    <a:pt x="1273" y="850"/>
                    <a:pt x="1295" y="850"/>
                  </a:cubicBezTo>
                  <a:cubicBezTo>
                    <a:pt x="1358" y="850"/>
                    <a:pt x="1420" y="822"/>
                    <a:pt x="1461" y="774"/>
                  </a:cubicBezTo>
                  <a:cubicBezTo>
                    <a:pt x="1497" y="720"/>
                    <a:pt x="1454" y="657"/>
                    <a:pt x="1366" y="628"/>
                  </a:cubicBezTo>
                  <a:lnTo>
                    <a:pt x="1366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5" y="391"/>
                    <a:pt x="1312" y="391"/>
                  </a:cubicBezTo>
                  <a:cubicBezTo>
                    <a:pt x="1249" y="391"/>
                    <a:pt x="1187" y="398"/>
                    <a:pt x="1126" y="411"/>
                  </a:cubicBezTo>
                  <a:cubicBezTo>
                    <a:pt x="1228" y="384"/>
                    <a:pt x="1312" y="328"/>
                    <a:pt x="1377" y="244"/>
                  </a:cubicBezTo>
                  <a:cubicBezTo>
                    <a:pt x="1414" y="188"/>
                    <a:pt x="1368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900" y="4"/>
                    <a:pt x="877" y="1"/>
                    <a:pt x="8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7" name="Google Shape;857;p30"/>
            <p:cNvSpPr/>
            <p:nvPr/>
          </p:nvSpPr>
          <p:spPr>
            <a:xfrm>
              <a:off x="2102603" y="3150877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8" name="Google Shape;858;p30"/>
            <p:cNvSpPr/>
            <p:nvPr/>
          </p:nvSpPr>
          <p:spPr>
            <a:xfrm>
              <a:off x="2102603" y="306438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59" name="Google Shape;859;p30"/>
            <p:cNvSpPr/>
            <p:nvPr/>
          </p:nvSpPr>
          <p:spPr>
            <a:xfrm>
              <a:off x="2117931" y="30714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0" name="Google Shape;860;p30"/>
            <p:cNvSpPr/>
            <p:nvPr/>
          </p:nvSpPr>
          <p:spPr>
            <a:xfrm>
              <a:off x="2117931" y="3071498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7"/>
                  </a:cubicBezTo>
                  <a:cubicBezTo>
                    <a:pt x="0" y="726"/>
                    <a:pt x="0" y="754"/>
                    <a:pt x="0" y="782"/>
                  </a:cubicBezTo>
                  <a:cubicBezTo>
                    <a:pt x="56" y="335"/>
                    <a:pt x="651" y="149"/>
                    <a:pt x="1116" y="149"/>
                  </a:cubicBezTo>
                  <a:cubicBezTo>
                    <a:pt x="1600" y="149"/>
                    <a:pt x="2186" y="335"/>
                    <a:pt x="224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1" name="Google Shape;861;p30"/>
            <p:cNvSpPr/>
            <p:nvPr/>
          </p:nvSpPr>
          <p:spPr>
            <a:xfrm>
              <a:off x="2155595" y="310609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3"/>
                  </a:moveTo>
                  <a:lnTo>
                    <a:pt x="1339" y="633"/>
                  </a:lnTo>
                  <a:cubicBezTo>
                    <a:pt x="1358" y="633"/>
                    <a:pt x="1381" y="637"/>
                    <a:pt x="1402" y="637"/>
                  </a:cubicBezTo>
                  <a:cubicBezTo>
                    <a:pt x="1413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3" y="1"/>
                    <a:pt x="736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7"/>
                  </a:cubicBezTo>
                  <a:lnTo>
                    <a:pt x="140" y="131"/>
                  </a:lnTo>
                  <a:lnTo>
                    <a:pt x="140" y="252"/>
                  </a:lnTo>
                  <a:cubicBezTo>
                    <a:pt x="140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47" y="559"/>
                    <a:pt x="112" y="577"/>
                  </a:cubicBezTo>
                  <a:cubicBezTo>
                    <a:pt x="172" y="591"/>
                    <a:pt x="235" y="598"/>
                    <a:pt x="297" y="598"/>
                  </a:cubicBezTo>
                  <a:cubicBezTo>
                    <a:pt x="358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26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4" y="858"/>
                    <a:pt x="1267" y="858"/>
                  </a:cubicBezTo>
                  <a:cubicBezTo>
                    <a:pt x="1330" y="858"/>
                    <a:pt x="1391" y="830"/>
                    <a:pt x="1432" y="782"/>
                  </a:cubicBezTo>
                  <a:cubicBezTo>
                    <a:pt x="1442" y="773"/>
                    <a:pt x="1451" y="754"/>
                    <a:pt x="1451" y="745"/>
                  </a:cubicBezTo>
                  <a:lnTo>
                    <a:pt x="1451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9"/>
                    <a:pt x="1581" y="549"/>
                    <a:pt x="1581" y="540"/>
                  </a:cubicBezTo>
                  <a:lnTo>
                    <a:pt x="1581" y="41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8" y="405"/>
                    <a:pt x="1356" y="398"/>
                    <a:pt x="1293" y="398"/>
                  </a:cubicBezTo>
                  <a:cubicBezTo>
                    <a:pt x="1230" y="398"/>
                    <a:pt x="1167" y="405"/>
                    <a:pt x="1107" y="419"/>
                  </a:cubicBezTo>
                  <a:cubicBezTo>
                    <a:pt x="1209" y="382"/>
                    <a:pt x="1293" y="326"/>
                    <a:pt x="1358" y="252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4"/>
                  </a:lnTo>
                  <a:lnTo>
                    <a:pt x="1321" y="122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9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2" name="Google Shape;862;p30"/>
            <p:cNvSpPr/>
            <p:nvPr/>
          </p:nvSpPr>
          <p:spPr>
            <a:xfrm>
              <a:off x="2153515" y="309273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1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51"/>
                  </a:cubicBezTo>
                  <a:cubicBezTo>
                    <a:pt x="388" y="143"/>
                    <a:pt x="366" y="140"/>
                    <a:pt x="343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8"/>
                  </a:cubicBezTo>
                  <a:lnTo>
                    <a:pt x="253" y="358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30"/>
                  </a:cubicBezTo>
                  <a:cubicBezTo>
                    <a:pt x="1" y="495"/>
                    <a:pt x="47" y="560"/>
                    <a:pt x="140" y="578"/>
                  </a:cubicBezTo>
                  <a:cubicBezTo>
                    <a:pt x="201" y="592"/>
                    <a:pt x="261" y="599"/>
                    <a:pt x="322" y="599"/>
                  </a:cubicBezTo>
                  <a:cubicBezTo>
                    <a:pt x="382" y="599"/>
                    <a:pt x="442" y="592"/>
                    <a:pt x="503" y="578"/>
                  </a:cubicBezTo>
                  <a:lnTo>
                    <a:pt x="503" y="578"/>
                  </a:lnTo>
                  <a:cubicBezTo>
                    <a:pt x="410" y="616"/>
                    <a:pt x="326" y="671"/>
                    <a:pt x="261" y="746"/>
                  </a:cubicBezTo>
                  <a:cubicBezTo>
                    <a:pt x="224" y="811"/>
                    <a:pt x="270" y="876"/>
                    <a:pt x="373" y="895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8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60"/>
                    <a:pt x="717" y="978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3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66" y="627"/>
                  </a:cubicBezTo>
                  <a:lnTo>
                    <a:pt x="1366" y="627"/>
                  </a:lnTo>
                  <a:cubicBezTo>
                    <a:pt x="1387" y="633"/>
                    <a:pt x="1409" y="636"/>
                    <a:pt x="1431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2" y="397"/>
                  </a:cubicBezTo>
                  <a:cubicBezTo>
                    <a:pt x="1249" y="397"/>
                    <a:pt x="1186" y="402"/>
                    <a:pt x="1126" y="411"/>
                  </a:cubicBezTo>
                  <a:cubicBezTo>
                    <a:pt x="1228" y="383"/>
                    <a:pt x="1312" y="327"/>
                    <a:pt x="1377" y="244"/>
                  </a:cubicBezTo>
                  <a:cubicBezTo>
                    <a:pt x="1414" y="188"/>
                    <a:pt x="136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3" name="Google Shape;863;p30"/>
            <p:cNvSpPr/>
            <p:nvPr/>
          </p:nvSpPr>
          <p:spPr>
            <a:xfrm>
              <a:off x="2316433" y="33677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0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4" name="Google Shape;864;p30"/>
            <p:cNvSpPr/>
            <p:nvPr/>
          </p:nvSpPr>
          <p:spPr>
            <a:xfrm>
              <a:off x="2316433" y="3281278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3"/>
                    <a:pt x="1" y="800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800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5" name="Google Shape;865;p30"/>
            <p:cNvSpPr/>
            <p:nvPr/>
          </p:nvSpPr>
          <p:spPr>
            <a:xfrm>
              <a:off x="2331761" y="328839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6" name="Google Shape;866;p30"/>
            <p:cNvSpPr/>
            <p:nvPr/>
          </p:nvSpPr>
          <p:spPr>
            <a:xfrm>
              <a:off x="2330667" y="328839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0"/>
                  </a:moveTo>
                  <a:cubicBezTo>
                    <a:pt x="615" y="0"/>
                    <a:pt x="10" y="214"/>
                    <a:pt x="10" y="698"/>
                  </a:cubicBezTo>
                  <a:cubicBezTo>
                    <a:pt x="1" y="726"/>
                    <a:pt x="1" y="753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35"/>
                    <a:pt x="2261" y="781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2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7" name="Google Shape;867;p30"/>
            <p:cNvSpPr/>
            <p:nvPr/>
          </p:nvSpPr>
          <p:spPr>
            <a:xfrm>
              <a:off x="2369425" y="332321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39" y="631"/>
                  </a:moveTo>
                  <a:lnTo>
                    <a:pt x="1339" y="631"/>
                  </a:lnTo>
                  <a:cubicBezTo>
                    <a:pt x="1376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86" y="649"/>
                    <a:pt x="1367" y="640"/>
                    <a:pt x="1339" y="631"/>
                  </a:cubicBezTo>
                  <a:close/>
                  <a:moveTo>
                    <a:pt x="939" y="696"/>
                  </a:moveTo>
                  <a:lnTo>
                    <a:pt x="949" y="705"/>
                  </a:lnTo>
                  <a:cubicBezTo>
                    <a:pt x="939" y="705"/>
                    <a:pt x="939" y="696"/>
                    <a:pt x="939" y="696"/>
                  </a:cubicBezTo>
                  <a:close/>
                  <a:moveTo>
                    <a:pt x="848" y="0"/>
                  </a:moveTo>
                  <a:cubicBezTo>
                    <a:pt x="798" y="0"/>
                    <a:pt x="745" y="18"/>
                    <a:pt x="698" y="45"/>
                  </a:cubicBezTo>
                  <a:lnTo>
                    <a:pt x="633" y="54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0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4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5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4" y="350"/>
                    <a:pt x="256" y="360"/>
                  </a:cubicBezTo>
                  <a:lnTo>
                    <a:pt x="256" y="360"/>
                  </a:lnTo>
                  <a:cubicBezTo>
                    <a:pt x="241" y="359"/>
                    <a:pt x="227" y="358"/>
                    <a:pt x="212" y="358"/>
                  </a:cubicBezTo>
                  <a:cubicBezTo>
                    <a:pt x="163" y="358"/>
                    <a:pt x="114" y="368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75"/>
                  </a:cubicBezTo>
                  <a:cubicBezTo>
                    <a:pt x="182" y="589"/>
                    <a:pt x="242" y="596"/>
                    <a:pt x="302" y="596"/>
                  </a:cubicBezTo>
                  <a:cubicBezTo>
                    <a:pt x="363" y="596"/>
                    <a:pt x="423" y="589"/>
                    <a:pt x="484" y="575"/>
                  </a:cubicBezTo>
                  <a:lnTo>
                    <a:pt x="484" y="575"/>
                  </a:lnTo>
                  <a:cubicBezTo>
                    <a:pt x="409" y="603"/>
                    <a:pt x="344" y="640"/>
                    <a:pt x="288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6" y="898"/>
                    <a:pt x="389" y="902"/>
                    <a:pt x="411" y="902"/>
                  </a:cubicBezTo>
                  <a:cubicBezTo>
                    <a:pt x="475" y="902"/>
                    <a:pt x="538" y="874"/>
                    <a:pt x="586" y="826"/>
                  </a:cubicBezTo>
                  <a:lnTo>
                    <a:pt x="586" y="826"/>
                  </a:lnTo>
                  <a:cubicBezTo>
                    <a:pt x="549" y="882"/>
                    <a:pt x="595" y="956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82"/>
                    <a:pt x="958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3" y="770"/>
                    <a:pt x="1107" y="817"/>
                    <a:pt x="1200" y="845"/>
                  </a:cubicBezTo>
                  <a:cubicBezTo>
                    <a:pt x="1220" y="849"/>
                    <a:pt x="1241" y="851"/>
                    <a:pt x="1262" y="851"/>
                  </a:cubicBezTo>
                  <a:cubicBezTo>
                    <a:pt x="1327" y="851"/>
                    <a:pt x="1392" y="829"/>
                    <a:pt x="1442" y="780"/>
                  </a:cubicBezTo>
                  <a:cubicBezTo>
                    <a:pt x="1451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7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44" y="445"/>
                  </a:lnTo>
                  <a:cubicBezTo>
                    <a:pt x="1525" y="426"/>
                    <a:pt x="1497" y="417"/>
                    <a:pt x="1479" y="417"/>
                  </a:cubicBezTo>
                  <a:cubicBezTo>
                    <a:pt x="1418" y="403"/>
                    <a:pt x="1358" y="396"/>
                    <a:pt x="1297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24"/>
                    <a:pt x="1358" y="250"/>
                  </a:cubicBezTo>
                  <a:cubicBezTo>
                    <a:pt x="1367" y="231"/>
                    <a:pt x="1376" y="21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1"/>
                  </a:cubicBezTo>
                  <a:cubicBezTo>
                    <a:pt x="1233" y="87"/>
                    <a:pt x="1210" y="85"/>
                    <a:pt x="1188" y="85"/>
                  </a:cubicBezTo>
                  <a:cubicBezTo>
                    <a:pt x="1120" y="85"/>
                    <a:pt x="1056" y="107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0"/>
                    <a:pt x="84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8" name="Google Shape;868;p30"/>
            <p:cNvSpPr/>
            <p:nvPr/>
          </p:nvSpPr>
          <p:spPr>
            <a:xfrm>
              <a:off x="2367345" y="3309088"/>
              <a:ext cx="180326" cy="109816"/>
            </a:xfrm>
            <a:custGeom>
              <a:avLst/>
              <a:gdLst/>
              <a:ahLst/>
              <a:cxnLst/>
              <a:rect l="l" t="t" r="r" b="b"/>
              <a:pathLst>
                <a:path w="1647" h="1003" extrusionOk="0">
                  <a:moveTo>
                    <a:pt x="845" y="0"/>
                  </a:moveTo>
                  <a:cubicBezTo>
                    <a:pt x="699" y="0"/>
                    <a:pt x="584" y="170"/>
                    <a:pt x="679" y="313"/>
                  </a:cubicBezTo>
                  <a:cubicBezTo>
                    <a:pt x="605" y="239"/>
                    <a:pt x="512" y="183"/>
                    <a:pt x="410" y="155"/>
                  </a:cubicBezTo>
                  <a:cubicBezTo>
                    <a:pt x="389" y="151"/>
                    <a:pt x="369" y="148"/>
                    <a:pt x="348" y="148"/>
                  </a:cubicBezTo>
                  <a:cubicBezTo>
                    <a:pt x="283" y="148"/>
                    <a:pt x="220" y="171"/>
                    <a:pt x="177" y="220"/>
                  </a:cubicBezTo>
                  <a:cubicBezTo>
                    <a:pt x="141" y="284"/>
                    <a:pt x="184" y="347"/>
                    <a:pt x="272" y="376"/>
                  </a:cubicBezTo>
                  <a:lnTo>
                    <a:pt x="272" y="376"/>
                  </a:lnTo>
                  <a:cubicBezTo>
                    <a:pt x="250" y="370"/>
                    <a:pt x="227" y="366"/>
                    <a:pt x="205" y="366"/>
                  </a:cubicBezTo>
                  <a:cubicBezTo>
                    <a:pt x="144" y="366"/>
                    <a:pt x="84" y="391"/>
                    <a:pt x="38" y="444"/>
                  </a:cubicBezTo>
                  <a:cubicBezTo>
                    <a:pt x="1" y="499"/>
                    <a:pt x="47" y="564"/>
                    <a:pt x="149" y="592"/>
                  </a:cubicBezTo>
                  <a:cubicBezTo>
                    <a:pt x="205" y="602"/>
                    <a:pt x="266" y="606"/>
                    <a:pt x="327" y="606"/>
                  </a:cubicBezTo>
                  <a:cubicBezTo>
                    <a:pt x="389" y="606"/>
                    <a:pt x="452" y="602"/>
                    <a:pt x="512" y="592"/>
                  </a:cubicBezTo>
                  <a:lnTo>
                    <a:pt x="512" y="592"/>
                  </a:lnTo>
                  <a:cubicBezTo>
                    <a:pt x="410" y="620"/>
                    <a:pt x="326" y="676"/>
                    <a:pt x="261" y="750"/>
                  </a:cubicBezTo>
                  <a:cubicBezTo>
                    <a:pt x="224" y="816"/>
                    <a:pt x="280" y="881"/>
                    <a:pt x="373" y="899"/>
                  </a:cubicBezTo>
                  <a:cubicBezTo>
                    <a:pt x="397" y="907"/>
                    <a:pt x="422" y="912"/>
                    <a:pt x="447" y="912"/>
                  </a:cubicBezTo>
                  <a:cubicBezTo>
                    <a:pt x="508" y="912"/>
                    <a:pt x="568" y="887"/>
                    <a:pt x="614" y="834"/>
                  </a:cubicBezTo>
                  <a:lnTo>
                    <a:pt x="614" y="834"/>
                  </a:lnTo>
                  <a:cubicBezTo>
                    <a:pt x="577" y="899"/>
                    <a:pt x="624" y="964"/>
                    <a:pt x="717" y="983"/>
                  </a:cubicBezTo>
                  <a:cubicBezTo>
                    <a:pt x="745" y="996"/>
                    <a:pt x="773" y="1002"/>
                    <a:pt x="800" y="1002"/>
                  </a:cubicBezTo>
                  <a:cubicBezTo>
                    <a:pt x="942" y="1002"/>
                    <a:pt x="1052" y="835"/>
                    <a:pt x="958" y="695"/>
                  </a:cubicBezTo>
                  <a:lnTo>
                    <a:pt x="958" y="695"/>
                  </a:lnTo>
                  <a:cubicBezTo>
                    <a:pt x="1033" y="769"/>
                    <a:pt x="1126" y="825"/>
                    <a:pt x="1228" y="853"/>
                  </a:cubicBezTo>
                  <a:cubicBezTo>
                    <a:pt x="1248" y="857"/>
                    <a:pt x="1268" y="859"/>
                    <a:pt x="1288" y="859"/>
                  </a:cubicBezTo>
                  <a:cubicBezTo>
                    <a:pt x="1354" y="859"/>
                    <a:pt x="1420" y="835"/>
                    <a:pt x="1470" y="778"/>
                  </a:cubicBezTo>
                  <a:cubicBezTo>
                    <a:pt x="1506" y="724"/>
                    <a:pt x="1463" y="661"/>
                    <a:pt x="1366" y="632"/>
                  </a:cubicBezTo>
                  <a:lnTo>
                    <a:pt x="1366" y="632"/>
                  </a:lnTo>
                  <a:cubicBezTo>
                    <a:pt x="1391" y="638"/>
                    <a:pt x="1415" y="642"/>
                    <a:pt x="1439" y="642"/>
                  </a:cubicBezTo>
                  <a:cubicBezTo>
                    <a:pt x="1502" y="642"/>
                    <a:pt x="1561" y="617"/>
                    <a:pt x="1600" y="564"/>
                  </a:cubicBezTo>
                  <a:cubicBezTo>
                    <a:pt x="1647" y="509"/>
                    <a:pt x="1591" y="444"/>
                    <a:pt x="1498" y="416"/>
                  </a:cubicBezTo>
                  <a:cubicBezTo>
                    <a:pt x="1437" y="406"/>
                    <a:pt x="1377" y="402"/>
                    <a:pt x="1316" y="402"/>
                  </a:cubicBezTo>
                  <a:cubicBezTo>
                    <a:pt x="1256" y="402"/>
                    <a:pt x="1196" y="406"/>
                    <a:pt x="1135" y="416"/>
                  </a:cubicBezTo>
                  <a:cubicBezTo>
                    <a:pt x="1228" y="388"/>
                    <a:pt x="1312" y="332"/>
                    <a:pt x="1377" y="248"/>
                  </a:cubicBezTo>
                  <a:cubicBezTo>
                    <a:pt x="1414" y="193"/>
                    <a:pt x="1368" y="127"/>
                    <a:pt x="1275" y="100"/>
                  </a:cubicBezTo>
                  <a:cubicBezTo>
                    <a:pt x="1252" y="95"/>
                    <a:pt x="1229" y="93"/>
                    <a:pt x="1207" y="93"/>
                  </a:cubicBezTo>
                  <a:cubicBezTo>
                    <a:pt x="1139" y="93"/>
                    <a:pt x="1075" y="115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69" name="Google Shape;869;p30"/>
            <p:cNvSpPr/>
            <p:nvPr/>
          </p:nvSpPr>
          <p:spPr>
            <a:xfrm>
              <a:off x="2497636" y="3403467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40" y="0"/>
                  </a:moveTo>
                  <a:lnTo>
                    <a:pt x="1" y="9"/>
                  </a:lnTo>
                  <a:lnTo>
                    <a:pt x="1" y="381"/>
                  </a:lnTo>
                  <a:cubicBezTo>
                    <a:pt x="1" y="939"/>
                    <a:pt x="670" y="1190"/>
                    <a:pt x="1256" y="1190"/>
                  </a:cubicBezTo>
                  <a:cubicBezTo>
                    <a:pt x="1851" y="1190"/>
                    <a:pt x="2540" y="939"/>
                    <a:pt x="2540" y="381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0" name="Google Shape;870;p30"/>
            <p:cNvSpPr/>
            <p:nvPr/>
          </p:nvSpPr>
          <p:spPr>
            <a:xfrm>
              <a:off x="2497636" y="331784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9"/>
                    <a:pt x="661" y="1610"/>
                    <a:pt x="1256" y="1610"/>
                  </a:cubicBezTo>
                  <a:cubicBezTo>
                    <a:pt x="1851" y="1610"/>
                    <a:pt x="2540" y="1359"/>
                    <a:pt x="2540" y="791"/>
                  </a:cubicBezTo>
                  <a:cubicBezTo>
                    <a:pt x="2540" y="233"/>
                    <a:pt x="1824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1" name="Google Shape;871;p30"/>
            <p:cNvSpPr/>
            <p:nvPr/>
          </p:nvSpPr>
          <p:spPr>
            <a:xfrm>
              <a:off x="2512964" y="332507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90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2" name="Google Shape;872;p30"/>
            <p:cNvSpPr/>
            <p:nvPr/>
          </p:nvSpPr>
          <p:spPr>
            <a:xfrm>
              <a:off x="2511979" y="332507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7"/>
                  </a:cubicBezTo>
                  <a:lnTo>
                    <a:pt x="0" y="772"/>
                  </a:lnTo>
                  <a:cubicBezTo>
                    <a:pt x="74" y="325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51" y="781"/>
                  </a:cubicBezTo>
                  <a:cubicBezTo>
                    <a:pt x="2260" y="753"/>
                    <a:pt x="2260" y="725"/>
                    <a:pt x="2251" y="707"/>
                  </a:cubicBezTo>
                  <a:cubicBezTo>
                    <a:pt x="2251" y="214"/>
                    <a:pt x="1627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3" name="Google Shape;873;p30"/>
            <p:cNvSpPr/>
            <p:nvPr/>
          </p:nvSpPr>
          <p:spPr>
            <a:xfrm>
              <a:off x="2550628" y="335967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67" y="633"/>
                    <a:pt x="1405" y="633"/>
                    <a:pt x="1433" y="633"/>
                  </a:cubicBezTo>
                  <a:lnTo>
                    <a:pt x="1405" y="660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0" y="688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8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8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52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6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81"/>
                  </a:lnTo>
                  <a:cubicBezTo>
                    <a:pt x="224" y="828"/>
                    <a:pt x="261" y="874"/>
                    <a:pt x="345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58"/>
                    <a:pt x="689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0" y="884"/>
                    <a:pt x="949" y="856"/>
                    <a:pt x="958" y="828"/>
                  </a:cubicBezTo>
                  <a:lnTo>
                    <a:pt x="958" y="819"/>
                  </a:lnTo>
                  <a:cubicBezTo>
                    <a:pt x="958" y="809"/>
                    <a:pt x="958" y="800"/>
                    <a:pt x="958" y="791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35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3" y="398"/>
                  </a:cubicBezTo>
                  <a:cubicBezTo>
                    <a:pt x="1230" y="398"/>
                    <a:pt x="1168" y="405"/>
                    <a:pt x="1107" y="419"/>
                  </a:cubicBezTo>
                  <a:cubicBezTo>
                    <a:pt x="1209" y="381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93"/>
                    <a:pt x="1005" y="28"/>
                    <a:pt x="902" y="9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4" name="Google Shape;874;p30"/>
            <p:cNvSpPr/>
            <p:nvPr/>
          </p:nvSpPr>
          <p:spPr>
            <a:xfrm>
              <a:off x="2548548" y="3346204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9" y="1"/>
                  </a:moveTo>
                  <a:cubicBezTo>
                    <a:pt x="792" y="1"/>
                    <a:pt x="730" y="29"/>
                    <a:pt x="689" y="77"/>
                  </a:cubicBezTo>
                  <a:cubicBezTo>
                    <a:pt x="643" y="151"/>
                    <a:pt x="643" y="235"/>
                    <a:pt x="689" y="309"/>
                  </a:cubicBezTo>
                  <a:cubicBezTo>
                    <a:pt x="615" y="235"/>
                    <a:pt x="522" y="179"/>
                    <a:pt x="419" y="160"/>
                  </a:cubicBezTo>
                  <a:cubicBezTo>
                    <a:pt x="392" y="152"/>
                    <a:pt x="365" y="148"/>
                    <a:pt x="339" y="148"/>
                  </a:cubicBezTo>
                  <a:cubicBezTo>
                    <a:pt x="275" y="148"/>
                    <a:pt x="217" y="173"/>
                    <a:pt x="178" y="225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0" y="365"/>
                    <a:pt x="228" y="362"/>
                    <a:pt x="205" y="362"/>
                  </a:cubicBezTo>
                  <a:cubicBezTo>
                    <a:pt x="144" y="362"/>
                    <a:pt x="84" y="387"/>
                    <a:pt x="38" y="439"/>
                  </a:cubicBezTo>
                  <a:cubicBezTo>
                    <a:pt x="1" y="495"/>
                    <a:pt x="57" y="560"/>
                    <a:pt x="150" y="588"/>
                  </a:cubicBezTo>
                  <a:cubicBezTo>
                    <a:pt x="210" y="597"/>
                    <a:pt x="271" y="602"/>
                    <a:pt x="331" y="602"/>
                  </a:cubicBezTo>
                  <a:cubicBezTo>
                    <a:pt x="391" y="602"/>
                    <a:pt x="452" y="597"/>
                    <a:pt x="512" y="588"/>
                  </a:cubicBezTo>
                  <a:lnTo>
                    <a:pt x="512" y="588"/>
                  </a:lnTo>
                  <a:cubicBezTo>
                    <a:pt x="410" y="616"/>
                    <a:pt x="326" y="672"/>
                    <a:pt x="271" y="746"/>
                  </a:cubicBezTo>
                  <a:cubicBezTo>
                    <a:pt x="233" y="811"/>
                    <a:pt x="280" y="876"/>
                    <a:pt x="373" y="895"/>
                  </a:cubicBezTo>
                  <a:cubicBezTo>
                    <a:pt x="397" y="903"/>
                    <a:pt x="422" y="907"/>
                    <a:pt x="447" y="907"/>
                  </a:cubicBezTo>
                  <a:cubicBezTo>
                    <a:pt x="508" y="907"/>
                    <a:pt x="568" y="883"/>
                    <a:pt x="615" y="830"/>
                  </a:cubicBezTo>
                  <a:lnTo>
                    <a:pt x="615" y="830"/>
                  </a:lnTo>
                  <a:cubicBezTo>
                    <a:pt x="577" y="895"/>
                    <a:pt x="624" y="960"/>
                    <a:pt x="717" y="979"/>
                  </a:cubicBezTo>
                  <a:cubicBezTo>
                    <a:pt x="747" y="992"/>
                    <a:pt x="776" y="998"/>
                    <a:pt x="803" y="998"/>
                  </a:cubicBezTo>
                  <a:cubicBezTo>
                    <a:pt x="949" y="998"/>
                    <a:pt x="1052" y="831"/>
                    <a:pt x="959" y="690"/>
                  </a:cubicBezTo>
                  <a:lnTo>
                    <a:pt x="959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3" y="847"/>
                    <a:pt x="1278" y="852"/>
                    <a:pt x="1303" y="852"/>
                  </a:cubicBezTo>
                  <a:cubicBezTo>
                    <a:pt x="1364" y="852"/>
                    <a:pt x="1424" y="827"/>
                    <a:pt x="1470" y="774"/>
                  </a:cubicBezTo>
                  <a:cubicBezTo>
                    <a:pt x="1507" y="719"/>
                    <a:pt x="1463" y="656"/>
                    <a:pt x="1373" y="636"/>
                  </a:cubicBezTo>
                  <a:lnTo>
                    <a:pt x="1373" y="636"/>
                  </a:lnTo>
                  <a:cubicBezTo>
                    <a:pt x="1391" y="639"/>
                    <a:pt x="1410" y="641"/>
                    <a:pt x="1428" y="641"/>
                  </a:cubicBezTo>
                  <a:cubicBezTo>
                    <a:pt x="1493" y="641"/>
                    <a:pt x="1558" y="617"/>
                    <a:pt x="1600" y="560"/>
                  </a:cubicBezTo>
                  <a:cubicBezTo>
                    <a:pt x="1638" y="504"/>
                    <a:pt x="1591" y="439"/>
                    <a:pt x="1498" y="411"/>
                  </a:cubicBezTo>
                  <a:cubicBezTo>
                    <a:pt x="1438" y="398"/>
                    <a:pt x="1377" y="391"/>
                    <a:pt x="1317" y="391"/>
                  </a:cubicBezTo>
                  <a:cubicBezTo>
                    <a:pt x="1256" y="391"/>
                    <a:pt x="1196" y="398"/>
                    <a:pt x="1135" y="411"/>
                  </a:cubicBezTo>
                  <a:cubicBezTo>
                    <a:pt x="1228" y="384"/>
                    <a:pt x="1312" y="318"/>
                    <a:pt x="1377" y="244"/>
                  </a:cubicBezTo>
                  <a:cubicBezTo>
                    <a:pt x="1414" y="188"/>
                    <a:pt x="1368" y="114"/>
                    <a:pt x="1275" y="95"/>
                  </a:cubicBezTo>
                  <a:cubicBezTo>
                    <a:pt x="1253" y="88"/>
                    <a:pt x="1230" y="85"/>
                    <a:pt x="1207" y="85"/>
                  </a:cubicBezTo>
                  <a:cubicBezTo>
                    <a:pt x="1141" y="85"/>
                    <a:pt x="1074" y="112"/>
                    <a:pt x="1033" y="160"/>
                  </a:cubicBezTo>
                  <a:cubicBezTo>
                    <a:pt x="1070" y="105"/>
                    <a:pt x="1024" y="30"/>
                    <a:pt x="931" y="12"/>
                  </a:cubicBezTo>
                  <a:cubicBezTo>
                    <a:pt x="906" y="4"/>
                    <a:pt x="882" y="1"/>
                    <a:pt x="85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5" name="Google Shape;875;p30"/>
            <p:cNvSpPr/>
            <p:nvPr/>
          </p:nvSpPr>
          <p:spPr>
            <a:xfrm>
              <a:off x="2742013" y="347572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6" name="Google Shape;876;p30"/>
            <p:cNvSpPr/>
            <p:nvPr/>
          </p:nvSpPr>
          <p:spPr>
            <a:xfrm>
              <a:off x="2741028" y="338912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801"/>
                  </a:cubicBezTo>
                  <a:cubicBezTo>
                    <a:pt x="0" y="135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80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7" name="Google Shape;877;p30"/>
            <p:cNvSpPr/>
            <p:nvPr/>
          </p:nvSpPr>
          <p:spPr>
            <a:xfrm>
              <a:off x="2757342" y="3396240"/>
              <a:ext cx="246456" cy="157005"/>
            </a:xfrm>
            <a:custGeom>
              <a:avLst/>
              <a:gdLst/>
              <a:ahLst/>
              <a:cxnLst/>
              <a:rect l="l" t="t" r="r" b="b"/>
              <a:pathLst>
                <a:path w="2251" h="1434" extrusionOk="0">
                  <a:moveTo>
                    <a:pt x="1116" y="1"/>
                  </a:moveTo>
                  <a:cubicBezTo>
                    <a:pt x="623" y="1"/>
                    <a:pt x="0" y="206"/>
                    <a:pt x="0" y="708"/>
                  </a:cubicBezTo>
                  <a:cubicBezTo>
                    <a:pt x="0" y="1201"/>
                    <a:pt x="586" y="1433"/>
                    <a:pt x="1116" y="1433"/>
                  </a:cubicBezTo>
                  <a:cubicBezTo>
                    <a:pt x="1646" y="1433"/>
                    <a:pt x="2251" y="1210"/>
                    <a:pt x="2251" y="708"/>
                  </a:cubicBez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8" name="Google Shape;878;p30"/>
            <p:cNvSpPr/>
            <p:nvPr/>
          </p:nvSpPr>
          <p:spPr>
            <a:xfrm>
              <a:off x="2756247" y="3396240"/>
              <a:ext cx="246566" cy="85729"/>
            </a:xfrm>
            <a:custGeom>
              <a:avLst/>
              <a:gdLst/>
              <a:ahLst/>
              <a:cxnLst/>
              <a:rect l="l" t="t" r="r" b="b"/>
              <a:pathLst>
                <a:path w="2252" h="783" extrusionOk="0">
                  <a:moveTo>
                    <a:pt x="1117" y="1"/>
                  </a:moveTo>
                  <a:cubicBezTo>
                    <a:pt x="615" y="1"/>
                    <a:pt x="1" y="206"/>
                    <a:pt x="1" y="708"/>
                  </a:cubicBezTo>
                  <a:lnTo>
                    <a:pt x="1" y="782"/>
                  </a:ln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6" y="336"/>
                    <a:pt x="2251" y="782"/>
                  </a:cubicBezTo>
                  <a:cubicBezTo>
                    <a:pt x="2251" y="764"/>
                    <a:pt x="2251" y="736"/>
                    <a:pt x="2251" y="708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79" name="Google Shape;879;p30"/>
            <p:cNvSpPr/>
            <p:nvPr/>
          </p:nvSpPr>
          <p:spPr>
            <a:xfrm>
              <a:off x="2795005" y="3431167"/>
              <a:ext cx="172114" cy="108064"/>
            </a:xfrm>
            <a:custGeom>
              <a:avLst/>
              <a:gdLst/>
              <a:ahLst/>
              <a:cxnLst/>
              <a:rect l="l" t="t" r="r" b="b"/>
              <a:pathLst>
                <a:path w="1572" h="987" extrusionOk="0">
                  <a:moveTo>
                    <a:pt x="1361" y="636"/>
                  </a:moveTo>
                  <a:cubicBezTo>
                    <a:pt x="1382" y="640"/>
                    <a:pt x="1405" y="640"/>
                    <a:pt x="1432" y="640"/>
                  </a:cubicBezTo>
                  <a:lnTo>
                    <a:pt x="1404" y="658"/>
                  </a:lnTo>
                  <a:cubicBezTo>
                    <a:pt x="1392" y="652"/>
                    <a:pt x="1376" y="642"/>
                    <a:pt x="1361" y="636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8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3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3"/>
                    <a:pt x="341" y="143"/>
                  </a:cubicBezTo>
                  <a:cubicBezTo>
                    <a:pt x="289" y="143"/>
                    <a:pt x="235" y="154"/>
                    <a:pt x="18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4"/>
                    <a:pt x="175" y="350"/>
                    <a:pt x="247" y="360"/>
                  </a:cubicBezTo>
                  <a:lnTo>
                    <a:pt x="247" y="360"/>
                  </a:lnTo>
                  <a:cubicBezTo>
                    <a:pt x="232" y="358"/>
                    <a:pt x="217" y="357"/>
                    <a:pt x="203" y="357"/>
                  </a:cubicBezTo>
                  <a:cubicBezTo>
                    <a:pt x="154" y="357"/>
                    <a:pt x="107" y="368"/>
                    <a:pt x="65" y="389"/>
                  </a:cubicBezTo>
                  <a:lnTo>
                    <a:pt x="0" y="352"/>
                  </a:lnTo>
                  <a:lnTo>
                    <a:pt x="0" y="472"/>
                  </a:lnTo>
                  <a:cubicBezTo>
                    <a:pt x="0" y="519"/>
                    <a:pt x="37" y="565"/>
                    <a:pt x="112" y="584"/>
                  </a:cubicBezTo>
                  <a:cubicBezTo>
                    <a:pt x="172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09" y="603"/>
                    <a:pt x="344" y="640"/>
                    <a:pt x="279" y="686"/>
                  </a:cubicBezTo>
                  <a:lnTo>
                    <a:pt x="223" y="658"/>
                  </a:lnTo>
                  <a:lnTo>
                    <a:pt x="223" y="779"/>
                  </a:lnTo>
                  <a:cubicBezTo>
                    <a:pt x="223" y="826"/>
                    <a:pt x="261" y="872"/>
                    <a:pt x="335" y="891"/>
                  </a:cubicBezTo>
                  <a:cubicBezTo>
                    <a:pt x="362" y="899"/>
                    <a:pt x="389" y="903"/>
                    <a:pt x="415" y="903"/>
                  </a:cubicBezTo>
                  <a:cubicBezTo>
                    <a:pt x="479" y="903"/>
                    <a:pt x="537" y="878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3" y="987"/>
                    <a:pt x="760" y="987"/>
                  </a:cubicBezTo>
                  <a:cubicBezTo>
                    <a:pt x="823" y="987"/>
                    <a:pt x="881" y="962"/>
                    <a:pt x="921" y="909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49" y="816"/>
                    <a:pt x="949" y="807"/>
                    <a:pt x="949" y="798"/>
                  </a:cubicBezTo>
                  <a:lnTo>
                    <a:pt x="949" y="714"/>
                  </a:lnTo>
                  <a:cubicBezTo>
                    <a:pt x="1023" y="779"/>
                    <a:pt x="1107" y="826"/>
                    <a:pt x="1191" y="844"/>
                  </a:cubicBezTo>
                  <a:cubicBezTo>
                    <a:pt x="1215" y="852"/>
                    <a:pt x="1239" y="855"/>
                    <a:pt x="1263" y="855"/>
                  </a:cubicBezTo>
                  <a:cubicBezTo>
                    <a:pt x="1330" y="855"/>
                    <a:pt x="1391" y="827"/>
                    <a:pt x="1432" y="779"/>
                  </a:cubicBezTo>
                  <a:cubicBezTo>
                    <a:pt x="1442" y="770"/>
                    <a:pt x="1451" y="751"/>
                    <a:pt x="1442" y="742"/>
                  </a:cubicBezTo>
                  <a:lnTo>
                    <a:pt x="1442" y="640"/>
                  </a:lnTo>
                  <a:cubicBezTo>
                    <a:pt x="1488" y="630"/>
                    <a:pt x="1535" y="603"/>
                    <a:pt x="1563" y="565"/>
                  </a:cubicBezTo>
                  <a:cubicBezTo>
                    <a:pt x="1572" y="556"/>
                    <a:pt x="1572" y="547"/>
                    <a:pt x="1572" y="538"/>
                  </a:cubicBezTo>
                  <a:lnTo>
                    <a:pt x="1572" y="407"/>
                  </a:lnTo>
                  <a:lnTo>
                    <a:pt x="1535" y="445"/>
                  </a:lnTo>
                  <a:cubicBezTo>
                    <a:pt x="1516" y="426"/>
                    <a:pt x="1497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7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6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5" y="35"/>
                    <a:pt x="902" y="7"/>
                  </a:cubicBezTo>
                  <a:cubicBezTo>
                    <a:pt x="882" y="2"/>
                    <a:pt x="862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0" name="Google Shape;880;p30"/>
            <p:cNvSpPr/>
            <p:nvPr/>
          </p:nvSpPr>
          <p:spPr>
            <a:xfrm>
              <a:off x="2792925" y="3417481"/>
              <a:ext cx="179341" cy="109925"/>
            </a:xfrm>
            <a:custGeom>
              <a:avLst/>
              <a:gdLst/>
              <a:ahLst/>
              <a:cxnLst/>
              <a:rect l="l" t="t" r="r" b="b"/>
              <a:pathLst>
                <a:path w="1638" h="1004" extrusionOk="0">
                  <a:moveTo>
                    <a:pt x="854" y="1"/>
                  </a:moveTo>
                  <a:cubicBezTo>
                    <a:pt x="791" y="1"/>
                    <a:pt x="728" y="29"/>
                    <a:pt x="680" y="77"/>
                  </a:cubicBezTo>
                  <a:cubicBezTo>
                    <a:pt x="642" y="151"/>
                    <a:pt x="642" y="244"/>
                    <a:pt x="680" y="309"/>
                  </a:cubicBezTo>
                  <a:cubicBezTo>
                    <a:pt x="605" y="235"/>
                    <a:pt x="512" y="188"/>
                    <a:pt x="410" y="160"/>
                  </a:cubicBezTo>
                  <a:cubicBezTo>
                    <a:pt x="388" y="153"/>
                    <a:pt x="365" y="150"/>
                    <a:pt x="343" y="150"/>
                  </a:cubicBezTo>
                  <a:cubicBezTo>
                    <a:pt x="279" y="150"/>
                    <a:pt x="216" y="177"/>
                    <a:pt x="168" y="225"/>
                  </a:cubicBezTo>
                  <a:cubicBezTo>
                    <a:pt x="132" y="280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70"/>
                    <a:pt x="140" y="588"/>
                  </a:cubicBezTo>
                  <a:cubicBezTo>
                    <a:pt x="201" y="602"/>
                    <a:pt x="261" y="609"/>
                    <a:pt x="322" y="609"/>
                  </a:cubicBezTo>
                  <a:cubicBezTo>
                    <a:pt x="382" y="609"/>
                    <a:pt x="442" y="602"/>
                    <a:pt x="503" y="588"/>
                  </a:cubicBezTo>
                  <a:lnTo>
                    <a:pt x="503" y="588"/>
                  </a:lnTo>
                  <a:cubicBezTo>
                    <a:pt x="410" y="616"/>
                    <a:pt x="326" y="672"/>
                    <a:pt x="261" y="755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8" y="912"/>
                    <a:pt x="412" y="915"/>
                    <a:pt x="436" y="915"/>
                  </a:cubicBezTo>
                  <a:cubicBezTo>
                    <a:pt x="502" y="915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5"/>
                    <a:pt x="614" y="960"/>
                    <a:pt x="707" y="988"/>
                  </a:cubicBezTo>
                  <a:cubicBezTo>
                    <a:pt x="735" y="999"/>
                    <a:pt x="761" y="1004"/>
                    <a:pt x="787" y="1004"/>
                  </a:cubicBezTo>
                  <a:cubicBezTo>
                    <a:pt x="936" y="1004"/>
                    <a:pt x="1046" y="835"/>
                    <a:pt x="959" y="700"/>
                  </a:cubicBezTo>
                  <a:lnTo>
                    <a:pt x="959" y="700"/>
                  </a:lnTo>
                  <a:cubicBezTo>
                    <a:pt x="1024" y="774"/>
                    <a:pt x="1117" y="821"/>
                    <a:pt x="1219" y="848"/>
                  </a:cubicBezTo>
                  <a:cubicBezTo>
                    <a:pt x="1243" y="856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1" y="783"/>
                  </a:cubicBezTo>
                  <a:cubicBezTo>
                    <a:pt x="1494" y="725"/>
                    <a:pt x="1460" y="666"/>
                    <a:pt x="1385" y="642"/>
                  </a:cubicBezTo>
                  <a:lnTo>
                    <a:pt x="1385" y="642"/>
                  </a:lnTo>
                  <a:cubicBezTo>
                    <a:pt x="1398" y="644"/>
                    <a:pt x="1412" y="645"/>
                    <a:pt x="1425" y="645"/>
                  </a:cubicBezTo>
                  <a:cubicBezTo>
                    <a:pt x="1489" y="645"/>
                    <a:pt x="1552" y="618"/>
                    <a:pt x="1600" y="570"/>
                  </a:cubicBezTo>
                  <a:cubicBezTo>
                    <a:pt x="1637" y="504"/>
                    <a:pt x="1591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4"/>
                    <a:pt x="1312" y="328"/>
                    <a:pt x="1368" y="244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8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5"/>
                    <a:pt x="1014" y="39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1" name="Google Shape;881;p30"/>
            <p:cNvSpPr/>
            <p:nvPr/>
          </p:nvSpPr>
          <p:spPr>
            <a:xfrm>
              <a:off x="2846903" y="3602954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2" name="Google Shape;882;p30"/>
            <p:cNvSpPr/>
            <p:nvPr/>
          </p:nvSpPr>
          <p:spPr>
            <a:xfrm>
              <a:off x="2846903" y="35164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3" name="Google Shape;883;p30"/>
            <p:cNvSpPr/>
            <p:nvPr/>
          </p:nvSpPr>
          <p:spPr>
            <a:xfrm>
              <a:off x="2862231" y="352357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698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0" y="1200"/>
                    <a:pt x="2250" y="707"/>
                  </a:cubicBezTo>
                  <a:cubicBezTo>
                    <a:pt x="2250" y="205"/>
                    <a:pt x="1627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4" name="Google Shape;884;p30"/>
            <p:cNvSpPr/>
            <p:nvPr/>
          </p:nvSpPr>
          <p:spPr>
            <a:xfrm>
              <a:off x="2862231" y="352357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4" y="0"/>
                    <a:pt x="0" y="205"/>
                    <a:pt x="0" y="698"/>
                  </a:cubicBezTo>
                  <a:lnTo>
                    <a:pt x="0" y="772"/>
                  </a:ln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85" y="335"/>
                    <a:pt x="2250" y="782"/>
                  </a:cubicBezTo>
                  <a:cubicBezTo>
                    <a:pt x="2250" y="754"/>
                    <a:pt x="2250" y="726"/>
                    <a:pt x="2250" y="707"/>
                  </a:cubicBezTo>
                  <a:cubicBezTo>
                    <a:pt x="2250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5" name="Google Shape;885;p30"/>
            <p:cNvSpPr/>
            <p:nvPr/>
          </p:nvSpPr>
          <p:spPr>
            <a:xfrm>
              <a:off x="2900880" y="3558173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4"/>
                  </a:moveTo>
                  <a:lnTo>
                    <a:pt x="1339" y="624"/>
                  </a:lnTo>
                  <a:cubicBezTo>
                    <a:pt x="1367" y="633"/>
                    <a:pt x="1395" y="633"/>
                    <a:pt x="1432" y="633"/>
                  </a:cubicBezTo>
                  <a:lnTo>
                    <a:pt x="1405" y="661"/>
                  </a:lnTo>
                  <a:cubicBezTo>
                    <a:pt x="1386" y="642"/>
                    <a:pt x="1358" y="633"/>
                    <a:pt x="133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7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9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40" y="358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4" y="984"/>
                    <a:pt x="728" y="988"/>
                    <a:pt x="752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cubicBezTo>
                    <a:pt x="949" y="819"/>
                    <a:pt x="949" y="800"/>
                    <a:pt x="949" y="791"/>
                  </a:cubicBezTo>
                  <a:lnTo>
                    <a:pt x="949" y="717"/>
                  </a:lnTo>
                  <a:cubicBezTo>
                    <a:pt x="1023" y="782"/>
                    <a:pt x="1107" y="819"/>
                    <a:pt x="1191" y="847"/>
                  </a:cubicBezTo>
                  <a:cubicBezTo>
                    <a:pt x="1213" y="851"/>
                    <a:pt x="1235" y="854"/>
                    <a:pt x="1256" y="854"/>
                  </a:cubicBezTo>
                  <a:cubicBezTo>
                    <a:pt x="1326" y="854"/>
                    <a:pt x="1390" y="829"/>
                    <a:pt x="1432" y="772"/>
                  </a:cubicBezTo>
                  <a:cubicBezTo>
                    <a:pt x="1442" y="763"/>
                    <a:pt x="1442" y="754"/>
                    <a:pt x="1442" y="735"/>
                  </a:cubicBezTo>
                  <a:lnTo>
                    <a:pt x="1442" y="633"/>
                  </a:lnTo>
                  <a:cubicBezTo>
                    <a:pt x="1488" y="633"/>
                    <a:pt x="1535" y="605"/>
                    <a:pt x="1563" y="568"/>
                  </a:cubicBezTo>
                  <a:cubicBezTo>
                    <a:pt x="1572" y="55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0"/>
                  </a:cubicBezTo>
                  <a:cubicBezTo>
                    <a:pt x="1409" y="400"/>
                    <a:pt x="1349" y="396"/>
                    <a:pt x="1288" y="396"/>
                  </a:cubicBezTo>
                  <a:cubicBezTo>
                    <a:pt x="1228" y="396"/>
                    <a:pt x="1167" y="400"/>
                    <a:pt x="1107" y="410"/>
                  </a:cubicBezTo>
                  <a:cubicBezTo>
                    <a:pt x="1200" y="382"/>
                    <a:pt x="1293" y="326"/>
                    <a:pt x="1349" y="24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7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8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6" name="Google Shape;886;p30"/>
            <p:cNvSpPr/>
            <p:nvPr/>
          </p:nvSpPr>
          <p:spPr>
            <a:xfrm>
              <a:off x="2897815" y="354481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299"/>
                  </a:cubicBezTo>
                  <a:cubicBezTo>
                    <a:pt x="614" y="225"/>
                    <a:pt x="521" y="178"/>
                    <a:pt x="419" y="150"/>
                  </a:cubicBezTo>
                  <a:cubicBezTo>
                    <a:pt x="395" y="143"/>
                    <a:pt x="370" y="140"/>
                    <a:pt x="347" y="140"/>
                  </a:cubicBezTo>
                  <a:cubicBezTo>
                    <a:pt x="280" y="140"/>
                    <a:pt x="218" y="167"/>
                    <a:pt x="177" y="216"/>
                  </a:cubicBezTo>
                  <a:cubicBezTo>
                    <a:pt x="143" y="266"/>
                    <a:pt x="179" y="332"/>
                    <a:pt x="255" y="358"/>
                  </a:cubicBezTo>
                  <a:lnTo>
                    <a:pt x="255" y="358"/>
                  </a:lnTo>
                  <a:cubicBezTo>
                    <a:pt x="241" y="355"/>
                    <a:pt x="227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8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06"/>
                    <a:pt x="326" y="671"/>
                    <a:pt x="261" y="746"/>
                  </a:cubicBezTo>
                  <a:cubicBezTo>
                    <a:pt x="224" y="801"/>
                    <a:pt x="279" y="876"/>
                    <a:pt x="372" y="894"/>
                  </a:cubicBezTo>
                  <a:cubicBezTo>
                    <a:pt x="394" y="902"/>
                    <a:pt x="417" y="905"/>
                    <a:pt x="439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85"/>
                    <a:pt x="624" y="950"/>
                    <a:pt x="717" y="978"/>
                  </a:cubicBezTo>
                  <a:cubicBezTo>
                    <a:pt x="744" y="991"/>
                    <a:pt x="771" y="997"/>
                    <a:pt x="798" y="997"/>
                  </a:cubicBezTo>
                  <a:cubicBezTo>
                    <a:pt x="941" y="997"/>
                    <a:pt x="1053" y="823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11"/>
                    <a:pt x="1228" y="839"/>
                  </a:cubicBezTo>
                  <a:cubicBezTo>
                    <a:pt x="1250" y="846"/>
                    <a:pt x="1272" y="849"/>
                    <a:pt x="1295" y="849"/>
                  </a:cubicBezTo>
                  <a:cubicBezTo>
                    <a:pt x="1358" y="849"/>
                    <a:pt x="1422" y="822"/>
                    <a:pt x="1470" y="774"/>
                  </a:cubicBezTo>
                  <a:cubicBezTo>
                    <a:pt x="1504" y="723"/>
                    <a:pt x="1468" y="657"/>
                    <a:pt x="1385" y="631"/>
                  </a:cubicBezTo>
                  <a:lnTo>
                    <a:pt x="1385" y="631"/>
                  </a:lnTo>
                  <a:cubicBezTo>
                    <a:pt x="1400" y="634"/>
                    <a:pt x="1416" y="635"/>
                    <a:pt x="1430" y="635"/>
                  </a:cubicBezTo>
                  <a:cubicBezTo>
                    <a:pt x="1497" y="635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397"/>
                    <a:pt x="1374" y="390"/>
                    <a:pt x="1313" y="390"/>
                  </a:cubicBezTo>
                  <a:cubicBezTo>
                    <a:pt x="1251" y="390"/>
                    <a:pt x="1191" y="397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7" y="123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4" y="112"/>
                    <a:pt x="1033" y="160"/>
                  </a:cubicBezTo>
                  <a:cubicBezTo>
                    <a:pt x="1070" y="104"/>
                    <a:pt x="1023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7" name="Google Shape;887;p30"/>
            <p:cNvSpPr/>
            <p:nvPr/>
          </p:nvSpPr>
          <p:spPr>
            <a:xfrm>
              <a:off x="2650372" y="3701712"/>
              <a:ext cx="277113" cy="129414"/>
            </a:xfrm>
            <a:custGeom>
              <a:avLst/>
              <a:gdLst/>
              <a:ahLst/>
              <a:cxnLst/>
              <a:rect l="l" t="t" r="r" b="b"/>
              <a:pathLst>
                <a:path w="2531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82"/>
                    <a:pt x="1256" y="1182"/>
                  </a:cubicBezTo>
                  <a:cubicBezTo>
                    <a:pt x="1851" y="1182"/>
                    <a:pt x="2530" y="931"/>
                    <a:pt x="2530" y="373"/>
                  </a:cubicBezTo>
                  <a:lnTo>
                    <a:pt x="253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8" name="Google Shape;888;p30"/>
            <p:cNvSpPr/>
            <p:nvPr/>
          </p:nvSpPr>
          <p:spPr>
            <a:xfrm>
              <a:off x="2649386" y="3615217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89" name="Google Shape;889;p30"/>
            <p:cNvSpPr/>
            <p:nvPr/>
          </p:nvSpPr>
          <p:spPr>
            <a:xfrm>
              <a:off x="2665700" y="362233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07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0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0" name="Google Shape;890;p30"/>
            <p:cNvSpPr/>
            <p:nvPr/>
          </p:nvSpPr>
          <p:spPr>
            <a:xfrm>
              <a:off x="2664605" y="3622334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707"/>
                  </a:cubicBezTo>
                  <a:cubicBezTo>
                    <a:pt x="1" y="726"/>
                    <a:pt x="1" y="754"/>
                    <a:pt x="1" y="782"/>
                  </a:cubicBezTo>
                  <a:cubicBezTo>
                    <a:pt x="66" y="335"/>
                    <a:pt x="652" y="140"/>
                    <a:pt x="1117" y="140"/>
                  </a:cubicBezTo>
                  <a:cubicBezTo>
                    <a:pt x="1600" y="140"/>
                    <a:pt x="2196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1" name="Google Shape;891;p30"/>
            <p:cNvSpPr/>
            <p:nvPr/>
          </p:nvSpPr>
          <p:spPr>
            <a:xfrm>
              <a:off x="2703364" y="365693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33"/>
                  </a:move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lnTo>
                    <a:pt x="1432" y="633"/>
                  </a:lnTo>
                  <a:lnTo>
                    <a:pt x="1405" y="661"/>
                  </a:lnTo>
                  <a:cubicBezTo>
                    <a:pt x="1386" y="642"/>
                    <a:pt x="1358" y="633"/>
                    <a:pt x="1339" y="633"/>
                  </a:cubicBezTo>
                  <a:close/>
                  <a:moveTo>
                    <a:pt x="940" y="689"/>
                  </a:moveTo>
                  <a:lnTo>
                    <a:pt x="949" y="707"/>
                  </a:lnTo>
                  <a:lnTo>
                    <a:pt x="940" y="707"/>
                  </a:lnTo>
                  <a:lnTo>
                    <a:pt x="940" y="689"/>
                  </a:lnTo>
                  <a:close/>
                  <a:moveTo>
                    <a:pt x="832" y="1"/>
                  </a:moveTo>
                  <a:cubicBezTo>
                    <a:pt x="782" y="1"/>
                    <a:pt x="733" y="15"/>
                    <a:pt x="68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3" y="205"/>
                    <a:pt x="633" y="252"/>
                    <a:pt x="651" y="298"/>
                  </a:cubicBezTo>
                  <a:cubicBezTo>
                    <a:pt x="586" y="224"/>
                    <a:pt x="484" y="177"/>
                    <a:pt x="382" y="149"/>
                  </a:cubicBezTo>
                  <a:cubicBezTo>
                    <a:pt x="360" y="143"/>
                    <a:pt x="338" y="140"/>
                    <a:pt x="317" y="140"/>
                  </a:cubicBezTo>
                  <a:cubicBezTo>
                    <a:pt x="273" y="140"/>
                    <a:pt x="230" y="152"/>
                    <a:pt x="186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307"/>
                    <a:pt x="177" y="345"/>
                    <a:pt x="251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7" y="364"/>
                    <a:pt x="56" y="382"/>
                  </a:cubicBezTo>
                  <a:lnTo>
                    <a:pt x="0" y="345"/>
                  </a:lnTo>
                  <a:lnTo>
                    <a:pt x="0" y="475"/>
                  </a:lnTo>
                  <a:cubicBezTo>
                    <a:pt x="0" y="521"/>
                    <a:pt x="38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00" y="605"/>
                    <a:pt x="344" y="642"/>
                    <a:pt x="27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5" y="893"/>
                  </a:cubicBezTo>
                  <a:cubicBezTo>
                    <a:pt x="357" y="901"/>
                    <a:pt x="380" y="904"/>
                    <a:pt x="402" y="904"/>
                  </a:cubicBezTo>
                  <a:cubicBezTo>
                    <a:pt x="466" y="904"/>
                    <a:pt x="529" y="876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6" y="958"/>
                    <a:pt x="679" y="977"/>
                  </a:cubicBezTo>
                  <a:cubicBezTo>
                    <a:pt x="703" y="984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17"/>
                  </a:lnTo>
                  <a:cubicBezTo>
                    <a:pt x="1023" y="772"/>
                    <a:pt x="1098" y="819"/>
                    <a:pt x="1191" y="838"/>
                  </a:cubicBezTo>
                  <a:cubicBezTo>
                    <a:pt x="1213" y="845"/>
                    <a:pt x="1235" y="848"/>
                    <a:pt x="1258" y="848"/>
                  </a:cubicBezTo>
                  <a:cubicBezTo>
                    <a:pt x="1321" y="848"/>
                    <a:pt x="1384" y="821"/>
                    <a:pt x="1432" y="772"/>
                  </a:cubicBezTo>
                  <a:cubicBezTo>
                    <a:pt x="1442" y="763"/>
                    <a:pt x="1442" y="745"/>
                    <a:pt x="1442" y="735"/>
                  </a:cubicBezTo>
                  <a:lnTo>
                    <a:pt x="1442" y="633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40"/>
                    <a:pt x="1572" y="531"/>
                  </a:cubicBezTo>
                  <a:lnTo>
                    <a:pt x="1572" y="400"/>
                  </a:lnTo>
                  <a:lnTo>
                    <a:pt x="1535" y="438"/>
                  </a:lnTo>
                  <a:cubicBezTo>
                    <a:pt x="1516" y="428"/>
                    <a:pt x="1498" y="419"/>
                    <a:pt x="1470" y="419"/>
                  </a:cubicBezTo>
                  <a:cubicBezTo>
                    <a:pt x="1409" y="405"/>
                    <a:pt x="1349" y="398"/>
                    <a:pt x="1288" y="398"/>
                  </a:cubicBezTo>
                  <a:cubicBezTo>
                    <a:pt x="1228" y="398"/>
                    <a:pt x="1167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8" y="233"/>
                    <a:pt x="1367" y="214"/>
                    <a:pt x="1367" y="196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3"/>
                    <a:pt x="1246" y="94"/>
                  </a:cubicBezTo>
                  <a:cubicBezTo>
                    <a:pt x="1225" y="86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103"/>
                    <a:pt x="995" y="28"/>
                    <a:pt x="902" y="10"/>
                  </a:cubicBezTo>
                  <a:cubicBezTo>
                    <a:pt x="879" y="4"/>
                    <a:pt x="855" y="1"/>
                    <a:pt x="832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2" name="Google Shape;892;p30"/>
            <p:cNvSpPr/>
            <p:nvPr/>
          </p:nvSpPr>
          <p:spPr>
            <a:xfrm>
              <a:off x="2701284" y="3643574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54" y="0"/>
                  </a:moveTo>
                  <a:cubicBezTo>
                    <a:pt x="791" y="0"/>
                    <a:pt x="728" y="28"/>
                    <a:pt x="680" y="76"/>
                  </a:cubicBezTo>
                  <a:cubicBezTo>
                    <a:pt x="642" y="150"/>
                    <a:pt x="642" y="234"/>
                    <a:pt x="680" y="309"/>
                  </a:cubicBezTo>
                  <a:cubicBezTo>
                    <a:pt x="605" y="234"/>
                    <a:pt x="512" y="178"/>
                    <a:pt x="410" y="160"/>
                  </a:cubicBezTo>
                  <a:cubicBezTo>
                    <a:pt x="388" y="152"/>
                    <a:pt x="366" y="149"/>
                    <a:pt x="343" y="149"/>
                  </a:cubicBezTo>
                  <a:cubicBezTo>
                    <a:pt x="280" y="149"/>
                    <a:pt x="216" y="177"/>
                    <a:pt x="168" y="225"/>
                  </a:cubicBezTo>
                  <a:cubicBezTo>
                    <a:pt x="132" y="279"/>
                    <a:pt x="175" y="343"/>
                    <a:pt x="273" y="372"/>
                  </a:cubicBezTo>
                  <a:lnTo>
                    <a:pt x="273" y="372"/>
                  </a:lnTo>
                  <a:cubicBezTo>
                    <a:pt x="251" y="366"/>
                    <a:pt x="229" y="363"/>
                    <a:pt x="207" y="363"/>
                  </a:cubicBezTo>
                  <a:cubicBezTo>
                    <a:pt x="141" y="363"/>
                    <a:pt x="79" y="391"/>
                    <a:pt x="38" y="439"/>
                  </a:cubicBezTo>
                  <a:cubicBezTo>
                    <a:pt x="1" y="495"/>
                    <a:pt x="47" y="560"/>
                    <a:pt x="140" y="588"/>
                  </a:cubicBezTo>
                  <a:cubicBezTo>
                    <a:pt x="201" y="597"/>
                    <a:pt x="261" y="602"/>
                    <a:pt x="322" y="602"/>
                  </a:cubicBezTo>
                  <a:cubicBezTo>
                    <a:pt x="382" y="602"/>
                    <a:pt x="442" y="597"/>
                    <a:pt x="503" y="588"/>
                  </a:cubicBezTo>
                  <a:lnTo>
                    <a:pt x="503" y="588"/>
                  </a:lnTo>
                  <a:cubicBezTo>
                    <a:pt x="410" y="615"/>
                    <a:pt x="326" y="671"/>
                    <a:pt x="261" y="746"/>
                  </a:cubicBezTo>
                  <a:cubicBezTo>
                    <a:pt x="224" y="811"/>
                    <a:pt x="270" y="876"/>
                    <a:pt x="363" y="904"/>
                  </a:cubicBezTo>
                  <a:cubicBezTo>
                    <a:pt x="385" y="908"/>
                    <a:pt x="407" y="910"/>
                    <a:pt x="429" y="910"/>
                  </a:cubicBezTo>
                  <a:cubicBezTo>
                    <a:pt x="498" y="910"/>
                    <a:pt x="563" y="886"/>
                    <a:pt x="605" y="829"/>
                  </a:cubicBezTo>
                  <a:lnTo>
                    <a:pt x="605" y="829"/>
                  </a:lnTo>
                  <a:cubicBezTo>
                    <a:pt x="568" y="894"/>
                    <a:pt x="614" y="960"/>
                    <a:pt x="717" y="978"/>
                  </a:cubicBezTo>
                  <a:cubicBezTo>
                    <a:pt x="741" y="986"/>
                    <a:pt x="766" y="990"/>
                    <a:pt x="791" y="990"/>
                  </a:cubicBezTo>
                  <a:cubicBezTo>
                    <a:pt x="852" y="990"/>
                    <a:pt x="910" y="966"/>
                    <a:pt x="949" y="913"/>
                  </a:cubicBezTo>
                  <a:cubicBezTo>
                    <a:pt x="986" y="848"/>
                    <a:pt x="986" y="764"/>
                    <a:pt x="949" y="690"/>
                  </a:cubicBezTo>
                  <a:lnTo>
                    <a:pt x="949" y="690"/>
                  </a:lnTo>
                  <a:cubicBezTo>
                    <a:pt x="1024" y="764"/>
                    <a:pt x="1117" y="820"/>
                    <a:pt x="1219" y="848"/>
                  </a:cubicBezTo>
                  <a:cubicBezTo>
                    <a:pt x="1239" y="852"/>
                    <a:pt x="1260" y="855"/>
                    <a:pt x="1281" y="855"/>
                  </a:cubicBezTo>
                  <a:cubicBezTo>
                    <a:pt x="1346" y="855"/>
                    <a:pt x="1411" y="832"/>
                    <a:pt x="1461" y="783"/>
                  </a:cubicBezTo>
                  <a:cubicBezTo>
                    <a:pt x="1497" y="719"/>
                    <a:pt x="1453" y="655"/>
                    <a:pt x="1364" y="635"/>
                  </a:cubicBezTo>
                  <a:lnTo>
                    <a:pt x="1364" y="635"/>
                  </a:lnTo>
                  <a:cubicBezTo>
                    <a:pt x="1382" y="639"/>
                    <a:pt x="1400" y="641"/>
                    <a:pt x="1419" y="641"/>
                  </a:cubicBezTo>
                  <a:cubicBezTo>
                    <a:pt x="1484" y="641"/>
                    <a:pt x="1550" y="616"/>
                    <a:pt x="1600" y="560"/>
                  </a:cubicBezTo>
                  <a:cubicBezTo>
                    <a:pt x="1637" y="504"/>
                    <a:pt x="1582" y="439"/>
                    <a:pt x="1489" y="411"/>
                  </a:cubicBezTo>
                  <a:cubicBezTo>
                    <a:pt x="1428" y="402"/>
                    <a:pt x="1368" y="397"/>
                    <a:pt x="1307" y="397"/>
                  </a:cubicBezTo>
                  <a:cubicBezTo>
                    <a:pt x="1247" y="397"/>
                    <a:pt x="1186" y="402"/>
                    <a:pt x="1126" y="411"/>
                  </a:cubicBezTo>
                  <a:cubicBezTo>
                    <a:pt x="1219" y="383"/>
                    <a:pt x="1303" y="327"/>
                    <a:pt x="1368" y="243"/>
                  </a:cubicBezTo>
                  <a:cubicBezTo>
                    <a:pt x="1405" y="188"/>
                    <a:pt x="1358" y="123"/>
                    <a:pt x="1265" y="95"/>
                  </a:cubicBezTo>
                  <a:cubicBezTo>
                    <a:pt x="1244" y="87"/>
                    <a:pt x="1221" y="84"/>
                    <a:pt x="1199" y="84"/>
                  </a:cubicBezTo>
                  <a:cubicBezTo>
                    <a:pt x="1135" y="84"/>
                    <a:pt x="1072" y="112"/>
                    <a:pt x="1024" y="160"/>
                  </a:cubicBezTo>
                  <a:cubicBezTo>
                    <a:pt x="1061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3" name="Google Shape;893;p30"/>
            <p:cNvSpPr/>
            <p:nvPr/>
          </p:nvSpPr>
          <p:spPr>
            <a:xfrm>
              <a:off x="2375447" y="386868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1" y="1182"/>
                    <a:pt x="1266" y="1182"/>
                  </a:cubicBezTo>
                  <a:cubicBezTo>
                    <a:pt x="1861" y="1182"/>
                    <a:pt x="2540" y="931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4" name="Google Shape;894;p30"/>
            <p:cNvSpPr/>
            <p:nvPr/>
          </p:nvSpPr>
          <p:spPr>
            <a:xfrm>
              <a:off x="2375447" y="3783172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1" y="1609"/>
                    <a:pt x="1266" y="1609"/>
                  </a:cubicBezTo>
                  <a:cubicBezTo>
                    <a:pt x="1852" y="1609"/>
                    <a:pt x="2540" y="1358"/>
                    <a:pt x="2540" y="791"/>
                  </a:cubicBezTo>
                  <a:cubicBezTo>
                    <a:pt x="2540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5" name="Google Shape;895;p30"/>
            <p:cNvSpPr/>
            <p:nvPr/>
          </p:nvSpPr>
          <p:spPr>
            <a:xfrm>
              <a:off x="2390776" y="3789303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0" y="214"/>
                    <a:pt x="0" y="698"/>
                  </a:cubicBezTo>
                  <a:cubicBezTo>
                    <a:pt x="0" y="1191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6" name="Google Shape;896;p30"/>
            <p:cNvSpPr/>
            <p:nvPr/>
          </p:nvSpPr>
          <p:spPr>
            <a:xfrm>
              <a:off x="2389790" y="378930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4"/>
                    <a:pt x="9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204" y="335"/>
                    <a:pt x="2260" y="782"/>
                  </a:cubicBezTo>
                  <a:cubicBezTo>
                    <a:pt x="2260" y="763"/>
                    <a:pt x="2260" y="735"/>
                    <a:pt x="2260" y="707"/>
                  </a:cubicBezTo>
                  <a:cubicBezTo>
                    <a:pt x="2260" y="214"/>
                    <a:pt x="1628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7" name="Google Shape;897;p30"/>
            <p:cNvSpPr/>
            <p:nvPr/>
          </p:nvSpPr>
          <p:spPr>
            <a:xfrm>
              <a:off x="2428439" y="3823901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3"/>
                  </a:moveTo>
                  <a:cubicBezTo>
                    <a:pt x="1364" y="633"/>
                    <a:pt x="1385" y="637"/>
                    <a:pt x="1404" y="637"/>
                  </a:cubicBezTo>
                  <a:cubicBezTo>
                    <a:pt x="1414" y="637"/>
                    <a:pt x="1423" y="636"/>
                    <a:pt x="1433" y="633"/>
                  </a:cubicBezTo>
                  <a:lnTo>
                    <a:pt x="1433" y="633"/>
                  </a:lnTo>
                  <a:lnTo>
                    <a:pt x="1414" y="661"/>
                  </a:lnTo>
                  <a:cubicBezTo>
                    <a:pt x="1386" y="642"/>
                    <a:pt x="1368" y="633"/>
                    <a:pt x="1340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39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61"/>
                    <a:pt x="661" y="308"/>
                  </a:cubicBezTo>
                  <a:cubicBezTo>
                    <a:pt x="586" y="233"/>
                    <a:pt x="493" y="177"/>
                    <a:pt x="391" y="149"/>
                  </a:cubicBezTo>
                  <a:cubicBezTo>
                    <a:pt x="369" y="143"/>
                    <a:pt x="348" y="140"/>
                    <a:pt x="326" y="140"/>
                  </a:cubicBezTo>
                  <a:cubicBezTo>
                    <a:pt x="283" y="140"/>
                    <a:pt x="239" y="153"/>
                    <a:pt x="196" y="177"/>
                  </a:cubicBezTo>
                  <a:lnTo>
                    <a:pt x="140" y="131"/>
                  </a:lnTo>
                  <a:lnTo>
                    <a:pt x="140" y="261"/>
                  </a:lnTo>
                  <a:cubicBezTo>
                    <a:pt x="140" y="308"/>
                    <a:pt x="187" y="345"/>
                    <a:pt x="261" y="363"/>
                  </a:cubicBezTo>
                  <a:cubicBezTo>
                    <a:pt x="245" y="361"/>
                    <a:pt x="228" y="360"/>
                    <a:pt x="212" y="360"/>
                  </a:cubicBezTo>
                  <a:cubicBezTo>
                    <a:pt x="163" y="360"/>
                    <a:pt x="114" y="370"/>
                    <a:pt x="66" y="391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47" y="559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70" y="875"/>
                    <a:pt x="345" y="893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6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10"/>
                    <a:pt x="958" y="791"/>
                  </a:cubicBezTo>
                  <a:lnTo>
                    <a:pt x="958" y="717"/>
                  </a:lnTo>
                  <a:cubicBezTo>
                    <a:pt x="1023" y="782"/>
                    <a:pt x="1107" y="828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42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72" y="559"/>
                    <a:pt x="1581" y="549"/>
                    <a:pt x="1581" y="531"/>
                  </a:cubicBezTo>
                  <a:lnTo>
                    <a:pt x="1581" y="401"/>
                  </a:lnTo>
                  <a:lnTo>
                    <a:pt x="1544" y="447"/>
                  </a:lnTo>
                  <a:cubicBezTo>
                    <a:pt x="1526" y="428"/>
                    <a:pt x="1498" y="419"/>
                    <a:pt x="1479" y="419"/>
                  </a:cubicBezTo>
                  <a:cubicBezTo>
                    <a:pt x="1419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91"/>
                    <a:pt x="1293" y="326"/>
                    <a:pt x="1358" y="252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31"/>
                  </a:lnTo>
                  <a:cubicBezTo>
                    <a:pt x="1302" y="112"/>
                    <a:pt x="1275" y="103"/>
                    <a:pt x="1256" y="94"/>
                  </a:cubicBezTo>
                  <a:cubicBezTo>
                    <a:pt x="1232" y="86"/>
                    <a:pt x="1207" y="83"/>
                    <a:pt x="1184" y="83"/>
                  </a:cubicBezTo>
                  <a:cubicBezTo>
                    <a:pt x="1117" y="83"/>
                    <a:pt x="1055" y="111"/>
                    <a:pt x="1014" y="159"/>
                  </a:cubicBezTo>
                  <a:cubicBezTo>
                    <a:pt x="1051" y="103"/>
                    <a:pt x="1005" y="38"/>
                    <a:pt x="903" y="10"/>
                  </a:cubicBezTo>
                  <a:cubicBezTo>
                    <a:pt x="882" y="4"/>
                    <a:pt x="860" y="1"/>
                    <a:pt x="83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8" name="Google Shape;898;p30"/>
            <p:cNvSpPr/>
            <p:nvPr/>
          </p:nvSpPr>
          <p:spPr>
            <a:xfrm>
              <a:off x="2426359" y="3811420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47" y="0"/>
                  </a:moveTo>
                  <a:cubicBezTo>
                    <a:pt x="787" y="0"/>
                    <a:pt x="729" y="25"/>
                    <a:pt x="689" y="77"/>
                  </a:cubicBezTo>
                  <a:cubicBezTo>
                    <a:pt x="643" y="143"/>
                    <a:pt x="643" y="236"/>
                    <a:pt x="689" y="310"/>
                  </a:cubicBezTo>
                  <a:cubicBezTo>
                    <a:pt x="615" y="226"/>
                    <a:pt x="522" y="180"/>
                    <a:pt x="419" y="152"/>
                  </a:cubicBezTo>
                  <a:cubicBezTo>
                    <a:pt x="395" y="145"/>
                    <a:pt x="371" y="141"/>
                    <a:pt x="347" y="141"/>
                  </a:cubicBezTo>
                  <a:cubicBezTo>
                    <a:pt x="280" y="141"/>
                    <a:pt x="219" y="169"/>
                    <a:pt x="178" y="217"/>
                  </a:cubicBezTo>
                  <a:cubicBezTo>
                    <a:pt x="144" y="276"/>
                    <a:pt x="178" y="334"/>
                    <a:pt x="253" y="359"/>
                  </a:cubicBezTo>
                  <a:lnTo>
                    <a:pt x="253" y="359"/>
                  </a:lnTo>
                  <a:cubicBezTo>
                    <a:pt x="240" y="356"/>
                    <a:pt x="227" y="355"/>
                    <a:pt x="213" y="355"/>
                  </a:cubicBezTo>
                  <a:cubicBezTo>
                    <a:pt x="150" y="355"/>
                    <a:pt x="86" y="383"/>
                    <a:pt x="38" y="431"/>
                  </a:cubicBezTo>
                  <a:cubicBezTo>
                    <a:pt x="1" y="487"/>
                    <a:pt x="47" y="561"/>
                    <a:pt x="150" y="580"/>
                  </a:cubicBezTo>
                  <a:cubicBezTo>
                    <a:pt x="206" y="594"/>
                    <a:pt x="266" y="601"/>
                    <a:pt x="328" y="601"/>
                  </a:cubicBezTo>
                  <a:cubicBezTo>
                    <a:pt x="389" y="601"/>
                    <a:pt x="452" y="594"/>
                    <a:pt x="512" y="580"/>
                  </a:cubicBezTo>
                  <a:lnTo>
                    <a:pt x="512" y="580"/>
                  </a:lnTo>
                  <a:cubicBezTo>
                    <a:pt x="410" y="608"/>
                    <a:pt x="326" y="673"/>
                    <a:pt x="271" y="747"/>
                  </a:cubicBezTo>
                  <a:cubicBezTo>
                    <a:pt x="233" y="803"/>
                    <a:pt x="280" y="877"/>
                    <a:pt x="373" y="896"/>
                  </a:cubicBezTo>
                  <a:cubicBezTo>
                    <a:pt x="395" y="903"/>
                    <a:pt x="417" y="907"/>
                    <a:pt x="440" y="907"/>
                  </a:cubicBezTo>
                  <a:cubicBezTo>
                    <a:pt x="503" y="907"/>
                    <a:pt x="567" y="879"/>
                    <a:pt x="615" y="831"/>
                  </a:cubicBezTo>
                  <a:lnTo>
                    <a:pt x="615" y="831"/>
                  </a:lnTo>
                  <a:cubicBezTo>
                    <a:pt x="577" y="887"/>
                    <a:pt x="624" y="952"/>
                    <a:pt x="717" y="980"/>
                  </a:cubicBezTo>
                  <a:cubicBezTo>
                    <a:pt x="744" y="992"/>
                    <a:pt x="772" y="998"/>
                    <a:pt x="798" y="998"/>
                  </a:cubicBezTo>
                  <a:cubicBezTo>
                    <a:pt x="941" y="998"/>
                    <a:pt x="1053" y="825"/>
                    <a:pt x="959" y="691"/>
                  </a:cubicBezTo>
                  <a:lnTo>
                    <a:pt x="959" y="691"/>
                  </a:lnTo>
                  <a:cubicBezTo>
                    <a:pt x="1033" y="766"/>
                    <a:pt x="1126" y="812"/>
                    <a:pt x="1228" y="840"/>
                  </a:cubicBezTo>
                  <a:cubicBezTo>
                    <a:pt x="1250" y="847"/>
                    <a:pt x="1273" y="851"/>
                    <a:pt x="1295" y="851"/>
                  </a:cubicBezTo>
                  <a:cubicBezTo>
                    <a:pt x="1359" y="851"/>
                    <a:pt x="1422" y="823"/>
                    <a:pt x="1470" y="775"/>
                  </a:cubicBezTo>
                  <a:cubicBezTo>
                    <a:pt x="1506" y="721"/>
                    <a:pt x="1463" y="657"/>
                    <a:pt x="1375" y="628"/>
                  </a:cubicBezTo>
                  <a:lnTo>
                    <a:pt x="1375" y="628"/>
                  </a:lnTo>
                  <a:cubicBezTo>
                    <a:pt x="1395" y="634"/>
                    <a:pt x="1415" y="637"/>
                    <a:pt x="1435" y="637"/>
                  </a:cubicBezTo>
                  <a:cubicBezTo>
                    <a:pt x="1498" y="637"/>
                    <a:pt x="1559" y="609"/>
                    <a:pt x="1600" y="561"/>
                  </a:cubicBezTo>
                  <a:cubicBezTo>
                    <a:pt x="1638" y="496"/>
                    <a:pt x="1591" y="431"/>
                    <a:pt x="1498" y="403"/>
                  </a:cubicBezTo>
                  <a:cubicBezTo>
                    <a:pt x="1438" y="394"/>
                    <a:pt x="1377" y="389"/>
                    <a:pt x="1317" y="389"/>
                  </a:cubicBezTo>
                  <a:cubicBezTo>
                    <a:pt x="1256" y="389"/>
                    <a:pt x="1196" y="394"/>
                    <a:pt x="1135" y="403"/>
                  </a:cubicBezTo>
                  <a:cubicBezTo>
                    <a:pt x="1228" y="375"/>
                    <a:pt x="1312" y="319"/>
                    <a:pt x="1377" y="236"/>
                  </a:cubicBezTo>
                  <a:cubicBezTo>
                    <a:pt x="1414" y="180"/>
                    <a:pt x="1368" y="115"/>
                    <a:pt x="1275" y="87"/>
                  </a:cubicBezTo>
                  <a:cubicBezTo>
                    <a:pt x="1253" y="82"/>
                    <a:pt x="1231" y="80"/>
                    <a:pt x="1210" y="80"/>
                  </a:cubicBezTo>
                  <a:cubicBezTo>
                    <a:pt x="1140" y="80"/>
                    <a:pt x="1076" y="104"/>
                    <a:pt x="1033" y="161"/>
                  </a:cubicBezTo>
                  <a:cubicBezTo>
                    <a:pt x="1070" y="96"/>
                    <a:pt x="1024" y="31"/>
                    <a:pt x="922" y="12"/>
                  </a:cubicBezTo>
                  <a:cubicBezTo>
                    <a:pt x="897" y="4"/>
                    <a:pt x="872" y="0"/>
                    <a:pt x="847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899" name="Google Shape;899;p30"/>
            <p:cNvSpPr/>
            <p:nvPr/>
          </p:nvSpPr>
          <p:spPr>
            <a:xfrm>
              <a:off x="1636293" y="327306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82"/>
                    <a:pt x="1265" y="1182"/>
                  </a:cubicBezTo>
                  <a:cubicBezTo>
                    <a:pt x="186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F2D52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0" name="Google Shape;900;p30"/>
            <p:cNvSpPr/>
            <p:nvPr/>
          </p:nvSpPr>
          <p:spPr>
            <a:xfrm>
              <a:off x="1636293" y="3186570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1" name="Google Shape;901;p30"/>
            <p:cNvSpPr/>
            <p:nvPr/>
          </p:nvSpPr>
          <p:spPr>
            <a:xfrm>
              <a:off x="1651622" y="3193687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2" name="Google Shape;902;p30"/>
            <p:cNvSpPr/>
            <p:nvPr/>
          </p:nvSpPr>
          <p:spPr>
            <a:xfrm>
              <a:off x="1650527" y="3193687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17" y="0"/>
                  </a:moveTo>
                  <a:cubicBezTo>
                    <a:pt x="615" y="0"/>
                    <a:pt x="10" y="205"/>
                    <a:pt x="10" y="707"/>
                  </a:cubicBezTo>
                  <a:cubicBezTo>
                    <a:pt x="1" y="726"/>
                    <a:pt x="1" y="754"/>
                    <a:pt x="10" y="782"/>
                  </a:cubicBezTo>
                  <a:cubicBezTo>
                    <a:pt x="75" y="335"/>
                    <a:pt x="661" y="140"/>
                    <a:pt x="1126" y="140"/>
                  </a:cubicBezTo>
                  <a:cubicBezTo>
                    <a:pt x="1610" y="140"/>
                    <a:pt x="2196" y="335"/>
                    <a:pt x="2261" y="782"/>
                  </a:cubicBezTo>
                  <a:cubicBezTo>
                    <a:pt x="2261" y="754"/>
                    <a:pt x="2261" y="735"/>
                    <a:pt x="2261" y="707"/>
                  </a:cubicBezTo>
                  <a:cubicBezTo>
                    <a:pt x="226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3" name="Google Shape;903;p30"/>
            <p:cNvSpPr/>
            <p:nvPr/>
          </p:nvSpPr>
          <p:spPr>
            <a:xfrm>
              <a:off x="1689285" y="3229271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39" y="624"/>
                  </a:moveTo>
                  <a:cubicBezTo>
                    <a:pt x="1364" y="624"/>
                    <a:pt x="1385" y="628"/>
                    <a:pt x="1404" y="628"/>
                  </a:cubicBezTo>
                  <a:cubicBezTo>
                    <a:pt x="1414" y="628"/>
                    <a:pt x="1423" y="627"/>
                    <a:pt x="1432" y="624"/>
                  </a:cubicBezTo>
                  <a:lnTo>
                    <a:pt x="1432" y="624"/>
                  </a:lnTo>
                  <a:lnTo>
                    <a:pt x="1414" y="652"/>
                  </a:lnTo>
                  <a:cubicBezTo>
                    <a:pt x="1386" y="633"/>
                    <a:pt x="1367" y="624"/>
                    <a:pt x="1339" y="624"/>
                  </a:cubicBez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19" y="140"/>
                  </a:cubicBezTo>
                  <a:cubicBezTo>
                    <a:pt x="275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5"/>
                    <a:pt x="172" y="339"/>
                    <a:pt x="237" y="359"/>
                  </a:cubicBezTo>
                  <a:lnTo>
                    <a:pt x="237" y="359"/>
                  </a:lnTo>
                  <a:cubicBezTo>
                    <a:pt x="221" y="356"/>
                    <a:pt x="204" y="354"/>
                    <a:pt x="187" y="354"/>
                  </a:cubicBezTo>
                  <a:cubicBezTo>
                    <a:pt x="145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2" y="591"/>
                  </a:cubicBezTo>
                  <a:cubicBezTo>
                    <a:pt x="363" y="591"/>
                    <a:pt x="423" y="587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3"/>
                    <a:pt x="289" y="689"/>
                  </a:cubicBezTo>
                  <a:lnTo>
                    <a:pt x="223" y="661"/>
                  </a:lnTo>
                  <a:lnTo>
                    <a:pt x="223" y="773"/>
                  </a:lnTo>
                  <a:cubicBezTo>
                    <a:pt x="223" y="819"/>
                    <a:pt x="270" y="866"/>
                    <a:pt x="344" y="894"/>
                  </a:cubicBezTo>
                  <a:cubicBezTo>
                    <a:pt x="366" y="901"/>
                    <a:pt x="389" y="904"/>
                    <a:pt x="411" y="904"/>
                  </a:cubicBezTo>
                  <a:cubicBezTo>
                    <a:pt x="475" y="904"/>
                    <a:pt x="538" y="877"/>
                    <a:pt x="586" y="829"/>
                  </a:cubicBezTo>
                  <a:lnTo>
                    <a:pt x="586" y="829"/>
                  </a:lnTo>
                  <a:cubicBezTo>
                    <a:pt x="549" y="884"/>
                    <a:pt x="595" y="949"/>
                    <a:pt x="688" y="977"/>
                  </a:cubicBezTo>
                  <a:cubicBezTo>
                    <a:pt x="710" y="985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9"/>
                  </a:cubicBezTo>
                  <a:cubicBezTo>
                    <a:pt x="958" y="810"/>
                    <a:pt x="958" y="801"/>
                    <a:pt x="958" y="791"/>
                  </a:cubicBezTo>
                  <a:lnTo>
                    <a:pt x="958" y="717"/>
                  </a:lnTo>
                  <a:cubicBezTo>
                    <a:pt x="1023" y="773"/>
                    <a:pt x="1107" y="819"/>
                    <a:pt x="1200" y="838"/>
                  </a:cubicBezTo>
                  <a:cubicBezTo>
                    <a:pt x="1222" y="845"/>
                    <a:pt x="1244" y="849"/>
                    <a:pt x="1267" y="849"/>
                  </a:cubicBezTo>
                  <a:cubicBezTo>
                    <a:pt x="1330" y="849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7" y="624"/>
                    <a:pt x="1544" y="605"/>
                    <a:pt x="1572" y="568"/>
                  </a:cubicBezTo>
                  <a:cubicBezTo>
                    <a:pt x="1581" y="550"/>
                    <a:pt x="1581" y="540"/>
                    <a:pt x="1581" y="531"/>
                  </a:cubicBezTo>
                  <a:lnTo>
                    <a:pt x="1581" y="401"/>
                  </a:lnTo>
                  <a:lnTo>
                    <a:pt x="1544" y="429"/>
                  </a:lnTo>
                  <a:cubicBezTo>
                    <a:pt x="1516" y="419"/>
                    <a:pt x="1497" y="410"/>
                    <a:pt x="1479" y="410"/>
                  </a:cubicBezTo>
                  <a:cubicBezTo>
                    <a:pt x="1418" y="396"/>
                    <a:pt x="1356" y="389"/>
                    <a:pt x="1294" y="389"/>
                  </a:cubicBezTo>
                  <a:cubicBezTo>
                    <a:pt x="1232" y="389"/>
                    <a:pt x="1172" y="396"/>
                    <a:pt x="1116" y="410"/>
                  </a:cubicBezTo>
                  <a:cubicBezTo>
                    <a:pt x="1209" y="373"/>
                    <a:pt x="1293" y="317"/>
                    <a:pt x="1358" y="243"/>
                  </a:cubicBezTo>
                  <a:cubicBezTo>
                    <a:pt x="1367" y="224"/>
                    <a:pt x="1367" y="205"/>
                    <a:pt x="1367" y="187"/>
                  </a:cubicBezTo>
                  <a:lnTo>
                    <a:pt x="1367" y="75"/>
                  </a:lnTo>
                  <a:lnTo>
                    <a:pt x="1321" y="122"/>
                  </a:lnTo>
                  <a:cubicBezTo>
                    <a:pt x="1302" y="103"/>
                    <a:pt x="1274" y="94"/>
                    <a:pt x="1256" y="94"/>
                  </a:cubicBezTo>
                  <a:cubicBezTo>
                    <a:pt x="1229" y="86"/>
                    <a:pt x="1201" y="82"/>
                    <a:pt x="1175" y="82"/>
                  </a:cubicBezTo>
                  <a:cubicBezTo>
                    <a:pt x="1112" y="82"/>
                    <a:pt x="1053" y="106"/>
                    <a:pt x="1014" y="159"/>
                  </a:cubicBezTo>
                  <a:cubicBezTo>
                    <a:pt x="1051" y="94"/>
                    <a:pt x="1005" y="29"/>
                    <a:pt x="902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4" name="Google Shape;904;p30"/>
            <p:cNvSpPr/>
            <p:nvPr/>
          </p:nvSpPr>
          <p:spPr>
            <a:xfrm>
              <a:off x="1687205" y="321492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5" y="0"/>
                  </a:moveTo>
                  <a:cubicBezTo>
                    <a:pt x="792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9"/>
                  </a:cubicBezTo>
                  <a:cubicBezTo>
                    <a:pt x="614" y="234"/>
                    <a:pt x="521" y="178"/>
                    <a:pt x="419" y="150"/>
                  </a:cubicBezTo>
                  <a:cubicBezTo>
                    <a:pt x="395" y="143"/>
                    <a:pt x="371" y="140"/>
                    <a:pt x="347" y="140"/>
                  </a:cubicBezTo>
                  <a:cubicBezTo>
                    <a:pt x="280" y="140"/>
                    <a:pt x="219" y="168"/>
                    <a:pt x="177" y="216"/>
                  </a:cubicBezTo>
                  <a:cubicBezTo>
                    <a:pt x="144" y="274"/>
                    <a:pt x="178" y="333"/>
                    <a:pt x="253" y="357"/>
                  </a:cubicBezTo>
                  <a:lnTo>
                    <a:pt x="253" y="357"/>
                  </a:lnTo>
                  <a:cubicBezTo>
                    <a:pt x="240" y="355"/>
                    <a:pt x="226" y="354"/>
                    <a:pt x="213" y="354"/>
                  </a:cubicBezTo>
                  <a:cubicBezTo>
                    <a:pt x="149" y="354"/>
                    <a:pt x="86" y="381"/>
                    <a:pt x="38" y="429"/>
                  </a:cubicBezTo>
                  <a:cubicBezTo>
                    <a:pt x="1" y="495"/>
                    <a:pt x="47" y="560"/>
                    <a:pt x="149" y="578"/>
                  </a:cubicBezTo>
                  <a:cubicBezTo>
                    <a:pt x="205" y="592"/>
                    <a:pt x="266" y="599"/>
                    <a:pt x="327" y="599"/>
                  </a:cubicBezTo>
                  <a:cubicBezTo>
                    <a:pt x="389" y="599"/>
                    <a:pt x="452" y="592"/>
                    <a:pt x="512" y="578"/>
                  </a:cubicBezTo>
                  <a:lnTo>
                    <a:pt x="512" y="578"/>
                  </a:lnTo>
                  <a:cubicBezTo>
                    <a:pt x="410" y="615"/>
                    <a:pt x="326" y="671"/>
                    <a:pt x="270" y="746"/>
                  </a:cubicBezTo>
                  <a:cubicBezTo>
                    <a:pt x="233" y="811"/>
                    <a:pt x="280" y="876"/>
                    <a:pt x="373" y="894"/>
                  </a:cubicBezTo>
                  <a:cubicBezTo>
                    <a:pt x="395" y="902"/>
                    <a:pt x="417" y="905"/>
                    <a:pt x="440" y="905"/>
                  </a:cubicBezTo>
                  <a:cubicBezTo>
                    <a:pt x="503" y="905"/>
                    <a:pt x="566" y="877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4" y="960"/>
                    <a:pt x="717" y="978"/>
                  </a:cubicBezTo>
                  <a:cubicBezTo>
                    <a:pt x="745" y="991"/>
                    <a:pt x="773" y="997"/>
                    <a:pt x="800" y="997"/>
                  </a:cubicBezTo>
                  <a:cubicBezTo>
                    <a:pt x="942" y="997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39"/>
                  </a:cubicBezTo>
                  <a:cubicBezTo>
                    <a:pt x="1250" y="846"/>
                    <a:pt x="1273" y="849"/>
                    <a:pt x="1295" y="849"/>
                  </a:cubicBezTo>
                  <a:cubicBezTo>
                    <a:pt x="1359" y="849"/>
                    <a:pt x="1422" y="822"/>
                    <a:pt x="1470" y="774"/>
                  </a:cubicBezTo>
                  <a:cubicBezTo>
                    <a:pt x="1506" y="719"/>
                    <a:pt x="1463" y="656"/>
                    <a:pt x="1375" y="627"/>
                  </a:cubicBezTo>
                  <a:lnTo>
                    <a:pt x="1375" y="627"/>
                  </a:lnTo>
                  <a:cubicBezTo>
                    <a:pt x="1394" y="633"/>
                    <a:pt x="1414" y="636"/>
                    <a:pt x="1434" y="636"/>
                  </a:cubicBezTo>
                  <a:cubicBezTo>
                    <a:pt x="1497" y="636"/>
                    <a:pt x="1559" y="608"/>
                    <a:pt x="1600" y="560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2"/>
                    <a:pt x="1375" y="397"/>
                    <a:pt x="1313" y="397"/>
                  </a:cubicBezTo>
                  <a:cubicBezTo>
                    <a:pt x="1251" y="397"/>
                    <a:pt x="1191" y="402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8"/>
                    <a:pt x="1368" y="123"/>
                    <a:pt x="1275" y="95"/>
                  </a:cubicBezTo>
                  <a:cubicBezTo>
                    <a:pt x="1250" y="87"/>
                    <a:pt x="1226" y="84"/>
                    <a:pt x="1202" y="84"/>
                  </a:cubicBezTo>
                  <a:cubicBezTo>
                    <a:pt x="1136" y="84"/>
                    <a:pt x="1074" y="112"/>
                    <a:pt x="1033" y="160"/>
                  </a:cubicBezTo>
                  <a:cubicBezTo>
                    <a:pt x="1070" y="104"/>
                    <a:pt x="1024" y="39"/>
                    <a:pt x="921" y="11"/>
                  </a:cubicBezTo>
                  <a:cubicBezTo>
                    <a:pt x="899" y="4"/>
                    <a:pt x="877" y="0"/>
                    <a:pt x="8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5" name="Google Shape;905;p30"/>
            <p:cNvSpPr/>
            <p:nvPr/>
          </p:nvSpPr>
          <p:spPr>
            <a:xfrm>
              <a:off x="1787058" y="3456349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6" name="Google Shape;906;p30"/>
            <p:cNvSpPr/>
            <p:nvPr/>
          </p:nvSpPr>
          <p:spPr>
            <a:xfrm>
              <a:off x="1787058" y="3370839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7" name="Google Shape;907;p30"/>
            <p:cNvSpPr/>
            <p:nvPr/>
          </p:nvSpPr>
          <p:spPr>
            <a:xfrm>
              <a:off x="1802277" y="3377956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4" y="1"/>
                    <a:pt x="0" y="205"/>
                    <a:pt x="0" y="698"/>
                  </a:cubicBezTo>
                  <a:cubicBezTo>
                    <a:pt x="0" y="1182"/>
                    <a:pt x="596" y="1423"/>
                    <a:pt x="1126" y="1423"/>
                  </a:cubicBezTo>
                  <a:cubicBezTo>
                    <a:pt x="1646" y="1423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8" name="Google Shape;908;p30"/>
            <p:cNvSpPr/>
            <p:nvPr/>
          </p:nvSpPr>
          <p:spPr>
            <a:xfrm>
              <a:off x="1801292" y="3377956"/>
              <a:ext cx="247442" cy="84634"/>
            </a:xfrm>
            <a:custGeom>
              <a:avLst/>
              <a:gdLst/>
              <a:ahLst/>
              <a:cxnLst/>
              <a:rect l="l" t="t" r="r" b="b"/>
              <a:pathLst>
                <a:path w="2260" h="773" extrusionOk="0">
                  <a:moveTo>
                    <a:pt x="1125" y="1"/>
                  </a:moveTo>
                  <a:cubicBezTo>
                    <a:pt x="614" y="1"/>
                    <a:pt x="9" y="205"/>
                    <a:pt x="9" y="698"/>
                  </a:cubicBezTo>
                  <a:cubicBezTo>
                    <a:pt x="0" y="717"/>
                    <a:pt x="0" y="745"/>
                    <a:pt x="9" y="772"/>
                  </a:cubicBezTo>
                  <a:cubicBezTo>
                    <a:pt x="75" y="335"/>
                    <a:pt x="660" y="140"/>
                    <a:pt x="1125" y="140"/>
                  </a:cubicBezTo>
                  <a:cubicBezTo>
                    <a:pt x="1609" y="140"/>
                    <a:pt x="2204" y="335"/>
                    <a:pt x="2260" y="77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09" name="Google Shape;909;p30"/>
            <p:cNvSpPr/>
            <p:nvPr/>
          </p:nvSpPr>
          <p:spPr>
            <a:xfrm>
              <a:off x="1839941" y="3412554"/>
              <a:ext cx="173209" cy="107407"/>
            </a:xfrm>
            <a:custGeom>
              <a:avLst/>
              <a:gdLst/>
              <a:ahLst/>
              <a:cxnLst/>
              <a:rect l="l" t="t" r="r" b="b"/>
              <a:pathLst>
                <a:path w="1582" h="981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5" y="642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5" y="1"/>
                  </a:moveTo>
                  <a:cubicBezTo>
                    <a:pt x="789" y="1"/>
                    <a:pt x="741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5"/>
                    <a:pt x="642" y="252"/>
                    <a:pt x="661" y="298"/>
                  </a:cubicBezTo>
                  <a:cubicBezTo>
                    <a:pt x="586" y="224"/>
                    <a:pt x="493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4"/>
                    <a:pt x="187" y="354"/>
                  </a:cubicBezTo>
                  <a:cubicBezTo>
                    <a:pt x="145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1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33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3"/>
                  </a:cubicBezTo>
                  <a:cubicBezTo>
                    <a:pt x="364" y="898"/>
                    <a:pt x="385" y="900"/>
                    <a:pt x="405" y="900"/>
                  </a:cubicBezTo>
                  <a:cubicBezTo>
                    <a:pt x="471" y="900"/>
                    <a:pt x="537" y="876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8"/>
                  </a:cubicBezTo>
                  <a:cubicBezTo>
                    <a:pt x="713" y="976"/>
                    <a:pt x="738" y="980"/>
                    <a:pt x="763" y="980"/>
                  </a:cubicBezTo>
                  <a:cubicBezTo>
                    <a:pt x="824" y="980"/>
                    <a:pt x="884" y="955"/>
                    <a:pt x="930" y="903"/>
                  </a:cubicBezTo>
                  <a:cubicBezTo>
                    <a:pt x="949" y="884"/>
                    <a:pt x="958" y="856"/>
                    <a:pt x="958" y="819"/>
                  </a:cubicBezTo>
                  <a:cubicBezTo>
                    <a:pt x="958" y="810"/>
                    <a:pt x="958" y="800"/>
                    <a:pt x="958" y="791"/>
                  </a:cubicBezTo>
                  <a:lnTo>
                    <a:pt x="958" y="717"/>
                  </a:lnTo>
                  <a:cubicBezTo>
                    <a:pt x="1033" y="773"/>
                    <a:pt x="1116" y="819"/>
                    <a:pt x="1200" y="838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1" y="848"/>
                    <a:pt x="1394" y="821"/>
                    <a:pt x="1442" y="773"/>
                  </a:cubicBezTo>
                  <a:cubicBezTo>
                    <a:pt x="1451" y="763"/>
                    <a:pt x="1451" y="745"/>
                    <a:pt x="1451" y="735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1" y="549"/>
                    <a:pt x="1581" y="540"/>
                    <a:pt x="1581" y="522"/>
                  </a:cubicBezTo>
                  <a:lnTo>
                    <a:pt x="158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7" y="396"/>
                    <a:pt x="1177" y="401"/>
                    <a:pt x="1116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84"/>
                  </a:lnTo>
                  <a:lnTo>
                    <a:pt x="1330" y="122"/>
                  </a:lnTo>
                  <a:cubicBezTo>
                    <a:pt x="1289" y="95"/>
                    <a:pt x="1242" y="83"/>
                    <a:pt x="1197" y="83"/>
                  </a:cubicBezTo>
                  <a:cubicBezTo>
                    <a:pt x="1130" y="83"/>
                    <a:pt x="1064" y="109"/>
                    <a:pt x="1014" y="159"/>
                  </a:cubicBezTo>
                  <a:cubicBezTo>
                    <a:pt x="1051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0" name="Google Shape;910;p30"/>
            <p:cNvSpPr/>
            <p:nvPr/>
          </p:nvSpPr>
          <p:spPr>
            <a:xfrm>
              <a:off x="1837861" y="3398321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41" y="0"/>
                  </a:moveTo>
                  <a:cubicBezTo>
                    <a:pt x="697" y="0"/>
                    <a:pt x="587" y="174"/>
                    <a:pt x="689" y="307"/>
                  </a:cubicBezTo>
                  <a:cubicBezTo>
                    <a:pt x="615" y="233"/>
                    <a:pt x="512" y="187"/>
                    <a:pt x="419" y="159"/>
                  </a:cubicBezTo>
                  <a:cubicBezTo>
                    <a:pt x="395" y="151"/>
                    <a:pt x="371" y="148"/>
                    <a:pt x="347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8"/>
                    <a:pt x="185" y="341"/>
                    <a:pt x="273" y="370"/>
                  </a:cubicBezTo>
                  <a:lnTo>
                    <a:pt x="273" y="370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50" y="362"/>
                    <a:pt x="86" y="390"/>
                    <a:pt x="38" y="438"/>
                  </a:cubicBezTo>
                  <a:cubicBezTo>
                    <a:pt x="1" y="493"/>
                    <a:pt x="47" y="559"/>
                    <a:pt x="150" y="586"/>
                  </a:cubicBezTo>
                  <a:cubicBezTo>
                    <a:pt x="206" y="600"/>
                    <a:pt x="266" y="607"/>
                    <a:pt x="328" y="607"/>
                  </a:cubicBezTo>
                  <a:cubicBezTo>
                    <a:pt x="389" y="607"/>
                    <a:pt x="452" y="600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1" y="754"/>
                  </a:cubicBezTo>
                  <a:cubicBezTo>
                    <a:pt x="233" y="810"/>
                    <a:pt x="280" y="875"/>
                    <a:pt x="373" y="903"/>
                  </a:cubicBezTo>
                  <a:cubicBezTo>
                    <a:pt x="395" y="910"/>
                    <a:pt x="417" y="913"/>
                    <a:pt x="440" y="913"/>
                  </a:cubicBezTo>
                  <a:cubicBezTo>
                    <a:pt x="503" y="913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8" y="893"/>
                    <a:pt x="624" y="958"/>
                    <a:pt x="717" y="986"/>
                  </a:cubicBezTo>
                  <a:cubicBezTo>
                    <a:pt x="743" y="997"/>
                    <a:pt x="769" y="1002"/>
                    <a:pt x="793" y="1002"/>
                  </a:cubicBezTo>
                  <a:cubicBezTo>
                    <a:pt x="939" y="1002"/>
                    <a:pt x="1054" y="833"/>
                    <a:pt x="959" y="698"/>
                  </a:cubicBezTo>
                  <a:lnTo>
                    <a:pt x="959" y="698"/>
                  </a:lnTo>
                  <a:cubicBezTo>
                    <a:pt x="1033" y="772"/>
                    <a:pt x="1126" y="819"/>
                    <a:pt x="1228" y="847"/>
                  </a:cubicBezTo>
                  <a:cubicBezTo>
                    <a:pt x="1250" y="854"/>
                    <a:pt x="1273" y="858"/>
                    <a:pt x="1295" y="858"/>
                  </a:cubicBezTo>
                  <a:cubicBezTo>
                    <a:pt x="1359" y="858"/>
                    <a:pt x="1422" y="830"/>
                    <a:pt x="1470" y="782"/>
                  </a:cubicBezTo>
                  <a:cubicBezTo>
                    <a:pt x="1504" y="723"/>
                    <a:pt x="1469" y="664"/>
                    <a:pt x="1388" y="640"/>
                  </a:cubicBezTo>
                  <a:lnTo>
                    <a:pt x="1388" y="640"/>
                  </a:lnTo>
                  <a:cubicBezTo>
                    <a:pt x="1402" y="642"/>
                    <a:pt x="1417" y="644"/>
                    <a:pt x="1431" y="644"/>
                  </a:cubicBezTo>
                  <a:cubicBezTo>
                    <a:pt x="1498" y="644"/>
                    <a:pt x="1559" y="616"/>
                    <a:pt x="1600" y="568"/>
                  </a:cubicBezTo>
                  <a:cubicBezTo>
                    <a:pt x="1638" y="503"/>
                    <a:pt x="1600" y="438"/>
                    <a:pt x="1498" y="419"/>
                  </a:cubicBezTo>
                  <a:cubicBezTo>
                    <a:pt x="1438" y="405"/>
                    <a:pt x="1377" y="398"/>
                    <a:pt x="1317" y="398"/>
                  </a:cubicBezTo>
                  <a:cubicBezTo>
                    <a:pt x="1256" y="398"/>
                    <a:pt x="1196" y="405"/>
                    <a:pt x="1135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75" y="103"/>
                  </a:cubicBezTo>
                  <a:cubicBezTo>
                    <a:pt x="1251" y="96"/>
                    <a:pt x="1226" y="92"/>
                    <a:pt x="1203" y="92"/>
                  </a:cubicBezTo>
                  <a:cubicBezTo>
                    <a:pt x="1136" y="92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19"/>
                  </a:cubicBezTo>
                  <a:cubicBezTo>
                    <a:pt x="894" y="6"/>
                    <a:pt x="867" y="0"/>
                    <a:pt x="841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1" name="Google Shape;911;p30"/>
            <p:cNvSpPr/>
            <p:nvPr/>
          </p:nvSpPr>
          <p:spPr>
            <a:xfrm>
              <a:off x="2200376" y="38015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0"/>
                    <a:pt x="1256" y="1190"/>
                  </a:cubicBezTo>
                  <a:cubicBezTo>
                    <a:pt x="1851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2" name="Google Shape;912;p30"/>
            <p:cNvSpPr/>
            <p:nvPr/>
          </p:nvSpPr>
          <p:spPr>
            <a:xfrm>
              <a:off x="2199390" y="3715946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3" name="Google Shape;913;p30"/>
            <p:cNvSpPr/>
            <p:nvPr/>
          </p:nvSpPr>
          <p:spPr>
            <a:xfrm>
              <a:off x="2215595" y="372207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15"/>
                    <a:pt x="1" y="698"/>
                  </a:cubicBezTo>
                  <a:cubicBezTo>
                    <a:pt x="1" y="1191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4" name="Google Shape;914;p30"/>
            <p:cNvSpPr/>
            <p:nvPr/>
          </p:nvSpPr>
          <p:spPr>
            <a:xfrm>
              <a:off x="2214609" y="3722077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698"/>
                  </a:cubicBezTo>
                  <a:cubicBezTo>
                    <a:pt x="1" y="726"/>
                    <a:pt x="1" y="754"/>
                    <a:pt x="1" y="773"/>
                  </a:cubicBezTo>
                  <a:cubicBezTo>
                    <a:pt x="66" y="336"/>
                    <a:pt x="652" y="150"/>
                    <a:pt x="1126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1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5" name="Google Shape;915;p30"/>
            <p:cNvSpPr/>
            <p:nvPr/>
          </p:nvSpPr>
          <p:spPr>
            <a:xfrm>
              <a:off x="2253368" y="3757332"/>
              <a:ext cx="172114" cy="107626"/>
            </a:xfrm>
            <a:custGeom>
              <a:avLst/>
              <a:gdLst/>
              <a:ahLst/>
              <a:cxnLst/>
              <a:rect l="l" t="t" r="r" b="b"/>
              <a:pathLst>
                <a:path w="1572" h="983" extrusionOk="0">
                  <a:moveTo>
                    <a:pt x="1339" y="627"/>
                  </a:moveTo>
                  <a:cubicBezTo>
                    <a:pt x="1358" y="627"/>
                    <a:pt x="1376" y="631"/>
                    <a:pt x="1398" y="631"/>
                  </a:cubicBezTo>
                  <a:cubicBezTo>
                    <a:pt x="1408" y="631"/>
                    <a:pt x="1420" y="630"/>
                    <a:pt x="1432" y="627"/>
                  </a:cubicBezTo>
                  <a:lnTo>
                    <a:pt x="1432" y="627"/>
                  </a:ln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9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9" y="683"/>
                  </a:cubicBezTo>
                  <a:close/>
                  <a:moveTo>
                    <a:pt x="850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200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2" y="141"/>
                    <a:pt x="354" y="140"/>
                    <a:pt x="336" y="140"/>
                  </a:cubicBezTo>
                  <a:cubicBezTo>
                    <a:pt x="284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0" y="357"/>
                    <a:pt x="98" y="367"/>
                    <a:pt x="5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59" y="895"/>
                    <a:pt x="383" y="898"/>
                    <a:pt x="407" y="898"/>
                  </a:cubicBezTo>
                  <a:cubicBezTo>
                    <a:pt x="474" y="898"/>
                    <a:pt x="535" y="871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3" y="979"/>
                    <a:pt x="728" y="982"/>
                    <a:pt x="751" y="982"/>
                  </a:cubicBezTo>
                  <a:cubicBezTo>
                    <a:pt x="818" y="982"/>
                    <a:pt x="879" y="954"/>
                    <a:pt x="921" y="906"/>
                  </a:cubicBezTo>
                  <a:cubicBezTo>
                    <a:pt x="939" y="878"/>
                    <a:pt x="949" y="850"/>
                    <a:pt x="949" y="823"/>
                  </a:cubicBezTo>
                  <a:cubicBezTo>
                    <a:pt x="958" y="813"/>
                    <a:pt x="958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51" y="748"/>
                    <a:pt x="1451" y="730"/>
                  </a:cubicBezTo>
                  <a:lnTo>
                    <a:pt x="1451" y="637"/>
                  </a:lnTo>
                  <a:cubicBezTo>
                    <a:pt x="1497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395"/>
                  </a:lnTo>
                  <a:lnTo>
                    <a:pt x="1534" y="441"/>
                  </a:lnTo>
                  <a:cubicBezTo>
                    <a:pt x="1516" y="423"/>
                    <a:pt x="1497" y="42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85"/>
                    <a:pt x="1293" y="320"/>
                    <a:pt x="1348" y="246"/>
                  </a:cubicBezTo>
                  <a:cubicBezTo>
                    <a:pt x="1358" y="227"/>
                    <a:pt x="1367" y="218"/>
                    <a:pt x="1367" y="20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276" y="97"/>
                    <a:pt x="1226" y="82"/>
                    <a:pt x="1177" y="82"/>
                  </a:cubicBezTo>
                  <a:cubicBezTo>
                    <a:pt x="1113" y="82"/>
                    <a:pt x="1051" y="106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1"/>
                    <a:pt x="85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6" name="Google Shape;916;p30"/>
            <p:cNvSpPr/>
            <p:nvPr/>
          </p:nvSpPr>
          <p:spPr>
            <a:xfrm>
              <a:off x="2251288" y="3744303"/>
              <a:ext cx="179341" cy="109378"/>
            </a:xfrm>
            <a:custGeom>
              <a:avLst/>
              <a:gdLst/>
              <a:ahLst/>
              <a:cxnLst/>
              <a:rect l="l" t="t" r="r" b="b"/>
              <a:pathLst>
                <a:path w="1638" h="999" extrusionOk="0">
                  <a:moveTo>
                    <a:pt x="854" y="1"/>
                  </a:moveTo>
                  <a:cubicBezTo>
                    <a:pt x="791" y="1"/>
                    <a:pt x="727" y="29"/>
                    <a:pt x="679" y="77"/>
                  </a:cubicBezTo>
                  <a:cubicBezTo>
                    <a:pt x="642" y="142"/>
                    <a:pt x="642" y="235"/>
                    <a:pt x="679" y="309"/>
                  </a:cubicBezTo>
                  <a:cubicBezTo>
                    <a:pt x="605" y="235"/>
                    <a:pt x="512" y="179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4" y="275"/>
                    <a:pt x="169" y="333"/>
                    <a:pt x="251" y="358"/>
                  </a:cubicBezTo>
                  <a:lnTo>
                    <a:pt x="251" y="358"/>
                  </a:lnTo>
                  <a:cubicBezTo>
                    <a:pt x="236" y="355"/>
                    <a:pt x="221" y="354"/>
                    <a:pt x="207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0" y="495"/>
                    <a:pt x="47" y="560"/>
                    <a:pt x="140" y="579"/>
                  </a:cubicBezTo>
                  <a:cubicBezTo>
                    <a:pt x="200" y="593"/>
                    <a:pt x="261" y="600"/>
                    <a:pt x="321" y="600"/>
                  </a:cubicBezTo>
                  <a:cubicBezTo>
                    <a:pt x="382" y="600"/>
                    <a:pt x="442" y="593"/>
                    <a:pt x="503" y="579"/>
                  </a:cubicBezTo>
                  <a:lnTo>
                    <a:pt x="503" y="579"/>
                  </a:lnTo>
                  <a:cubicBezTo>
                    <a:pt x="410" y="616"/>
                    <a:pt x="326" y="672"/>
                    <a:pt x="261" y="746"/>
                  </a:cubicBezTo>
                  <a:cubicBezTo>
                    <a:pt x="224" y="811"/>
                    <a:pt x="270" y="876"/>
                    <a:pt x="363" y="895"/>
                  </a:cubicBezTo>
                  <a:cubicBezTo>
                    <a:pt x="387" y="902"/>
                    <a:pt x="412" y="906"/>
                    <a:pt x="435" y="906"/>
                  </a:cubicBezTo>
                  <a:cubicBezTo>
                    <a:pt x="502" y="906"/>
                    <a:pt x="564" y="878"/>
                    <a:pt x="605" y="830"/>
                  </a:cubicBezTo>
                  <a:lnTo>
                    <a:pt x="605" y="830"/>
                  </a:lnTo>
                  <a:cubicBezTo>
                    <a:pt x="568" y="895"/>
                    <a:pt x="614" y="960"/>
                    <a:pt x="717" y="979"/>
                  </a:cubicBezTo>
                  <a:cubicBezTo>
                    <a:pt x="745" y="992"/>
                    <a:pt x="773" y="998"/>
                    <a:pt x="800" y="998"/>
                  </a:cubicBezTo>
                  <a:cubicBezTo>
                    <a:pt x="942" y="998"/>
                    <a:pt x="1052" y="831"/>
                    <a:pt x="958" y="690"/>
                  </a:cubicBezTo>
                  <a:lnTo>
                    <a:pt x="958" y="690"/>
                  </a:lnTo>
                  <a:cubicBezTo>
                    <a:pt x="1033" y="765"/>
                    <a:pt x="1126" y="821"/>
                    <a:pt x="1228" y="839"/>
                  </a:cubicBezTo>
                  <a:cubicBezTo>
                    <a:pt x="1250" y="847"/>
                    <a:pt x="1272" y="850"/>
                    <a:pt x="1295" y="850"/>
                  </a:cubicBezTo>
                  <a:cubicBezTo>
                    <a:pt x="1358" y="850"/>
                    <a:pt x="1419" y="822"/>
                    <a:pt x="1460" y="774"/>
                  </a:cubicBezTo>
                  <a:cubicBezTo>
                    <a:pt x="1497" y="720"/>
                    <a:pt x="1453" y="657"/>
                    <a:pt x="1365" y="628"/>
                  </a:cubicBezTo>
                  <a:lnTo>
                    <a:pt x="1365" y="628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37" y="495"/>
                    <a:pt x="1591" y="430"/>
                    <a:pt x="1488" y="411"/>
                  </a:cubicBezTo>
                  <a:cubicBezTo>
                    <a:pt x="1428" y="398"/>
                    <a:pt x="1367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12" y="319"/>
                    <a:pt x="1367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9" y="4"/>
                    <a:pt x="877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7" name="Google Shape;917;p30"/>
            <p:cNvSpPr/>
            <p:nvPr/>
          </p:nvSpPr>
          <p:spPr>
            <a:xfrm>
              <a:off x="1473375" y="2944273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6" y="1181"/>
                  </a:cubicBezTo>
                  <a:cubicBezTo>
                    <a:pt x="186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8" name="Google Shape;918;p30"/>
            <p:cNvSpPr/>
            <p:nvPr/>
          </p:nvSpPr>
          <p:spPr>
            <a:xfrm>
              <a:off x="1473375" y="2857668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70" y="1609"/>
                    <a:pt x="1256" y="1609"/>
                  </a:cubicBezTo>
                  <a:cubicBezTo>
                    <a:pt x="1851" y="1609"/>
                    <a:pt x="2540" y="1358"/>
                    <a:pt x="2540" y="791"/>
                  </a:cubicBezTo>
                  <a:cubicBezTo>
                    <a:pt x="2540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19" name="Google Shape;919;p30"/>
            <p:cNvSpPr/>
            <p:nvPr/>
          </p:nvSpPr>
          <p:spPr>
            <a:xfrm>
              <a:off x="1488703" y="2864785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707"/>
                  </a:cubicBezTo>
                  <a:cubicBezTo>
                    <a:pt x="0" y="1200"/>
                    <a:pt x="595" y="1424"/>
                    <a:pt x="1126" y="1424"/>
                  </a:cubicBezTo>
                  <a:cubicBezTo>
                    <a:pt x="1646" y="1424"/>
                    <a:pt x="2251" y="1200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0" name="Google Shape;920;p30"/>
            <p:cNvSpPr/>
            <p:nvPr/>
          </p:nvSpPr>
          <p:spPr>
            <a:xfrm>
              <a:off x="1487718" y="2864785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05"/>
                    <a:pt x="9" y="707"/>
                  </a:cubicBezTo>
                  <a:cubicBezTo>
                    <a:pt x="0" y="726"/>
                    <a:pt x="0" y="754"/>
                    <a:pt x="9" y="782"/>
                  </a:cubicBezTo>
                  <a:cubicBezTo>
                    <a:pt x="74" y="336"/>
                    <a:pt x="660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7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1" name="Google Shape;921;p30"/>
            <p:cNvSpPr/>
            <p:nvPr/>
          </p:nvSpPr>
          <p:spPr>
            <a:xfrm>
              <a:off x="1526367" y="289949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39" y="632"/>
                  </a:moveTo>
                  <a:cubicBezTo>
                    <a:pt x="1364" y="632"/>
                    <a:pt x="1385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86" y="642"/>
                    <a:pt x="1367" y="632"/>
                    <a:pt x="1339" y="632"/>
                  </a:cubicBezTo>
                  <a:close/>
                  <a:moveTo>
                    <a:pt x="838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4" y="139"/>
                  </a:cubicBezTo>
                  <a:cubicBezTo>
                    <a:pt x="278" y="139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77" y="344"/>
                    <a:pt x="251" y="363"/>
                  </a:cubicBezTo>
                  <a:cubicBezTo>
                    <a:pt x="231" y="359"/>
                    <a:pt x="208" y="357"/>
                    <a:pt x="185" y="357"/>
                  </a:cubicBezTo>
                  <a:cubicBezTo>
                    <a:pt x="144" y="357"/>
                    <a:pt x="101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6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4" y="590"/>
                    <a:pt x="484" y="576"/>
                  </a:cubicBezTo>
                  <a:lnTo>
                    <a:pt x="484" y="576"/>
                  </a:lnTo>
                  <a:cubicBezTo>
                    <a:pt x="410" y="604"/>
                    <a:pt x="344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4" y="903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3"/>
                    <a:pt x="596" y="948"/>
                    <a:pt x="689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0" y="883"/>
                    <a:pt x="949" y="855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lnTo>
                    <a:pt x="949" y="688"/>
                  </a:ln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62"/>
                    <a:pt x="1451" y="744"/>
                    <a:pt x="1451" y="725"/>
                  </a:cubicBezTo>
                  <a:lnTo>
                    <a:pt x="1451" y="632"/>
                  </a:lnTo>
                  <a:cubicBezTo>
                    <a:pt x="1498" y="623"/>
                    <a:pt x="1544" y="604"/>
                    <a:pt x="1572" y="567"/>
                  </a:cubicBezTo>
                  <a:cubicBezTo>
                    <a:pt x="1581" y="549"/>
                    <a:pt x="1581" y="53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8"/>
                    <a:pt x="1479" y="418"/>
                  </a:cubicBezTo>
                  <a:cubicBezTo>
                    <a:pt x="1419" y="404"/>
                    <a:pt x="1356" y="397"/>
                    <a:pt x="1294" y="397"/>
                  </a:cubicBezTo>
                  <a:cubicBezTo>
                    <a:pt x="1233" y="397"/>
                    <a:pt x="1172" y="404"/>
                    <a:pt x="1116" y="418"/>
                  </a:cubicBezTo>
                  <a:cubicBezTo>
                    <a:pt x="1209" y="381"/>
                    <a:pt x="1293" y="325"/>
                    <a:pt x="1358" y="251"/>
                  </a:cubicBezTo>
                  <a:cubicBezTo>
                    <a:pt x="1367" y="232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102"/>
                    <a:pt x="1256" y="93"/>
                  </a:cubicBezTo>
                  <a:cubicBezTo>
                    <a:pt x="1231" y="86"/>
                    <a:pt x="1207" y="82"/>
                    <a:pt x="1184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37"/>
                    <a:pt x="902" y="9"/>
                  </a:cubicBezTo>
                  <a:cubicBezTo>
                    <a:pt x="882" y="3"/>
                    <a:pt x="860" y="0"/>
                    <a:pt x="83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2" name="Google Shape;922;p30"/>
            <p:cNvSpPr/>
            <p:nvPr/>
          </p:nvSpPr>
          <p:spPr>
            <a:xfrm>
              <a:off x="1524287" y="2885478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1"/>
                  </a:moveTo>
                  <a:cubicBezTo>
                    <a:pt x="699" y="1"/>
                    <a:pt x="584" y="171"/>
                    <a:pt x="680" y="314"/>
                  </a:cubicBezTo>
                  <a:cubicBezTo>
                    <a:pt x="605" y="240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9" y="173"/>
                    <a:pt x="177" y="221"/>
                  </a:cubicBezTo>
                  <a:cubicBezTo>
                    <a:pt x="141" y="285"/>
                    <a:pt x="185" y="349"/>
                    <a:pt x="274" y="369"/>
                  </a:cubicBezTo>
                  <a:lnTo>
                    <a:pt x="274" y="369"/>
                  </a:lnTo>
                  <a:cubicBezTo>
                    <a:pt x="256" y="365"/>
                    <a:pt x="237" y="363"/>
                    <a:pt x="218" y="363"/>
                  </a:cubicBezTo>
                  <a:cubicBezTo>
                    <a:pt x="153" y="363"/>
                    <a:pt x="87" y="385"/>
                    <a:pt x="38" y="435"/>
                  </a:cubicBezTo>
                  <a:cubicBezTo>
                    <a:pt x="1" y="500"/>
                    <a:pt x="47" y="565"/>
                    <a:pt x="150" y="584"/>
                  </a:cubicBezTo>
                  <a:cubicBezTo>
                    <a:pt x="205" y="598"/>
                    <a:pt x="266" y="605"/>
                    <a:pt x="326" y="605"/>
                  </a:cubicBezTo>
                  <a:cubicBezTo>
                    <a:pt x="387" y="605"/>
                    <a:pt x="447" y="598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7"/>
                    <a:pt x="261" y="751"/>
                  </a:cubicBezTo>
                  <a:cubicBezTo>
                    <a:pt x="224" y="816"/>
                    <a:pt x="270" y="881"/>
                    <a:pt x="373" y="900"/>
                  </a:cubicBezTo>
                  <a:cubicBezTo>
                    <a:pt x="395" y="907"/>
                    <a:pt x="417" y="911"/>
                    <a:pt x="440" y="911"/>
                  </a:cubicBezTo>
                  <a:cubicBezTo>
                    <a:pt x="503" y="911"/>
                    <a:pt x="566" y="883"/>
                    <a:pt x="615" y="835"/>
                  </a:cubicBezTo>
                  <a:lnTo>
                    <a:pt x="615" y="835"/>
                  </a:lnTo>
                  <a:cubicBezTo>
                    <a:pt x="577" y="900"/>
                    <a:pt x="624" y="965"/>
                    <a:pt x="717" y="983"/>
                  </a:cubicBezTo>
                  <a:cubicBezTo>
                    <a:pt x="739" y="991"/>
                    <a:pt x="761" y="994"/>
                    <a:pt x="784" y="994"/>
                  </a:cubicBezTo>
                  <a:cubicBezTo>
                    <a:pt x="847" y="994"/>
                    <a:pt x="911" y="966"/>
                    <a:pt x="959" y="918"/>
                  </a:cubicBezTo>
                  <a:cubicBezTo>
                    <a:pt x="996" y="853"/>
                    <a:pt x="996" y="770"/>
                    <a:pt x="959" y="695"/>
                  </a:cubicBezTo>
                  <a:lnTo>
                    <a:pt x="959" y="695"/>
                  </a:lnTo>
                  <a:cubicBezTo>
                    <a:pt x="1033" y="770"/>
                    <a:pt x="1126" y="825"/>
                    <a:pt x="1228" y="844"/>
                  </a:cubicBezTo>
                  <a:cubicBezTo>
                    <a:pt x="1250" y="851"/>
                    <a:pt x="1273" y="855"/>
                    <a:pt x="1295" y="855"/>
                  </a:cubicBezTo>
                  <a:cubicBezTo>
                    <a:pt x="1358" y="855"/>
                    <a:pt x="1420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9" y="641"/>
                    <a:pt x="1552" y="613"/>
                    <a:pt x="1600" y="565"/>
                  </a:cubicBezTo>
                  <a:cubicBezTo>
                    <a:pt x="1637" y="509"/>
                    <a:pt x="1591" y="444"/>
                    <a:pt x="1498" y="416"/>
                  </a:cubicBezTo>
                  <a:cubicBezTo>
                    <a:pt x="1438" y="407"/>
                    <a:pt x="1375" y="402"/>
                    <a:pt x="1313" y="402"/>
                  </a:cubicBezTo>
                  <a:cubicBezTo>
                    <a:pt x="1252" y="402"/>
                    <a:pt x="1191" y="407"/>
                    <a:pt x="1135" y="416"/>
                  </a:cubicBezTo>
                  <a:cubicBezTo>
                    <a:pt x="1228" y="388"/>
                    <a:pt x="1312" y="333"/>
                    <a:pt x="1377" y="249"/>
                  </a:cubicBezTo>
                  <a:cubicBezTo>
                    <a:pt x="1414" y="193"/>
                    <a:pt x="1368" y="128"/>
                    <a:pt x="1275" y="100"/>
                  </a:cubicBezTo>
                  <a:cubicBezTo>
                    <a:pt x="1250" y="93"/>
                    <a:pt x="1226" y="89"/>
                    <a:pt x="1203" y="89"/>
                  </a:cubicBezTo>
                  <a:cubicBezTo>
                    <a:pt x="1136" y="89"/>
                    <a:pt x="1074" y="117"/>
                    <a:pt x="1033" y="165"/>
                  </a:cubicBezTo>
                  <a:cubicBezTo>
                    <a:pt x="1070" y="109"/>
                    <a:pt x="1024" y="44"/>
                    <a:pt x="921" y="16"/>
                  </a:cubicBezTo>
                  <a:cubicBezTo>
                    <a:pt x="896" y="6"/>
                    <a:pt x="870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3" name="Google Shape;923;p30"/>
            <p:cNvSpPr/>
            <p:nvPr/>
          </p:nvSpPr>
          <p:spPr>
            <a:xfrm>
              <a:off x="1702534" y="2922813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4" name="Google Shape;924;p30"/>
            <p:cNvSpPr/>
            <p:nvPr/>
          </p:nvSpPr>
          <p:spPr>
            <a:xfrm>
              <a:off x="1702534" y="2837303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5" name="Google Shape;925;p30"/>
            <p:cNvSpPr/>
            <p:nvPr/>
          </p:nvSpPr>
          <p:spPr>
            <a:xfrm>
              <a:off x="1717752" y="2844420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24"/>
                    <a:pt x="1126" y="1424"/>
                  </a:cubicBezTo>
                  <a:cubicBezTo>
                    <a:pt x="1647" y="142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6" name="Google Shape;926;p30"/>
            <p:cNvSpPr/>
            <p:nvPr/>
          </p:nvSpPr>
          <p:spPr>
            <a:xfrm>
              <a:off x="1716767" y="2844420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7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7" name="Google Shape;927;p30"/>
            <p:cNvSpPr/>
            <p:nvPr/>
          </p:nvSpPr>
          <p:spPr>
            <a:xfrm>
              <a:off x="1755416" y="2879018"/>
              <a:ext cx="173209" cy="108283"/>
            </a:xfrm>
            <a:custGeom>
              <a:avLst/>
              <a:gdLst/>
              <a:ahLst/>
              <a:cxnLst/>
              <a:rect l="l" t="t" r="r" b="b"/>
              <a:pathLst>
                <a:path w="1582" h="989" extrusionOk="0">
                  <a:moveTo>
                    <a:pt x="1340" y="624"/>
                  </a:moveTo>
                  <a:lnTo>
                    <a:pt x="1340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8"/>
                  </a:lnTo>
                  <a:lnTo>
                    <a:pt x="949" y="689"/>
                  </a:lnTo>
                  <a:close/>
                  <a:moveTo>
                    <a:pt x="835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206"/>
                    <a:pt x="642" y="252"/>
                    <a:pt x="661" y="299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2"/>
                    <a:pt x="47" y="559"/>
                    <a:pt x="122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29"/>
                    <a:pt x="270" y="875"/>
                    <a:pt x="345" y="894"/>
                  </a:cubicBezTo>
                  <a:cubicBezTo>
                    <a:pt x="367" y="901"/>
                    <a:pt x="389" y="904"/>
                    <a:pt x="412" y="904"/>
                  </a:cubicBezTo>
                  <a:cubicBezTo>
                    <a:pt x="475" y="904"/>
                    <a:pt x="536" y="877"/>
                    <a:pt x="577" y="829"/>
                  </a:cubicBezTo>
                  <a:lnTo>
                    <a:pt x="577" y="82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0" y="884"/>
                    <a:pt x="949" y="856"/>
                    <a:pt x="959" y="829"/>
                  </a:cubicBezTo>
                  <a:lnTo>
                    <a:pt x="959" y="708"/>
                  </a:lnTo>
                  <a:cubicBezTo>
                    <a:pt x="1024" y="773"/>
                    <a:pt x="1107" y="810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54"/>
                    <a:pt x="1451" y="745"/>
                    <a:pt x="1451" y="726"/>
                  </a:cubicBezTo>
                  <a:lnTo>
                    <a:pt x="1451" y="633"/>
                  </a:lnTo>
                  <a:cubicBezTo>
                    <a:pt x="1498" y="624"/>
                    <a:pt x="1544" y="596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392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3" y="396"/>
                    <a:pt x="1172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56" y="94"/>
                  </a:cubicBezTo>
                  <a:cubicBezTo>
                    <a:pt x="1232" y="87"/>
                    <a:pt x="1208" y="83"/>
                    <a:pt x="1184" y="83"/>
                  </a:cubicBezTo>
                  <a:cubicBezTo>
                    <a:pt x="1117" y="83"/>
                    <a:pt x="1056" y="111"/>
                    <a:pt x="1014" y="159"/>
                  </a:cubicBezTo>
                  <a:cubicBezTo>
                    <a:pt x="1052" y="94"/>
                    <a:pt x="1005" y="29"/>
                    <a:pt x="903" y="10"/>
                  </a:cubicBezTo>
                  <a:cubicBezTo>
                    <a:pt x="881" y="4"/>
                    <a:pt x="858" y="1"/>
                    <a:pt x="835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8" name="Google Shape;928;p30"/>
            <p:cNvSpPr/>
            <p:nvPr/>
          </p:nvSpPr>
          <p:spPr>
            <a:xfrm>
              <a:off x="1753445" y="2864785"/>
              <a:ext cx="179231" cy="110144"/>
            </a:xfrm>
            <a:custGeom>
              <a:avLst/>
              <a:gdLst/>
              <a:ahLst/>
              <a:cxnLst/>
              <a:rect l="l" t="t" r="r" b="b"/>
              <a:pathLst>
                <a:path w="1637" h="1006" extrusionOk="0">
                  <a:moveTo>
                    <a:pt x="840" y="1"/>
                  </a:moveTo>
                  <a:cubicBezTo>
                    <a:pt x="696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09" y="159"/>
                  </a:cubicBezTo>
                  <a:cubicBezTo>
                    <a:pt x="387" y="152"/>
                    <a:pt x="365" y="148"/>
                    <a:pt x="343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601"/>
                    <a:pt x="265" y="608"/>
                    <a:pt x="327" y="608"/>
                  </a:cubicBezTo>
                  <a:cubicBezTo>
                    <a:pt x="388" y="608"/>
                    <a:pt x="451" y="601"/>
                    <a:pt x="512" y="587"/>
                  </a:cubicBezTo>
                  <a:lnTo>
                    <a:pt x="512" y="587"/>
                  </a:lnTo>
                  <a:cubicBezTo>
                    <a:pt x="409" y="615"/>
                    <a:pt x="326" y="670"/>
                    <a:pt x="261" y="754"/>
                  </a:cubicBezTo>
                  <a:cubicBezTo>
                    <a:pt x="22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4" y="999"/>
                    <a:pt x="771" y="1005"/>
                    <a:pt x="797" y="1005"/>
                  </a:cubicBezTo>
                  <a:cubicBezTo>
                    <a:pt x="941" y="1005"/>
                    <a:pt x="1052" y="832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31"/>
                    <a:pt x="1468" y="665"/>
                    <a:pt x="1385" y="640"/>
                  </a:cubicBezTo>
                  <a:lnTo>
                    <a:pt x="1385" y="640"/>
                  </a:lnTo>
                  <a:cubicBezTo>
                    <a:pt x="1400" y="642"/>
                    <a:pt x="1415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12"/>
                    <a:pt x="1590" y="438"/>
                    <a:pt x="1497" y="419"/>
                  </a:cubicBezTo>
                  <a:cubicBezTo>
                    <a:pt x="1437" y="405"/>
                    <a:pt x="1374" y="398"/>
                    <a:pt x="1312" y="398"/>
                  </a:cubicBezTo>
                  <a:cubicBezTo>
                    <a:pt x="1251" y="398"/>
                    <a:pt x="1190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96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12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29" name="Google Shape;929;p30"/>
            <p:cNvSpPr/>
            <p:nvPr/>
          </p:nvSpPr>
          <p:spPr>
            <a:xfrm>
              <a:off x="1909137" y="3030769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0"/>
                    <a:pt x="670" y="1191"/>
                    <a:pt x="1266" y="1191"/>
                  </a:cubicBezTo>
                  <a:cubicBezTo>
                    <a:pt x="1861" y="1191"/>
                    <a:pt x="2540" y="930"/>
                    <a:pt x="2540" y="373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0" name="Google Shape;930;p30"/>
            <p:cNvSpPr/>
            <p:nvPr/>
          </p:nvSpPr>
          <p:spPr>
            <a:xfrm>
              <a:off x="1909137" y="294525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8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6" y="1600"/>
                  </a:cubicBezTo>
                  <a:cubicBezTo>
                    <a:pt x="1851" y="1600"/>
                    <a:pt x="2540" y="1349"/>
                    <a:pt x="2540" y="791"/>
                  </a:cubicBezTo>
                  <a:cubicBezTo>
                    <a:pt x="2540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1" name="Google Shape;931;p30"/>
            <p:cNvSpPr/>
            <p:nvPr/>
          </p:nvSpPr>
          <p:spPr>
            <a:xfrm>
              <a:off x="1924466" y="295139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96" y="1423"/>
                    <a:pt x="112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2" name="Google Shape;932;p30"/>
            <p:cNvSpPr/>
            <p:nvPr/>
          </p:nvSpPr>
          <p:spPr>
            <a:xfrm>
              <a:off x="1923480" y="2951390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0"/>
                  </a:moveTo>
                  <a:cubicBezTo>
                    <a:pt x="614" y="0"/>
                    <a:pt x="9" y="214"/>
                    <a:pt x="9" y="698"/>
                  </a:cubicBezTo>
                  <a:cubicBezTo>
                    <a:pt x="0" y="726"/>
                    <a:pt x="0" y="753"/>
                    <a:pt x="9" y="772"/>
                  </a:cubicBezTo>
                  <a:cubicBezTo>
                    <a:pt x="74" y="335"/>
                    <a:pt x="660" y="149"/>
                    <a:pt x="1125" y="149"/>
                  </a:cubicBezTo>
                  <a:cubicBezTo>
                    <a:pt x="1609" y="149"/>
                    <a:pt x="2204" y="344"/>
                    <a:pt x="2260" y="781"/>
                  </a:cubicBezTo>
                  <a:cubicBezTo>
                    <a:pt x="2260" y="763"/>
                    <a:pt x="2260" y="735"/>
                    <a:pt x="2260" y="716"/>
                  </a:cubicBezTo>
                  <a:cubicBezTo>
                    <a:pt x="2260" y="214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3" name="Google Shape;933;p30"/>
            <p:cNvSpPr/>
            <p:nvPr/>
          </p:nvSpPr>
          <p:spPr>
            <a:xfrm>
              <a:off x="1962130" y="2986645"/>
              <a:ext cx="174195" cy="108502"/>
            </a:xfrm>
            <a:custGeom>
              <a:avLst/>
              <a:gdLst/>
              <a:ahLst/>
              <a:cxnLst/>
              <a:rect l="l" t="t" r="r" b="b"/>
              <a:pathLst>
                <a:path w="1591" h="991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6"/>
                    <a:pt x="1405" y="636"/>
                    <a:pt x="1433" y="636"/>
                  </a:cubicBezTo>
                  <a:lnTo>
                    <a:pt x="1414" y="655"/>
                  </a:lnTo>
                  <a:cubicBezTo>
                    <a:pt x="1395" y="645"/>
                    <a:pt x="1367" y="636"/>
                    <a:pt x="134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9" y="710"/>
                  </a:lnTo>
                  <a:lnTo>
                    <a:pt x="940" y="692"/>
                  </a:lnTo>
                  <a:close/>
                  <a:moveTo>
                    <a:pt x="855" y="0"/>
                  </a:moveTo>
                  <a:cubicBezTo>
                    <a:pt x="803" y="0"/>
                    <a:pt x="748" y="12"/>
                    <a:pt x="698" y="41"/>
                  </a:cubicBezTo>
                  <a:lnTo>
                    <a:pt x="633" y="50"/>
                  </a:lnTo>
                  <a:lnTo>
                    <a:pt x="633" y="152"/>
                  </a:lnTo>
                  <a:cubicBezTo>
                    <a:pt x="633" y="199"/>
                    <a:pt x="642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90" y="140"/>
                    <a:pt x="238" y="150"/>
                    <a:pt x="196" y="171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299"/>
                    <a:pt x="183" y="344"/>
                    <a:pt x="244" y="364"/>
                  </a:cubicBezTo>
                  <a:lnTo>
                    <a:pt x="244" y="364"/>
                  </a:lnTo>
                  <a:cubicBezTo>
                    <a:pt x="226" y="359"/>
                    <a:pt x="207" y="357"/>
                    <a:pt x="187" y="357"/>
                  </a:cubicBezTo>
                  <a:cubicBezTo>
                    <a:pt x="145" y="357"/>
                    <a:pt x="102" y="367"/>
                    <a:pt x="66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21" y="580"/>
                  </a:cubicBezTo>
                  <a:cubicBezTo>
                    <a:pt x="182" y="590"/>
                    <a:pt x="242" y="594"/>
                    <a:pt x="303" y="594"/>
                  </a:cubicBezTo>
                  <a:cubicBezTo>
                    <a:pt x="363" y="594"/>
                    <a:pt x="424" y="590"/>
                    <a:pt x="484" y="580"/>
                  </a:cubicBezTo>
                  <a:lnTo>
                    <a:pt x="484" y="580"/>
                  </a:lnTo>
                  <a:cubicBezTo>
                    <a:pt x="410" y="608"/>
                    <a:pt x="345" y="636"/>
                    <a:pt x="289" y="683"/>
                  </a:cubicBezTo>
                  <a:lnTo>
                    <a:pt x="224" y="655"/>
                  </a:lnTo>
                  <a:lnTo>
                    <a:pt x="224" y="785"/>
                  </a:lnTo>
                  <a:cubicBezTo>
                    <a:pt x="224" y="831"/>
                    <a:pt x="270" y="878"/>
                    <a:pt x="345" y="896"/>
                  </a:cubicBezTo>
                  <a:cubicBezTo>
                    <a:pt x="366" y="904"/>
                    <a:pt x="389" y="907"/>
                    <a:pt x="411" y="907"/>
                  </a:cubicBezTo>
                  <a:cubicBezTo>
                    <a:pt x="475" y="907"/>
                    <a:pt x="538" y="879"/>
                    <a:pt x="586" y="831"/>
                  </a:cubicBezTo>
                  <a:lnTo>
                    <a:pt x="586" y="831"/>
                  </a:lnTo>
                  <a:cubicBezTo>
                    <a:pt x="549" y="887"/>
                    <a:pt x="596" y="961"/>
                    <a:pt x="689" y="980"/>
                  </a:cubicBezTo>
                  <a:cubicBezTo>
                    <a:pt x="710" y="987"/>
                    <a:pt x="733" y="991"/>
                    <a:pt x="755" y="991"/>
                  </a:cubicBezTo>
                  <a:cubicBezTo>
                    <a:pt x="819" y="991"/>
                    <a:pt x="882" y="963"/>
                    <a:pt x="930" y="915"/>
                  </a:cubicBezTo>
                  <a:cubicBezTo>
                    <a:pt x="949" y="887"/>
                    <a:pt x="958" y="859"/>
                    <a:pt x="958" y="831"/>
                  </a:cubicBezTo>
                  <a:cubicBezTo>
                    <a:pt x="958" y="822"/>
                    <a:pt x="958" y="813"/>
                    <a:pt x="958" y="803"/>
                  </a:cubicBezTo>
                  <a:lnTo>
                    <a:pt x="958" y="720"/>
                  </a:lnTo>
                  <a:cubicBezTo>
                    <a:pt x="1033" y="785"/>
                    <a:pt x="1107" y="831"/>
                    <a:pt x="1200" y="850"/>
                  </a:cubicBezTo>
                  <a:cubicBezTo>
                    <a:pt x="1222" y="857"/>
                    <a:pt x="1244" y="861"/>
                    <a:pt x="1267" y="861"/>
                  </a:cubicBezTo>
                  <a:cubicBezTo>
                    <a:pt x="1330" y="861"/>
                    <a:pt x="1394" y="833"/>
                    <a:pt x="1442" y="785"/>
                  </a:cubicBezTo>
                  <a:cubicBezTo>
                    <a:pt x="1451" y="776"/>
                    <a:pt x="1451" y="757"/>
                    <a:pt x="1451" y="738"/>
                  </a:cubicBezTo>
                  <a:lnTo>
                    <a:pt x="1451" y="636"/>
                  </a:lnTo>
                  <a:cubicBezTo>
                    <a:pt x="1507" y="636"/>
                    <a:pt x="1544" y="608"/>
                    <a:pt x="1572" y="571"/>
                  </a:cubicBezTo>
                  <a:cubicBezTo>
                    <a:pt x="1581" y="562"/>
                    <a:pt x="1591" y="552"/>
                    <a:pt x="1591" y="534"/>
                  </a:cubicBezTo>
                  <a:lnTo>
                    <a:pt x="1591" y="404"/>
                  </a:lnTo>
                  <a:lnTo>
                    <a:pt x="1544" y="441"/>
                  </a:lnTo>
                  <a:cubicBezTo>
                    <a:pt x="1526" y="431"/>
                    <a:pt x="1498" y="422"/>
                    <a:pt x="1479" y="413"/>
                  </a:cubicBezTo>
                  <a:cubicBezTo>
                    <a:pt x="1419" y="399"/>
                    <a:pt x="1358" y="392"/>
                    <a:pt x="1298" y="392"/>
                  </a:cubicBezTo>
                  <a:cubicBezTo>
                    <a:pt x="1237" y="392"/>
                    <a:pt x="1177" y="399"/>
                    <a:pt x="1116" y="413"/>
                  </a:cubicBezTo>
                  <a:cubicBezTo>
                    <a:pt x="1209" y="385"/>
                    <a:pt x="1293" y="329"/>
                    <a:pt x="1358" y="245"/>
                  </a:cubicBezTo>
                  <a:cubicBezTo>
                    <a:pt x="1367" y="227"/>
                    <a:pt x="1377" y="218"/>
                    <a:pt x="1367" y="199"/>
                  </a:cubicBezTo>
                  <a:lnTo>
                    <a:pt x="1367" y="78"/>
                  </a:lnTo>
                  <a:lnTo>
                    <a:pt x="1330" y="125"/>
                  </a:lnTo>
                  <a:cubicBezTo>
                    <a:pt x="1302" y="106"/>
                    <a:pt x="1284" y="97"/>
                    <a:pt x="1256" y="87"/>
                  </a:cubicBezTo>
                  <a:cubicBezTo>
                    <a:pt x="1234" y="83"/>
                    <a:pt x="1212" y="81"/>
                    <a:pt x="1191" y="81"/>
                  </a:cubicBezTo>
                  <a:cubicBezTo>
                    <a:pt x="1121" y="81"/>
                    <a:pt x="1057" y="105"/>
                    <a:pt x="1014" y="162"/>
                  </a:cubicBezTo>
                  <a:cubicBezTo>
                    <a:pt x="1051" y="97"/>
                    <a:pt x="1005" y="32"/>
                    <a:pt x="903" y="4"/>
                  </a:cubicBezTo>
                  <a:cubicBezTo>
                    <a:pt x="887" y="1"/>
                    <a:pt x="871" y="0"/>
                    <a:pt x="85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4" name="Google Shape;934;p30"/>
            <p:cNvSpPr/>
            <p:nvPr/>
          </p:nvSpPr>
          <p:spPr>
            <a:xfrm>
              <a:off x="1961144" y="2973616"/>
              <a:ext cx="179231" cy="109269"/>
            </a:xfrm>
            <a:custGeom>
              <a:avLst/>
              <a:gdLst/>
              <a:ahLst/>
              <a:cxnLst/>
              <a:rect l="l" t="t" r="r" b="b"/>
              <a:pathLst>
                <a:path w="1637" h="998" extrusionOk="0">
                  <a:moveTo>
                    <a:pt x="845" y="0"/>
                  </a:moveTo>
                  <a:cubicBezTo>
                    <a:pt x="782" y="0"/>
                    <a:pt x="720" y="28"/>
                    <a:pt x="679" y="76"/>
                  </a:cubicBezTo>
                  <a:cubicBezTo>
                    <a:pt x="633" y="141"/>
                    <a:pt x="633" y="234"/>
                    <a:pt x="679" y="309"/>
                  </a:cubicBezTo>
                  <a:cubicBezTo>
                    <a:pt x="605" y="234"/>
                    <a:pt x="512" y="178"/>
                    <a:pt x="409" y="151"/>
                  </a:cubicBezTo>
                  <a:cubicBezTo>
                    <a:pt x="385" y="143"/>
                    <a:pt x="361" y="140"/>
                    <a:pt x="337" y="140"/>
                  </a:cubicBezTo>
                  <a:cubicBezTo>
                    <a:pt x="270" y="140"/>
                    <a:pt x="209" y="168"/>
                    <a:pt x="168" y="216"/>
                  </a:cubicBezTo>
                  <a:cubicBezTo>
                    <a:pt x="134" y="274"/>
                    <a:pt x="168" y="333"/>
                    <a:pt x="243" y="357"/>
                  </a:cubicBezTo>
                  <a:lnTo>
                    <a:pt x="243" y="357"/>
                  </a:lnTo>
                  <a:cubicBezTo>
                    <a:pt x="230" y="355"/>
                    <a:pt x="217" y="354"/>
                    <a:pt x="203" y="354"/>
                  </a:cubicBezTo>
                  <a:cubicBezTo>
                    <a:pt x="140" y="354"/>
                    <a:pt x="79" y="381"/>
                    <a:pt x="37" y="430"/>
                  </a:cubicBezTo>
                  <a:cubicBezTo>
                    <a:pt x="0" y="495"/>
                    <a:pt x="47" y="560"/>
                    <a:pt x="140" y="578"/>
                  </a:cubicBezTo>
                  <a:cubicBezTo>
                    <a:pt x="200" y="592"/>
                    <a:pt x="261" y="599"/>
                    <a:pt x="321" y="599"/>
                  </a:cubicBezTo>
                  <a:cubicBezTo>
                    <a:pt x="381" y="599"/>
                    <a:pt x="442" y="592"/>
                    <a:pt x="502" y="578"/>
                  </a:cubicBezTo>
                  <a:lnTo>
                    <a:pt x="502" y="578"/>
                  </a:lnTo>
                  <a:cubicBezTo>
                    <a:pt x="409" y="616"/>
                    <a:pt x="316" y="671"/>
                    <a:pt x="261" y="746"/>
                  </a:cubicBezTo>
                  <a:cubicBezTo>
                    <a:pt x="223" y="811"/>
                    <a:pt x="270" y="876"/>
                    <a:pt x="363" y="895"/>
                  </a:cubicBezTo>
                  <a:cubicBezTo>
                    <a:pt x="385" y="902"/>
                    <a:pt x="407" y="905"/>
                    <a:pt x="430" y="905"/>
                  </a:cubicBezTo>
                  <a:cubicBezTo>
                    <a:pt x="493" y="905"/>
                    <a:pt x="557" y="877"/>
                    <a:pt x="605" y="829"/>
                  </a:cubicBezTo>
                  <a:lnTo>
                    <a:pt x="605" y="829"/>
                  </a:lnTo>
                  <a:cubicBezTo>
                    <a:pt x="567" y="895"/>
                    <a:pt x="614" y="960"/>
                    <a:pt x="707" y="978"/>
                  </a:cubicBezTo>
                  <a:cubicBezTo>
                    <a:pt x="737" y="992"/>
                    <a:pt x="766" y="998"/>
                    <a:pt x="793" y="998"/>
                  </a:cubicBezTo>
                  <a:cubicBezTo>
                    <a:pt x="939" y="998"/>
                    <a:pt x="1042" y="831"/>
                    <a:pt x="949" y="690"/>
                  </a:cubicBezTo>
                  <a:lnTo>
                    <a:pt x="949" y="690"/>
                  </a:lnTo>
                  <a:cubicBezTo>
                    <a:pt x="1023" y="764"/>
                    <a:pt x="1116" y="820"/>
                    <a:pt x="1218" y="839"/>
                  </a:cubicBezTo>
                  <a:cubicBezTo>
                    <a:pt x="1240" y="846"/>
                    <a:pt x="1263" y="849"/>
                    <a:pt x="1285" y="849"/>
                  </a:cubicBezTo>
                  <a:cubicBezTo>
                    <a:pt x="1349" y="849"/>
                    <a:pt x="1412" y="822"/>
                    <a:pt x="1460" y="774"/>
                  </a:cubicBezTo>
                  <a:cubicBezTo>
                    <a:pt x="1496" y="719"/>
                    <a:pt x="1453" y="656"/>
                    <a:pt x="1365" y="627"/>
                  </a:cubicBezTo>
                  <a:lnTo>
                    <a:pt x="1365" y="627"/>
                  </a:lnTo>
                  <a:cubicBezTo>
                    <a:pt x="1385" y="633"/>
                    <a:pt x="1405" y="636"/>
                    <a:pt x="1425" y="636"/>
                  </a:cubicBezTo>
                  <a:cubicBezTo>
                    <a:pt x="1488" y="636"/>
                    <a:pt x="1549" y="608"/>
                    <a:pt x="1590" y="560"/>
                  </a:cubicBezTo>
                  <a:cubicBezTo>
                    <a:pt x="1637" y="495"/>
                    <a:pt x="1581" y="430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74"/>
                    <a:pt x="1302" y="318"/>
                    <a:pt x="1367" y="244"/>
                  </a:cubicBezTo>
                  <a:cubicBezTo>
                    <a:pt x="1404" y="178"/>
                    <a:pt x="1358" y="113"/>
                    <a:pt x="1265" y="95"/>
                  </a:cubicBezTo>
                  <a:cubicBezTo>
                    <a:pt x="1238" y="87"/>
                    <a:pt x="1211" y="82"/>
                    <a:pt x="1184" y="82"/>
                  </a:cubicBezTo>
                  <a:cubicBezTo>
                    <a:pt x="1121" y="82"/>
                    <a:pt x="1063" y="107"/>
                    <a:pt x="1023" y="160"/>
                  </a:cubicBezTo>
                  <a:cubicBezTo>
                    <a:pt x="1060" y="95"/>
                    <a:pt x="1014" y="30"/>
                    <a:pt x="912" y="11"/>
                  </a:cubicBezTo>
                  <a:cubicBezTo>
                    <a:pt x="890" y="4"/>
                    <a:pt x="867" y="0"/>
                    <a:pt x="84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5" name="Google Shape;935;p30"/>
            <p:cNvSpPr/>
            <p:nvPr/>
          </p:nvSpPr>
          <p:spPr>
            <a:xfrm>
              <a:off x="1693337" y="281387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0" y="10"/>
                  </a:lnTo>
                  <a:lnTo>
                    <a:pt x="0" y="373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6" name="Google Shape;936;p30"/>
            <p:cNvSpPr/>
            <p:nvPr/>
          </p:nvSpPr>
          <p:spPr>
            <a:xfrm>
              <a:off x="1692351" y="2728362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7" name="Google Shape;937;p30"/>
            <p:cNvSpPr/>
            <p:nvPr/>
          </p:nvSpPr>
          <p:spPr>
            <a:xfrm>
              <a:off x="1708555" y="2735479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707"/>
                  </a:cubicBezTo>
                  <a:cubicBezTo>
                    <a:pt x="1" y="1200"/>
                    <a:pt x="587" y="1424"/>
                    <a:pt x="1117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8" name="Google Shape;938;p30"/>
            <p:cNvSpPr/>
            <p:nvPr/>
          </p:nvSpPr>
          <p:spPr>
            <a:xfrm>
              <a:off x="1707570" y="2735479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4" y="1"/>
                    <a:pt x="1" y="205"/>
                    <a:pt x="1" y="707"/>
                  </a:cubicBezTo>
                  <a:lnTo>
                    <a:pt x="1" y="773"/>
                  </a:lnTo>
                  <a:cubicBezTo>
                    <a:pt x="66" y="336"/>
                    <a:pt x="652" y="140"/>
                    <a:pt x="1126" y="140"/>
                  </a:cubicBezTo>
                  <a:cubicBezTo>
                    <a:pt x="1600" y="140"/>
                    <a:pt x="2195" y="336"/>
                    <a:pt x="2251" y="782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39" name="Google Shape;939;p30"/>
            <p:cNvSpPr/>
            <p:nvPr/>
          </p:nvSpPr>
          <p:spPr>
            <a:xfrm>
              <a:off x="1746329" y="2770734"/>
              <a:ext cx="172114" cy="107736"/>
            </a:xfrm>
            <a:custGeom>
              <a:avLst/>
              <a:gdLst/>
              <a:ahLst/>
              <a:cxnLst/>
              <a:rect l="l" t="t" r="r" b="b"/>
              <a:pathLst>
                <a:path w="1572" h="984" extrusionOk="0">
                  <a:moveTo>
                    <a:pt x="1432" y="627"/>
                  </a:moveTo>
                  <a:lnTo>
                    <a:pt x="1404" y="655"/>
                  </a:lnTo>
                  <a:cubicBezTo>
                    <a:pt x="1386" y="637"/>
                    <a:pt x="1358" y="627"/>
                    <a:pt x="1339" y="627"/>
                  </a:cubicBezTo>
                  <a:close/>
                  <a:moveTo>
                    <a:pt x="930" y="683"/>
                  </a:moveTo>
                  <a:lnTo>
                    <a:pt x="949" y="692"/>
                  </a:lnTo>
                  <a:lnTo>
                    <a:pt x="939" y="702"/>
                  </a:lnTo>
                  <a:cubicBezTo>
                    <a:pt x="939" y="692"/>
                    <a:pt x="939" y="692"/>
                    <a:pt x="930" y="683"/>
                  </a:cubicBezTo>
                  <a:close/>
                  <a:moveTo>
                    <a:pt x="849" y="1"/>
                  </a:moveTo>
                  <a:cubicBezTo>
                    <a:pt x="793" y="1"/>
                    <a:pt x="738" y="13"/>
                    <a:pt x="688" y="41"/>
                  </a:cubicBezTo>
                  <a:lnTo>
                    <a:pt x="632" y="51"/>
                  </a:lnTo>
                  <a:lnTo>
                    <a:pt x="632" y="153"/>
                  </a:lnTo>
                  <a:cubicBezTo>
                    <a:pt x="623" y="199"/>
                    <a:pt x="632" y="255"/>
                    <a:pt x="660" y="302"/>
                  </a:cubicBezTo>
                  <a:cubicBezTo>
                    <a:pt x="586" y="227"/>
                    <a:pt x="493" y="172"/>
                    <a:pt x="391" y="144"/>
                  </a:cubicBezTo>
                  <a:cubicBezTo>
                    <a:pt x="374" y="141"/>
                    <a:pt x="357" y="140"/>
                    <a:pt x="340" y="140"/>
                  </a:cubicBezTo>
                  <a:cubicBezTo>
                    <a:pt x="289" y="140"/>
                    <a:pt x="235" y="151"/>
                    <a:pt x="186" y="172"/>
                  </a:cubicBezTo>
                  <a:lnTo>
                    <a:pt x="130" y="125"/>
                  </a:lnTo>
                  <a:lnTo>
                    <a:pt x="130" y="255"/>
                  </a:lnTo>
                  <a:cubicBezTo>
                    <a:pt x="130" y="300"/>
                    <a:pt x="173" y="345"/>
                    <a:pt x="243" y="365"/>
                  </a:cubicBezTo>
                  <a:lnTo>
                    <a:pt x="243" y="365"/>
                  </a:lnTo>
                  <a:cubicBezTo>
                    <a:pt x="223" y="360"/>
                    <a:pt x="202" y="357"/>
                    <a:pt x="182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6"/>
                    <a:pt x="37" y="562"/>
                    <a:pt x="112" y="581"/>
                  </a:cubicBezTo>
                  <a:cubicBezTo>
                    <a:pt x="172" y="590"/>
                    <a:pt x="233" y="595"/>
                    <a:pt x="293" y="595"/>
                  </a:cubicBezTo>
                  <a:cubicBezTo>
                    <a:pt x="353" y="595"/>
                    <a:pt x="414" y="590"/>
                    <a:pt x="474" y="581"/>
                  </a:cubicBezTo>
                  <a:lnTo>
                    <a:pt x="474" y="581"/>
                  </a:lnTo>
                  <a:cubicBezTo>
                    <a:pt x="409" y="599"/>
                    <a:pt x="344" y="637"/>
                    <a:pt x="279" y="683"/>
                  </a:cubicBezTo>
                  <a:lnTo>
                    <a:pt x="223" y="655"/>
                  </a:lnTo>
                  <a:lnTo>
                    <a:pt x="223" y="776"/>
                  </a:lnTo>
                  <a:cubicBezTo>
                    <a:pt x="223" y="823"/>
                    <a:pt x="260" y="869"/>
                    <a:pt x="335" y="888"/>
                  </a:cubicBezTo>
                  <a:cubicBezTo>
                    <a:pt x="362" y="896"/>
                    <a:pt x="389" y="900"/>
                    <a:pt x="415" y="900"/>
                  </a:cubicBezTo>
                  <a:cubicBezTo>
                    <a:pt x="479" y="900"/>
                    <a:pt x="537" y="875"/>
                    <a:pt x="577" y="823"/>
                  </a:cubicBezTo>
                  <a:lnTo>
                    <a:pt x="577" y="823"/>
                  </a:lnTo>
                  <a:cubicBezTo>
                    <a:pt x="539" y="888"/>
                    <a:pt x="586" y="953"/>
                    <a:pt x="679" y="971"/>
                  </a:cubicBezTo>
                  <a:cubicBezTo>
                    <a:pt x="706" y="979"/>
                    <a:pt x="733" y="984"/>
                    <a:pt x="759" y="984"/>
                  </a:cubicBezTo>
                  <a:cubicBezTo>
                    <a:pt x="823" y="984"/>
                    <a:pt x="881" y="959"/>
                    <a:pt x="921" y="906"/>
                  </a:cubicBezTo>
                  <a:cubicBezTo>
                    <a:pt x="939" y="888"/>
                    <a:pt x="949" y="860"/>
                    <a:pt x="949" y="823"/>
                  </a:cubicBezTo>
                  <a:cubicBezTo>
                    <a:pt x="949" y="813"/>
                    <a:pt x="949" y="804"/>
                    <a:pt x="949" y="795"/>
                  </a:cubicBezTo>
                  <a:lnTo>
                    <a:pt x="949" y="711"/>
                  </a:lnTo>
                  <a:cubicBezTo>
                    <a:pt x="1023" y="776"/>
                    <a:pt x="1107" y="823"/>
                    <a:pt x="1190" y="841"/>
                  </a:cubicBezTo>
                  <a:cubicBezTo>
                    <a:pt x="1215" y="848"/>
                    <a:pt x="1239" y="852"/>
                    <a:pt x="1263" y="852"/>
                  </a:cubicBezTo>
                  <a:cubicBezTo>
                    <a:pt x="1329" y="852"/>
                    <a:pt x="1391" y="824"/>
                    <a:pt x="1432" y="776"/>
                  </a:cubicBezTo>
                  <a:cubicBezTo>
                    <a:pt x="1441" y="767"/>
                    <a:pt x="1441" y="748"/>
                    <a:pt x="1441" y="730"/>
                  </a:cubicBezTo>
                  <a:lnTo>
                    <a:pt x="1441" y="637"/>
                  </a:lnTo>
                  <a:cubicBezTo>
                    <a:pt x="1488" y="627"/>
                    <a:pt x="1534" y="599"/>
                    <a:pt x="1562" y="562"/>
                  </a:cubicBezTo>
                  <a:cubicBezTo>
                    <a:pt x="1572" y="553"/>
                    <a:pt x="1572" y="544"/>
                    <a:pt x="1572" y="525"/>
                  </a:cubicBezTo>
                  <a:lnTo>
                    <a:pt x="1572" y="404"/>
                  </a:lnTo>
                  <a:lnTo>
                    <a:pt x="1534" y="432"/>
                  </a:lnTo>
                  <a:cubicBezTo>
                    <a:pt x="1516" y="423"/>
                    <a:pt x="1497" y="413"/>
                    <a:pt x="1469" y="413"/>
                  </a:cubicBezTo>
                  <a:cubicBezTo>
                    <a:pt x="1409" y="399"/>
                    <a:pt x="1348" y="392"/>
                    <a:pt x="1288" y="392"/>
                  </a:cubicBezTo>
                  <a:cubicBezTo>
                    <a:pt x="1228" y="392"/>
                    <a:pt x="1167" y="399"/>
                    <a:pt x="1107" y="413"/>
                  </a:cubicBezTo>
                  <a:cubicBezTo>
                    <a:pt x="1200" y="376"/>
                    <a:pt x="1293" y="320"/>
                    <a:pt x="1348" y="246"/>
                  </a:cubicBezTo>
                  <a:cubicBezTo>
                    <a:pt x="1358" y="227"/>
                    <a:pt x="1367" y="209"/>
                    <a:pt x="1367" y="190"/>
                  </a:cubicBezTo>
                  <a:lnTo>
                    <a:pt x="1367" y="79"/>
                  </a:lnTo>
                  <a:lnTo>
                    <a:pt x="1321" y="125"/>
                  </a:lnTo>
                  <a:cubicBezTo>
                    <a:pt x="1302" y="107"/>
                    <a:pt x="1274" y="97"/>
                    <a:pt x="1246" y="88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4"/>
                    <a:pt x="1004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4" y="2"/>
                    <a:pt x="867" y="1"/>
                    <a:pt x="84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0" name="Google Shape;940;p30"/>
            <p:cNvSpPr/>
            <p:nvPr/>
          </p:nvSpPr>
          <p:spPr>
            <a:xfrm>
              <a:off x="1744248" y="2755844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37" y="1"/>
                  </a:moveTo>
                  <a:cubicBezTo>
                    <a:pt x="690" y="1"/>
                    <a:pt x="585" y="174"/>
                    <a:pt x="679" y="308"/>
                  </a:cubicBezTo>
                  <a:cubicBezTo>
                    <a:pt x="605" y="233"/>
                    <a:pt x="512" y="187"/>
                    <a:pt x="410" y="159"/>
                  </a:cubicBezTo>
                  <a:cubicBezTo>
                    <a:pt x="388" y="152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74"/>
                    <a:pt x="169" y="340"/>
                    <a:pt x="245" y="366"/>
                  </a:cubicBezTo>
                  <a:lnTo>
                    <a:pt x="245" y="366"/>
                  </a:lnTo>
                  <a:cubicBezTo>
                    <a:pt x="231" y="363"/>
                    <a:pt x="217" y="362"/>
                    <a:pt x="203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7"/>
                  </a:cubicBezTo>
                  <a:cubicBezTo>
                    <a:pt x="200" y="601"/>
                    <a:pt x="261" y="608"/>
                    <a:pt x="321" y="608"/>
                  </a:cubicBezTo>
                  <a:cubicBezTo>
                    <a:pt x="382" y="608"/>
                    <a:pt x="442" y="601"/>
                    <a:pt x="503" y="587"/>
                  </a:cubicBezTo>
                  <a:lnTo>
                    <a:pt x="503" y="587"/>
                  </a:lnTo>
                  <a:cubicBezTo>
                    <a:pt x="410" y="614"/>
                    <a:pt x="317" y="68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5" y="910"/>
                    <a:pt x="407" y="914"/>
                    <a:pt x="430" y="914"/>
                  </a:cubicBezTo>
                  <a:cubicBezTo>
                    <a:pt x="494" y="914"/>
                    <a:pt x="557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07" y="986"/>
                  </a:cubicBezTo>
                  <a:cubicBezTo>
                    <a:pt x="736" y="999"/>
                    <a:pt x="764" y="1005"/>
                    <a:pt x="791" y="1005"/>
                  </a:cubicBezTo>
                  <a:cubicBezTo>
                    <a:pt x="938" y="1005"/>
                    <a:pt x="1043" y="832"/>
                    <a:pt x="949" y="698"/>
                  </a:cubicBezTo>
                  <a:lnTo>
                    <a:pt x="949" y="698"/>
                  </a:lnTo>
                  <a:cubicBezTo>
                    <a:pt x="1023" y="773"/>
                    <a:pt x="1116" y="819"/>
                    <a:pt x="1219" y="847"/>
                  </a:cubicBezTo>
                  <a:cubicBezTo>
                    <a:pt x="1243" y="854"/>
                    <a:pt x="1267" y="858"/>
                    <a:pt x="1291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88" y="419"/>
                  </a:cubicBezTo>
                  <a:cubicBezTo>
                    <a:pt x="1428" y="405"/>
                    <a:pt x="1367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19" y="391"/>
                    <a:pt x="1312" y="335"/>
                    <a:pt x="1367" y="252"/>
                  </a:cubicBezTo>
                  <a:cubicBezTo>
                    <a:pt x="1405" y="196"/>
                    <a:pt x="1358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1" y="112"/>
                    <a:pt x="1014" y="47"/>
                    <a:pt x="921" y="19"/>
                  </a:cubicBezTo>
                  <a:cubicBezTo>
                    <a:pt x="892" y="6"/>
                    <a:pt x="864" y="1"/>
                    <a:pt x="837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1" name="Google Shape;941;p30"/>
            <p:cNvSpPr/>
            <p:nvPr/>
          </p:nvSpPr>
          <p:spPr>
            <a:xfrm>
              <a:off x="1757497" y="3036900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4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2" name="Google Shape;942;p30"/>
            <p:cNvSpPr/>
            <p:nvPr/>
          </p:nvSpPr>
          <p:spPr>
            <a:xfrm>
              <a:off x="1756511" y="2951390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5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60" y="1609"/>
                    <a:pt x="2539" y="1358"/>
                    <a:pt x="2539" y="791"/>
                  </a:cubicBezTo>
                  <a:cubicBezTo>
                    <a:pt x="2539" y="233"/>
                    <a:pt x="1832" y="0"/>
                    <a:pt x="1255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3" name="Google Shape;943;p30"/>
            <p:cNvSpPr/>
            <p:nvPr/>
          </p:nvSpPr>
          <p:spPr>
            <a:xfrm>
              <a:off x="1772715" y="295850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4" name="Google Shape;944;p30"/>
            <p:cNvSpPr/>
            <p:nvPr/>
          </p:nvSpPr>
          <p:spPr>
            <a:xfrm>
              <a:off x="1771730" y="2958506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16"/>
                    <a:pt x="1" y="744"/>
                    <a:pt x="1" y="772"/>
                  </a:cubicBezTo>
                  <a:cubicBezTo>
                    <a:pt x="66" y="335"/>
                    <a:pt x="65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5" name="Google Shape;945;p30"/>
            <p:cNvSpPr/>
            <p:nvPr/>
          </p:nvSpPr>
          <p:spPr>
            <a:xfrm>
              <a:off x="1810379" y="2993105"/>
              <a:ext cx="172224" cy="108174"/>
            </a:xfrm>
            <a:custGeom>
              <a:avLst/>
              <a:gdLst/>
              <a:ahLst/>
              <a:cxnLst/>
              <a:rect l="l" t="t" r="r" b="b"/>
              <a:pathLst>
                <a:path w="1573" h="988" extrusionOk="0">
                  <a:moveTo>
                    <a:pt x="1340" y="633"/>
                  </a:moveTo>
                  <a:cubicBezTo>
                    <a:pt x="1359" y="633"/>
                    <a:pt x="1377" y="637"/>
                    <a:pt x="1399" y="637"/>
                  </a:cubicBezTo>
                  <a:cubicBezTo>
                    <a:pt x="1409" y="637"/>
                    <a:pt x="1421" y="636"/>
                    <a:pt x="1433" y="633"/>
                  </a:cubicBezTo>
                  <a:lnTo>
                    <a:pt x="1433" y="633"/>
                  </a:lnTo>
                  <a:lnTo>
                    <a:pt x="1405" y="661"/>
                  </a:lnTo>
                  <a:cubicBezTo>
                    <a:pt x="1386" y="642"/>
                    <a:pt x="1359" y="633"/>
                    <a:pt x="1340" y="633"/>
                  </a:cubicBezTo>
                  <a:close/>
                  <a:moveTo>
                    <a:pt x="931" y="689"/>
                  </a:moveTo>
                  <a:lnTo>
                    <a:pt x="949" y="698"/>
                  </a:lnTo>
                  <a:lnTo>
                    <a:pt x="940" y="707"/>
                  </a:lnTo>
                  <a:lnTo>
                    <a:pt x="931" y="689"/>
                  </a:lnTo>
                  <a:close/>
                  <a:moveTo>
                    <a:pt x="833" y="1"/>
                  </a:moveTo>
                  <a:cubicBezTo>
                    <a:pt x="782" y="1"/>
                    <a:pt x="734" y="15"/>
                    <a:pt x="689" y="4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24" y="205"/>
                    <a:pt x="633" y="252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67" y="143"/>
                    <a:pt x="343" y="140"/>
                    <a:pt x="320" y="140"/>
                  </a:cubicBezTo>
                  <a:cubicBezTo>
                    <a:pt x="274" y="140"/>
                    <a:pt x="230" y="152"/>
                    <a:pt x="187" y="177"/>
                  </a:cubicBezTo>
                  <a:lnTo>
                    <a:pt x="131" y="131"/>
                  </a:lnTo>
                  <a:lnTo>
                    <a:pt x="131" y="252"/>
                  </a:lnTo>
                  <a:cubicBezTo>
                    <a:pt x="131" y="298"/>
                    <a:pt x="178" y="345"/>
                    <a:pt x="252" y="363"/>
                  </a:cubicBezTo>
                  <a:cubicBezTo>
                    <a:pt x="228" y="360"/>
                    <a:pt x="204" y="358"/>
                    <a:pt x="180" y="358"/>
                  </a:cubicBezTo>
                  <a:cubicBezTo>
                    <a:pt x="139" y="358"/>
                    <a:pt x="98" y="364"/>
                    <a:pt x="57" y="382"/>
                  </a:cubicBezTo>
                  <a:lnTo>
                    <a:pt x="1" y="345"/>
                  </a:lnTo>
                  <a:lnTo>
                    <a:pt x="1" y="475"/>
                  </a:lnTo>
                  <a:cubicBezTo>
                    <a:pt x="1" y="521"/>
                    <a:pt x="38" y="568"/>
                    <a:pt x="112" y="586"/>
                  </a:cubicBezTo>
                  <a:cubicBezTo>
                    <a:pt x="173" y="596"/>
                    <a:pt x="233" y="600"/>
                    <a:pt x="294" y="600"/>
                  </a:cubicBezTo>
                  <a:cubicBezTo>
                    <a:pt x="354" y="600"/>
                    <a:pt x="415" y="596"/>
                    <a:pt x="475" y="586"/>
                  </a:cubicBezTo>
                  <a:lnTo>
                    <a:pt x="475" y="586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82"/>
                  </a:lnTo>
                  <a:cubicBezTo>
                    <a:pt x="224" y="828"/>
                    <a:pt x="261" y="875"/>
                    <a:pt x="336" y="893"/>
                  </a:cubicBezTo>
                  <a:cubicBezTo>
                    <a:pt x="363" y="901"/>
                    <a:pt x="390" y="906"/>
                    <a:pt x="416" y="906"/>
                  </a:cubicBezTo>
                  <a:cubicBezTo>
                    <a:pt x="480" y="906"/>
                    <a:pt x="538" y="881"/>
                    <a:pt x="577" y="828"/>
                  </a:cubicBezTo>
                  <a:lnTo>
                    <a:pt x="577" y="828"/>
                  </a:lnTo>
                  <a:cubicBezTo>
                    <a:pt x="540" y="893"/>
                    <a:pt x="587" y="958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2" y="912"/>
                  </a:cubicBezTo>
                  <a:cubicBezTo>
                    <a:pt x="940" y="893"/>
                    <a:pt x="949" y="865"/>
                    <a:pt x="949" y="828"/>
                  </a:cubicBezTo>
                  <a:cubicBezTo>
                    <a:pt x="959" y="819"/>
                    <a:pt x="959" y="809"/>
                    <a:pt x="949" y="800"/>
                  </a:cubicBezTo>
                  <a:lnTo>
                    <a:pt x="949" y="726"/>
                  </a:lnTo>
                  <a:cubicBezTo>
                    <a:pt x="1024" y="782"/>
                    <a:pt x="1107" y="828"/>
                    <a:pt x="1191" y="847"/>
                  </a:cubicBezTo>
                  <a:cubicBezTo>
                    <a:pt x="1215" y="854"/>
                    <a:pt x="1240" y="857"/>
                    <a:pt x="1263" y="857"/>
                  </a:cubicBezTo>
                  <a:cubicBezTo>
                    <a:pt x="1330" y="857"/>
                    <a:pt x="1392" y="830"/>
                    <a:pt x="1433" y="782"/>
                  </a:cubicBezTo>
                  <a:cubicBezTo>
                    <a:pt x="1442" y="772"/>
                    <a:pt x="1452" y="754"/>
                    <a:pt x="1452" y="744"/>
                  </a:cubicBezTo>
                  <a:lnTo>
                    <a:pt x="1452" y="642"/>
                  </a:lnTo>
                  <a:cubicBezTo>
                    <a:pt x="1498" y="633"/>
                    <a:pt x="1535" y="605"/>
                    <a:pt x="1563" y="568"/>
                  </a:cubicBezTo>
                  <a:cubicBezTo>
                    <a:pt x="1572" y="558"/>
                    <a:pt x="1572" y="549"/>
                    <a:pt x="1572" y="540"/>
                  </a:cubicBezTo>
                  <a:lnTo>
                    <a:pt x="1572" y="410"/>
                  </a:lnTo>
                  <a:lnTo>
                    <a:pt x="1535" y="438"/>
                  </a:lnTo>
                  <a:cubicBezTo>
                    <a:pt x="1517" y="428"/>
                    <a:pt x="1498" y="419"/>
                    <a:pt x="1470" y="419"/>
                  </a:cubicBezTo>
                  <a:cubicBezTo>
                    <a:pt x="1410" y="405"/>
                    <a:pt x="1349" y="398"/>
                    <a:pt x="1289" y="398"/>
                  </a:cubicBezTo>
                  <a:cubicBezTo>
                    <a:pt x="1228" y="398"/>
                    <a:pt x="1168" y="405"/>
                    <a:pt x="1107" y="419"/>
                  </a:cubicBezTo>
                  <a:cubicBezTo>
                    <a:pt x="1200" y="382"/>
                    <a:pt x="1293" y="326"/>
                    <a:pt x="1349" y="252"/>
                  </a:cubicBezTo>
                  <a:cubicBezTo>
                    <a:pt x="1359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3" y="110"/>
                    <a:pt x="1005" y="159"/>
                  </a:cubicBezTo>
                  <a:cubicBezTo>
                    <a:pt x="1042" y="103"/>
                    <a:pt x="996" y="28"/>
                    <a:pt x="903" y="10"/>
                  </a:cubicBezTo>
                  <a:cubicBezTo>
                    <a:pt x="879" y="4"/>
                    <a:pt x="856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6" name="Google Shape;946;p30"/>
            <p:cNvSpPr/>
            <p:nvPr/>
          </p:nvSpPr>
          <p:spPr>
            <a:xfrm>
              <a:off x="1808408" y="2979747"/>
              <a:ext cx="179231" cy="109378"/>
            </a:xfrm>
            <a:custGeom>
              <a:avLst/>
              <a:gdLst/>
              <a:ahLst/>
              <a:cxnLst/>
              <a:rect l="l" t="t" r="r" b="b"/>
              <a:pathLst>
                <a:path w="1637" h="999" extrusionOk="0">
                  <a:moveTo>
                    <a:pt x="854" y="0"/>
                  </a:moveTo>
                  <a:cubicBezTo>
                    <a:pt x="791" y="0"/>
                    <a:pt x="727" y="28"/>
                    <a:pt x="679" y="76"/>
                  </a:cubicBezTo>
                  <a:cubicBezTo>
                    <a:pt x="642" y="150"/>
                    <a:pt x="642" y="234"/>
                    <a:pt x="679" y="308"/>
                  </a:cubicBezTo>
                  <a:cubicBezTo>
                    <a:pt x="605" y="234"/>
                    <a:pt x="512" y="178"/>
                    <a:pt x="409" y="160"/>
                  </a:cubicBezTo>
                  <a:cubicBezTo>
                    <a:pt x="388" y="152"/>
                    <a:pt x="365" y="149"/>
                    <a:pt x="343" y="149"/>
                  </a:cubicBezTo>
                  <a:cubicBezTo>
                    <a:pt x="279" y="149"/>
                    <a:pt x="216" y="177"/>
                    <a:pt x="168" y="225"/>
                  </a:cubicBezTo>
                  <a:cubicBezTo>
                    <a:pt x="131" y="279"/>
                    <a:pt x="175" y="343"/>
                    <a:pt x="272" y="372"/>
                  </a:cubicBezTo>
                  <a:lnTo>
                    <a:pt x="272" y="372"/>
                  </a:lnTo>
                  <a:cubicBezTo>
                    <a:pt x="250" y="366"/>
                    <a:pt x="228" y="363"/>
                    <a:pt x="207" y="363"/>
                  </a:cubicBezTo>
                  <a:cubicBezTo>
                    <a:pt x="140" y="363"/>
                    <a:pt x="79" y="391"/>
                    <a:pt x="37" y="439"/>
                  </a:cubicBezTo>
                  <a:cubicBezTo>
                    <a:pt x="0" y="494"/>
                    <a:pt x="47" y="560"/>
                    <a:pt x="140" y="587"/>
                  </a:cubicBezTo>
                  <a:cubicBezTo>
                    <a:pt x="200" y="597"/>
                    <a:pt x="261" y="601"/>
                    <a:pt x="321" y="601"/>
                  </a:cubicBezTo>
                  <a:cubicBezTo>
                    <a:pt x="382" y="601"/>
                    <a:pt x="442" y="597"/>
                    <a:pt x="502" y="587"/>
                  </a:cubicBezTo>
                  <a:lnTo>
                    <a:pt x="502" y="587"/>
                  </a:lnTo>
                  <a:cubicBezTo>
                    <a:pt x="409" y="615"/>
                    <a:pt x="326" y="671"/>
                    <a:pt x="261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7" y="911"/>
                    <a:pt x="412" y="914"/>
                    <a:pt x="435" y="914"/>
                  </a:cubicBezTo>
                  <a:cubicBezTo>
                    <a:pt x="502" y="914"/>
                    <a:pt x="564" y="887"/>
                    <a:pt x="605" y="839"/>
                  </a:cubicBezTo>
                  <a:lnTo>
                    <a:pt x="605" y="839"/>
                  </a:lnTo>
                  <a:cubicBezTo>
                    <a:pt x="568" y="894"/>
                    <a:pt x="614" y="959"/>
                    <a:pt x="716" y="987"/>
                  </a:cubicBezTo>
                  <a:cubicBezTo>
                    <a:pt x="738" y="995"/>
                    <a:pt x="761" y="998"/>
                    <a:pt x="783" y="998"/>
                  </a:cubicBezTo>
                  <a:cubicBezTo>
                    <a:pt x="846" y="998"/>
                    <a:pt x="908" y="970"/>
                    <a:pt x="949" y="922"/>
                  </a:cubicBezTo>
                  <a:cubicBezTo>
                    <a:pt x="986" y="848"/>
                    <a:pt x="986" y="764"/>
                    <a:pt x="949" y="699"/>
                  </a:cubicBezTo>
                  <a:lnTo>
                    <a:pt x="949" y="699"/>
                  </a:lnTo>
                  <a:cubicBezTo>
                    <a:pt x="1023" y="764"/>
                    <a:pt x="1116" y="820"/>
                    <a:pt x="1218" y="848"/>
                  </a:cubicBezTo>
                  <a:cubicBezTo>
                    <a:pt x="1243" y="855"/>
                    <a:pt x="1267" y="859"/>
                    <a:pt x="1291" y="859"/>
                  </a:cubicBezTo>
                  <a:cubicBezTo>
                    <a:pt x="1358" y="859"/>
                    <a:pt x="1419" y="831"/>
                    <a:pt x="1460" y="783"/>
                  </a:cubicBezTo>
                  <a:cubicBezTo>
                    <a:pt x="1494" y="724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3"/>
                    <a:pt x="1411" y="645"/>
                    <a:pt x="1425" y="645"/>
                  </a:cubicBezTo>
                  <a:cubicBezTo>
                    <a:pt x="1488" y="645"/>
                    <a:pt x="1552" y="617"/>
                    <a:pt x="1600" y="569"/>
                  </a:cubicBezTo>
                  <a:cubicBezTo>
                    <a:pt x="1637" y="504"/>
                    <a:pt x="1590" y="429"/>
                    <a:pt x="1488" y="411"/>
                  </a:cubicBezTo>
                  <a:cubicBezTo>
                    <a:pt x="1428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11" y="327"/>
                    <a:pt x="1367" y="243"/>
                  </a:cubicBezTo>
                  <a:cubicBezTo>
                    <a:pt x="1404" y="188"/>
                    <a:pt x="1358" y="122"/>
                    <a:pt x="1265" y="95"/>
                  </a:cubicBezTo>
                  <a:cubicBezTo>
                    <a:pt x="1243" y="87"/>
                    <a:pt x="1221" y="84"/>
                    <a:pt x="1198" y="84"/>
                  </a:cubicBezTo>
                  <a:cubicBezTo>
                    <a:pt x="1135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9" y="4"/>
                    <a:pt x="877" y="0"/>
                    <a:pt x="854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7" name="Google Shape;947;p30"/>
            <p:cNvSpPr/>
            <p:nvPr/>
          </p:nvSpPr>
          <p:spPr>
            <a:xfrm>
              <a:off x="1937714" y="3233431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0"/>
                    <a:pt x="1265" y="1190"/>
                  </a:cubicBezTo>
                  <a:cubicBezTo>
                    <a:pt x="1860" y="1190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8" name="Google Shape;948;p30"/>
            <p:cNvSpPr/>
            <p:nvPr/>
          </p:nvSpPr>
          <p:spPr>
            <a:xfrm>
              <a:off x="1937714" y="3147812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49" name="Google Shape;949;p30"/>
            <p:cNvSpPr/>
            <p:nvPr/>
          </p:nvSpPr>
          <p:spPr>
            <a:xfrm>
              <a:off x="1952933" y="3153943"/>
              <a:ext cx="246566" cy="156896"/>
            </a:xfrm>
            <a:custGeom>
              <a:avLst/>
              <a:gdLst/>
              <a:ahLst/>
              <a:cxnLst/>
              <a:rect l="l" t="t" r="r" b="b"/>
              <a:pathLst>
                <a:path w="2252" h="1433" extrusionOk="0">
                  <a:moveTo>
                    <a:pt x="1117" y="1"/>
                  </a:moveTo>
                  <a:cubicBezTo>
                    <a:pt x="624" y="1"/>
                    <a:pt x="1" y="215"/>
                    <a:pt x="1" y="707"/>
                  </a:cubicBezTo>
                  <a:cubicBezTo>
                    <a:pt x="1" y="1200"/>
                    <a:pt x="596" y="1433"/>
                    <a:pt x="1126" y="1433"/>
                  </a:cubicBezTo>
                  <a:cubicBezTo>
                    <a:pt x="1647" y="1433"/>
                    <a:pt x="2251" y="1210"/>
                    <a:pt x="2251" y="707"/>
                  </a:cubicBez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0" name="Google Shape;950;p30"/>
            <p:cNvSpPr/>
            <p:nvPr/>
          </p:nvSpPr>
          <p:spPr>
            <a:xfrm>
              <a:off x="1952933" y="31539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05" y="1"/>
                    <a:pt x="1" y="215"/>
                    <a:pt x="1" y="707"/>
                  </a:cubicBezTo>
                  <a:cubicBezTo>
                    <a:pt x="1" y="735"/>
                    <a:pt x="1" y="754"/>
                    <a:pt x="1" y="782"/>
                  </a:cubicBezTo>
                  <a:cubicBezTo>
                    <a:pt x="66" y="336"/>
                    <a:pt x="652" y="150"/>
                    <a:pt x="1117" y="150"/>
                  </a:cubicBezTo>
                  <a:cubicBezTo>
                    <a:pt x="1600" y="150"/>
                    <a:pt x="2195" y="345"/>
                    <a:pt x="2251" y="782"/>
                  </a:cubicBezTo>
                  <a:cubicBezTo>
                    <a:pt x="2251" y="763"/>
                    <a:pt x="2251" y="735"/>
                    <a:pt x="2251" y="707"/>
                  </a:cubicBezTo>
                  <a:cubicBezTo>
                    <a:pt x="2251" y="21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1" name="Google Shape;951;p30"/>
            <p:cNvSpPr/>
            <p:nvPr/>
          </p:nvSpPr>
          <p:spPr>
            <a:xfrm>
              <a:off x="1990597" y="3189198"/>
              <a:ext cx="174304" cy="107736"/>
            </a:xfrm>
            <a:custGeom>
              <a:avLst/>
              <a:gdLst/>
              <a:ahLst/>
              <a:cxnLst/>
              <a:rect l="l" t="t" r="r" b="b"/>
              <a:pathLst>
                <a:path w="1592" h="984" extrusionOk="0">
                  <a:moveTo>
                    <a:pt x="1349" y="627"/>
                  </a:moveTo>
                  <a:lnTo>
                    <a:pt x="1349" y="627"/>
                  </a:lnTo>
                  <a:cubicBezTo>
                    <a:pt x="1377" y="637"/>
                    <a:pt x="1405" y="637"/>
                    <a:pt x="1433" y="637"/>
                  </a:cubicBezTo>
                  <a:lnTo>
                    <a:pt x="1414" y="655"/>
                  </a:lnTo>
                  <a:cubicBezTo>
                    <a:pt x="1396" y="646"/>
                    <a:pt x="1368" y="637"/>
                    <a:pt x="1349" y="627"/>
                  </a:cubicBezTo>
                  <a:close/>
                  <a:moveTo>
                    <a:pt x="860" y="1"/>
                  </a:moveTo>
                  <a:cubicBezTo>
                    <a:pt x="803" y="1"/>
                    <a:pt x="748" y="13"/>
                    <a:pt x="698" y="41"/>
                  </a:cubicBezTo>
                  <a:lnTo>
                    <a:pt x="643" y="51"/>
                  </a:lnTo>
                  <a:lnTo>
                    <a:pt x="643" y="153"/>
                  </a:lnTo>
                  <a:cubicBezTo>
                    <a:pt x="633" y="200"/>
                    <a:pt x="643" y="255"/>
                    <a:pt x="661" y="302"/>
                  </a:cubicBezTo>
                  <a:cubicBezTo>
                    <a:pt x="587" y="227"/>
                    <a:pt x="494" y="172"/>
                    <a:pt x="391" y="144"/>
                  </a:cubicBezTo>
                  <a:cubicBezTo>
                    <a:pt x="375" y="141"/>
                    <a:pt x="359" y="140"/>
                    <a:pt x="343" y="140"/>
                  </a:cubicBezTo>
                  <a:cubicBezTo>
                    <a:pt x="294" y="140"/>
                    <a:pt x="245" y="151"/>
                    <a:pt x="196" y="172"/>
                  </a:cubicBezTo>
                  <a:lnTo>
                    <a:pt x="140" y="125"/>
                  </a:lnTo>
                  <a:lnTo>
                    <a:pt x="140" y="255"/>
                  </a:lnTo>
                  <a:cubicBezTo>
                    <a:pt x="140" y="300"/>
                    <a:pt x="183" y="345"/>
                    <a:pt x="253" y="365"/>
                  </a:cubicBezTo>
                  <a:lnTo>
                    <a:pt x="253" y="365"/>
                  </a:lnTo>
                  <a:cubicBezTo>
                    <a:pt x="233" y="360"/>
                    <a:pt x="212" y="357"/>
                    <a:pt x="192" y="357"/>
                  </a:cubicBezTo>
                  <a:cubicBezTo>
                    <a:pt x="150" y="357"/>
                    <a:pt x="108" y="367"/>
                    <a:pt x="66" y="385"/>
                  </a:cubicBezTo>
                  <a:lnTo>
                    <a:pt x="1" y="348"/>
                  </a:lnTo>
                  <a:lnTo>
                    <a:pt x="1" y="469"/>
                  </a:lnTo>
                  <a:cubicBezTo>
                    <a:pt x="1" y="516"/>
                    <a:pt x="47" y="562"/>
                    <a:pt x="122" y="581"/>
                  </a:cubicBezTo>
                  <a:cubicBezTo>
                    <a:pt x="182" y="590"/>
                    <a:pt x="243" y="595"/>
                    <a:pt x="303" y="595"/>
                  </a:cubicBezTo>
                  <a:cubicBezTo>
                    <a:pt x="364" y="595"/>
                    <a:pt x="424" y="590"/>
                    <a:pt x="484" y="581"/>
                  </a:cubicBezTo>
                  <a:lnTo>
                    <a:pt x="484" y="581"/>
                  </a:lnTo>
                  <a:cubicBezTo>
                    <a:pt x="410" y="599"/>
                    <a:pt x="354" y="637"/>
                    <a:pt x="289" y="683"/>
                  </a:cubicBezTo>
                  <a:lnTo>
                    <a:pt x="233" y="655"/>
                  </a:lnTo>
                  <a:lnTo>
                    <a:pt x="233" y="776"/>
                  </a:lnTo>
                  <a:cubicBezTo>
                    <a:pt x="233" y="823"/>
                    <a:pt x="271" y="869"/>
                    <a:pt x="345" y="888"/>
                  </a:cubicBezTo>
                  <a:cubicBezTo>
                    <a:pt x="369" y="896"/>
                    <a:pt x="395" y="900"/>
                    <a:pt x="420" y="900"/>
                  </a:cubicBezTo>
                  <a:cubicBezTo>
                    <a:pt x="480" y="900"/>
                    <a:pt x="541" y="875"/>
                    <a:pt x="587" y="823"/>
                  </a:cubicBezTo>
                  <a:lnTo>
                    <a:pt x="587" y="823"/>
                  </a:lnTo>
                  <a:cubicBezTo>
                    <a:pt x="550" y="888"/>
                    <a:pt x="596" y="953"/>
                    <a:pt x="689" y="971"/>
                  </a:cubicBezTo>
                  <a:cubicBezTo>
                    <a:pt x="716" y="979"/>
                    <a:pt x="743" y="984"/>
                    <a:pt x="769" y="984"/>
                  </a:cubicBezTo>
                  <a:cubicBezTo>
                    <a:pt x="833" y="984"/>
                    <a:pt x="891" y="959"/>
                    <a:pt x="931" y="906"/>
                  </a:cubicBezTo>
                  <a:cubicBezTo>
                    <a:pt x="949" y="888"/>
                    <a:pt x="959" y="860"/>
                    <a:pt x="959" y="823"/>
                  </a:cubicBezTo>
                  <a:cubicBezTo>
                    <a:pt x="959" y="813"/>
                    <a:pt x="959" y="804"/>
                    <a:pt x="959" y="795"/>
                  </a:cubicBezTo>
                  <a:lnTo>
                    <a:pt x="959" y="711"/>
                  </a:lnTo>
                  <a:cubicBezTo>
                    <a:pt x="1033" y="776"/>
                    <a:pt x="1117" y="823"/>
                    <a:pt x="1200" y="841"/>
                  </a:cubicBezTo>
                  <a:cubicBezTo>
                    <a:pt x="1225" y="848"/>
                    <a:pt x="1249" y="852"/>
                    <a:pt x="1273" y="852"/>
                  </a:cubicBezTo>
                  <a:cubicBezTo>
                    <a:pt x="1340" y="852"/>
                    <a:pt x="1401" y="824"/>
                    <a:pt x="1442" y="776"/>
                  </a:cubicBezTo>
                  <a:cubicBezTo>
                    <a:pt x="1452" y="767"/>
                    <a:pt x="1452" y="748"/>
                    <a:pt x="1452" y="730"/>
                  </a:cubicBezTo>
                  <a:lnTo>
                    <a:pt x="1452" y="637"/>
                  </a:lnTo>
                  <a:cubicBezTo>
                    <a:pt x="1507" y="627"/>
                    <a:pt x="1545" y="609"/>
                    <a:pt x="1582" y="562"/>
                  </a:cubicBezTo>
                  <a:cubicBezTo>
                    <a:pt x="1582" y="553"/>
                    <a:pt x="1591" y="544"/>
                    <a:pt x="1591" y="525"/>
                  </a:cubicBezTo>
                  <a:lnTo>
                    <a:pt x="1591" y="395"/>
                  </a:lnTo>
                  <a:lnTo>
                    <a:pt x="1545" y="441"/>
                  </a:lnTo>
                  <a:cubicBezTo>
                    <a:pt x="1526" y="432"/>
                    <a:pt x="1498" y="423"/>
                    <a:pt x="1479" y="413"/>
                  </a:cubicBezTo>
                  <a:cubicBezTo>
                    <a:pt x="1419" y="399"/>
                    <a:pt x="1359" y="392"/>
                    <a:pt x="1298" y="392"/>
                  </a:cubicBezTo>
                  <a:cubicBezTo>
                    <a:pt x="1238" y="392"/>
                    <a:pt x="1177" y="399"/>
                    <a:pt x="1117" y="413"/>
                  </a:cubicBezTo>
                  <a:cubicBezTo>
                    <a:pt x="1210" y="385"/>
                    <a:pt x="1293" y="330"/>
                    <a:pt x="1359" y="246"/>
                  </a:cubicBezTo>
                  <a:cubicBezTo>
                    <a:pt x="1368" y="237"/>
                    <a:pt x="1377" y="218"/>
                    <a:pt x="1368" y="200"/>
                  </a:cubicBezTo>
                  <a:lnTo>
                    <a:pt x="1368" y="79"/>
                  </a:lnTo>
                  <a:lnTo>
                    <a:pt x="1331" y="125"/>
                  </a:lnTo>
                  <a:cubicBezTo>
                    <a:pt x="1303" y="107"/>
                    <a:pt x="1284" y="97"/>
                    <a:pt x="1256" y="88"/>
                  </a:cubicBezTo>
                  <a:cubicBezTo>
                    <a:pt x="1236" y="83"/>
                    <a:pt x="1215" y="81"/>
                    <a:pt x="1194" y="81"/>
                  </a:cubicBezTo>
                  <a:cubicBezTo>
                    <a:pt x="1129" y="81"/>
                    <a:pt x="1064" y="104"/>
                    <a:pt x="1014" y="153"/>
                  </a:cubicBezTo>
                  <a:cubicBezTo>
                    <a:pt x="1052" y="97"/>
                    <a:pt x="1005" y="32"/>
                    <a:pt x="912" y="4"/>
                  </a:cubicBezTo>
                  <a:cubicBezTo>
                    <a:pt x="895" y="2"/>
                    <a:pt x="877" y="1"/>
                    <a:pt x="860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2" name="Google Shape;952;p30"/>
            <p:cNvSpPr/>
            <p:nvPr/>
          </p:nvSpPr>
          <p:spPr>
            <a:xfrm>
              <a:off x="1989611" y="3176169"/>
              <a:ext cx="178246" cy="108940"/>
            </a:xfrm>
            <a:custGeom>
              <a:avLst/>
              <a:gdLst/>
              <a:ahLst/>
              <a:cxnLst/>
              <a:rect l="l" t="t" r="r" b="b"/>
              <a:pathLst>
                <a:path w="1628" h="995" extrusionOk="0">
                  <a:moveTo>
                    <a:pt x="849" y="1"/>
                  </a:moveTo>
                  <a:cubicBezTo>
                    <a:pt x="782" y="1"/>
                    <a:pt x="721" y="29"/>
                    <a:pt x="679" y="77"/>
                  </a:cubicBezTo>
                  <a:cubicBezTo>
                    <a:pt x="642" y="142"/>
                    <a:pt x="642" y="226"/>
                    <a:pt x="679" y="300"/>
                  </a:cubicBezTo>
                  <a:cubicBezTo>
                    <a:pt x="605" y="226"/>
                    <a:pt x="512" y="170"/>
                    <a:pt x="410" y="151"/>
                  </a:cubicBezTo>
                  <a:cubicBezTo>
                    <a:pt x="388" y="144"/>
                    <a:pt x="365" y="140"/>
                    <a:pt x="343" y="140"/>
                  </a:cubicBezTo>
                  <a:cubicBezTo>
                    <a:pt x="279" y="140"/>
                    <a:pt x="216" y="168"/>
                    <a:pt x="168" y="216"/>
                  </a:cubicBezTo>
                  <a:cubicBezTo>
                    <a:pt x="132" y="271"/>
                    <a:pt x="175" y="334"/>
                    <a:pt x="263" y="363"/>
                  </a:cubicBezTo>
                  <a:lnTo>
                    <a:pt x="263" y="363"/>
                  </a:lnTo>
                  <a:cubicBezTo>
                    <a:pt x="244" y="357"/>
                    <a:pt x="223" y="354"/>
                    <a:pt x="204" y="354"/>
                  </a:cubicBezTo>
                  <a:cubicBezTo>
                    <a:pt x="140" y="354"/>
                    <a:pt x="79" y="382"/>
                    <a:pt x="38" y="430"/>
                  </a:cubicBezTo>
                  <a:cubicBezTo>
                    <a:pt x="1" y="486"/>
                    <a:pt x="47" y="551"/>
                    <a:pt x="140" y="579"/>
                  </a:cubicBezTo>
                  <a:cubicBezTo>
                    <a:pt x="200" y="588"/>
                    <a:pt x="261" y="593"/>
                    <a:pt x="321" y="593"/>
                  </a:cubicBezTo>
                  <a:cubicBezTo>
                    <a:pt x="382" y="593"/>
                    <a:pt x="442" y="588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63"/>
                    <a:pt x="261" y="746"/>
                  </a:cubicBezTo>
                  <a:cubicBezTo>
                    <a:pt x="224" y="802"/>
                    <a:pt x="270" y="867"/>
                    <a:pt x="363" y="895"/>
                  </a:cubicBezTo>
                  <a:cubicBezTo>
                    <a:pt x="385" y="902"/>
                    <a:pt x="408" y="906"/>
                    <a:pt x="430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4" y="951"/>
                    <a:pt x="707" y="979"/>
                  </a:cubicBezTo>
                  <a:cubicBezTo>
                    <a:pt x="734" y="990"/>
                    <a:pt x="761" y="994"/>
                    <a:pt x="786" y="994"/>
                  </a:cubicBezTo>
                  <a:cubicBezTo>
                    <a:pt x="936" y="994"/>
                    <a:pt x="1044" y="824"/>
                    <a:pt x="949" y="681"/>
                  </a:cubicBezTo>
                  <a:lnTo>
                    <a:pt x="949" y="681"/>
                  </a:lnTo>
                  <a:cubicBezTo>
                    <a:pt x="1023" y="756"/>
                    <a:pt x="1116" y="811"/>
                    <a:pt x="1219" y="839"/>
                  </a:cubicBezTo>
                  <a:cubicBezTo>
                    <a:pt x="1243" y="847"/>
                    <a:pt x="1267" y="850"/>
                    <a:pt x="1291" y="850"/>
                  </a:cubicBezTo>
                  <a:cubicBezTo>
                    <a:pt x="1358" y="850"/>
                    <a:pt x="1419" y="822"/>
                    <a:pt x="1461" y="774"/>
                  </a:cubicBezTo>
                  <a:cubicBezTo>
                    <a:pt x="1494" y="716"/>
                    <a:pt x="1460" y="657"/>
                    <a:pt x="1385" y="632"/>
                  </a:cubicBezTo>
                  <a:lnTo>
                    <a:pt x="1385" y="632"/>
                  </a:lnTo>
                  <a:cubicBezTo>
                    <a:pt x="1398" y="635"/>
                    <a:pt x="1412" y="636"/>
                    <a:pt x="1425" y="636"/>
                  </a:cubicBezTo>
                  <a:cubicBezTo>
                    <a:pt x="1489" y="636"/>
                    <a:pt x="1552" y="608"/>
                    <a:pt x="1600" y="560"/>
                  </a:cubicBezTo>
                  <a:cubicBezTo>
                    <a:pt x="1628" y="495"/>
                    <a:pt x="1581" y="430"/>
                    <a:pt x="1488" y="411"/>
                  </a:cubicBezTo>
                  <a:cubicBezTo>
                    <a:pt x="1428" y="398"/>
                    <a:pt x="1368" y="391"/>
                    <a:pt x="1307" y="391"/>
                  </a:cubicBezTo>
                  <a:cubicBezTo>
                    <a:pt x="1247" y="391"/>
                    <a:pt x="1186" y="398"/>
                    <a:pt x="1126" y="411"/>
                  </a:cubicBezTo>
                  <a:cubicBezTo>
                    <a:pt x="1219" y="374"/>
                    <a:pt x="1302" y="319"/>
                    <a:pt x="1368" y="244"/>
                  </a:cubicBezTo>
                  <a:cubicBezTo>
                    <a:pt x="1405" y="179"/>
                    <a:pt x="1358" y="114"/>
                    <a:pt x="1265" y="95"/>
                  </a:cubicBezTo>
                  <a:cubicBezTo>
                    <a:pt x="1241" y="87"/>
                    <a:pt x="1216" y="83"/>
                    <a:pt x="1191" y="83"/>
                  </a:cubicBezTo>
                  <a:cubicBezTo>
                    <a:pt x="1130" y="83"/>
                    <a:pt x="1070" y="108"/>
                    <a:pt x="1023" y="160"/>
                  </a:cubicBezTo>
                  <a:cubicBezTo>
                    <a:pt x="1061" y="95"/>
                    <a:pt x="1014" y="30"/>
                    <a:pt x="921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3" name="Google Shape;953;p30"/>
            <p:cNvSpPr/>
            <p:nvPr/>
          </p:nvSpPr>
          <p:spPr>
            <a:xfrm>
              <a:off x="2167748" y="333930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40" y="930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4" name="Google Shape;954;p30"/>
            <p:cNvSpPr/>
            <p:nvPr/>
          </p:nvSpPr>
          <p:spPr>
            <a:xfrm>
              <a:off x="2166763" y="325270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8"/>
                    <a:pt x="670" y="1610"/>
                    <a:pt x="1265" y="1610"/>
                  </a:cubicBezTo>
                  <a:cubicBezTo>
                    <a:pt x="1860" y="1610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5" name="Google Shape;955;p30"/>
            <p:cNvSpPr/>
            <p:nvPr/>
          </p:nvSpPr>
          <p:spPr>
            <a:xfrm>
              <a:off x="2183077" y="325981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5"/>
                    <a:pt x="0" y="698"/>
                  </a:cubicBezTo>
                  <a:cubicBezTo>
                    <a:pt x="0" y="1191"/>
                    <a:pt x="596" y="1424"/>
                    <a:pt x="1126" y="1424"/>
                  </a:cubicBezTo>
                  <a:cubicBezTo>
                    <a:pt x="1646" y="1424"/>
                    <a:pt x="2251" y="1200"/>
                    <a:pt x="2251" y="70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6" name="Google Shape;956;p30"/>
            <p:cNvSpPr/>
            <p:nvPr/>
          </p:nvSpPr>
          <p:spPr>
            <a:xfrm>
              <a:off x="2182091" y="325981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25" y="1"/>
                  </a:moveTo>
                  <a:cubicBezTo>
                    <a:pt x="614" y="1"/>
                    <a:pt x="9" y="215"/>
                    <a:pt x="9" y="698"/>
                  </a:cubicBezTo>
                  <a:cubicBezTo>
                    <a:pt x="0" y="726"/>
                    <a:pt x="0" y="745"/>
                    <a:pt x="9" y="773"/>
                  </a:cubicBezTo>
                  <a:cubicBezTo>
                    <a:pt x="65" y="336"/>
                    <a:pt x="651" y="150"/>
                    <a:pt x="1125" y="150"/>
                  </a:cubicBezTo>
                  <a:cubicBezTo>
                    <a:pt x="1609" y="150"/>
                    <a:pt x="2195" y="336"/>
                    <a:pt x="2260" y="782"/>
                  </a:cubicBezTo>
                  <a:lnTo>
                    <a:pt x="2260" y="708"/>
                  </a:lnTo>
                  <a:cubicBezTo>
                    <a:pt x="2260" y="215"/>
                    <a:pt x="1627" y="1"/>
                    <a:pt x="1125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7" name="Google Shape;957;p30"/>
            <p:cNvSpPr/>
            <p:nvPr/>
          </p:nvSpPr>
          <p:spPr>
            <a:xfrm>
              <a:off x="2220741" y="3294745"/>
              <a:ext cx="173209" cy="108940"/>
            </a:xfrm>
            <a:custGeom>
              <a:avLst/>
              <a:gdLst/>
              <a:ahLst/>
              <a:cxnLst/>
              <a:rect l="l" t="t" r="r" b="b"/>
              <a:pathLst>
                <a:path w="1582" h="995" extrusionOk="0">
                  <a:moveTo>
                    <a:pt x="1373" y="638"/>
                  </a:moveTo>
                  <a:cubicBezTo>
                    <a:pt x="1391" y="640"/>
                    <a:pt x="1410" y="640"/>
                    <a:pt x="1433" y="640"/>
                  </a:cubicBezTo>
                  <a:lnTo>
                    <a:pt x="1405" y="658"/>
                  </a:lnTo>
                  <a:cubicBezTo>
                    <a:pt x="1396" y="649"/>
                    <a:pt x="1384" y="642"/>
                    <a:pt x="1373" y="638"/>
                  </a:cubicBezTo>
                  <a:close/>
                  <a:moveTo>
                    <a:pt x="940" y="695"/>
                  </a:moveTo>
                  <a:lnTo>
                    <a:pt x="949" y="705"/>
                  </a:lnTo>
                  <a:lnTo>
                    <a:pt x="940" y="705"/>
                  </a:lnTo>
                  <a:lnTo>
                    <a:pt x="940" y="695"/>
                  </a:lnTo>
                  <a:close/>
                  <a:moveTo>
                    <a:pt x="843" y="0"/>
                  </a:moveTo>
                  <a:cubicBezTo>
                    <a:pt x="789" y="0"/>
                    <a:pt x="736" y="17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8"/>
                    <a:pt x="661" y="305"/>
                  </a:cubicBezTo>
                  <a:cubicBezTo>
                    <a:pt x="586" y="231"/>
                    <a:pt x="484" y="175"/>
                    <a:pt x="382" y="147"/>
                  </a:cubicBezTo>
                  <a:cubicBezTo>
                    <a:pt x="365" y="145"/>
                    <a:pt x="349" y="143"/>
                    <a:pt x="333" y="143"/>
                  </a:cubicBezTo>
                  <a:cubicBezTo>
                    <a:pt x="284" y="143"/>
                    <a:pt x="235" y="154"/>
                    <a:pt x="186" y="175"/>
                  </a:cubicBezTo>
                  <a:lnTo>
                    <a:pt x="131" y="128"/>
                  </a:lnTo>
                  <a:lnTo>
                    <a:pt x="131" y="258"/>
                  </a:lnTo>
                  <a:cubicBezTo>
                    <a:pt x="131" y="305"/>
                    <a:pt x="177" y="342"/>
                    <a:pt x="252" y="361"/>
                  </a:cubicBezTo>
                  <a:cubicBezTo>
                    <a:pt x="235" y="358"/>
                    <a:pt x="219" y="357"/>
                    <a:pt x="203" y="357"/>
                  </a:cubicBezTo>
                  <a:cubicBezTo>
                    <a:pt x="154" y="357"/>
                    <a:pt x="105" y="368"/>
                    <a:pt x="56" y="389"/>
                  </a:cubicBezTo>
                  <a:lnTo>
                    <a:pt x="0" y="351"/>
                  </a:lnTo>
                  <a:lnTo>
                    <a:pt x="0" y="472"/>
                  </a:lnTo>
                  <a:cubicBezTo>
                    <a:pt x="0" y="519"/>
                    <a:pt x="38" y="565"/>
                    <a:pt x="112" y="575"/>
                  </a:cubicBezTo>
                  <a:cubicBezTo>
                    <a:pt x="173" y="589"/>
                    <a:pt x="233" y="596"/>
                    <a:pt x="293" y="596"/>
                  </a:cubicBezTo>
                  <a:cubicBezTo>
                    <a:pt x="354" y="596"/>
                    <a:pt x="414" y="589"/>
                    <a:pt x="475" y="575"/>
                  </a:cubicBezTo>
                  <a:lnTo>
                    <a:pt x="475" y="575"/>
                  </a:lnTo>
                  <a:cubicBezTo>
                    <a:pt x="410" y="602"/>
                    <a:pt x="345" y="640"/>
                    <a:pt x="279" y="686"/>
                  </a:cubicBezTo>
                  <a:lnTo>
                    <a:pt x="224" y="658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900"/>
                  </a:cubicBezTo>
                  <a:cubicBezTo>
                    <a:pt x="357" y="907"/>
                    <a:pt x="380" y="911"/>
                    <a:pt x="402" y="911"/>
                  </a:cubicBezTo>
                  <a:cubicBezTo>
                    <a:pt x="466" y="911"/>
                    <a:pt x="529" y="883"/>
                    <a:pt x="577" y="835"/>
                  </a:cubicBezTo>
                  <a:lnTo>
                    <a:pt x="577" y="835"/>
                  </a:lnTo>
                  <a:cubicBezTo>
                    <a:pt x="540" y="891"/>
                    <a:pt x="586" y="956"/>
                    <a:pt x="679" y="984"/>
                  </a:cubicBezTo>
                  <a:cubicBezTo>
                    <a:pt x="704" y="991"/>
                    <a:pt x="728" y="995"/>
                    <a:pt x="752" y="995"/>
                  </a:cubicBezTo>
                  <a:cubicBezTo>
                    <a:pt x="818" y="995"/>
                    <a:pt x="880" y="967"/>
                    <a:pt x="921" y="919"/>
                  </a:cubicBezTo>
                  <a:cubicBezTo>
                    <a:pt x="940" y="891"/>
                    <a:pt x="949" y="863"/>
                    <a:pt x="949" y="835"/>
                  </a:cubicBezTo>
                  <a:lnTo>
                    <a:pt x="949" y="714"/>
                  </a:lnTo>
                  <a:cubicBezTo>
                    <a:pt x="1023" y="779"/>
                    <a:pt x="1098" y="826"/>
                    <a:pt x="1191" y="844"/>
                  </a:cubicBezTo>
                  <a:cubicBezTo>
                    <a:pt x="1213" y="852"/>
                    <a:pt x="1235" y="855"/>
                    <a:pt x="1258" y="855"/>
                  </a:cubicBezTo>
                  <a:cubicBezTo>
                    <a:pt x="1321" y="855"/>
                    <a:pt x="1384" y="827"/>
                    <a:pt x="1433" y="779"/>
                  </a:cubicBezTo>
                  <a:cubicBezTo>
                    <a:pt x="1442" y="770"/>
                    <a:pt x="1442" y="751"/>
                    <a:pt x="1442" y="733"/>
                  </a:cubicBezTo>
                  <a:lnTo>
                    <a:pt x="1442" y="640"/>
                  </a:lnTo>
                  <a:cubicBezTo>
                    <a:pt x="1488" y="630"/>
                    <a:pt x="1535" y="602"/>
                    <a:pt x="1563" y="565"/>
                  </a:cubicBezTo>
                  <a:cubicBezTo>
                    <a:pt x="1572" y="556"/>
                    <a:pt x="1581" y="547"/>
                    <a:pt x="1581" y="528"/>
                  </a:cubicBezTo>
                  <a:lnTo>
                    <a:pt x="1581" y="398"/>
                  </a:lnTo>
                  <a:lnTo>
                    <a:pt x="1535" y="444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12"/>
                    <a:pt x="1367" y="203"/>
                  </a:cubicBezTo>
                  <a:lnTo>
                    <a:pt x="1367" y="82"/>
                  </a:lnTo>
                  <a:lnTo>
                    <a:pt x="1321" y="128"/>
                  </a:lnTo>
                  <a:cubicBezTo>
                    <a:pt x="1302" y="110"/>
                    <a:pt x="1274" y="100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6" y="80"/>
                    <a:pt x="1053" y="108"/>
                    <a:pt x="1005" y="156"/>
                  </a:cubicBezTo>
                  <a:cubicBezTo>
                    <a:pt x="1042" y="100"/>
                    <a:pt x="996" y="35"/>
                    <a:pt x="903" y="7"/>
                  </a:cubicBezTo>
                  <a:cubicBezTo>
                    <a:pt x="883" y="2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8" name="Google Shape;958;p30"/>
            <p:cNvSpPr/>
            <p:nvPr/>
          </p:nvSpPr>
          <p:spPr>
            <a:xfrm>
              <a:off x="2218660" y="3281497"/>
              <a:ext cx="179341" cy="109816"/>
            </a:xfrm>
            <a:custGeom>
              <a:avLst/>
              <a:gdLst/>
              <a:ahLst/>
              <a:cxnLst/>
              <a:rect l="l" t="t" r="r" b="b"/>
              <a:pathLst>
                <a:path w="1638" h="1003" extrusionOk="0">
                  <a:moveTo>
                    <a:pt x="854" y="1"/>
                  </a:moveTo>
                  <a:cubicBezTo>
                    <a:pt x="786" y="1"/>
                    <a:pt x="722" y="23"/>
                    <a:pt x="680" y="73"/>
                  </a:cubicBezTo>
                  <a:cubicBezTo>
                    <a:pt x="633" y="147"/>
                    <a:pt x="633" y="240"/>
                    <a:pt x="680" y="305"/>
                  </a:cubicBezTo>
                  <a:cubicBezTo>
                    <a:pt x="605" y="231"/>
                    <a:pt x="512" y="184"/>
                    <a:pt x="410" y="156"/>
                  </a:cubicBezTo>
                  <a:cubicBezTo>
                    <a:pt x="388" y="149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2" y="276"/>
                    <a:pt x="175" y="339"/>
                    <a:pt x="264" y="368"/>
                  </a:cubicBezTo>
                  <a:lnTo>
                    <a:pt x="264" y="368"/>
                  </a:lnTo>
                  <a:cubicBezTo>
                    <a:pt x="244" y="362"/>
                    <a:pt x="224" y="359"/>
                    <a:pt x="204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491"/>
                    <a:pt x="47" y="565"/>
                    <a:pt x="140" y="584"/>
                  </a:cubicBezTo>
                  <a:cubicBezTo>
                    <a:pt x="201" y="598"/>
                    <a:pt x="261" y="605"/>
                    <a:pt x="322" y="605"/>
                  </a:cubicBezTo>
                  <a:cubicBezTo>
                    <a:pt x="382" y="605"/>
                    <a:pt x="443" y="598"/>
                    <a:pt x="503" y="584"/>
                  </a:cubicBezTo>
                  <a:lnTo>
                    <a:pt x="503" y="584"/>
                  </a:lnTo>
                  <a:cubicBezTo>
                    <a:pt x="410" y="612"/>
                    <a:pt x="317" y="677"/>
                    <a:pt x="261" y="751"/>
                  </a:cubicBezTo>
                  <a:cubicBezTo>
                    <a:pt x="224" y="807"/>
                    <a:pt x="271" y="872"/>
                    <a:pt x="364" y="900"/>
                  </a:cubicBezTo>
                  <a:cubicBezTo>
                    <a:pt x="385" y="907"/>
                    <a:pt x="408" y="911"/>
                    <a:pt x="430" y="911"/>
                  </a:cubicBezTo>
                  <a:cubicBezTo>
                    <a:pt x="494" y="911"/>
                    <a:pt x="557" y="883"/>
                    <a:pt x="605" y="835"/>
                  </a:cubicBezTo>
                  <a:lnTo>
                    <a:pt x="605" y="835"/>
                  </a:lnTo>
                  <a:cubicBezTo>
                    <a:pt x="568" y="891"/>
                    <a:pt x="615" y="956"/>
                    <a:pt x="708" y="984"/>
                  </a:cubicBezTo>
                  <a:cubicBezTo>
                    <a:pt x="736" y="997"/>
                    <a:pt x="765" y="1003"/>
                    <a:pt x="792" y="1003"/>
                  </a:cubicBezTo>
                  <a:cubicBezTo>
                    <a:pt x="939" y="1003"/>
                    <a:pt x="1044" y="829"/>
                    <a:pt x="949" y="696"/>
                  </a:cubicBezTo>
                  <a:lnTo>
                    <a:pt x="949" y="696"/>
                  </a:lnTo>
                  <a:cubicBezTo>
                    <a:pt x="1024" y="770"/>
                    <a:pt x="1117" y="816"/>
                    <a:pt x="1219" y="844"/>
                  </a:cubicBezTo>
                  <a:cubicBezTo>
                    <a:pt x="1241" y="852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5" y="729"/>
                    <a:pt x="1460" y="663"/>
                    <a:pt x="1383" y="637"/>
                  </a:cubicBezTo>
                  <a:lnTo>
                    <a:pt x="1383" y="637"/>
                  </a:lnTo>
                  <a:cubicBezTo>
                    <a:pt x="1397" y="640"/>
                    <a:pt x="1411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8" y="500"/>
                    <a:pt x="1582" y="435"/>
                    <a:pt x="1489" y="407"/>
                  </a:cubicBezTo>
                  <a:cubicBezTo>
                    <a:pt x="1428" y="398"/>
                    <a:pt x="1368" y="393"/>
                    <a:pt x="1307" y="393"/>
                  </a:cubicBezTo>
                  <a:cubicBezTo>
                    <a:pt x="1247" y="393"/>
                    <a:pt x="1187" y="398"/>
                    <a:pt x="1126" y="407"/>
                  </a:cubicBezTo>
                  <a:cubicBezTo>
                    <a:pt x="1219" y="379"/>
                    <a:pt x="1303" y="324"/>
                    <a:pt x="1368" y="240"/>
                  </a:cubicBezTo>
                  <a:cubicBezTo>
                    <a:pt x="1405" y="184"/>
                    <a:pt x="1359" y="119"/>
                    <a:pt x="1266" y="91"/>
                  </a:cubicBezTo>
                  <a:cubicBezTo>
                    <a:pt x="1244" y="84"/>
                    <a:pt x="1221" y="80"/>
                    <a:pt x="1199" y="80"/>
                  </a:cubicBezTo>
                  <a:cubicBezTo>
                    <a:pt x="1135" y="80"/>
                    <a:pt x="1072" y="108"/>
                    <a:pt x="1024" y="156"/>
                  </a:cubicBezTo>
                  <a:cubicBezTo>
                    <a:pt x="1061" y="100"/>
                    <a:pt x="1015" y="35"/>
                    <a:pt x="922" y="7"/>
                  </a:cubicBezTo>
                  <a:cubicBezTo>
                    <a:pt x="899" y="3"/>
                    <a:pt x="876" y="1"/>
                    <a:pt x="854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59" name="Google Shape;959;p30"/>
            <p:cNvSpPr/>
            <p:nvPr/>
          </p:nvSpPr>
          <p:spPr>
            <a:xfrm>
              <a:off x="2212638" y="3173322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81"/>
                    <a:pt x="126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0" name="Google Shape;960;p30"/>
            <p:cNvSpPr/>
            <p:nvPr/>
          </p:nvSpPr>
          <p:spPr>
            <a:xfrm>
              <a:off x="2212638" y="30867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8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1" name="Google Shape;961;p30"/>
            <p:cNvSpPr/>
            <p:nvPr/>
          </p:nvSpPr>
          <p:spPr>
            <a:xfrm>
              <a:off x="2227857" y="3093943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0"/>
                  </a:moveTo>
                  <a:cubicBezTo>
                    <a:pt x="624" y="0"/>
                    <a:pt x="1" y="205"/>
                    <a:pt x="1" y="707"/>
                  </a:cubicBezTo>
                  <a:cubicBezTo>
                    <a:pt x="1" y="1200"/>
                    <a:pt x="596" y="1432"/>
                    <a:pt x="1116" y="1432"/>
                  </a:cubicBezTo>
                  <a:cubicBezTo>
                    <a:pt x="1647" y="1432"/>
                    <a:pt x="2251" y="1200"/>
                    <a:pt x="2251" y="707"/>
                  </a:cubicBezTo>
                  <a:cubicBezTo>
                    <a:pt x="2251" y="214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2" name="Google Shape;962;p30"/>
            <p:cNvSpPr/>
            <p:nvPr/>
          </p:nvSpPr>
          <p:spPr>
            <a:xfrm>
              <a:off x="2226872" y="3093943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707"/>
                  </a:cubicBezTo>
                  <a:cubicBezTo>
                    <a:pt x="0" y="725"/>
                    <a:pt x="0" y="753"/>
                    <a:pt x="0" y="781"/>
                  </a:cubicBezTo>
                  <a:cubicBezTo>
                    <a:pt x="75" y="335"/>
                    <a:pt x="66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6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3" name="Google Shape;963;p30"/>
            <p:cNvSpPr/>
            <p:nvPr/>
          </p:nvSpPr>
          <p:spPr>
            <a:xfrm>
              <a:off x="2265521" y="3128761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8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6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58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7" y="0"/>
                  </a:moveTo>
                  <a:cubicBezTo>
                    <a:pt x="795" y="0"/>
                    <a:pt x="739" y="18"/>
                    <a:pt x="698" y="45"/>
                  </a:cubicBezTo>
                  <a:lnTo>
                    <a:pt x="633" y="54"/>
                  </a:lnTo>
                  <a:lnTo>
                    <a:pt x="633" y="147"/>
                  </a:lnTo>
                  <a:cubicBezTo>
                    <a:pt x="633" y="203"/>
                    <a:pt x="642" y="259"/>
                    <a:pt x="661" y="305"/>
                  </a:cubicBezTo>
                  <a:cubicBezTo>
                    <a:pt x="587" y="231"/>
                    <a:pt x="494" y="175"/>
                    <a:pt x="391" y="147"/>
                  </a:cubicBezTo>
                  <a:cubicBezTo>
                    <a:pt x="370" y="141"/>
                    <a:pt x="347" y="138"/>
                    <a:pt x="324" y="138"/>
                  </a:cubicBezTo>
                  <a:cubicBezTo>
                    <a:pt x="279" y="138"/>
                    <a:pt x="233" y="150"/>
                    <a:pt x="196" y="175"/>
                  </a:cubicBezTo>
                  <a:lnTo>
                    <a:pt x="140" y="128"/>
                  </a:lnTo>
                  <a:lnTo>
                    <a:pt x="140" y="259"/>
                  </a:lnTo>
                  <a:cubicBezTo>
                    <a:pt x="140" y="305"/>
                    <a:pt x="187" y="342"/>
                    <a:pt x="252" y="361"/>
                  </a:cubicBezTo>
                  <a:cubicBezTo>
                    <a:pt x="238" y="359"/>
                    <a:pt x="223" y="357"/>
                    <a:pt x="207" y="357"/>
                  </a:cubicBezTo>
                  <a:cubicBezTo>
                    <a:pt x="160" y="357"/>
                    <a:pt x="108" y="368"/>
                    <a:pt x="66" y="389"/>
                  </a:cubicBezTo>
                  <a:lnTo>
                    <a:pt x="1" y="342"/>
                  </a:lnTo>
                  <a:lnTo>
                    <a:pt x="1" y="473"/>
                  </a:lnTo>
                  <a:cubicBezTo>
                    <a:pt x="1" y="519"/>
                    <a:pt x="47" y="556"/>
                    <a:pt x="122" y="575"/>
                  </a:cubicBezTo>
                  <a:cubicBezTo>
                    <a:pt x="182" y="589"/>
                    <a:pt x="242" y="596"/>
                    <a:pt x="303" y="596"/>
                  </a:cubicBezTo>
                  <a:cubicBezTo>
                    <a:pt x="363" y="596"/>
                    <a:pt x="424" y="589"/>
                    <a:pt x="484" y="575"/>
                  </a:cubicBezTo>
                  <a:lnTo>
                    <a:pt x="484" y="575"/>
                  </a:lnTo>
                  <a:cubicBezTo>
                    <a:pt x="410" y="603"/>
                    <a:pt x="345" y="640"/>
                    <a:pt x="28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70" y="872"/>
                    <a:pt x="345" y="891"/>
                  </a:cubicBezTo>
                  <a:cubicBezTo>
                    <a:pt x="367" y="898"/>
                    <a:pt x="389" y="902"/>
                    <a:pt x="411" y="902"/>
                  </a:cubicBezTo>
                  <a:cubicBezTo>
                    <a:pt x="474" y="902"/>
                    <a:pt x="536" y="874"/>
                    <a:pt x="577" y="826"/>
                  </a:cubicBezTo>
                  <a:lnTo>
                    <a:pt x="577" y="826"/>
                  </a:lnTo>
                  <a:cubicBezTo>
                    <a:pt x="540" y="882"/>
                    <a:pt x="587" y="956"/>
                    <a:pt x="689" y="975"/>
                  </a:cubicBezTo>
                  <a:cubicBezTo>
                    <a:pt x="711" y="982"/>
                    <a:pt x="733" y="985"/>
                    <a:pt x="756" y="985"/>
                  </a:cubicBezTo>
                  <a:cubicBezTo>
                    <a:pt x="819" y="985"/>
                    <a:pt x="883" y="958"/>
                    <a:pt x="931" y="910"/>
                  </a:cubicBezTo>
                  <a:cubicBezTo>
                    <a:pt x="940" y="882"/>
                    <a:pt x="949" y="854"/>
                    <a:pt x="958" y="826"/>
                  </a:cubicBezTo>
                  <a:cubicBezTo>
                    <a:pt x="958" y="817"/>
                    <a:pt x="958" y="807"/>
                    <a:pt x="958" y="789"/>
                  </a:cubicBezTo>
                  <a:lnTo>
                    <a:pt x="958" y="714"/>
                  </a:lnTo>
                  <a:cubicBezTo>
                    <a:pt x="1024" y="779"/>
                    <a:pt x="1107" y="817"/>
                    <a:pt x="1200" y="844"/>
                  </a:cubicBezTo>
                  <a:cubicBezTo>
                    <a:pt x="1222" y="852"/>
                    <a:pt x="1245" y="855"/>
                    <a:pt x="1267" y="855"/>
                  </a:cubicBezTo>
                  <a:cubicBezTo>
                    <a:pt x="1331" y="855"/>
                    <a:pt x="1394" y="827"/>
                    <a:pt x="1442" y="779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21"/>
                    <a:pt x="1535" y="603"/>
                    <a:pt x="1563" y="566"/>
                  </a:cubicBezTo>
                  <a:cubicBezTo>
                    <a:pt x="1572" y="547"/>
                    <a:pt x="1582" y="538"/>
                    <a:pt x="1582" y="528"/>
                  </a:cubicBezTo>
                  <a:lnTo>
                    <a:pt x="1582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9" y="417"/>
                  </a:cubicBezTo>
                  <a:cubicBezTo>
                    <a:pt x="1419" y="403"/>
                    <a:pt x="1356" y="396"/>
                    <a:pt x="1293" y="396"/>
                  </a:cubicBezTo>
                  <a:cubicBezTo>
                    <a:pt x="1230" y="396"/>
                    <a:pt x="1168" y="403"/>
                    <a:pt x="1107" y="417"/>
                  </a:cubicBezTo>
                  <a:cubicBezTo>
                    <a:pt x="1210" y="389"/>
                    <a:pt x="1293" y="324"/>
                    <a:pt x="1358" y="249"/>
                  </a:cubicBezTo>
                  <a:cubicBezTo>
                    <a:pt x="1368" y="231"/>
                    <a:pt x="1368" y="212"/>
                    <a:pt x="1368" y="203"/>
                  </a:cubicBezTo>
                  <a:lnTo>
                    <a:pt x="1368" y="82"/>
                  </a:lnTo>
                  <a:lnTo>
                    <a:pt x="1321" y="128"/>
                  </a:lnTo>
                  <a:cubicBezTo>
                    <a:pt x="1303" y="110"/>
                    <a:pt x="1275" y="101"/>
                    <a:pt x="1247" y="91"/>
                  </a:cubicBezTo>
                  <a:cubicBezTo>
                    <a:pt x="1225" y="84"/>
                    <a:pt x="1202" y="80"/>
                    <a:pt x="1180" y="80"/>
                  </a:cubicBezTo>
                  <a:cubicBezTo>
                    <a:pt x="1117" y="80"/>
                    <a:pt x="1055" y="108"/>
                    <a:pt x="1014" y="156"/>
                  </a:cubicBezTo>
                  <a:cubicBezTo>
                    <a:pt x="1051" y="101"/>
                    <a:pt x="996" y="35"/>
                    <a:pt x="903" y="8"/>
                  </a:cubicBezTo>
                  <a:cubicBezTo>
                    <a:pt x="885" y="3"/>
                    <a:pt x="866" y="0"/>
                    <a:pt x="847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4" name="Google Shape;964;p30"/>
            <p:cNvSpPr/>
            <p:nvPr/>
          </p:nvSpPr>
          <p:spPr>
            <a:xfrm>
              <a:off x="2263550" y="3114527"/>
              <a:ext cx="179231" cy="110801"/>
            </a:xfrm>
            <a:custGeom>
              <a:avLst/>
              <a:gdLst/>
              <a:ahLst/>
              <a:cxnLst/>
              <a:rect l="l" t="t" r="r" b="b"/>
              <a:pathLst>
                <a:path w="1637" h="1012" extrusionOk="0">
                  <a:moveTo>
                    <a:pt x="845" y="1"/>
                  </a:moveTo>
                  <a:cubicBezTo>
                    <a:pt x="699" y="1"/>
                    <a:pt x="584" y="171"/>
                    <a:pt x="679" y="314"/>
                  </a:cubicBezTo>
                  <a:cubicBezTo>
                    <a:pt x="605" y="240"/>
                    <a:pt x="512" y="184"/>
                    <a:pt x="409" y="156"/>
                  </a:cubicBezTo>
                  <a:cubicBezTo>
                    <a:pt x="389" y="152"/>
                    <a:pt x="368" y="149"/>
                    <a:pt x="347" y="149"/>
                  </a:cubicBezTo>
                  <a:cubicBezTo>
                    <a:pt x="282" y="149"/>
                    <a:pt x="217" y="172"/>
                    <a:pt x="167" y="221"/>
                  </a:cubicBezTo>
                  <a:cubicBezTo>
                    <a:pt x="131" y="285"/>
                    <a:pt x="175" y="349"/>
                    <a:pt x="273" y="369"/>
                  </a:cubicBezTo>
                  <a:lnTo>
                    <a:pt x="273" y="369"/>
                  </a:lnTo>
                  <a:cubicBezTo>
                    <a:pt x="253" y="365"/>
                    <a:pt x="232" y="363"/>
                    <a:pt x="212" y="363"/>
                  </a:cubicBezTo>
                  <a:cubicBezTo>
                    <a:pt x="143" y="363"/>
                    <a:pt x="80" y="386"/>
                    <a:pt x="37" y="435"/>
                  </a:cubicBezTo>
                  <a:cubicBezTo>
                    <a:pt x="0" y="500"/>
                    <a:pt x="47" y="565"/>
                    <a:pt x="140" y="584"/>
                  </a:cubicBezTo>
                  <a:cubicBezTo>
                    <a:pt x="200" y="598"/>
                    <a:pt x="260" y="605"/>
                    <a:pt x="321" y="605"/>
                  </a:cubicBezTo>
                  <a:cubicBezTo>
                    <a:pt x="381" y="605"/>
                    <a:pt x="442" y="598"/>
                    <a:pt x="502" y="584"/>
                  </a:cubicBezTo>
                  <a:lnTo>
                    <a:pt x="502" y="584"/>
                  </a:lnTo>
                  <a:cubicBezTo>
                    <a:pt x="409" y="621"/>
                    <a:pt x="326" y="677"/>
                    <a:pt x="270" y="761"/>
                  </a:cubicBezTo>
                  <a:cubicBezTo>
                    <a:pt x="233" y="816"/>
                    <a:pt x="279" y="891"/>
                    <a:pt x="372" y="909"/>
                  </a:cubicBezTo>
                  <a:cubicBezTo>
                    <a:pt x="394" y="917"/>
                    <a:pt x="416" y="920"/>
                    <a:pt x="439" y="920"/>
                  </a:cubicBezTo>
                  <a:cubicBezTo>
                    <a:pt x="502" y="920"/>
                    <a:pt x="566" y="892"/>
                    <a:pt x="614" y="844"/>
                  </a:cubicBezTo>
                  <a:lnTo>
                    <a:pt x="614" y="844"/>
                  </a:lnTo>
                  <a:cubicBezTo>
                    <a:pt x="577" y="900"/>
                    <a:pt x="623" y="974"/>
                    <a:pt x="716" y="993"/>
                  </a:cubicBezTo>
                  <a:cubicBezTo>
                    <a:pt x="743" y="1006"/>
                    <a:pt x="771" y="1012"/>
                    <a:pt x="797" y="1012"/>
                  </a:cubicBezTo>
                  <a:cubicBezTo>
                    <a:pt x="941" y="1012"/>
                    <a:pt x="1052" y="838"/>
                    <a:pt x="958" y="705"/>
                  </a:cubicBezTo>
                  <a:lnTo>
                    <a:pt x="958" y="705"/>
                  </a:lnTo>
                  <a:cubicBezTo>
                    <a:pt x="1032" y="779"/>
                    <a:pt x="1125" y="826"/>
                    <a:pt x="1228" y="854"/>
                  </a:cubicBezTo>
                  <a:cubicBezTo>
                    <a:pt x="1249" y="861"/>
                    <a:pt x="1272" y="864"/>
                    <a:pt x="1294" y="864"/>
                  </a:cubicBezTo>
                  <a:cubicBezTo>
                    <a:pt x="1358" y="864"/>
                    <a:pt x="1421" y="837"/>
                    <a:pt x="1469" y="789"/>
                  </a:cubicBezTo>
                  <a:cubicBezTo>
                    <a:pt x="1506" y="734"/>
                    <a:pt x="1462" y="671"/>
                    <a:pt x="1365" y="642"/>
                  </a:cubicBezTo>
                  <a:lnTo>
                    <a:pt x="1365" y="642"/>
                  </a:lnTo>
                  <a:cubicBezTo>
                    <a:pt x="1387" y="648"/>
                    <a:pt x="1409" y="650"/>
                    <a:pt x="1430" y="650"/>
                  </a:cubicBezTo>
                  <a:cubicBezTo>
                    <a:pt x="1497" y="650"/>
                    <a:pt x="1558" y="623"/>
                    <a:pt x="1600" y="575"/>
                  </a:cubicBezTo>
                  <a:cubicBezTo>
                    <a:pt x="1637" y="510"/>
                    <a:pt x="1590" y="444"/>
                    <a:pt x="1497" y="417"/>
                  </a:cubicBezTo>
                  <a:cubicBezTo>
                    <a:pt x="1437" y="407"/>
                    <a:pt x="1374" y="403"/>
                    <a:pt x="1311" y="403"/>
                  </a:cubicBezTo>
                  <a:cubicBezTo>
                    <a:pt x="1248" y="403"/>
                    <a:pt x="1186" y="407"/>
                    <a:pt x="1125" y="417"/>
                  </a:cubicBezTo>
                  <a:cubicBezTo>
                    <a:pt x="1228" y="389"/>
                    <a:pt x="1311" y="333"/>
                    <a:pt x="1376" y="249"/>
                  </a:cubicBezTo>
                  <a:cubicBezTo>
                    <a:pt x="1414" y="193"/>
                    <a:pt x="1367" y="128"/>
                    <a:pt x="1265" y="100"/>
                  </a:cubicBezTo>
                  <a:cubicBezTo>
                    <a:pt x="1244" y="96"/>
                    <a:pt x="1224" y="94"/>
                    <a:pt x="1203" y="94"/>
                  </a:cubicBezTo>
                  <a:cubicBezTo>
                    <a:pt x="1138" y="94"/>
                    <a:pt x="1075" y="116"/>
                    <a:pt x="1032" y="165"/>
                  </a:cubicBezTo>
                  <a:cubicBezTo>
                    <a:pt x="1069" y="110"/>
                    <a:pt x="1014" y="45"/>
                    <a:pt x="921" y="17"/>
                  </a:cubicBezTo>
                  <a:cubicBezTo>
                    <a:pt x="895" y="6"/>
                    <a:pt x="869" y="1"/>
                    <a:pt x="845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5" name="Google Shape;965;p30"/>
            <p:cNvSpPr/>
            <p:nvPr/>
          </p:nvSpPr>
          <p:spPr>
            <a:xfrm>
              <a:off x="2432490" y="3239453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70" y="1191"/>
                    <a:pt x="1265" y="1191"/>
                  </a:cubicBezTo>
                  <a:cubicBezTo>
                    <a:pt x="1861" y="1191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6" name="Google Shape;966;p30"/>
            <p:cNvSpPr/>
            <p:nvPr/>
          </p:nvSpPr>
          <p:spPr>
            <a:xfrm>
              <a:off x="2432490" y="3153943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33" y="1"/>
                    <a:pt x="1256" y="1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7" name="Google Shape;967;p30"/>
            <p:cNvSpPr/>
            <p:nvPr/>
          </p:nvSpPr>
          <p:spPr>
            <a:xfrm>
              <a:off x="2447819" y="3160074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14"/>
                    <a:pt x="0" y="698"/>
                  </a:cubicBezTo>
                  <a:cubicBezTo>
                    <a:pt x="0" y="1191"/>
                    <a:pt x="595" y="1423"/>
                    <a:pt x="1125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8" name="Google Shape;968;p30"/>
            <p:cNvSpPr/>
            <p:nvPr/>
          </p:nvSpPr>
          <p:spPr>
            <a:xfrm>
              <a:off x="2446724" y="3160074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5" y="1"/>
                    <a:pt x="10" y="214"/>
                    <a:pt x="10" y="698"/>
                  </a:cubicBezTo>
                  <a:cubicBezTo>
                    <a:pt x="1" y="726"/>
                    <a:pt x="1" y="754"/>
                    <a:pt x="10" y="772"/>
                  </a:cubicBezTo>
                  <a:cubicBezTo>
                    <a:pt x="75" y="335"/>
                    <a:pt x="661" y="149"/>
                    <a:pt x="1126" y="149"/>
                  </a:cubicBezTo>
                  <a:cubicBezTo>
                    <a:pt x="1610" y="149"/>
                    <a:pt x="2205" y="345"/>
                    <a:pt x="2261" y="782"/>
                  </a:cubicBezTo>
                  <a:cubicBezTo>
                    <a:pt x="2261" y="763"/>
                    <a:pt x="2261" y="735"/>
                    <a:pt x="2261" y="707"/>
                  </a:cubicBezTo>
                  <a:cubicBezTo>
                    <a:pt x="2261" y="214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69" name="Google Shape;969;p30"/>
            <p:cNvSpPr/>
            <p:nvPr/>
          </p:nvSpPr>
          <p:spPr>
            <a:xfrm>
              <a:off x="2485483" y="3194892"/>
              <a:ext cx="173209" cy="107955"/>
            </a:xfrm>
            <a:custGeom>
              <a:avLst/>
              <a:gdLst/>
              <a:ahLst/>
              <a:cxnLst/>
              <a:rect l="l" t="t" r="r" b="b"/>
              <a:pathLst>
                <a:path w="1582" h="986" extrusionOk="0">
                  <a:moveTo>
                    <a:pt x="1349" y="631"/>
                  </a:moveTo>
                  <a:lnTo>
                    <a:pt x="1349" y="631"/>
                  </a:lnTo>
                  <a:cubicBezTo>
                    <a:pt x="1377" y="640"/>
                    <a:pt x="1404" y="640"/>
                    <a:pt x="1432" y="640"/>
                  </a:cubicBezTo>
                  <a:lnTo>
                    <a:pt x="1414" y="659"/>
                  </a:lnTo>
                  <a:cubicBezTo>
                    <a:pt x="1395" y="650"/>
                    <a:pt x="1367" y="640"/>
                    <a:pt x="1349" y="631"/>
                  </a:cubicBezTo>
                  <a:close/>
                  <a:moveTo>
                    <a:pt x="848" y="1"/>
                  </a:moveTo>
                  <a:cubicBezTo>
                    <a:pt x="798" y="1"/>
                    <a:pt x="745" y="18"/>
                    <a:pt x="698" y="45"/>
                  </a:cubicBezTo>
                  <a:lnTo>
                    <a:pt x="633" y="55"/>
                  </a:lnTo>
                  <a:lnTo>
                    <a:pt x="633" y="157"/>
                  </a:lnTo>
                  <a:cubicBezTo>
                    <a:pt x="633" y="203"/>
                    <a:pt x="642" y="259"/>
                    <a:pt x="661" y="306"/>
                  </a:cubicBezTo>
                  <a:cubicBezTo>
                    <a:pt x="586" y="231"/>
                    <a:pt x="493" y="175"/>
                    <a:pt x="391" y="148"/>
                  </a:cubicBezTo>
                  <a:cubicBezTo>
                    <a:pt x="375" y="145"/>
                    <a:pt x="358" y="144"/>
                    <a:pt x="342" y="144"/>
                  </a:cubicBezTo>
                  <a:cubicBezTo>
                    <a:pt x="293" y="144"/>
                    <a:pt x="244" y="154"/>
                    <a:pt x="196" y="175"/>
                  </a:cubicBezTo>
                  <a:lnTo>
                    <a:pt x="140" y="129"/>
                  </a:lnTo>
                  <a:lnTo>
                    <a:pt x="140" y="259"/>
                  </a:lnTo>
                  <a:cubicBezTo>
                    <a:pt x="140" y="304"/>
                    <a:pt x="183" y="349"/>
                    <a:pt x="252" y="368"/>
                  </a:cubicBezTo>
                  <a:lnTo>
                    <a:pt x="252" y="368"/>
                  </a:lnTo>
                  <a:cubicBezTo>
                    <a:pt x="232" y="363"/>
                    <a:pt x="212" y="361"/>
                    <a:pt x="191" y="361"/>
                  </a:cubicBezTo>
                  <a:cubicBezTo>
                    <a:pt x="149" y="361"/>
                    <a:pt x="107" y="371"/>
                    <a:pt x="65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47" y="566"/>
                    <a:pt x="121" y="585"/>
                  </a:cubicBezTo>
                  <a:cubicBezTo>
                    <a:pt x="182" y="594"/>
                    <a:pt x="242" y="599"/>
                    <a:pt x="303" y="599"/>
                  </a:cubicBezTo>
                  <a:cubicBezTo>
                    <a:pt x="363" y="599"/>
                    <a:pt x="423" y="594"/>
                    <a:pt x="484" y="585"/>
                  </a:cubicBezTo>
                  <a:lnTo>
                    <a:pt x="484" y="585"/>
                  </a:lnTo>
                  <a:cubicBezTo>
                    <a:pt x="409" y="603"/>
                    <a:pt x="344" y="640"/>
                    <a:pt x="289" y="687"/>
                  </a:cubicBezTo>
                  <a:lnTo>
                    <a:pt x="223" y="659"/>
                  </a:lnTo>
                  <a:lnTo>
                    <a:pt x="223" y="780"/>
                  </a:lnTo>
                  <a:cubicBezTo>
                    <a:pt x="223" y="826"/>
                    <a:pt x="270" y="873"/>
                    <a:pt x="344" y="891"/>
                  </a:cubicBezTo>
                  <a:cubicBezTo>
                    <a:pt x="369" y="900"/>
                    <a:pt x="394" y="904"/>
                    <a:pt x="419" y="904"/>
                  </a:cubicBezTo>
                  <a:cubicBezTo>
                    <a:pt x="480" y="904"/>
                    <a:pt x="540" y="879"/>
                    <a:pt x="586" y="826"/>
                  </a:cubicBezTo>
                  <a:lnTo>
                    <a:pt x="586" y="826"/>
                  </a:lnTo>
                  <a:cubicBezTo>
                    <a:pt x="549" y="891"/>
                    <a:pt x="595" y="957"/>
                    <a:pt x="688" y="975"/>
                  </a:cubicBezTo>
                  <a:cubicBezTo>
                    <a:pt x="710" y="982"/>
                    <a:pt x="733" y="986"/>
                    <a:pt x="755" y="986"/>
                  </a:cubicBezTo>
                  <a:cubicBezTo>
                    <a:pt x="819" y="986"/>
                    <a:pt x="882" y="958"/>
                    <a:pt x="930" y="910"/>
                  </a:cubicBezTo>
                  <a:cubicBezTo>
                    <a:pt x="949" y="891"/>
                    <a:pt x="958" y="854"/>
                    <a:pt x="958" y="826"/>
                  </a:cubicBezTo>
                  <a:cubicBezTo>
                    <a:pt x="958" y="817"/>
                    <a:pt x="958" y="808"/>
                    <a:pt x="958" y="798"/>
                  </a:cubicBezTo>
                  <a:lnTo>
                    <a:pt x="958" y="724"/>
                  </a:lnTo>
                  <a:cubicBezTo>
                    <a:pt x="1023" y="789"/>
                    <a:pt x="1107" y="826"/>
                    <a:pt x="1200" y="854"/>
                  </a:cubicBezTo>
                  <a:cubicBezTo>
                    <a:pt x="1220" y="859"/>
                    <a:pt x="1241" y="861"/>
                    <a:pt x="1262" y="861"/>
                  </a:cubicBezTo>
                  <a:cubicBezTo>
                    <a:pt x="1327" y="861"/>
                    <a:pt x="1392" y="838"/>
                    <a:pt x="1442" y="789"/>
                  </a:cubicBezTo>
                  <a:cubicBezTo>
                    <a:pt x="1451" y="771"/>
                    <a:pt x="1451" y="761"/>
                    <a:pt x="1451" y="743"/>
                  </a:cubicBezTo>
                  <a:lnTo>
                    <a:pt x="1451" y="640"/>
                  </a:lnTo>
                  <a:cubicBezTo>
                    <a:pt x="1497" y="640"/>
                    <a:pt x="1544" y="612"/>
                    <a:pt x="1572" y="575"/>
                  </a:cubicBezTo>
                  <a:cubicBezTo>
                    <a:pt x="1572" y="566"/>
                    <a:pt x="1581" y="547"/>
                    <a:pt x="1581" y="538"/>
                  </a:cubicBezTo>
                  <a:lnTo>
                    <a:pt x="1581" y="408"/>
                  </a:lnTo>
                  <a:lnTo>
                    <a:pt x="1544" y="445"/>
                  </a:lnTo>
                  <a:cubicBezTo>
                    <a:pt x="1525" y="426"/>
                    <a:pt x="1497" y="426"/>
                    <a:pt x="1479" y="417"/>
                  </a:cubicBezTo>
                  <a:cubicBezTo>
                    <a:pt x="1418" y="403"/>
                    <a:pt x="1358" y="396"/>
                    <a:pt x="1298" y="396"/>
                  </a:cubicBezTo>
                  <a:cubicBezTo>
                    <a:pt x="1237" y="396"/>
                    <a:pt x="1177" y="403"/>
                    <a:pt x="1116" y="417"/>
                  </a:cubicBezTo>
                  <a:cubicBezTo>
                    <a:pt x="1209" y="389"/>
                    <a:pt x="1293" y="333"/>
                    <a:pt x="1358" y="250"/>
                  </a:cubicBezTo>
                  <a:cubicBezTo>
                    <a:pt x="1367" y="231"/>
                    <a:pt x="1377" y="222"/>
                    <a:pt x="1367" y="203"/>
                  </a:cubicBezTo>
                  <a:lnTo>
                    <a:pt x="1367" y="82"/>
                  </a:lnTo>
                  <a:lnTo>
                    <a:pt x="1330" y="129"/>
                  </a:lnTo>
                  <a:cubicBezTo>
                    <a:pt x="1302" y="110"/>
                    <a:pt x="1274" y="101"/>
                    <a:pt x="1256" y="92"/>
                  </a:cubicBezTo>
                  <a:cubicBezTo>
                    <a:pt x="1233" y="87"/>
                    <a:pt x="1211" y="85"/>
                    <a:pt x="1189" y="85"/>
                  </a:cubicBezTo>
                  <a:cubicBezTo>
                    <a:pt x="1120" y="85"/>
                    <a:pt x="1056" y="108"/>
                    <a:pt x="1014" y="157"/>
                  </a:cubicBezTo>
                  <a:cubicBezTo>
                    <a:pt x="1051" y="101"/>
                    <a:pt x="1005" y="36"/>
                    <a:pt x="902" y="8"/>
                  </a:cubicBezTo>
                  <a:cubicBezTo>
                    <a:pt x="885" y="3"/>
                    <a:pt x="867" y="1"/>
                    <a:pt x="84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0" name="Google Shape;970;p30"/>
            <p:cNvSpPr/>
            <p:nvPr/>
          </p:nvSpPr>
          <p:spPr>
            <a:xfrm>
              <a:off x="2483402" y="3181753"/>
              <a:ext cx="179341" cy="108831"/>
            </a:xfrm>
            <a:custGeom>
              <a:avLst/>
              <a:gdLst/>
              <a:ahLst/>
              <a:cxnLst/>
              <a:rect l="l" t="t" r="r" b="b"/>
              <a:pathLst>
                <a:path w="1638" h="994" extrusionOk="0">
                  <a:moveTo>
                    <a:pt x="859" y="0"/>
                  </a:moveTo>
                  <a:cubicBezTo>
                    <a:pt x="795" y="0"/>
                    <a:pt x="731" y="23"/>
                    <a:pt x="689" y="72"/>
                  </a:cubicBezTo>
                  <a:cubicBezTo>
                    <a:pt x="642" y="147"/>
                    <a:pt x="642" y="230"/>
                    <a:pt x="689" y="305"/>
                  </a:cubicBezTo>
                  <a:cubicBezTo>
                    <a:pt x="614" y="230"/>
                    <a:pt x="521" y="175"/>
                    <a:pt x="419" y="156"/>
                  </a:cubicBezTo>
                  <a:cubicBezTo>
                    <a:pt x="391" y="148"/>
                    <a:pt x="363" y="143"/>
                    <a:pt x="336" y="143"/>
                  </a:cubicBezTo>
                  <a:cubicBezTo>
                    <a:pt x="274" y="143"/>
                    <a:pt x="216" y="166"/>
                    <a:pt x="177" y="212"/>
                  </a:cubicBezTo>
                  <a:cubicBezTo>
                    <a:pt x="141" y="276"/>
                    <a:pt x="185" y="339"/>
                    <a:pt x="274" y="359"/>
                  </a:cubicBezTo>
                  <a:lnTo>
                    <a:pt x="274" y="359"/>
                  </a:lnTo>
                  <a:cubicBezTo>
                    <a:pt x="256" y="356"/>
                    <a:pt x="237" y="354"/>
                    <a:pt x="218" y="354"/>
                  </a:cubicBezTo>
                  <a:cubicBezTo>
                    <a:pt x="152" y="354"/>
                    <a:pt x="87" y="376"/>
                    <a:pt x="38" y="426"/>
                  </a:cubicBezTo>
                  <a:cubicBezTo>
                    <a:pt x="1" y="491"/>
                    <a:pt x="47" y="556"/>
                    <a:pt x="149" y="574"/>
                  </a:cubicBezTo>
                  <a:cubicBezTo>
                    <a:pt x="205" y="588"/>
                    <a:pt x="266" y="595"/>
                    <a:pt x="327" y="595"/>
                  </a:cubicBezTo>
                  <a:cubicBezTo>
                    <a:pt x="389" y="595"/>
                    <a:pt x="452" y="588"/>
                    <a:pt x="512" y="574"/>
                  </a:cubicBezTo>
                  <a:lnTo>
                    <a:pt x="512" y="574"/>
                  </a:lnTo>
                  <a:cubicBezTo>
                    <a:pt x="410" y="612"/>
                    <a:pt x="326" y="667"/>
                    <a:pt x="270" y="742"/>
                  </a:cubicBezTo>
                  <a:cubicBezTo>
                    <a:pt x="233" y="807"/>
                    <a:pt x="280" y="872"/>
                    <a:pt x="373" y="891"/>
                  </a:cubicBezTo>
                  <a:cubicBezTo>
                    <a:pt x="395" y="898"/>
                    <a:pt x="417" y="901"/>
                    <a:pt x="440" y="901"/>
                  </a:cubicBezTo>
                  <a:cubicBezTo>
                    <a:pt x="503" y="901"/>
                    <a:pt x="566" y="874"/>
                    <a:pt x="614" y="825"/>
                  </a:cubicBezTo>
                  <a:lnTo>
                    <a:pt x="614" y="825"/>
                  </a:lnTo>
                  <a:cubicBezTo>
                    <a:pt x="577" y="891"/>
                    <a:pt x="624" y="956"/>
                    <a:pt x="717" y="974"/>
                  </a:cubicBezTo>
                  <a:cubicBezTo>
                    <a:pt x="746" y="988"/>
                    <a:pt x="776" y="994"/>
                    <a:pt x="803" y="994"/>
                  </a:cubicBezTo>
                  <a:cubicBezTo>
                    <a:pt x="949" y="994"/>
                    <a:pt x="1052" y="827"/>
                    <a:pt x="959" y="686"/>
                  </a:cubicBezTo>
                  <a:lnTo>
                    <a:pt x="959" y="686"/>
                  </a:lnTo>
                  <a:cubicBezTo>
                    <a:pt x="1033" y="760"/>
                    <a:pt x="1126" y="816"/>
                    <a:pt x="1228" y="835"/>
                  </a:cubicBezTo>
                  <a:cubicBezTo>
                    <a:pt x="1253" y="843"/>
                    <a:pt x="1278" y="847"/>
                    <a:pt x="1303" y="847"/>
                  </a:cubicBezTo>
                  <a:cubicBezTo>
                    <a:pt x="1364" y="847"/>
                    <a:pt x="1424" y="822"/>
                    <a:pt x="1470" y="770"/>
                  </a:cubicBezTo>
                  <a:cubicBezTo>
                    <a:pt x="1506" y="715"/>
                    <a:pt x="1463" y="652"/>
                    <a:pt x="1366" y="623"/>
                  </a:cubicBezTo>
                  <a:lnTo>
                    <a:pt x="1366" y="623"/>
                  </a:lnTo>
                  <a:cubicBezTo>
                    <a:pt x="1391" y="630"/>
                    <a:pt x="1415" y="633"/>
                    <a:pt x="1439" y="633"/>
                  </a:cubicBezTo>
                  <a:cubicBezTo>
                    <a:pt x="1502" y="633"/>
                    <a:pt x="1561" y="608"/>
                    <a:pt x="1600" y="556"/>
                  </a:cubicBezTo>
                  <a:cubicBezTo>
                    <a:pt x="1637" y="500"/>
                    <a:pt x="1591" y="435"/>
                    <a:pt x="1498" y="416"/>
                  </a:cubicBezTo>
                  <a:cubicBezTo>
                    <a:pt x="1437" y="402"/>
                    <a:pt x="1377" y="395"/>
                    <a:pt x="1317" y="395"/>
                  </a:cubicBezTo>
                  <a:cubicBezTo>
                    <a:pt x="1256" y="395"/>
                    <a:pt x="1196" y="402"/>
                    <a:pt x="1135" y="416"/>
                  </a:cubicBezTo>
                  <a:cubicBezTo>
                    <a:pt x="1228" y="379"/>
                    <a:pt x="1312" y="323"/>
                    <a:pt x="1377" y="240"/>
                  </a:cubicBezTo>
                  <a:cubicBezTo>
                    <a:pt x="1414" y="184"/>
                    <a:pt x="1368" y="119"/>
                    <a:pt x="1275" y="100"/>
                  </a:cubicBezTo>
                  <a:cubicBezTo>
                    <a:pt x="1247" y="92"/>
                    <a:pt x="1219" y="88"/>
                    <a:pt x="1192" y="88"/>
                  </a:cubicBezTo>
                  <a:cubicBezTo>
                    <a:pt x="1129" y="88"/>
                    <a:pt x="1072" y="110"/>
                    <a:pt x="1033" y="156"/>
                  </a:cubicBezTo>
                  <a:cubicBezTo>
                    <a:pt x="1070" y="100"/>
                    <a:pt x="1024" y="35"/>
                    <a:pt x="921" y="7"/>
                  </a:cubicBezTo>
                  <a:cubicBezTo>
                    <a:pt x="901" y="3"/>
                    <a:pt x="880" y="0"/>
                    <a:pt x="859" y="0"/>
                  </a:cubicBezTo>
                  <a:close/>
                </a:path>
              </a:pathLst>
            </a:custGeom>
            <a:solidFill>
              <a:srgbClr val="F6E97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1" name="Google Shape;971;p30"/>
            <p:cNvSpPr/>
            <p:nvPr/>
          </p:nvSpPr>
          <p:spPr>
            <a:xfrm>
              <a:off x="3280695" y="4674077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60" y="1191"/>
                    <a:pt x="2539" y="93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2" name="Google Shape;972;p30"/>
            <p:cNvSpPr/>
            <p:nvPr/>
          </p:nvSpPr>
          <p:spPr>
            <a:xfrm>
              <a:off x="3280695" y="4588567"/>
              <a:ext cx="277989" cy="175180"/>
            </a:xfrm>
            <a:custGeom>
              <a:avLst/>
              <a:gdLst/>
              <a:ahLst/>
              <a:cxnLst/>
              <a:rect l="l" t="t" r="r" b="b"/>
              <a:pathLst>
                <a:path w="2539" h="1600" extrusionOk="0">
                  <a:moveTo>
                    <a:pt x="1255" y="0"/>
                  </a:moveTo>
                  <a:cubicBezTo>
                    <a:pt x="697" y="0"/>
                    <a:pt x="0" y="233"/>
                    <a:pt x="0" y="791"/>
                  </a:cubicBezTo>
                  <a:cubicBezTo>
                    <a:pt x="0" y="1349"/>
                    <a:pt x="660" y="1600"/>
                    <a:pt x="125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3" name="Google Shape;973;p30"/>
            <p:cNvSpPr/>
            <p:nvPr/>
          </p:nvSpPr>
          <p:spPr>
            <a:xfrm>
              <a:off x="3295913" y="459469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0"/>
                  </a:moveTo>
                  <a:cubicBezTo>
                    <a:pt x="624" y="0"/>
                    <a:pt x="1" y="214"/>
                    <a:pt x="1" y="698"/>
                  </a:cubicBezTo>
                  <a:cubicBezTo>
                    <a:pt x="1" y="1191"/>
                    <a:pt x="59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4" name="Google Shape;974;p30"/>
            <p:cNvSpPr/>
            <p:nvPr/>
          </p:nvSpPr>
          <p:spPr>
            <a:xfrm>
              <a:off x="3294928" y="4594698"/>
              <a:ext cx="247442" cy="85619"/>
            </a:xfrm>
            <a:custGeom>
              <a:avLst/>
              <a:gdLst/>
              <a:ahLst/>
              <a:cxnLst/>
              <a:rect l="l" t="t" r="r" b="b"/>
              <a:pathLst>
                <a:path w="2260" h="782" extrusionOk="0">
                  <a:moveTo>
                    <a:pt x="1116" y="0"/>
                  </a:moveTo>
                  <a:cubicBezTo>
                    <a:pt x="614" y="0"/>
                    <a:pt x="0" y="205"/>
                    <a:pt x="0" y="698"/>
                  </a:cubicBezTo>
                  <a:cubicBezTo>
                    <a:pt x="0" y="726"/>
                    <a:pt x="10" y="744"/>
                    <a:pt x="10" y="772"/>
                  </a:cubicBezTo>
                  <a:cubicBezTo>
                    <a:pt x="75" y="335"/>
                    <a:pt x="660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cubicBezTo>
                    <a:pt x="2260" y="753"/>
                    <a:pt x="2260" y="735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5" name="Google Shape;975;p30"/>
            <p:cNvSpPr/>
            <p:nvPr/>
          </p:nvSpPr>
          <p:spPr>
            <a:xfrm>
              <a:off x="3333577" y="4629516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62" y="636"/>
                  </a:moveTo>
                  <a:lnTo>
                    <a:pt x="1362" y="636"/>
                  </a:lnTo>
                  <a:cubicBezTo>
                    <a:pt x="1383" y="640"/>
                    <a:pt x="1405" y="640"/>
                    <a:pt x="1433" y="640"/>
                  </a:cubicBezTo>
                  <a:lnTo>
                    <a:pt x="1405" y="659"/>
                  </a:lnTo>
                  <a:cubicBezTo>
                    <a:pt x="1393" y="653"/>
                    <a:pt x="1376" y="643"/>
                    <a:pt x="1362" y="636"/>
                  </a:cubicBezTo>
                  <a:close/>
                  <a:moveTo>
                    <a:pt x="938" y="700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702"/>
                    <a:pt x="938" y="700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5" y="145"/>
                    <a:pt x="358" y="144"/>
                    <a:pt x="341" y="144"/>
                  </a:cubicBezTo>
                  <a:cubicBezTo>
                    <a:pt x="289" y="144"/>
                    <a:pt x="235" y="154"/>
                    <a:pt x="187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4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3" y="361"/>
                  </a:cubicBezTo>
                  <a:cubicBezTo>
                    <a:pt x="142" y="361"/>
                    <a:pt x="102" y="371"/>
                    <a:pt x="66" y="389"/>
                  </a:cubicBezTo>
                  <a:lnTo>
                    <a:pt x="1" y="352"/>
                  </a:lnTo>
                  <a:lnTo>
                    <a:pt x="1" y="473"/>
                  </a:lnTo>
                  <a:cubicBezTo>
                    <a:pt x="1" y="519"/>
                    <a:pt x="38" y="566"/>
                    <a:pt x="112" y="584"/>
                  </a:cubicBezTo>
                  <a:cubicBezTo>
                    <a:pt x="173" y="594"/>
                    <a:pt x="233" y="598"/>
                    <a:pt x="294" y="598"/>
                  </a:cubicBezTo>
                  <a:cubicBezTo>
                    <a:pt x="354" y="598"/>
                    <a:pt x="414" y="594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80" y="687"/>
                  </a:cubicBezTo>
                  <a:lnTo>
                    <a:pt x="224" y="659"/>
                  </a:lnTo>
                  <a:lnTo>
                    <a:pt x="224" y="780"/>
                  </a:lnTo>
                  <a:cubicBezTo>
                    <a:pt x="224" y="826"/>
                    <a:pt x="261" y="873"/>
                    <a:pt x="335" y="891"/>
                  </a:cubicBezTo>
                  <a:cubicBezTo>
                    <a:pt x="362" y="899"/>
                    <a:pt x="390" y="903"/>
                    <a:pt x="416" y="903"/>
                  </a:cubicBezTo>
                  <a:cubicBezTo>
                    <a:pt x="479" y="903"/>
                    <a:pt x="538" y="879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7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cubicBezTo>
                    <a:pt x="958" y="817"/>
                    <a:pt x="958" y="798"/>
                    <a:pt x="949" y="789"/>
                  </a:cubicBezTo>
                  <a:lnTo>
                    <a:pt x="949" y="714"/>
                  </a:lnTo>
                  <a:cubicBezTo>
                    <a:pt x="1024" y="770"/>
                    <a:pt x="1107" y="817"/>
                    <a:pt x="1191" y="835"/>
                  </a:cubicBezTo>
                  <a:cubicBezTo>
                    <a:pt x="1218" y="843"/>
                    <a:pt x="1245" y="848"/>
                    <a:pt x="1271" y="848"/>
                  </a:cubicBezTo>
                  <a:cubicBezTo>
                    <a:pt x="1335" y="848"/>
                    <a:pt x="1393" y="823"/>
                    <a:pt x="1433" y="770"/>
                  </a:cubicBezTo>
                  <a:cubicBezTo>
                    <a:pt x="1442" y="761"/>
                    <a:pt x="1451" y="752"/>
                    <a:pt x="1451" y="733"/>
                  </a:cubicBezTo>
                  <a:lnTo>
                    <a:pt x="1451" y="631"/>
                  </a:lnTo>
                  <a:cubicBezTo>
                    <a:pt x="1498" y="631"/>
                    <a:pt x="1544" y="603"/>
                    <a:pt x="1572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9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8" y="222"/>
                    <a:pt x="1368" y="203"/>
                  </a:cubicBezTo>
                  <a:lnTo>
                    <a:pt x="1368" y="82"/>
                  </a:lnTo>
                  <a:lnTo>
                    <a:pt x="1321" y="129"/>
                  </a:lnTo>
                  <a:cubicBezTo>
                    <a:pt x="1302" y="110"/>
                    <a:pt x="1275" y="101"/>
                    <a:pt x="1247" y="91"/>
                  </a:cubicBezTo>
                  <a:cubicBezTo>
                    <a:pt x="1226" y="87"/>
                    <a:pt x="1206" y="85"/>
                    <a:pt x="1185" y="85"/>
                  </a:cubicBezTo>
                  <a:cubicBezTo>
                    <a:pt x="1120" y="85"/>
                    <a:pt x="1054" y="107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6" name="Google Shape;976;p30"/>
            <p:cNvSpPr/>
            <p:nvPr/>
          </p:nvSpPr>
          <p:spPr>
            <a:xfrm>
              <a:off x="3331497" y="4616705"/>
              <a:ext cx="179341" cy="108502"/>
            </a:xfrm>
            <a:custGeom>
              <a:avLst/>
              <a:gdLst/>
              <a:ahLst/>
              <a:cxnLst/>
              <a:rect l="l" t="t" r="r" b="b"/>
              <a:pathLst>
                <a:path w="1638" h="991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9" y="170"/>
                    <a:pt x="178" y="218"/>
                  </a:cubicBezTo>
                  <a:cubicBezTo>
                    <a:pt x="144" y="276"/>
                    <a:pt x="179" y="335"/>
                    <a:pt x="253" y="360"/>
                  </a:cubicBezTo>
                  <a:lnTo>
                    <a:pt x="253" y="360"/>
                  </a:lnTo>
                  <a:cubicBezTo>
                    <a:pt x="240" y="357"/>
                    <a:pt x="227" y="356"/>
                    <a:pt x="213" y="356"/>
                  </a:cubicBezTo>
                  <a:cubicBezTo>
                    <a:pt x="150" y="356"/>
                    <a:pt x="86" y="383"/>
                    <a:pt x="38" y="432"/>
                  </a:cubicBezTo>
                  <a:cubicBezTo>
                    <a:pt x="1" y="48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04"/>
                    <a:pt x="271" y="878"/>
                    <a:pt x="373" y="897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7" y="880"/>
                    <a:pt x="615" y="831"/>
                  </a:cubicBezTo>
                  <a:lnTo>
                    <a:pt x="615" y="831"/>
                  </a:lnTo>
                  <a:cubicBezTo>
                    <a:pt x="578" y="887"/>
                    <a:pt x="624" y="962"/>
                    <a:pt x="717" y="980"/>
                  </a:cubicBezTo>
                  <a:cubicBezTo>
                    <a:pt x="739" y="988"/>
                    <a:pt x="761" y="991"/>
                    <a:pt x="784" y="991"/>
                  </a:cubicBezTo>
                  <a:cubicBezTo>
                    <a:pt x="847" y="991"/>
                    <a:pt x="911" y="963"/>
                    <a:pt x="959" y="915"/>
                  </a:cubicBezTo>
                  <a:cubicBezTo>
                    <a:pt x="996" y="841"/>
                    <a:pt x="996" y="757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2"/>
                    <a:pt x="1295" y="852"/>
                  </a:cubicBezTo>
                  <a:cubicBezTo>
                    <a:pt x="1358" y="852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6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98" y="413"/>
                  </a:cubicBezTo>
                  <a:cubicBezTo>
                    <a:pt x="1438" y="399"/>
                    <a:pt x="1375" y="392"/>
                    <a:pt x="1312" y="392"/>
                  </a:cubicBezTo>
                  <a:cubicBezTo>
                    <a:pt x="1249" y="392"/>
                    <a:pt x="1187" y="399"/>
                    <a:pt x="1126" y="413"/>
                  </a:cubicBezTo>
                  <a:cubicBezTo>
                    <a:pt x="1228" y="376"/>
                    <a:pt x="1312" y="320"/>
                    <a:pt x="1377" y="246"/>
                  </a:cubicBezTo>
                  <a:cubicBezTo>
                    <a:pt x="1414" y="180"/>
                    <a:pt x="1368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1" y="84"/>
                    <a:pt x="1073" y="109"/>
                    <a:pt x="1033" y="162"/>
                  </a:cubicBezTo>
                  <a:cubicBezTo>
                    <a:pt x="1070" y="97"/>
                    <a:pt x="1024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7" name="Google Shape;977;p30"/>
            <p:cNvSpPr/>
            <p:nvPr/>
          </p:nvSpPr>
          <p:spPr>
            <a:xfrm>
              <a:off x="3000624" y="47891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81"/>
                    <a:pt x="1265" y="1181"/>
                  </a:cubicBezTo>
                  <a:cubicBezTo>
                    <a:pt x="186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8" name="Google Shape;978;p30"/>
            <p:cNvSpPr/>
            <p:nvPr/>
          </p:nvSpPr>
          <p:spPr>
            <a:xfrm>
              <a:off x="3000624" y="4702544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59"/>
                    <a:pt x="670" y="1610"/>
                    <a:pt x="1265" y="1610"/>
                  </a:cubicBezTo>
                  <a:cubicBezTo>
                    <a:pt x="1861" y="1610"/>
                    <a:pt x="2539" y="1359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79" name="Google Shape;979;p30"/>
            <p:cNvSpPr/>
            <p:nvPr/>
          </p:nvSpPr>
          <p:spPr>
            <a:xfrm>
              <a:off x="3015952" y="47097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707"/>
                  </a:cubicBezTo>
                  <a:cubicBezTo>
                    <a:pt x="0" y="1200"/>
                    <a:pt x="595" y="1423"/>
                    <a:pt x="1125" y="1423"/>
                  </a:cubicBezTo>
                  <a:cubicBezTo>
                    <a:pt x="1655" y="1423"/>
                    <a:pt x="2251" y="1200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0" name="Google Shape;980;p30"/>
            <p:cNvSpPr/>
            <p:nvPr/>
          </p:nvSpPr>
          <p:spPr>
            <a:xfrm>
              <a:off x="3015952" y="4709770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7"/>
                  </a:cubicBezTo>
                  <a:cubicBezTo>
                    <a:pt x="0" y="725"/>
                    <a:pt x="0" y="753"/>
                    <a:pt x="0" y="772"/>
                  </a:cubicBezTo>
                  <a:cubicBezTo>
                    <a:pt x="65" y="335"/>
                    <a:pt x="651" y="140"/>
                    <a:pt x="1116" y="140"/>
                  </a:cubicBezTo>
                  <a:cubicBezTo>
                    <a:pt x="1600" y="140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1" name="Google Shape;981;p30"/>
            <p:cNvSpPr/>
            <p:nvPr/>
          </p:nvSpPr>
          <p:spPr>
            <a:xfrm>
              <a:off x="3053616" y="474436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0"/>
                  </a:lnTo>
                  <a:cubicBezTo>
                    <a:pt x="1395" y="642"/>
                    <a:pt x="1367" y="633"/>
                    <a:pt x="1349" y="633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8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1"/>
                    <a:pt x="242" y="598"/>
                    <a:pt x="303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81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4"/>
                    <a:pt x="595" y="958"/>
                    <a:pt x="688" y="977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lnTo>
                    <a:pt x="958" y="707"/>
                  </a:lnTo>
                  <a:cubicBezTo>
                    <a:pt x="1023" y="772"/>
                    <a:pt x="1107" y="819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42"/>
                  </a:lnTo>
                  <a:cubicBezTo>
                    <a:pt x="1497" y="633"/>
                    <a:pt x="1544" y="605"/>
                    <a:pt x="1572" y="567"/>
                  </a:cubicBezTo>
                  <a:cubicBezTo>
                    <a:pt x="1572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8" y="398"/>
                  </a:cubicBezTo>
                  <a:cubicBezTo>
                    <a:pt x="1237" y="398"/>
                    <a:pt x="1177" y="405"/>
                    <a:pt x="1116" y="419"/>
                  </a:cubicBezTo>
                  <a:cubicBezTo>
                    <a:pt x="1209" y="381"/>
                    <a:pt x="1293" y="326"/>
                    <a:pt x="1358" y="251"/>
                  </a:cubicBezTo>
                  <a:cubicBezTo>
                    <a:pt x="1367" y="233"/>
                    <a:pt x="1377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3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3"/>
                    <a:pt x="1005" y="28"/>
                    <a:pt x="912" y="10"/>
                  </a:cubicBezTo>
                  <a:cubicBezTo>
                    <a:pt x="888" y="4"/>
                    <a:pt x="865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2" name="Google Shape;982;p30"/>
            <p:cNvSpPr/>
            <p:nvPr/>
          </p:nvSpPr>
          <p:spPr>
            <a:xfrm>
              <a:off x="3052521" y="4730902"/>
              <a:ext cx="178355" cy="108393"/>
            </a:xfrm>
            <a:custGeom>
              <a:avLst/>
              <a:gdLst/>
              <a:ahLst/>
              <a:cxnLst/>
              <a:rect l="l" t="t" r="r" b="b"/>
              <a:pathLst>
                <a:path w="1629" h="990" extrusionOk="0">
                  <a:moveTo>
                    <a:pt x="849" y="1"/>
                  </a:moveTo>
                  <a:cubicBezTo>
                    <a:pt x="783" y="1"/>
                    <a:pt x="721" y="29"/>
                    <a:pt x="680" y="77"/>
                  </a:cubicBezTo>
                  <a:cubicBezTo>
                    <a:pt x="643" y="151"/>
                    <a:pt x="643" y="235"/>
                    <a:pt x="680" y="300"/>
                  </a:cubicBezTo>
                  <a:cubicBezTo>
                    <a:pt x="605" y="226"/>
                    <a:pt x="512" y="179"/>
                    <a:pt x="410" y="151"/>
                  </a:cubicBezTo>
                  <a:cubicBezTo>
                    <a:pt x="388" y="144"/>
                    <a:pt x="366" y="140"/>
                    <a:pt x="343" y="140"/>
                  </a:cubicBezTo>
                  <a:cubicBezTo>
                    <a:pt x="280" y="140"/>
                    <a:pt x="216" y="168"/>
                    <a:pt x="168" y="216"/>
                  </a:cubicBezTo>
                  <a:cubicBezTo>
                    <a:pt x="135" y="275"/>
                    <a:pt x="169" y="333"/>
                    <a:pt x="244" y="358"/>
                  </a:cubicBezTo>
                  <a:lnTo>
                    <a:pt x="244" y="358"/>
                  </a:lnTo>
                  <a:cubicBezTo>
                    <a:pt x="231" y="355"/>
                    <a:pt x="217" y="354"/>
                    <a:pt x="204" y="354"/>
                  </a:cubicBezTo>
                  <a:cubicBezTo>
                    <a:pt x="141" y="354"/>
                    <a:pt x="79" y="382"/>
                    <a:pt x="38" y="430"/>
                  </a:cubicBezTo>
                  <a:cubicBezTo>
                    <a:pt x="1" y="486"/>
                    <a:pt x="47" y="560"/>
                    <a:pt x="140" y="579"/>
                  </a:cubicBezTo>
                  <a:cubicBezTo>
                    <a:pt x="201" y="593"/>
                    <a:pt x="261" y="600"/>
                    <a:pt x="322" y="600"/>
                  </a:cubicBezTo>
                  <a:cubicBezTo>
                    <a:pt x="382" y="600"/>
                    <a:pt x="443" y="593"/>
                    <a:pt x="503" y="579"/>
                  </a:cubicBezTo>
                  <a:lnTo>
                    <a:pt x="503" y="579"/>
                  </a:lnTo>
                  <a:cubicBezTo>
                    <a:pt x="410" y="607"/>
                    <a:pt x="326" y="672"/>
                    <a:pt x="261" y="746"/>
                  </a:cubicBezTo>
                  <a:cubicBezTo>
                    <a:pt x="224" y="802"/>
                    <a:pt x="271" y="876"/>
                    <a:pt x="364" y="895"/>
                  </a:cubicBezTo>
                  <a:cubicBezTo>
                    <a:pt x="386" y="902"/>
                    <a:pt x="408" y="906"/>
                    <a:pt x="431" y="906"/>
                  </a:cubicBezTo>
                  <a:cubicBezTo>
                    <a:pt x="494" y="906"/>
                    <a:pt x="557" y="878"/>
                    <a:pt x="605" y="830"/>
                  </a:cubicBezTo>
                  <a:lnTo>
                    <a:pt x="605" y="830"/>
                  </a:lnTo>
                  <a:cubicBezTo>
                    <a:pt x="568" y="886"/>
                    <a:pt x="615" y="951"/>
                    <a:pt x="708" y="979"/>
                  </a:cubicBezTo>
                  <a:cubicBezTo>
                    <a:pt x="732" y="986"/>
                    <a:pt x="756" y="990"/>
                    <a:pt x="780" y="990"/>
                  </a:cubicBezTo>
                  <a:cubicBezTo>
                    <a:pt x="847" y="990"/>
                    <a:pt x="908" y="962"/>
                    <a:pt x="950" y="914"/>
                  </a:cubicBezTo>
                  <a:cubicBezTo>
                    <a:pt x="987" y="839"/>
                    <a:pt x="987" y="756"/>
                    <a:pt x="950" y="690"/>
                  </a:cubicBezTo>
                  <a:lnTo>
                    <a:pt x="950" y="690"/>
                  </a:lnTo>
                  <a:cubicBezTo>
                    <a:pt x="1024" y="765"/>
                    <a:pt x="1117" y="811"/>
                    <a:pt x="1219" y="839"/>
                  </a:cubicBezTo>
                  <a:cubicBezTo>
                    <a:pt x="1241" y="847"/>
                    <a:pt x="1264" y="850"/>
                    <a:pt x="1286" y="850"/>
                  </a:cubicBezTo>
                  <a:cubicBezTo>
                    <a:pt x="1350" y="850"/>
                    <a:pt x="1413" y="822"/>
                    <a:pt x="1461" y="774"/>
                  </a:cubicBezTo>
                  <a:cubicBezTo>
                    <a:pt x="1497" y="720"/>
                    <a:pt x="1454" y="656"/>
                    <a:pt x="1356" y="627"/>
                  </a:cubicBezTo>
                  <a:lnTo>
                    <a:pt x="1356" y="627"/>
                  </a:lnTo>
                  <a:cubicBezTo>
                    <a:pt x="1378" y="633"/>
                    <a:pt x="1400" y="636"/>
                    <a:pt x="1422" y="636"/>
                  </a:cubicBezTo>
                  <a:cubicBezTo>
                    <a:pt x="1488" y="636"/>
                    <a:pt x="1550" y="608"/>
                    <a:pt x="1591" y="560"/>
                  </a:cubicBezTo>
                  <a:cubicBezTo>
                    <a:pt x="1628" y="504"/>
                    <a:pt x="1582" y="439"/>
                    <a:pt x="1489" y="411"/>
                  </a:cubicBezTo>
                  <a:cubicBezTo>
                    <a:pt x="1428" y="398"/>
                    <a:pt x="1368" y="391"/>
                    <a:pt x="1308" y="391"/>
                  </a:cubicBezTo>
                  <a:cubicBezTo>
                    <a:pt x="1247" y="391"/>
                    <a:pt x="1187" y="398"/>
                    <a:pt x="1126" y="411"/>
                  </a:cubicBezTo>
                  <a:cubicBezTo>
                    <a:pt x="1219" y="384"/>
                    <a:pt x="1303" y="328"/>
                    <a:pt x="1368" y="244"/>
                  </a:cubicBezTo>
                  <a:cubicBezTo>
                    <a:pt x="1405" y="188"/>
                    <a:pt x="1359" y="123"/>
                    <a:pt x="1266" y="95"/>
                  </a:cubicBezTo>
                  <a:cubicBezTo>
                    <a:pt x="1244" y="88"/>
                    <a:pt x="1221" y="85"/>
                    <a:pt x="1199" y="85"/>
                  </a:cubicBezTo>
                  <a:cubicBezTo>
                    <a:pt x="1135" y="85"/>
                    <a:pt x="1072" y="112"/>
                    <a:pt x="1024" y="160"/>
                  </a:cubicBezTo>
                  <a:cubicBezTo>
                    <a:pt x="1061" y="105"/>
                    <a:pt x="1015" y="40"/>
                    <a:pt x="922" y="12"/>
                  </a:cubicBezTo>
                  <a:cubicBezTo>
                    <a:pt x="897" y="4"/>
                    <a:pt x="873" y="1"/>
                    <a:pt x="84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3" name="Google Shape;983;p30"/>
            <p:cNvSpPr/>
            <p:nvPr/>
          </p:nvSpPr>
          <p:spPr>
            <a:xfrm>
              <a:off x="3144163" y="4616049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1"/>
                  </a:moveTo>
                  <a:lnTo>
                    <a:pt x="1" y="372"/>
                  </a:lnTo>
                  <a:cubicBezTo>
                    <a:pt x="1" y="930"/>
                    <a:pt x="661" y="1182"/>
                    <a:pt x="1256" y="1182"/>
                  </a:cubicBezTo>
                  <a:cubicBezTo>
                    <a:pt x="1851" y="1182"/>
                    <a:pt x="2540" y="930"/>
                    <a:pt x="2540" y="372"/>
                  </a:cubicBezTo>
                  <a:lnTo>
                    <a:pt x="2540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4" name="Google Shape;984;p30"/>
            <p:cNvSpPr/>
            <p:nvPr/>
          </p:nvSpPr>
          <p:spPr>
            <a:xfrm>
              <a:off x="3143178" y="4530538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707" y="0"/>
                    <a:pt x="1" y="233"/>
                    <a:pt x="1" y="791"/>
                  </a:cubicBezTo>
                  <a:cubicBezTo>
                    <a:pt x="1" y="1349"/>
                    <a:pt x="670" y="1600"/>
                    <a:pt x="1265" y="1600"/>
                  </a:cubicBezTo>
                  <a:cubicBezTo>
                    <a:pt x="1860" y="1600"/>
                    <a:pt x="2539" y="1349"/>
                    <a:pt x="2539" y="791"/>
                  </a:cubicBezTo>
                  <a:cubicBezTo>
                    <a:pt x="2539" y="224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5" name="Google Shape;985;p30"/>
            <p:cNvSpPr/>
            <p:nvPr/>
          </p:nvSpPr>
          <p:spPr>
            <a:xfrm>
              <a:off x="3159491" y="4536670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14"/>
                    <a:pt x="0" y="698"/>
                  </a:cubicBezTo>
                  <a:cubicBezTo>
                    <a:pt x="0" y="1190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707"/>
                  </a:cubicBezTo>
                  <a:cubicBezTo>
                    <a:pt x="2251" y="214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7" name="Google Shape;987;p30"/>
            <p:cNvSpPr/>
            <p:nvPr/>
          </p:nvSpPr>
          <p:spPr>
            <a:xfrm>
              <a:off x="3197155" y="4571487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31"/>
                  </a:moveTo>
                  <a:lnTo>
                    <a:pt x="1340" y="631"/>
                  </a:lnTo>
                  <a:cubicBezTo>
                    <a:pt x="1367" y="640"/>
                    <a:pt x="1395" y="640"/>
                    <a:pt x="1433" y="640"/>
                  </a:cubicBezTo>
                  <a:lnTo>
                    <a:pt x="1405" y="659"/>
                  </a:lnTo>
                  <a:cubicBezTo>
                    <a:pt x="1386" y="649"/>
                    <a:pt x="1358" y="640"/>
                    <a:pt x="1340" y="631"/>
                  </a:cubicBezTo>
                  <a:close/>
                  <a:moveTo>
                    <a:pt x="940" y="696"/>
                  </a:moveTo>
                  <a:lnTo>
                    <a:pt x="949" y="705"/>
                  </a:lnTo>
                  <a:lnTo>
                    <a:pt x="940" y="705"/>
                  </a:lnTo>
                  <a:cubicBezTo>
                    <a:pt x="940" y="705"/>
                    <a:pt x="940" y="696"/>
                    <a:pt x="940" y="696"/>
                  </a:cubicBezTo>
                  <a:close/>
                  <a:moveTo>
                    <a:pt x="843" y="0"/>
                  </a:moveTo>
                  <a:cubicBezTo>
                    <a:pt x="789" y="0"/>
                    <a:pt x="736" y="18"/>
                    <a:pt x="689" y="45"/>
                  </a:cubicBezTo>
                  <a:lnTo>
                    <a:pt x="633" y="54"/>
                  </a:lnTo>
                  <a:lnTo>
                    <a:pt x="633" y="156"/>
                  </a:lnTo>
                  <a:cubicBezTo>
                    <a:pt x="624" y="203"/>
                    <a:pt x="633" y="259"/>
                    <a:pt x="661" y="305"/>
                  </a:cubicBezTo>
                  <a:cubicBezTo>
                    <a:pt x="586" y="231"/>
                    <a:pt x="493" y="175"/>
                    <a:pt x="391" y="147"/>
                  </a:cubicBezTo>
                  <a:cubicBezTo>
                    <a:pt x="372" y="145"/>
                    <a:pt x="354" y="144"/>
                    <a:pt x="337" y="144"/>
                  </a:cubicBezTo>
                  <a:cubicBezTo>
                    <a:pt x="284" y="144"/>
                    <a:pt x="235" y="154"/>
                    <a:pt x="186" y="175"/>
                  </a:cubicBezTo>
                  <a:lnTo>
                    <a:pt x="131" y="129"/>
                  </a:lnTo>
                  <a:lnTo>
                    <a:pt x="131" y="259"/>
                  </a:lnTo>
                  <a:cubicBezTo>
                    <a:pt x="131" y="303"/>
                    <a:pt x="174" y="348"/>
                    <a:pt x="243" y="368"/>
                  </a:cubicBezTo>
                  <a:lnTo>
                    <a:pt x="243" y="368"/>
                  </a:lnTo>
                  <a:cubicBezTo>
                    <a:pt x="223" y="363"/>
                    <a:pt x="203" y="361"/>
                    <a:pt x="182" y="361"/>
                  </a:cubicBezTo>
                  <a:cubicBezTo>
                    <a:pt x="140" y="361"/>
                    <a:pt x="98" y="371"/>
                    <a:pt x="56" y="389"/>
                  </a:cubicBezTo>
                  <a:lnTo>
                    <a:pt x="0" y="352"/>
                  </a:lnTo>
                  <a:lnTo>
                    <a:pt x="0" y="473"/>
                  </a:lnTo>
                  <a:cubicBezTo>
                    <a:pt x="0" y="519"/>
                    <a:pt x="38" y="566"/>
                    <a:pt x="112" y="584"/>
                  </a:cubicBezTo>
                  <a:cubicBezTo>
                    <a:pt x="173" y="593"/>
                    <a:pt x="233" y="598"/>
                    <a:pt x="293" y="598"/>
                  </a:cubicBezTo>
                  <a:cubicBezTo>
                    <a:pt x="354" y="598"/>
                    <a:pt x="414" y="593"/>
                    <a:pt x="475" y="584"/>
                  </a:cubicBezTo>
                  <a:lnTo>
                    <a:pt x="475" y="584"/>
                  </a:lnTo>
                  <a:cubicBezTo>
                    <a:pt x="410" y="603"/>
                    <a:pt x="345" y="640"/>
                    <a:pt x="279" y="686"/>
                  </a:cubicBezTo>
                  <a:lnTo>
                    <a:pt x="224" y="659"/>
                  </a:lnTo>
                  <a:lnTo>
                    <a:pt x="224" y="779"/>
                  </a:lnTo>
                  <a:cubicBezTo>
                    <a:pt x="224" y="826"/>
                    <a:pt x="261" y="872"/>
                    <a:pt x="335" y="891"/>
                  </a:cubicBezTo>
                  <a:cubicBezTo>
                    <a:pt x="357" y="898"/>
                    <a:pt x="380" y="902"/>
                    <a:pt x="402" y="902"/>
                  </a:cubicBezTo>
                  <a:cubicBezTo>
                    <a:pt x="466" y="902"/>
                    <a:pt x="529" y="874"/>
                    <a:pt x="577" y="826"/>
                  </a:cubicBezTo>
                  <a:lnTo>
                    <a:pt x="577" y="826"/>
                  </a:lnTo>
                  <a:cubicBezTo>
                    <a:pt x="540" y="891"/>
                    <a:pt x="586" y="956"/>
                    <a:pt x="679" y="975"/>
                  </a:cubicBezTo>
                  <a:cubicBezTo>
                    <a:pt x="706" y="983"/>
                    <a:pt x="734" y="987"/>
                    <a:pt x="760" y="987"/>
                  </a:cubicBezTo>
                  <a:cubicBezTo>
                    <a:pt x="823" y="987"/>
                    <a:pt x="882" y="962"/>
                    <a:pt x="921" y="910"/>
                  </a:cubicBezTo>
                  <a:cubicBezTo>
                    <a:pt x="940" y="891"/>
                    <a:pt x="949" y="863"/>
                    <a:pt x="949" y="826"/>
                  </a:cubicBezTo>
                  <a:lnTo>
                    <a:pt x="949" y="714"/>
                  </a:lnTo>
                  <a:cubicBezTo>
                    <a:pt x="1023" y="770"/>
                    <a:pt x="1107" y="817"/>
                    <a:pt x="1191" y="845"/>
                  </a:cubicBezTo>
                  <a:cubicBezTo>
                    <a:pt x="1211" y="849"/>
                    <a:pt x="1232" y="851"/>
                    <a:pt x="1253" y="851"/>
                  </a:cubicBezTo>
                  <a:cubicBezTo>
                    <a:pt x="1318" y="851"/>
                    <a:pt x="1383" y="829"/>
                    <a:pt x="1433" y="779"/>
                  </a:cubicBezTo>
                  <a:cubicBezTo>
                    <a:pt x="1442" y="761"/>
                    <a:pt x="1442" y="752"/>
                    <a:pt x="1442" y="733"/>
                  </a:cubicBezTo>
                  <a:lnTo>
                    <a:pt x="1442" y="631"/>
                  </a:lnTo>
                  <a:cubicBezTo>
                    <a:pt x="1498" y="631"/>
                    <a:pt x="1535" y="603"/>
                    <a:pt x="1563" y="566"/>
                  </a:cubicBezTo>
                  <a:cubicBezTo>
                    <a:pt x="1572" y="556"/>
                    <a:pt x="1581" y="538"/>
                    <a:pt x="1581" y="528"/>
                  </a:cubicBezTo>
                  <a:lnTo>
                    <a:pt x="1581" y="398"/>
                  </a:lnTo>
                  <a:lnTo>
                    <a:pt x="1535" y="445"/>
                  </a:lnTo>
                  <a:cubicBezTo>
                    <a:pt x="1516" y="426"/>
                    <a:pt x="1498" y="417"/>
                    <a:pt x="1470" y="417"/>
                  </a:cubicBezTo>
                  <a:cubicBezTo>
                    <a:pt x="1409" y="403"/>
                    <a:pt x="1349" y="396"/>
                    <a:pt x="1288" y="396"/>
                  </a:cubicBezTo>
                  <a:cubicBezTo>
                    <a:pt x="1228" y="396"/>
                    <a:pt x="1168" y="403"/>
                    <a:pt x="1107" y="417"/>
                  </a:cubicBezTo>
                  <a:cubicBezTo>
                    <a:pt x="1200" y="389"/>
                    <a:pt x="1293" y="324"/>
                    <a:pt x="1349" y="249"/>
                  </a:cubicBezTo>
                  <a:cubicBezTo>
                    <a:pt x="1358" y="231"/>
                    <a:pt x="1367" y="222"/>
                    <a:pt x="1367" y="203"/>
                  </a:cubicBezTo>
                  <a:lnTo>
                    <a:pt x="1367" y="82"/>
                  </a:lnTo>
                  <a:lnTo>
                    <a:pt x="1321" y="129"/>
                  </a:lnTo>
                  <a:cubicBezTo>
                    <a:pt x="1302" y="110"/>
                    <a:pt x="1274" y="101"/>
                    <a:pt x="1247" y="91"/>
                  </a:cubicBezTo>
                  <a:cubicBezTo>
                    <a:pt x="1225" y="84"/>
                    <a:pt x="1202" y="81"/>
                    <a:pt x="1180" y="81"/>
                  </a:cubicBezTo>
                  <a:cubicBezTo>
                    <a:pt x="1116" y="81"/>
                    <a:pt x="1053" y="108"/>
                    <a:pt x="1005" y="156"/>
                  </a:cubicBezTo>
                  <a:cubicBezTo>
                    <a:pt x="1042" y="101"/>
                    <a:pt x="996" y="36"/>
                    <a:pt x="903" y="8"/>
                  </a:cubicBezTo>
                  <a:cubicBezTo>
                    <a:pt x="883" y="3"/>
                    <a:pt x="863" y="0"/>
                    <a:pt x="84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8" name="Google Shape;988;p30"/>
            <p:cNvSpPr/>
            <p:nvPr/>
          </p:nvSpPr>
          <p:spPr>
            <a:xfrm>
              <a:off x="3195075" y="4558677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7" y="1"/>
                  </a:moveTo>
                  <a:cubicBezTo>
                    <a:pt x="786" y="1"/>
                    <a:pt x="726" y="25"/>
                    <a:pt x="680" y="78"/>
                  </a:cubicBezTo>
                  <a:cubicBezTo>
                    <a:pt x="643" y="143"/>
                    <a:pt x="643" y="236"/>
                    <a:pt x="680" y="311"/>
                  </a:cubicBezTo>
                  <a:cubicBezTo>
                    <a:pt x="605" y="227"/>
                    <a:pt x="512" y="180"/>
                    <a:pt x="410" y="153"/>
                  </a:cubicBezTo>
                  <a:cubicBezTo>
                    <a:pt x="388" y="145"/>
                    <a:pt x="366" y="142"/>
                    <a:pt x="343" y="142"/>
                  </a:cubicBezTo>
                  <a:cubicBezTo>
                    <a:pt x="280" y="142"/>
                    <a:pt x="216" y="170"/>
                    <a:pt x="168" y="218"/>
                  </a:cubicBezTo>
                  <a:cubicBezTo>
                    <a:pt x="135" y="276"/>
                    <a:pt x="169" y="335"/>
                    <a:pt x="251" y="360"/>
                  </a:cubicBezTo>
                  <a:lnTo>
                    <a:pt x="251" y="360"/>
                  </a:lnTo>
                  <a:cubicBezTo>
                    <a:pt x="236" y="357"/>
                    <a:pt x="222" y="356"/>
                    <a:pt x="208" y="356"/>
                  </a:cubicBezTo>
                  <a:cubicBezTo>
                    <a:pt x="141" y="356"/>
                    <a:pt x="79" y="383"/>
                    <a:pt x="38" y="432"/>
                  </a:cubicBezTo>
                  <a:cubicBezTo>
                    <a:pt x="1" y="497"/>
                    <a:pt x="47" y="562"/>
                    <a:pt x="140" y="580"/>
                  </a:cubicBezTo>
                  <a:cubicBezTo>
                    <a:pt x="201" y="594"/>
                    <a:pt x="261" y="601"/>
                    <a:pt x="322" y="601"/>
                  </a:cubicBezTo>
                  <a:cubicBezTo>
                    <a:pt x="382" y="601"/>
                    <a:pt x="443" y="594"/>
                    <a:pt x="503" y="580"/>
                  </a:cubicBezTo>
                  <a:lnTo>
                    <a:pt x="503" y="580"/>
                  </a:lnTo>
                  <a:cubicBezTo>
                    <a:pt x="410" y="618"/>
                    <a:pt x="326" y="673"/>
                    <a:pt x="261" y="748"/>
                  </a:cubicBezTo>
                  <a:cubicBezTo>
                    <a:pt x="224" y="813"/>
                    <a:pt x="271" y="878"/>
                    <a:pt x="373" y="896"/>
                  </a:cubicBezTo>
                  <a:cubicBezTo>
                    <a:pt x="395" y="904"/>
                    <a:pt x="417" y="907"/>
                    <a:pt x="440" y="907"/>
                  </a:cubicBezTo>
                  <a:cubicBezTo>
                    <a:pt x="503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5" y="962"/>
                    <a:pt x="717" y="980"/>
                  </a:cubicBezTo>
                  <a:cubicBezTo>
                    <a:pt x="745" y="994"/>
                    <a:pt x="773" y="1000"/>
                    <a:pt x="800" y="1000"/>
                  </a:cubicBezTo>
                  <a:cubicBezTo>
                    <a:pt x="943" y="1000"/>
                    <a:pt x="1053" y="833"/>
                    <a:pt x="959" y="692"/>
                  </a:cubicBezTo>
                  <a:lnTo>
                    <a:pt x="959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3" y="851"/>
                    <a:pt x="1295" y="851"/>
                  </a:cubicBezTo>
                  <a:cubicBezTo>
                    <a:pt x="1358" y="851"/>
                    <a:pt x="1420" y="824"/>
                    <a:pt x="1461" y="776"/>
                  </a:cubicBezTo>
                  <a:cubicBezTo>
                    <a:pt x="1497" y="721"/>
                    <a:pt x="1454" y="658"/>
                    <a:pt x="1366" y="629"/>
                  </a:cubicBezTo>
                  <a:lnTo>
                    <a:pt x="1366" y="629"/>
                  </a:lnTo>
                  <a:cubicBezTo>
                    <a:pt x="1385" y="635"/>
                    <a:pt x="1405" y="638"/>
                    <a:pt x="1425" y="638"/>
                  </a:cubicBezTo>
                  <a:cubicBezTo>
                    <a:pt x="1489" y="638"/>
                    <a:pt x="1552" y="610"/>
                    <a:pt x="1600" y="562"/>
                  </a:cubicBezTo>
                  <a:cubicBezTo>
                    <a:pt x="1638" y="497"/>
                    <a:pt x="1591" y="432"/>
                    <a:pt x="1489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7" y="399"/>
                    <a:pt x="1126" y="413"/>
                  </a:cubicBezTo>
                  <a:cubicBezTo>
                    <a:pt x="1219" y="376"/>
                    <a:pt x="1312" y="320"/>
                    <a:pt x="1368" y="246"/>
                  </a:cubicBezTo>
                  <a:cubicBezTo>
                    <a:pt x="1405" y="180"/>
                    <a:pt x="1359" y="115"/>
                    <a:pt x="1266" y="97"/>
                  </a:cubicBezTo>
                  <a:cubicBezTo>
                    <a:pt x="1241" y="89"/>
                    <a:pt x="1216" y="84"/>
                    <a:pt x="1191" y="84"/>
                  </a:cubicBezTo>
                  <a:cubicBezTo>
                    <a:pt x="1130" y="84"/>
                    <a:pt x="1070" y="109"/>
                    <a:pt x="1024" y="162"/>
                  </a:cubicBezTo>
                  <a:cubicBezTo>
                    <a:pt x="1061" y="97"/>
                    <a:pt x="1015" y="32"/>
                    <a:pt x="922" y="13"/>
                  </a:cubicBezTo>
                  <a:cubicBezTo>
                    <a:pt x="897" y="5"/>
                    <a:pt x="872" y="1"/>
                    <a:pt x="84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89" name="Google Shape;989;p30"/>
            <p:cNvSpPr/>
            <p:nvPr/>
          </p:nvSpPr>
          <p:spPr>
            <a:xfrm>
              <a:off x="554989" y="4030615"/>
              <a:ext cx="296383" cy="155910"/>
            </a:xfrm>
            <a:custGeom>
              <a:avLst/>
              <a:gdLst/>
              <a:ahLst/>
              <a:cxnLst/>
              <a:rect l="l" t="t" r="r" b="b"/>
              <a:pathLst>
                <a:path w="2707" h="1424" extrusionOk="0">
                  <a:moveTo>
                    <a:pt x="1340" y="0"/>
                  </a:moveTo>
                  <a:cubicBezTo>
                    <a:pt x="754" y="0"/>
                    <a:pt x="1" y="214"/>
                    <a:pt x="1" y="698"/>
                  </a:cubicBezTo>
                  <a:cubicBezTo>
                    <a:pt x="1" y="1191"/>
                    <a:pt x="708" y="1423"/>
                    <a:pt x="1349" y="1423"/>
                  </a:cubicBezTo>
                  <a:cubicBezTo>
                    <a:pt x="1982" y="1423"/>
                    <a:pt x="2707" y="1200"/>
                    <a:pt x="2707" y="707"/>
                  </a:cubicBezTo>
                  <a:cubicBezTo>
                    <a:pt x="2707" y="214"/>
                    <a:pt x="1944" y="0"/>
                    <a:pt x="1340" y="0"/>
                  </a:cubicBez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0" name="Google Shape;990;p30"/>
            <p:cNvSpPr/>
            <p:nvPr/>
          </p:nvSpPr>
          <p:spPr>
            <a:xfrm>
              <a:off x="547872" y="403466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1"/>
                  </a:moveTo>
                  <a:lnTo>
                    <a:pt x="1" y="373"/>
                  </a:lnTo>
                  <a:cubicBezTo>
                    <a:pt x="1" y="931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1" name="Google Shape;991;p30"/>
            <p:cNvSpPr/>
            <p:nvPr/>
          </p:nvSpPr>
          <p:spPr>
            <a:xfrm>
              <a:off x="547872" y="3949156"/>
              <a:ext cx="278098" cy="175180"/>
            </a:xfrm>
            <a:custGeom>
              <a:avLst/>
              <a:gdLst/>
              <a:ahLst/>
              <a:cxnLst/>
              <a:rect l="l" t="t" r="r" b="b"/>
              <a:pathLst>
                <a:path w="2540" h="1600" extrusionOk="0">
                  <a:moveTo>
                    <a:pt x="1256" y="0"/>
                  </a:moveTo>
                  <a:cubicBezTo>
                    <a:pt x="698" y="0"/>
                    <a:pt x="1" y="233"/>
                    <a:pt x="1" y="791"/>
                  </a:cubicBezTo>
                  <a:cubicBezTo>
                    <a:pt x="1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2" name="Google Shape;992;p30"/>
            <p:cNvSpPr/>
            <p:nvPr/>
          </p:nvSpPr>
          <p:spPr>
            <a:xfrm>
              <a:off x="563201" y="3956273"/>
              <a:ext cx="246456" cy="154925"/>
            </a:xfrm>
            <a:custGeom>
              <a:avLst/>
              <a:gdLst/>
              <a:ahLst/>
              <a:cxnLst/>
              <a:rect l="l" t="t" r="r" b="b"/>
              <a:pathLst>
                <a:path w="2251" h="1415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82"/>
                    <a:pt x="586" y="1414"/>
                    <a:pt x="1116" y="1414"/>
                  </a:cubicBezTo>
                  <a:cubicBezTo>
                    <a:pt x="1646" y="1414"/>
                    <a:pt x="2251" y="1191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3" name="Google Shape;993;p30"/>
            <p:cNvSpPr/>
            <p:nvPr/>
          </p:nvSpPr>
          <p:spPr>
            <a:xfrm>
              <a:off x="562106" y="395627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63"/>
                  </a:cubicBezTo>
                  <a:cubicBezTo>
                    <a:pt x="66" y="326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4" name="Google Shape;994;p30"/>
            <p:cNvSpPr/>
            <p:nvPr/>
          </p:nvSpPr>
          <p:spPr>
            <a:xfrm>
              <a:off x="600865" y="3990542"/>
              <a:ext cx="173209" cy="107517"/>
            </a:xfrm>
            <a:custGeom>
              <a:avLst/>
              <a:gdLst/>
              <a:ahLst/>
              <a:cxnLst/>
              <a:rect l="l" t="t" r="r" b="b"/>
              <a:pathLst>
                <a:path w="1582" h="982" extrusionOk="0">
                  <a:moveTo>
                    <a:pt x="1339" y="627"/>
                  </a:moveTo>
                  <a:lnTo>
                    <a:pt x="1339" y="627"/>
                  </a:lnTo>
                  <a:cubicBezTo>
                    <a:pt x="1367" y="636"/>
                    <a:pt x="1395" y="636"/>
                    <a:pt x="1432" y="636"/>
                  </a:cubicBezTo>
                  <a:lnTo>
                    <a:pt x="1405" y="655"/>
                  </a:lnTo>
                  <a:cubicBezTo>
                    <a:pt x="1386" y="645"/>
                    <a:pt x="1367" y="636"/>
                    <a:pt x="1339" y="627"/>
                  </a:cubicBezTo>
                  <a:close/>
                  <a:moveTo>
                    <a:pt x="940" y="692"/>
                  </a:moveTo>
                  <a:lnTo>
                    <a:pt x="949" y="701"/>
                  </a:lnTo>
                  <a:lnTo>
                    <a:pt x="940" y="710"/>
                  </a:lnTo>
                  <a:cubicBezTo>
                    <a:pt x="940" y="701"/>
                    <a:pt x="940" y="701"/>
                    <a:pt x="940" y="692"/>
                  </a:cubicBezTo>
                  <a:close/>
                  <a:moveTo>
                    <a:pt x="850" y="0"/>
                  </a:moveTo>
                  <a:cubicBezTo>
                    <a:pt x="793" y="0"/>
                    <a:pt x="738" y="13"/>
                    <a:pt x="688" y="41"/>
                  </a:cubicBezTo>
                  <a:lnTo>
                    <a:pt x="633" y="50"/>
                  </a:lnTo>
                  <a:lnTo>
                    <a:pt x="633" y="153"/>
                  </a:lnTo>
                  <a:cubicBezTo>
                    <a:pt x="623" y="199"/>
                    <a:pt x="633" y="255"/>
                    <a:pt x="661" y="301"/>
                  </a:cubicBezTo>
                  <a:cubicBezTo>
                    <a:pt x="586" y="227"/>
                    <a:pt x="493" y="171"/>
                    <a:pt x="391" y="143"/>
                  </a:cubicBezTo>
                  <a:cubicBezTo>
                    <a:pt x="375" y="141"/>
                    <a:pt x="358" y="140"/>
                    <a:pt x="341" y="140"/>
                  </a:cubicBezTo>
                  <a:cubicBezTo>
                    <a:pt x="289" y="140"/>
                    <a:pt x="235" y="150"/>
                    <a:pt x="186" y="171"/>
                  </a:cubicBezTo>
                  <a:lnTo>
                    <a:pt x="131" y="125"/>
                  </a:lnTo>
                  <a:lnTo>
                    <a:pt x="131" y="255"/>
                  </a:lnTo>
                  <a:cubicBezTo>
                    <a:pt x="131" y="300"/>
                    <a:pt x="174" y="344"/>
                    <a:pt x="243" y="364"/>
                  </a:cubicBezTo>
                  <a:lnTo>
                    <a:pt x="243" y="364"/>
                  </a:lnTo>
                  <a:cubicBezTo>
                    <a:pt x="223" y="359"/>
                    <a:pt x="203" y="357"/>
                    <a:pt x="183" y="357"/>
                  </a:cubicBezTo>
                  <a:cubicBezTo>
                    <a:pt x="141" y="357"/>
                    <a:pt x="101" y="367"/>
                    <a:pt x="65" y="385"/>
                  </a:cubicBezTo>
                  <a:lnTo>
                    <a:pt x="0" y="348"/>
                  </a:lnTo>
                  <a:lnTo>
                    <a:pt x="0" y="469"/>
                  </a:lnTo>
                  <a:cubicBezTo>
                    <a:pt x="0" y="515"/>
                    <a:pt x="47" y="562"/>
                    <a:pt x="112" y="580"/>
                  </a:cubicBezTo>
                  <a:cubicBezTo>
                    <a:pt x="172" y="590"/>
                    <a:pt x="233" y="594"/>
                    <a:pt x="293" y="594"/>
                  </a:cubicBezTo>
                  <a:cubicBezTo>
                    <a:pt x="354" y="594"/>
                    <a:pt x="414" y="590"/>
                    <a:pt x="475" y="580"/>
                  </a:cubicBezTo>
                  <a:lnTo>
                    <a:pt x="475" y="580"/>
                  </a:lnTo>
                  <a:cubicBezTo>
                    <a:pt x="410" y="599"/>
                    <a:pt x="344" y="636"/>
                    <a:pt x="289" y="683"/>
                  </a:cubicBezTo>
                  <a:lnTo>
                    <a:pt x="224" y="655"/>
                  </a:lnTo>
                  <a:lnTo>
                    <a:pt x="224" y="776"/>
                  </a:lnTo>
                  <a:cubicBezTo>
                    <a:pt x="224" y="822"/>
                    <a:pt x="261" y="869"/>
                    <a:pt x="335" y="887"/>
                  </a:cubicBezTo>
                  <a:cubicBezTo>
                    <a:pt x="359" y="894"/>
                    <a:pt x="384" y="898"/>
                    <a:pt x="407" y="898"/>
                  </a:cubicBezTo>
                  <a:cubicBezTo>
                    <a:pt x="474" y="898"/>
                    <a:pt x="536" y="870"/>
                    <a:pt x="577" y="822"/>
                  </a:cubicBezTo>
                  <a:lnTo>
                    <a:pt x="577" y="822"/>
                  </a:lnTo>
                  <a:cubicBezTo>
                    <a:pt x="540" y="887"/>
                    <a:pt x="586" y="952"/>
                    <a:pt x="679" y="971"/>
                  </a:cubicBezTo>
                  <a:cubicBezTo>
                    <a:pt x="704" y="978"/>
                    <a:pt x="728" y="982"/>
                    <a:pt x="751" y="982"/>
                  </a:cubicBezTo>
                  <a:cubicBezTo>
                    <a:pt x="818" y="982"/>
                    <a:pt x="880" y="954"/>
                    <a:pt x="921" y="906"/>
                  </a:cubicBezTo>
                  <a:cubicBezTo>
                    <a:pt x="940" y="887"/>
                    <a:pt x="949" y="850"/>
                    <a:pt x="949" y="822"/>
                  </a:cubicBezTo>
                  <a:lnTo>
                    <a:pt x="949" y="710"/>
                  </a:lnTo>
                  <a:cubicBezTo>
                    <a:pt x="1023" y="766"/>
                    <a:pt x="1107" y="813"/>
                    <a:pt x="1191" y="831"/>
                  </a:cubicBezTo>
                  <a:cubicBezTo>
                    <a:pt x="1215" y="839"/>
                    <a:pt x="1239" y="842"/>
                    <a:pt x="1263" y="842"/>
                  </a:cubicBezTo>
                  <a:cubicBezTo>
                    <a:pt x="1330" y="842"/>
                    <a:pt x="1391" y="814"/>
                    <a:pt x="1432" y="766"/>
                  </a:cubicBezTo>
                  <a:cubicBezTo>
                    <a:pt x="1442" y="757"/>
                    <a:pt x="1451" y="738"/>
                    <a:pt x="1442" y="729"/>
                  </a:cubicBezTo>
                  <a:lnTo>
                    <a:pt x="1442" y="627"/>
                  </a:lnTo>
                  <a:cubicBezTo>
                    <a:pt x="1498" y="618"/>
                    <a:pt x="1535" y="599"/>
                    <a:pt x="1572" y="562"/>
                  </a:cubicBezTo>
                  <a:cubicBezTo>
                    <a:pt x="1572" y="543"/>
                    <a:pt x="1581" y="534"/>
                    <a:pt x="1581" y="525"/>
                  </a:cubicBezTo>
                  <a:lnTo>
                    <a:pt x="1581" y="394"/>
                  </a:lnTo>
                  <a:lnTo>
                    <a:pt x="1535" y="441"/>
                  </a:lnTo>
                  <a:cubicBezTo>
                    <a:pt x="1516" y="432"/>
                    <a:pt x="1498" y="422"/>
                    <a:pt x="1470" y="413"/>
                  </a:cubicBezTo>
                  <a:cubicBezTo>
                    <a:pt x="1409" y="404"/>
                    <a:pt x="1349" y="399"/>
                    <a:pt x="1288" y="399"/>
                  </a:cubicBezTo>
                  <a:cubicBezTo>
                    <a:pt x="1228" y="399"/>
                    <a:pt x="1167" y="404"/>
                    <a:pt x="1107" y="413"/>
                  </a:cubicBezTo>
                  <a:cubicBezTo>
                    <a:pt x="1209" y="385"/>
                    <a:pt x="1293" y="329"/>
                    <a:pt x="1358" y="246"/>
                  </a:cubicBezTo>
                  <a:cubicBezTo>
                    <a:pt x="1367" y="236"/>
                    <a:pt x="1367" y="218"/>
                    <a:pt x="1367" y="199"/>
                  </a:cubicBezTo>
                  <a:lnTo>
                    <a:pt x="1367" y="78"/>
                  </a:lnTo>
                  <a:lnTo>
                    <a:pt x="1321" y="125"/>
                  </a:lnTo>
                  <a:cubicBezTo>
                    <a:pt x="1302" y="106"/>
                    <a:pt x="1274" y="97"/>
                    <a:pt x="1246" y="87"/>
                  </a:cubicBezTo>
                  <a:cubicBezTo>
                    <a:pt x="1226" y="83"/>
                    <a:pt x="1205" y="81"/>
                    <a:pt x="1184" y="81"/>
                  </a:cubicBezTo>
                  <a:cubicBezTo>
                    <a:pt x="1119" y="81"/>
                    <a:pt x="1054" y="103"/>
                    <a:pt x="1005" y="153"/>
                  </a:cubicBezTo>
                  <a:cubicBezTo>
                    <a:pt x="1042" y="97"/>
                    <a:pt x="995" y="32"/>
                    <a:pt x="902" y="4"/>
                  </a:cubicBezTo>
                  <a:cubicBezTo>
                    <a:pt x="885" y="2"/>
                    <a:pt x="867" y="0"/>
                    <a:pt x="850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5" name="Google Shape;995;p30"/>
            <p:cNvSpPr/>
            <p:nvPr/>
          </p:nvSpPr>
          <p:spPr>
            <a:xfrm>
              <a:off x="598784" y="3976637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0" y="0"/>
                  </a:moveTo>
                  <a:cubicBezTo>
                    <a:pt x="697" y="0"/>
                    <a:pt x="585" y="174"/>
                    <a:pt x="680" y="307"/>
                  </a:cubicBezTo>
                  <a:cubicBezTo>
                    <a:pt x="605" y="233"/>
                    <a:pt x="512" y="177"/>
                    <a:pt x="410" y="159"/>
                  </a:cubicBezTo>
                  <a:cubicBezTo>
                    <a:pt x="388" y="151"/>
                    <a:pt x="366" y="148"/>
                    <a:pt x="343" y="148"/>
                  </a:cubicBezTo>
                  <a:cubicBezTo>
                    <a:pt x="280" y="148"/>
                    <a:pt x="216" y="176"/>
                    <a:pt x="168" y="224"/>
                  </a:cubicBezTo>
                  <a:cubicBezTo>
                    <a:pt x="132" y="278"/>
                    <a:pt x="175" y="342"/>
                    <a:pt x="273" y="371"/>
                  </a:cubicBezTo>
                  <a:lnTo>
                    <a:pt x="273" y="371"/>
                  </a:lnTo>
                  <a:cubicBezTo>
                    <a:pt x="251" y="365"/>
                    <a:pt x="229" y="362"/>
                    <a:pt x="207" y="362"/>
                  </a:cubicBezTo>
                  <a:cubicBezTo>
                    <a:pt x="141" y="362"/>
                    <a:pt x="79" y="390"/>
                    <a:pt x="38" y="438"/>
                  </a:cubicBezTo>
                  <a:cubicBezTo>
                    <a:pt x="1" y="493"/>
                    <a:pt x="47" y="559"/>
                    <a:pt x="140" y="586"/>
                  </a:cubicBezTo>
                  <a:cubicBezTo>
                    <a:pt x="201" y="596"/>
                    <a:pt x="261" y="600"/>
                    <a:pt x="322" y="600"/>
                  </a:cubicBezTo>
                  <a:cubicBezTo>
                    <a:pt x="382" y="600"/>
                    <a:pt x="442" y="596"/>
                    <a:pt x="503" y="586"/>
                  </a:cubicBezTo>
                  <a:lnTo>
                    <a:pt x="503" y="586"/>
                  </a:lnTo>
                  <a:cubicBezTo>
                    <a:pt x="410" y="614"/>
                    <a:pt x="326" y="670"/>
                    <a:pt x="261" y="754"/>
                  </a:cubicBezTo>
                  <a:cubicBezTo>
                    <a:pt x="224" y="810"/>
                    <a:pt x="270" y="875"/>
                    <a:pt x="363" y="903"/>
                  </a:cubicBezTo>
                  <a:cubicBezTo>
                    <a:pt x="388" y="910"/>
                    <a:pt x="412" y="913"/>
                    <a:pt x="436" y="913"/>
                  </a:cubicBezTo>
                  <a:cubicBezTo>
                    <a:pt x="502" y="913"/>
                    <a:pt x="564" y="886"/>
                    <a:pt x="605" y="837"/>
                  </a:cubicBezTo>
                  <a:lnTo>
                    <a:pt x="605" y="837"/>
                  </a:lnTo>
                  <a:cubicBezTo>
                    <a:pt x="568" y="893"/>
                    <a:pt x="615" y="958"/>
                    <a:pt x="717" y="986"/>
                  </a:cubicBezTo>
                  <a:cubicBezTo>
                    <a:pt x="739" y="994"/>
                    <a:pt x="761" y="997"/>
                    <a:pt x="784" y="997"/>
                  </a:cubicBezTo>
                  <a:cubicBezTo>
                    <a:pt x="847" y="997"/>
                    <a:pt x="908" y="969"/>
                    <a:pt x="949" y="921"/>
                  </a:cubicBezTo>
                  <a:cubicBezTo>
                    <a:pt x="986" y="847"/>
                    <a:pt x="986" y="763"/>
                    <a:pt x="949" y="698"/>
                  </a:cubicBezTo>
                  <a:lnTo>
                    <a:pt x="949" y="698"/>
                  </a:lnTo>
                  <a:cubicBezTo>
                    <a:pt x="1024" y="772"/>
                    <a:pt x="1117" y="819"/>
                    <a:pt x="1219" y="847"/>
                  </a:cubicBezTo>
                  <a:cubicBezTo>
                    <a:pt x="1241" y="854"/>
                    <a:pt x="1263" y="858"/>
                    <a:pt x="1286" y="858"/>
                  </a:cubicBezTo>
                  <a:cubicBezTo>
                    <a:pt x="1349" y="858"/>
                    <a:pt x="1413" y="830"/>
                    <a:pt x="1461" y="782"/>
                  </a:cubicBezTo>
                  <a:cubicBezTo>
                    <a:pt x="1494" y="731"/>
                    <a:pt x="1459" y="665"/>
                    <a:pt x="1383" y="640"/>
                  </a:cubicBezTo>
                  <a:lnTo>
                    <a:pt x="1383" y="640"/>
                  </a:lnTo>
                  <a:cubicBezTo>
                    <a:pt x="1397" y="642"/>
                    <a:pt x="1411" y="644"/>
                    <a:pt x="1425" y="644"/>
                  </a:cubicBezTo>
                  <a:cubicBezTo>
                    <a:pt x="1488" y="644"/>
                    <a:pt x="1550" y="616"/>
                    <a:pt x="1591" y="568"/>
                  </a:cubicBezTo>
                  <a:cubicBezTo>
                    <a:pt x="1637" y="503"/>
                    <a:pt x="1591" y="447"/>
                    <a:pt x="1489" y="419"/>
                  </a:cubicBezTo>
                  <a:cubicBezTo>
                    <a:pt x="1428" y="405"/>
                    <a:pt x="1368" y="398"/>
                    <a:pt x="1307" y="398"/>
                  </a:cubicBezTo>
                  <a:cubicBezTo>
                    <a:pt x="1247" y="398"/>
                    <a:pt x="1186" y="405"/>
                    <a:pt x="1126" y="419"/>
                  </a:cubicBezTo>
                  <a:cubicBezTo>
                    <a:pt x="1228" y="391"/>
                    <a:pt x="1312" y="326"/>
                    <a:pt x="1377" y="252"/>
                  </a:cubicBezTo>
                  <a:cubicBezTo>
                    <a:pt x="1414" y="187"/>
                    <a:pt x="1368" y="121"/>
                    <a:pt x="1265" y="103"/>
                  </a:cubicBezTo>
                  <a:cubicBezTo>
                    <a:pt x="1244" y="96"/>
                    <a:pt x="1221" y="92"/>
                    <a:pt x="1199" y="92"/>
                  </a:cubicBezTo>
                  <a:cubicBezTo>
                    <a:pt x="1135" y="92"/>
                    <a:pt x="1072" y="120"/>
                    <a:pt x="1024" y="168"/>
                  </a:cubicBezTo>
                  <a:cubicBezTo>
                    <a:pt x="1061" y="103"/>
                    <a:pt x="1014" y="38"/>
                    <a:pt x="921" y="19"/>
                  </a:cubicBezTo>
                  <a:cubicBezTo>
                    <a:pt x="894" y="6"/>
                    <a:pt x="867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6" name="Google Shape;996;p30"/>
            <p:cNvSpPr/>
            <p:nvPr/>
          </p:nvSpPr>
          <p:spPr>
            <a:xfrm>
              <a:off x="1647570" y="3618282"/>
              <a:ext cx="173100" cy="344010"/>
            </a:xfrm>
            <a:custGeom>
              <a:avLst/>
              <a:gdLst/>
              <a:ahLst/>
              <a:cxnLst/>
              <a:rect l="l" t="t" r="r" b="b"/>
              <a:pathLst>
                <a:path w="1581" h="3142" extrusionOk="0">
                  <a:moveTo>
                    <a:pt x="0" y="0"/>
                  </a:moveTo>
                  <a:lnTo>
                    <a:pt x="0" y="1869"/>
                  </a:lnTo>
                  <a:cubicBezTo>
                    <a:pt x="0" y="2325"/>
                    <a:pt x="242" y="2753"/>
                    <a:pt x="632" y="2985"/>
                  </a:cubicBezTo>
                  <a:lnTo>
                    <a:pt x="781" y="3069"/>
                  </a:lnTo>
                  <a:cubicBezTo>
                    <a:pt x="867" y="3119"/>
                    <a:pt x="959" y="3142"/>
                    <a:pt x="1048" y="3142"/>
                  </a:cubicBezTo>
                  <a:cubicBezTo>
                    <a:pt x="1325" y="3142"/>
                    <a:pt x="1581" y="2921"/>
                    <a:pt x="1581" y="2604"/>
                  </a:cubicBezTo>
                  <a:lnTo>
                    <a:pt x="1581" y="90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7" name="Google Shape;997;p30"/>
            <p:cNvSpPr/>
            <p:nvPr/>
          </p:nvSpPr>
          <p:spPr>
            <a:xfrm>
              <a:off x="1647570" y="3595837"/>
              <a:ext cx="210763" cy="121312"/>
            </a:xfrm>
            <a:custGeom>
              <a:avLst/>
              <a:gdLst/>
              <a:ahLst/>
              <a:cxnLst/>
              <a:rect l="l" t="t" r="r" b="b"/>
              <a:pathLst>
                <a:path w="1925" h="1108" extrusionOk="0">
                  <a:moveTo>
                    <a:pt x="344" y="1"/>
                  </a:moveTo>
                  <a:lnTo>
                    <a:pt x="0" y="205"/>
                  </a:lnTo>
                  <a:lnTo>
                    <a:pt x="1581" y="1107"/>
                  </a:lnTo>
                  <a:lnTo>
                    <a:pt x="1925" y="912"/>
                  </a:lnTo>
                  <a:lnTo>
                    <a:pt x="344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8" name="Google Shape;998;p30"/>
            <p:cNvSpPr/>
            <p:nvPr/>
          </p:nvSpPr>
          <p:spPr>
            <a:xfrm>
              <a:off x="1820562" y="3695581"/>
              <a:ext cx="37773" cy="162042"/>
            </a:xfrm>
            <a:custGeom>
              <a:avLst/>
              <a:gdLst/>
              <a:ahLst/>
              <a:cxnLst/>
              <a:rect l="l" t="t" r="r" b="b"/>
              <a:pathLst>
                <a:path w="345" h="1480" extrusionOk="0">
                  <a:moveTo>
                    <a:pt x="345" y="1"/>
                  </a:moveTo>
                  <a:lnTo>
                    <a:pt x="1" y="196"/>
                  </a:lnTo>
                  <a:lnTo>
                    <a:pt x="1" y="1480"/>
                  </a:lnTo>
                  <a:lnTo>
                    <a:pt x="345" y="1284"/>
                  </a:lnTo>
                  <a:lnTo>
                    <a:pt x="345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999" name="Google Shape;999;p30"/>
            <p:cNvSpPr/>
            <p:nvPr/>
          </p:nvSpPr>
          <p:spPr>
            <a:xfrm>
              <a:off x="1646476" y="3758537"/>
              <a:ext cx="174195" cy="217004"/>
            </a:xfrm>
            <a:custGeom>
              <a:avLst/>
              <a:gdLst/>
              <a:ahLst/>
              <a:cxnLst/>
              <a:rect l="l" t="t" r="r" b="b"/>
              <a:pathLst>
                <a:path w="1591" h="1982" extrusionOk="0">
                  <a:moveTo>
                    <a:pt x="500" y="0"/>
                  </a:moveTo>
                  <a:cubicBezTo>
                    <a:pt x="212" y="0"/>
                    <a:pt x="1" y="247"/>
                    <a:pt x="1" y="542"/>
                  </a:cubicBezTo>
                  <a:cubicBezTo>
                    <a:pt x="10" y="1100"/>
                    <a:pt x="308" y="1621"/>
                    <a:pt x="791" y="1909"/>
                  </a:cubicBezTo>
                  <a:cubicBezTo>
                    <a:pt x="877" y="1959"/>
                    <a:pt x="969" y="1981"/>
                    <a:pt x="1058" y="1981"/>
                  </a:cubicBezTo>
                  <a:cubicBezTo>
                    <a:pt x="1335" y="1981"/>
                    <a:pt x="1591" y="1761"/>
                    <a:pt x="1591" y="1444"/>
                  </a:cubicBezTo>
                  <a:cubicBezTo>
                    <a:pt x="1582" y="886"/>
                    <a:pt x="1284" y="365"/>
                    <a:pt x="800" y="86"/>
                  </a:cubicBezTo>
                  <a:cubicBezTo>
                    <a:pt x="695" y="27"/>
                    <a:pt x="593" y="0"/>
                    <a:pt x="500" y="0"/>
                  </a:cubicBez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0" name="Google Shape;1000;p30"/>
            <p:cNvSpPr/>
            <p:nvPr/>
          </p:nvSpPr>
          <p:spPr>
            <a:xfrm>
              <a:off x="1696840" y="3736749"/>
              <a:ext cx="72919" cy="159852"/>
            </a:xfrm>
            <a:custGeom>
              <a:avLst/>
              <a:gdLst/>
              <a:ahLst/>
              <a:cxnLst/>
              <a:rect l="l" t="t" r="r" b="b"/>
              <a:pathLst>
                <a:path w="666" h="1460" extrusionOk="0">
                  <a:moveTo>
                    <a:pt x="225" y="1"/>
                  </a:moveTo>
                  <a:cubicBezTo>
                    <a:pt x="108" y="1"/>
                    <a:pt x="1" y="97"/>
                    <a:pt x="15" y="229"/>
                  </a:cubicBezTo>
                  <a:cubicBezTo>
                    <a:pt x="15" y="378"/>
                    <a:pt x="71" y="527"/>
                    <a:pt x="164" y="639"/>
                  </a:cubicBezTo>
                  <a:lnTo>
                    <a:pt x="164" y="1159"/>
                  </a:lnTo>
                  <a:cubicBezTo>
                    <a:pt x="164" y="1159"/>
                    <a:pt x="164" y="1169"/>
                    <a:pt x="164" y="1178"/>
                  </a:cubicBezTo>
                  <a:lnTo>
                    <a:pt x="164" y="1187"/>
                  </a:lnTo>
                  <a:cubicBezTo>
                    <a:pt x="182" y="1299"/>
                    <a:pt x="238" y="1392"/>
                    <a:pt x="331" y="1448"/>
                  </a:cubicBezTo>
                  <a:cubicBezTo>
                    <a:pt x="347" y="1456"/>
                    <a:pt x="364" y="1459"/>
                    <a:pt x="381" y="1459"/>
                  </a:cubicBezTo>
                  <a:cubicBezTo>
                    <a:pt x="441" y="1459"/>
                    <a:pt x="499" y="1411"/>
                    <a:pt x="499" y="1345"/>
                  </a:cubicBezTo>
                  <a:lnTo>
                    <a:pt x="499" y="1336"/>
                  </a:lnTo>
                  <a:lnTo>
                    <a:pt x="499" y="806"/>
                  </a:lnTo>
                  <a:cubicBezTo>
                    <a:pt x="601" y="778"/>
                    <a:pt x="666" y="694"/>
                    <a:pt x="657" y="592"/>
                  </a:cubicBezTo>
                  <a:cubicBezTo>
                    <a:pt x="657" y="360"/>
                    <a:pt x="536" y="155"/>
                    <a:pt x="340" y="34"/>
                  </a:cubicBezTo>
                  <a:cubicBezTo>
                    <a:pt x="303" y="11"/>
                    <a:pt x="264" y="1"/>
                    <a:pt x="225" y="1"/>
                  </a:cubicBezTo>
                  <a:close/>
                </a:path>
              </a:pathLst>
            </a:custGeom>
            <a:solidFill>
              <a:srgbClr val="9DA1B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1" name="Google Shape;1001;p30"/>
            <p:cNvSpPr/>
            <p:nvPr/>
          </p:nvSpPr>
          <p:spPr>
            <a:xfrm>
              <a:off x="1696731" y="3736749"/>
              <a:ext cx="51678" cy="159852"/>
            </a:xfrm>
            <a:custGeom>
              <a:avLst/>
              <a:gdLst/>
              <a:ahLst/>
              <a:cxnLst/>
              <a:rect l="l" t="t" r="r" b="b"/>
              <a:pathLst>
                <a:path w="472" h="1460" extrusionOk="0">
                  <a:moveTo>
                    <a:pt x="220" y="1"/>
                  </a:moveTo>
                  <a:cubicBezTo>
                    <a:pt x="105" y="1"/>
                    <a:pt x="1" y="99"/>
                    <a:pt x="16" y="229"/>
                  </a:cubicBezTo>
                  <a:cubicBezTo>
                    <a:pt x="16" y="378"/>
                    <a:pt x="72" y="527"/>
                    <a:pt x="165" y="639"/>
                  </a:cubicBezTo>
                  <a:lnTo>
                    <a:pt x="165" y="1159"/>
                  </a:lnTo>
                  <a:cubicBezTo>
                    <a:pt x="165" y="1159"/>
                    <a:pt x="165" y="1169"/>
                    <a:pt x="165" y="1178"/>
                  </a:cubicBezTo>
                  <a:lnTo>
                    <a:pt x="165" y="1187"/>
                  </a:lnTo>
                  <a:cubicBezTo>
                    <a:pt x="183" y="1299"/>
                    <a:pt x="239" y="1392"/>
                    <a:pt x="332" y="1448"/>
                  </a:cubicBezTo>
                  <a:cubicBezTo>
                    <a:pt x="351" y="1455"/>
                    <a:pt x="372" y="1460"/>
                    <a:pt x="393" y="1460"/>
                  </a:cubicBezTo>
                  <a:cubicBezTo>
                    <a:pt x="422" y="1460"/>
                    <a:pt x="450" y="1451"/>
                    <a:pt x="472" y="1429"/>
                  </a:cubicBezTo>
                  <a:cubicBezTo>
                    <a:pt x="388" y="1373"/>
                    <a:pt x="341" y="1280"/>
                    <a:pt x="332" y="1187"/>
                  </a:cubicBezTo>
                  <a:lnTo>
                    <a:pt x="332" y="1178"/>
                  </a:lnTo>
                  <a:cubicBezTo>
                    <a:pt x="323" y="1169"/>
                    <a:pt x="323" y="1159"/>
                    <a:pt x="332" y="1159"/>
                  </a:cubicBezTo>
                  <a:cubicBezTo>
                    <a:pt x="323" y="1150"/>
                    <a:pt x="323" y="1150"/>
                    <a:pt x="332" y="1141"/>
                  </a:cubicBezTo>
                  <a:lnTo>
                    <a:pt x="332" y="639"/>
                  </a:lnTo>
                  <a:cubicBezTo>
                    <a:pt x="230" y="527"/>
                    <a:pt x="174" y="378"/>
                    <a:pt x="174" y="229"/>
                  </a:cubicBezTo>
                  <a:cubicBezTo>
                    <a:pt x="165" y="136"/>
                    <a:pt x="221" y="53"/>
                    <a:pt x="295" y="16"/>
                  </a:cubicBezTo>
                  <a:cubicBezTo>
                    <a:pt x="270" y="6"/>
                    <a:pt x="245" y="1"/>
                    <a:pt x="220" y="1"/>
                  </a:cubicBez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3" name="Google Shape;1003;p30"/>
            <p:cNvSpPr/>
            <p:nvPr/>
          </p:nvSpPr>
          <p:spPr>
            <a:xfrm>
              <a:off x="1107904" y="3399306"/>
              <a:ext cx="84634" cy="564189"/>
            </a:xfrm>
            <a:custGeom>
              <a:avLst/>
              <a:gdLst/>
              <a:ahLst/>
              <a:cxnLst/>
              <a:rect l="l" t="t" r="r" b="b"/>
              <a:pathLst>
                <a:path w="773" h="5153" extrusionOk="0">
                  <a:moveTo>
                    <a:pt x="0" y="1"/>
                  </a:moveTo>
                  <a:lnTo>
                    <a:pt x="0" y="5153"/>
                  </a:lnTo>
                  <a:lnTo>
                    <a:pt x="772" y="4688"/>
                  </a:lnTo>
                  <a:lnTo>
                    <a:pt x="772" y="4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D3D6E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4" name="Google Shape;1004;p30"/>
            <p:cNvSpPr/>
            <p:nvPr/>
          </p:nvSpPr>
          <p:spPr>
            <a:xfrm>
              <a:off x="2487453" y="4076381"/>
              <a:ext cx="106093" cy="701705"/>
            </a:xfrm>
            <a:custGeom>
              <a:avLst/>
              <a:gdLst/>
              <a:ahLst/>
              <a:cxnLst/>
              <a:rect l="l" t="t" r="r" b="b"/>
              <a:pathLst>
                <a:path w="969" h="6409" extrusionOk="0">
                  <a:moveTo>
                    <a:pt x="968" y="1"/>
                  </a:moveTo>
                  <a:lnTo>
                    <a:pt x="1" y="215"/>
                  </a:lnTo>
                  <a:lnTo>
                    <a:pt x="1" y="6408"/>
                  </a:lnTo>
                  <a:lnTo>
                    <a:pt x="968" y="5878"/>
                  </a:lnTo>
                  <a:lnTo>
                    <a:pt x="968" y="1"/>
                  </a:lnTo>
                  <a:close/>
                </a:path>
              </a:pathLst>
            </a:custGeom>
            <a:solidFill>
              <a:srgbClr val="B2B6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5" name="Google Shape;1005;p30"/>
            <p:cNvSpPr/>
            <p:nvPr/>
          </p:nvSpPr>
          <p:spPr>
            <a:xfrm>
              <a:off x="2403038" y="4080542"/>
              <a:ext cx="85619" cy="678166"/>
            </a:xfrm>
            <a:custGeom>
              <a:avLst/>
              <a:gdLst/>
              <a:ahLst/>
              <a:cxnLst/>
              <a:rect l="l" t="t" r="r" b="b"/>
              <a:pathLst>
                <a:path w="782" h="6194" extrusionOk="0">
                  <a:moveTo>
                    <a:pt x="0" y="0"/>
                  </a:moveTo>
                  <a:lnTo>
                    <a:pt x="0" y="6193"/>
                  </a:lnTo>
                  <a:lnTo>
                    <a:pt x="781" y="6054"/>
                  </a:lnTo>
                  <a:lnTo>
                    <a:pt x="781" y="1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6" name="Google Shape;1006;p30"/>
            <p:cNvSpPr/>
            <p:nvPr/>
          </p:nvSpPr>
          <p:spPr>
            <a:xfrm>
              <a:off x="1074291" y="3298577"/>
              <a:ext cx="84634" cy="679151"/>
            </a:xfrm>
            <a:custGeom>
              <a:avLst/>
              <a:gdLst/>
              <a:ahLst/>
              <a:cxnLst/>
              <a:rect l="l" t="t" r="r" b="b"/>
              <a:pathLst>
                <a:path w="773" h="6203" extrusionOk="0">
                  <a:moveTo>
                    <a:pt x="1" y="0"/>
                  </a:moveTo>
                  <a:lnTo>
                    <a:pt x="1" y="6203"/>
                  </a:lnTo>
                  <a:lnTo>
                    <a:pt x="772" y="6054"/>
                  </a:lnTo>
                  <a:lnTo>
                    <a:pt x="772" y="177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E7E8EC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7" name="Google Shape;1007;p30"/>
            <p:cNvSpPr/>
            <p:nvPr/>
          </p:nvSpPr>
          <p:spPr>
            <a:xfrm>
              <a:off x="-1054705" y="1626692"/>
              <a:ext cx="2805179" cy="1586474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8" name="Google Shape;1008;p30"/>
            <p:cNvSpPr/>
            <p:nvPr/>
          </p:nvSpPr>
          <p:spPr>
            <a:xfrm>
              <a:off x="-1054705" y="1362059"/>
              <a:ext cx="2970067" cy="1963111"/>
            </a:xfrm>
            <a:custGeom>
              <a:avLst/>
              <a:gdLst/>
              <a:ahLst/>
              <a:cxnLst/>
              <a:rect l="l" t="t" r="r" b="b"/>
              <a:pathLst>
                <a:path w="27127" h="17930" extrusionOk="0">
                  <a:moveTo>
                    <a:pt x="11895" y="0"/>
                  </a:moveTo>
                  <a:cubicBezTo>
                    <a:pt x="11736" y="0"/>
                    <a:pt x="159" y="0"/>
                    <a:pt x="1" y="9"/>
                  </a:cubicBezTo>
                  <a:lnTo>
                    <a:pt x="1" y="2483"/>
                  </a:lnTo>
                  <a:cubicBezTo>
                    <a:pt x="159" y="2483"/>
                    <a:pt x="11736" y="2474"/>
                    <a:pt x="11895" y="2474"/>
                  </a:cubicBezTo>
                  <a:cubicBezTo>
                    <a:pt x="11900" y="2474"/>
                    <a:pt x="11905" y="2474"/>
                    <a:pt x="11910" y="2474"/>
                  </a:cubicBezTo>
                  <a:cubicBezTo>
                    <a:pt x="19612" y="2474"/>
                    <a:pt x="25554" y="9249"/>
                    <a:pt x="24551" y="16888"/>
                  </a:cubicBezTo>
                  <a:cubicBezTo>
                    <a:pt x="25332" y="17232"/>
                    <a:pt x="26113" y="17576"/>
                    <a:pt x="26885" y="17929"/>
                  </a:cubicBezTo>
                  <a:cubicBezTo>
                    <a:pt x="27052" y="17046"/>
                    <a:pt x="27127" y="16144"/>
                    <a:pt x="27127" y="15232"/>
                  </a:cubicBezTo>
                  <a:cubicBezTo>
                    <a:pt x="27127" y="6835"/>
                    <a:pt x="20301" y="0"/>
                    <a:pt x="11895" y="0"/>
                  </a:cubicBezTo>
                  <a:close/>
                </a:path>
              </a:pathLst>
            </a:custGeom>
            <a:solidFill>
              <a:schemeClr val="accent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09" name="Google Shape;1009;p30"/>
            <p:cNvSpPr/>
            <p:nvPr/>
          </p:nvSpPr>
          <p:spPr>
            <a:xfrm>
              <a:off x="-1054705" y="1111550"/>
              <a:ext cx="3221560" cy="2321463"/>
            </a:xfrm>
            <a:custGeom>
              <a:avLst/>
              <a:gdLst/>
              <a:ahLst/>
              <a:cxnLst/>
              <a:rect l="l" t="t" r="r" b="b"/>
              <a:pathLst>
                <a:path w="29424" h="21203" extrusionOk="0">
                  <a:moveTo>
                    <a:pt x="1" y="0"/>
                  </a:moveTo>
                  <a:lnTo>
                    <a:pt x="1" y="2353"/>
                  </a:lnTo>
                  <a:cubicBezTo>
                    <a:pt x="159" y="2353"/>
                    <a:pt x="11736" y="2344"/>
                    <a:pt x="11895" y="2344"/>
                  </a:cubicBezTo>
                  <a:cubicBezTo>
                    <a:pt x="20264" y="2344"/>
                    <a:pt x="27071" y="9151"/>
                    <a:pt x="27071" y="17520"/>
                  </a:cubicBezTo>
                  <a:cubicBezTo>
                    <a:pt x="27080" y="18413"/>
                    <a:pt x="26997" y="19315"/>
                    <a:pt x="26838" y="20198"/>
                  </a:cubicBezTo>
                  <a:lnTo>
                    <a:pt x="27145" y="20329"/>
                  </a:lnTo>
                  <a:cubicBezTo>
                    <a:pt x="27778" y="20617"/>
                    <a:pt x="28401" y="20905"/>
                    <a:pt x="29033" y="21203"/>
                  </a:cubicBezTo>
                  <a:cubicBezTo>
                    <a:pt x="29293" y="19994"/>
                    <a:pt x="29424" y="18757"/>
                    <a:pt x="29424" y="17520"/>
                  </a:cubicBezTo>
                  <a:cubicBezTo>
                    <a:pt x="29424" y="7858"/>
                    <a:pt x="21556" y="0"/>
                    <a:pt x="11895" y="0"/>
                  </a:cubicBezTo>
                  <a:close/>
                </a:path>
              </a:pathLst>
            </a:custGeom>
            <a:solidFill>
              <a:schemeClr val="accent3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0" name="Google Shape;1010;p30"/>
            <p:cNvSpPr/>
            <p:nvPr/>
          </p:nvSpPr>
          <p:spPr>
            <a:xfrm>
              <a:off x="-1054705" y="851953"/>
              <a:ext cx="3481155" cy="2696130"/>
            </a:xfrm>
            <a:custGeom>
              <a:avLst/>
              <a:gdLst/>
              <a:ahLst/>
              <a:cxnLst/>
              <a:rect l="l" t="t" r="r" b="b"/>
              <a:pathLst>
                <a:path w="31795" h="24625" extrusionOk="0">
                  <a:moveTo>
                    <a:pt x="1" y="0"/>
                  </a:moveTo>
                  <a:lnTo>
                    <a:pt x="1" y="2483"/>
                  </a:lnTo>
                  <a:lnTo>
                    <a:pt x="11895" y="2483"/>
                  </a:lnTo>
                  <a:cubicBezTo>
                    <a:pt x="21501" y="2483"/>
                    <a:pt x="29312" y="10294"/>
                    <a:pt x="29312" y="19891"/>
                  </a:cubicBezTo>
                  <a:cubicBezTo>
                    <a:pt x="29312" y="21109"/>
                    <a:pt x="29182" y="22328"/>
                    <a:pt x="28921" y="23527"/>
                  </a:cubicBezTo>
                  <a:cubicBezTo>
                    <a:pt x="29693" y="23890"/>
                    <a:pt x="30456" y="24253"/>
                    <a:pt x="31218" y="24625"/>
                  </a:cubicBezTo>
                  <a:cubicBezTo>
                    <a:pt x="31600" y="23072"/>
                    <a:pt x="31795" y="21491"/>
                    <a:pt x="31795" y="19891"/>
                  </a:cubicBezTo>
                  <a:cubicBezTo>
                    <a:pt x="31795" y="8918"/>
                    <a:pt x="22868" y="0"/>
                    <a:pt x="11895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1" name="Google Shape;1011;p30"/>
            <p:cNvSpPr/>
            <p:nvPr/>
          </p:nvSpPr>
          <p:spPr>
            <a:xfrm>
              <a:off x="-1054705" y="606481"/>
              <a:ext cx="3727611" cy="3052621"/>
            </a:xfrm>
            <a:custGeom>
              <a:avLst/>
              <a:gdLst/>
              <a:ahLst/>
              <a:cxnLst/>
              <a:rect l="l" t="t" r="r" b="b"/>
              <a:pathLst>
                <a:path w="34046" h="27881" extrusionOk="0">
                  <a:moveTo>
                    <a:pt x="11939" y="1"/>
                  </a:moveTo>
                  <a:cubicBezTo>
                    <a:pt x="11927" y="1"/>
                    <a:pt x="11915" y="1"/>
                    <a:pt x="11904" y="1"/>
                  </a:cubicBezTo>
                  <a:lnTo>
                    <a:pt x="1" y="1"/>
                  </a:lnTo>
                  <a:lnTo>
                    <a:pt x="1" y="2456"/>
                  </a:lnTo>
                  <a:lnTo>
                    <a:pt x="11904" y="2456"/>
                  </a:lnTo>
                  <a:cubicBezTo>
                    <a:pt x="22756" y="2456"/>
                    <a:pt x="31581" y="11290"/>
                    <a:pt x="31581" y="22133"/>
                  </a:cubicBezTo>
                  <a:cubicBezTo>
                    <a:pt x="31581" y="23696"/>
                    <a:pt x="31395" y="25248"/>
                    <a:pt x="31023" y="26774"/>
                  </a:cubicBezTo>
                  <a:cubicBezTo>
                    <a:pt x="31776" y="27136"/>
                    <a:pt x="32530" y="27508"/>
                    <a:pt x="33283" y="27880"/>
                  </a:cubicBezTo>
                  <a:cubicBezTo>
                    <a:pt x="33776" y="26002"/>
                    <a:pt x="34036" y="24077"/>
                    <a:pt x="34036" y="22133"/>
                  </a:cubicBezTo>
                  <a:cubicBezTo>
                    <a:pt x="34045" y="16265"/>
                    <a:pt x="31711" y="10630"/>
                    <a:pt x="27554" y="6483"/>
                  </a:cubicBezTo>
                  <a:cubicBezTo>
                    <a:pt x="23415" y="2334"/>
                    <a:pt x="17794" y="1"/>
                    <a:pt x="11939" y="1"/>
                  </a:cubicBezTo>
                  <a:close/>
                </a:path>
              </a:pathLst>
            </a:custGeom>
            <a:solidFill>
              <a:schemeClr val="accent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2" name="Google Shape;1012;p30"/>
            <p:cNvSpPr/>
            <p:nvPr/>
          </p:nvSpPr>
          <p:spPr>
            <a:xfrm>
              <a:off x="-1055690" y="371300"/>
              <a:ext cx="4124613" cy="3394660"/>
            </a:xfrm>
            <a:custGeom>
              <a:avLst/>
              <a:gdLst/>
              <a:ahLst/>
              <a:cxnLst/>
              <a:rect l="l" t="t" r="r" b="b"/>
              <a:pathLst>
                <a:path w="37672" h="31005" extrusionOk="0">
                  <a:moveTo>
                    <a:pt x="11973" y="1"/>
                  </a:moveTo>
                  <a:cubicBezTo>
                    <a:pt x="11950" y="1"/>
                    <a:pt x="11927" y="1"/>
                    <a:pt x="11904" y="1"/>
                  </a:cubicBezTo>
                  <a:lnTo>
                    <a:pt x="0" y="1"/>
                  </a:lnTo>
                  <a:lnTo>
                    <a:pt x="0" y="2344"/>
                  </a:lnTo>
                  <a:lnTo>
                    <a:pt x="11904" y="2344"/>
                  </a:lnTo>
                  <a:cubicBezTo>
                    <a:pt x="23993" y="2344"/>
                    <a:pt x="33831" y="12183"/>
                    <a:pt x="33831" y="24272"/>
                  </a:cubicBezTo>
                  <a:cubicBezTo>
                    <a:pt x="33831" y="26188"/>
                    <a:pt x="33589" y="28085"/>
                    <a:pt x="33097" y="29935"/>
                  </a:cubicBezTo>
                  <a:cubicBezTo>
                    <a:pt x="33813" y="30289"/>
                    <a:pt x="34529" y="30642"/>
                    <a:pt x="35235" y="31005"/>
                  </a:cubicBezTo>
                  <a:cubicBezTo>
                    <a:pt x="37672" y="22514"/>
                    <a:pt x="35310" y="13364"/>
                    <a:pt x="29070" y="7115"/>
                  </a:cubicBezTo>
                  <a:cubicBezTo>
                    <a:pt x="24539" y="2565"/>
                    <a:pt x="18392" y="1"/>
                    <a:pt x="11973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3" name="Google Shape;1013;p30"/>
            <p:cNvSpPr/>
            <p:nvPr/>
          </p:nvSpPr>
          <p:spPr>
            <a:xfrm>
              <a:off x="1656658" y="3247665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91"/>
                    <a:pt x="1256" y="1191"/>
                  </a:cubicBezTo>
                  <a:cubicBezTo>
                    <a:pt x="1851" y="1191"/>
                    <a:pt x="2539" y="940"/>
                    <a:pt x="2539" y="372"/>
                  </a:cubicBezTo>
                  <a:lnTo>
                    <a:pt x="2539" y="10"/>
                  </a:lnTo>
                  <a:lnTo>
                    <a:pt x="1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4" name="Google Shape;1014;p30"/>
            <p:cNvSpPr/>
            <p:nvPr/>
          </p:nvSpPr>
          <p:spPr>
            <a:xfrm>
              <a:off x="1655673" y="3162155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49"/>
                    <a:pt x="670" y="1609"/>
                    <a:pt x="1265" y="1609"/>
                  </a:cubicBezTo>
                  <a:cubicBezTo>
                    <a:pt x="1851" y="1609"/>
                    <a:pt x="2539" y="1349"/>
                    <a:pt x="2539" y="791"/>
                  </a:cubicBezTo>
                  <a:cubicBezTo>
                    <a:pt x="2539" y="233"/>
                    <a:pt x="1832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5" name="Google Shape;1015;p30"/>
            <p:cNvSpPr/>
            <p:nvPr/>
          </p:nvSpPr>
          <p:spPr>
            <a:xfrm>
              <a:off x="1670891" y="3169271"/>
              <a:ext cx="246566" cy="154815"/>
            </a:xfrm>
            <a:custGeom>
              <a:avLst/>
              <a:gdLst/>
              <a:ahLst/>
              <a:cxnLst/>
              <a:rect l="l" t="t" r="r" b="b"/>
              <a:pathLst>
                <a:path w="2252" h="1414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6" name="Google Shape;1016;p30"/>
            <p:cNvSpPr/>
            <p:nvPr/>
          </p:nvSpPr>
          <p:spPr>
            <a:xfrm>
              <a:off x="1670891" y="3169271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cubicBezTo>
                    <a:pt x="1" y="726"/>
                    <a:pt x="1" y="744"/>
                    <a:pt x="1" y="772"/>
                  </a:cubicBezTo>
                  <a:cubicBezTo>
                    <a:pt x="66" y="326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7" name="Google Shape;1017;p30"/>
            <p:cNvSpPr/>
            <p:nvPr/>
          </p:nvSpPr>
          <p:spPr>
            <a:xfrm>
              <a:off x="1708555" y="3203870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9" y="623"/>
                  </a:moveTo>
                  <a:lnTo>
                    <a:pt x="1349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96" y="642"/>
                    <a:pt x="1368" y="633"/>
                    <a:pt x="1349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9"/>
                  </a:cubicBezTo>
                  <a:close/>
                  <a:moveTo>
                    <a:pt x="835" y="0"/>
                  </a:moveTo>
                  <a:cubicBezTo>
                    <a:pt x="789" y="0"/>
                    <a:pt x="742" y="13"/>
                    <a:pt x="698" y="38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3" y="251"/>
                    <a:pt x="661" y="298"/>
                  </a:cubicBezTo>
                  <a:cubicBezTo>
                    <a:pt x="587" y="224"/>
                    <a:pt x="494" y="168"/>
                    <a:pt x="392" y="149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7" y="356"/>
                    <a:pt x="207" y="353"/>
                    <a:pt x="187" y="353"/>
                  </a:cubicBezTo>
                  <a:cubicBezTo>
                    <a:pt x="146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82" y="586"/>
                    <a:pt x="243" y="591"/>
                    <a:pt x="303" y="591"/>
                  </a:cubicBezTo>
                  <a:cubicBezTo>
                    <a:pt x="364" y="591"/>
                    <a:pt x="424" y="586"/>
                    <a:pt x="485" y="577"/>
                  </a:cubicBezTo>
                  <a:lnTo>
                    <a:pt x="485" y="577"/>
                  </a:lnTo>
                  <a:cubicBezTo>
                    <a:pt x="410" y="596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1" y="865"/>
                    <a:pt x="345" y="884"/>
                  </a:cubicBezTo>
                  <a:cubicBezTo>
                    <a:pt x="369" y="892"/>
                    <a:pt x="395" y="896"/>
                    <a:pt x="420" y="896"/>
                  </a:cubicBezTo>
                  <a:cubicBezTo>
                    <a:pt x="481" y="896"/>
                    <a:pt x="541" y="871"/>
                    <a:pt x="587" y="819"/>
                  </a:cubicBezTo>
                  <a:lnTo>
                    <a:pt x="587" y="819"/>
                  </a:lnTo>
                  <a:cubicBezTo>
                    <a:pt x="550" y="884"/>
                    <a:pt x="596" y="949"/>
                    <a:pt x="689" y="968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20" y="978"/>
                    <a:pt x="883" y="951"/>
                    <a:pt x="931" y="902"/>
                  </a:cubicBezTo>
                  <a:cubicBezTo>
                    <a:pt x="949" y="884"/>
                    <a:pt x="959" y="856"/>
                    <a:pt x="959" y="819"/>
                  </a:cubicBezTo>
                  <a:lnTo>
                    <a:pt x="959" y="707"/>
                  </a:lnTo>
                  <a:cubicBezTo>
                    <a:pt x="1024" y="763"/>
                    <a:pt x="1108" y="809"/>
                    <a:pt x="1201" y="828"/>
                  </a:cubicBezTo>
                  <a:cubicBezTo>
                    <a:pt x="1222" y="835"/>
                    <a:pt x="1245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2" y="754"/>
                    <a:pt x="1452" y="735"/>
                    <a:pt x="1452" y="726"/>
                  </a:cubicBezTo>
                  <a:lnTo>
                    <a:pt x="1452" y="623"/>
                  </a:lnTo>
                  <a:cubicBezTo>
                    <a:pt x="1498" y="614"/>
                    <a:pt x="1545" y="596"/>
                    <a:pt x="1573" y="558"/>
                  </a:cubicBezTo>
                  <a:cubicBezTo>
                    <a:pt x="1573" y="549"/>
                    <a:pt x="1582" y="530"/>
                    <a:pt x="1582" y="521"/>
                  </a:cubicBezTo>
                  <a:lnTo>
                    <a:pt x="1582" y="391"/>
                  </a:lnTo>
                  <a:lnTo>
                    <a:pt x="1545" y="437"/>
                  </a:lnTo>
                  <a:cubicBezTo>
                    <a:pt x="1526" y="428"/>
                    <a:pt x="1498" y="419"/>
                    <a:pt x="1480" y="410"/>
                  </a:cubicBezTo>
                  <a:cubicBezTo>
                    <a:pt x="1419" y="400"/>
                    <a:pt x="1359" y="396"/>
                    <a:pt x="1298" y="396"/>
                  </a:cubicBezTo>
                  <a:cubicBezTo>
                    <a:pt x="1238" y="396"/>
                    <a:pt x="1177" y="400"/>
                    <a:pt x="1117" y="410"/>
                  </a:cubicBezTo>
                  <a:cubicBezTo>
                    <a:pt x="1210" y="382"/>
                    <a:pt x="1294" y="326"/>
                    <a:pt x="1359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75"/>
                  </a:lnTo>
                  <a:lnTo>
                    <a:pt x="1331" y="121"/>
                  </a:lnTo>
                  <a:cubicBezTo>
                    <a:pt x="1303" y="103"/>
                    <a:pt x="128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2" y="77"/>
                    <a:pt x="1057" y="102"/>
                    <a:pt x="1015" y="158"/>
                  </a:cubicBezTo>
                  <a:cubicBezTo>
                    <a:pt x="1052" y="93"/>
                    <a:pt x="1005" y="28"/>
                    <a:pt x="903" y="10"/>
                  </a:cubicBezTo>
                  <a:cubicBezTo>
                    <a:pt x="881" y="4"/>
                    <a:pt x="859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8" name="Google Shape;1018;p30"/>
            <p:cNvSpPr/>
            <p:nvPr/>
          </p:nvSpPr>
          <p:spPr>
            <a:xfrm>
              <a:off x="1706585" y="3189636"/>
              <a:ext cx="179341" cy="109159"/>
            </a:xfrm>
            <a:custGeom>
              <a:avLst/>
              <a:gdLst/>
              <a:ahLst/>
              <a:cxnLst/>
              <a:rect l="l" t="t" r="r" b="b"/>
              <a:pathLst>
                <a:path w="1638" h="997" extrusionOk="0">
                  <a:moveTo>
                    <a:pt x="840" y="0"/>
                  </a:moveTo>
                  <a:cubicBezTo>
                    <a:pt x="696" y="0"/>
                    <a:pt x="585" y="173"/>
                    <a:pt x="679" y="307"/>
                  </a:cubicBezTo>
                  <a:cubicBezTo>
                    <a:pt x="614" y="233"/>
                    <a:pt x="512" y="177"/>
                    <a:pt x="410" y="158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80" y="148"/>
                    <a:pt x="218" y="175"/>
                    <a:pt x="177" y="223"/>
                  </a:cubicBezTo>
                  <a:cubicBezTo>
                    <a:pt x="141" y="278"/>
                    <a:pt x="184" y="341"/>
                    <a:pt x="272" y="370"/>
                  </a:cubicBezTo>
                  <a:lnTo>
                    <a:pt x="272" y="370"/>
                  </a:lnTo>
                  <a:cubicBezTo>
                    <a:pt x="253" y="364"/>
                    <a:pt x="233" y="361"/>
                    <a:pt x="212" y="361"/>
                  </a:cubicBezTo>
                  <a:cubicBezTo>
                    <a:pt x="149" y="361"/>
                    <a:pt x="86" y="389"/>
                    <a:pt x="38" y="437"/>
                  </a:cubicBezTo>
                  <a:cubicBezTo>
                    <a:pt x="0" y="493"/>
                    <a:pt x="47" y="558"/>
                    <a:pt x="149" y="586"/>
                  </a:cubicBezTo>
                  <a:cubicBezTo>
                    <a:pt x="205" y="595"/>
                    <a:pt x="265" y="600"/>
                    <a:pt x="327" y="600"/>
                  </a:cubicBezTo>
                  <a:cubicBezTo>
                    <a:pt x="389" y="600"/>
                    <a:pt x="451" y="595"/>
                    <a:pt x="512" y="586"/>
                  </a:cubicBezTo>
                  <a:lnTo>
                    <a:pt x="512" y="586"/>
                  </a:lnTo>
                  <a:cubicBezTo>
                    <a:pt x="410" y="614"/>
                    <a:pt x="326" y="670"/>
                    <a:pt x="270" y="753"/>
                  </a:cubicBezTo>
                  <a:cubicBezTo>
                    <a:pt x="233" y="809"/>
                    <a:pt x="279" y="874"/>
                    <a:pt x="372" y="902"/>
                  </a:cubicBezTo>
                  <a:cubicBezTo>
                    <a:pt x="394" y="910"/>
                    <a:pt x="417" y="913"/>
                    <a:pt x="439" y="913"/>
                  </a:cubicBezTo>
                  <a:cubicBezTo>
                    <a:pt x="503" y="913"/>
                    <a:pt x="566" y="885"/>
                    <a:pt x="614" y="837"/>
                  </a:cubicBezTo>
                  <a:lnTo>
                    <a:pt x="614" y="837"/>
                  </a:lnTo>
                  <a:cubicBezTo>
                    <a:pt x="577" y="893"/>
                    <a:pt x="623" y="958"/>
                    <a:pt x="716" y="986"/>
                  </a:cubicBezTo>
                  <a:cubicBezTo>
                    <a:pt x="738" y="993"/>
                    <a:pt x="761" y="997"/>
                    <a:pt x="783" y="997"/>
                  </a:cubicBezTo>
                  <a:cubicBezTo>
                    <a:pt x="847" y="997"/>
                    <a:pt x="910" y="969"/>
                    <a:pt x="958" y="921"/>
                  </a:cubicBezTo>
                  <a:cubicBezTo>
                    <a:pt x="995" y="846"/>
                    <a:pt x="995" y="763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19"/>
                    <a:pt x="1228" y="846"/>
                  </a:cubicBezTo>
                  <a:cubicBezTo>
                    <a:pt x="1250" y="854"/>
                    <a:pt x="1272" y="857"/>
                    <a:pt x="1295" y="857"/>
                  </a:cubicBezTo>
                  <a:cubicBezTo>
                    <a:pt x="1358" y="857"/>
                    <a:pt x="1419" y="829"/>
                    <a:pt x="1460" y="781"/>
                  </a:cubicBezTo>
                  <a:cubicBezTo>
                    <a:pt x="1494" y="723"/>
                    <a:pt x="1460" y="664"/>
                    <a:pt x="1385" y="640"/>
                  </a:cubicBezTo>
                  <a:lnTo>
                    <a:pt x="1385" y="640"/>
                  </a:lnTo>
                  <a:cubicBezTo>
                    <a:pt x="1398" y="642"/>
                    <a:pt x="1411" y="643"/>
                    <a:pt x="1425" y="643"/>
                  </a:cubicBezTo>
                  <a:cubicBezTo>
                    <a:pt x="1488" y="643"/>
                    <a:pt x="1552" y="616"/>
                    <a:pt x="1600" y="567"/>
                  </a:cubicBezTo>
                  <a:cubicBezTo>
                    <a:pt x="1637" y="502"/>
                    <a:pt x="1591" y="437"/>
                    <a:pt x="1498" y="419"/>
                  </a:cubicBezTo>
                  <a:cubicBezTo>
                    <a:pt x="1437" y="405"/>
                    <a:pt x="1377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2" y="326"/>
                    <a:pt x="1377" y="251"/>
                  </a:cubicBezTo>
                  <a:cubicBezTo>
                    <a:pt x="1414" y="186"/>
                    <a:pt x="1367" y="121"/>
                    <a:pt x="1274" y="103"/>
                  </a:cubicBezTo>
                  <a:cubicBezTo>
                    <a:pt x="1250" y="95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3" y="168"/>
                  </a:cubicBezTo>
                  <a:cubicBezTo>
                    <a:pt x="1070" y="103"/>
                    <a:pt x="1023" y="3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19" name="Google Shape;1019;p30"/>
            <p:cNvSpPr/>
            <p:nvPr/>
          </p:nvSpPr>
          <p:spPr>
            <a:xfrm>
              <a:off x="1307501" y="3115294"/>
              <a:ext cx="277989" cy="129414"/>
            </a:xfrm>
            <a:custGeom>
              <a:avLst/>
              <a:gdLst/>
              <a:ahLst/>
              <a:cxnLst/>
              <a:rect l="l" t="t" r="r" b="b"/>
              <a:pathLst>
                <a:path w="2539" h="1182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60" y="1181"/>
                    <a:pt x="1255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0" name="Google Shape;1020;p30"/>
            <p:cNvSpPr/>
            <p:nvPr/>
          </p:nvSpPr>
          <p:spPr>
            <a:xfrm>
              <a:off x="1307501" y="3028688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5" y="1"/>
                  </a:moveTo>
                  <a:cubicBezTo>
                    <a:pt x="697" y="1"/>
                    <a:pt x="0" y="233"/>
                    <a:pt x="0" y="801"/>
                  </a:cubicBezTo>
                  <a:cubicBezTo>
                    <a:pt x="0" y="1359"/>
                    <a:pt x="660" y="1610"/>
                    <a:pt x="1255" y="1610"/>
                  </a:cubicBezTo>
                  <a:cubicBezTo>
                    <a:pt x="1851" y="1610"/>
                    <a:pt x="2539" y="1359"/>
                    <a:pt x="2539" y="801"/>
                  </a:cubicBezTo>
                  <a:cubicBezTo>
                    <a:pt x="2539" y="233"/>
                    <a:pt x="1823" y="1"/>
                    <a:pt x="1255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1" name="Google Shape;1021;p30"/>
            <p:cNvSpPr/>
            <p:nvPr/>
          </p:nvSpPr>
          <p:spPr>
            <a:xfrm>
              <a:off x="1322719" y="3035915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4" y="0"/>
                    <a:pt x="1" y="205"/>
                    <a:pt x="1" y="697"/>
                  </a:cubicBezTo>
                  <a:cubicBezTo>
                    <a:pt x="1" y="1190"/>
                    <a:pt x="586" y="1423"/>
                    <a:pt x="1116" y="1423"/>
                  </a:cubicBezTo>
                  <a:cubicBezTo>
                    <a:pt x="1647" y="1423"/>
                    <a:pt x="2251" y="1200"/>
                    <a:pt x="2251" y="707"/>
                  </a:cubicBezTo>
                  <a:cubicBezTo>
                    <a:pt x="2251" y="205"/>
                    <a:pt x="1619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2" name="Google Shape;1022;p30"/>
            <p:cNvSpPr/>
            <p:nvPr/>
          </p:nvSpPr>
          <p:spPr>
            <a:xfrm>
              <a:off x="1321734" y="3035915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725"/>
                    <a:pt x="0" y="744"/>
                    <a:pt x="0" y="772"/>
                  </a:cubicBezTo>
                  <a:cubicBezTo>
                    <a:pt x="65" y="335"/>
                    <a:pt x="651" y="149"/>
                    <a:pt x="1125" y="149"/>
                  </a:cubicBezTo>
                  <a:cubicBezTo>
                    <a:pt x="1609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3" name="Google Shape;1023;p30"/>
            <p:cNvSpPr/>
            <p:nvPr/>
          </p:nvSpPr>
          <p:spPr>
            <a:xfrm>
              <a:off x="1360383" y="3070513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433" y="633"/>
                  </a:moveTo>
                  <a:lnTo>
                    <a:pt x="1414" y="660"/>
                  </a:lnTo>
                  <a:cubicBezTo>
                    <a:pt x="1400" y="651"/>
                    <a:pt x="1388" y="644"/>
                    <a:pt x="1376" y="639"/>
                  </a:cubicBezTo>
                  <a:lnTo>
                    <a:pt x="1376" y="639"/>
                  </a:lnTo>
                  <a:cubicBezTo>
                    <a:pt x="1379" y="639"/>
                    <a:pt x="1383" y="640"/>
                    <a:pt x="1386" y="640"/>
                  </a:cubicBezTo>
                  <a:cubicBezTo>
                    <a:pt x="1402" y="640"/>
                    <a:pt x="1419" y="637"/>
                    <a:pt x="1433" y="633"/>
                  </a:cubicBezTo>
                  <a:close/>
                  <a:moveTo>
                    <a:pt x="949" y="68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6"/>
                    <a:pt x="183" y="341"/>
                    <a:pt x="244" y="361"/>
                  </a:cubicBezTo>
                  <a:lnTo>
                    <a:pt x="244" y="361"/>
                  </a:lnTo>
                  <a:cubicBezTo>
                    <a:pt x="226" y="356"/>
                    <a:pt x="207" y="353"/>
                    <a:pt x="187" y="353"/>
                  </a:cubicBezTo>
                  <a:cubicBezTo>
                    <a:pt x="146" y="353"/>
                    <a:pt x="102" y="363"/>
                    <a:pt x="66" y="381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1" y="577"/>
                  </a:cubicBezTo>
                  <a:cubicBezTo>
                    <a:pt x="177" y="591"/>
                    <a:pt x="238" y="598"/>
                    <a:pt x="299" y="598"/>
                  </a:cubicBezTo>
                  <a:cubicBezTo>
                    <a:pt x="361" y="598"/>
                    <a:pt x="424" y="591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2"/>
                    <a:pt x="289" y="688"/>
                  </a:cubicBezTo>
                  <a:lnTo>
                    <a:pt x="224" y="660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1" y="904"/>
                  </a:cubicBezTo>
                  <a:cubicBezTo>
                    <a:pt x="474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89" y="977"/>
                  </a:cubicBezTo>
                  <a:cubicBezTo>
                    <a:pt x="711" y="984"/>
                    <a:pt x="733" y="987"/>
                    <a:pt x="756" y="987"/>
                  </a:cubicBezTo>
                  <a:cubicBezTo>
                    <a:pt x="819" y="987"/>
                    <a:pt x="882" y="960"/>
                    <a:pt x="931" y="912"/>
                  </a:cubicBezTo>
                  <a:cubicBezTo>
                    <a:pt x="940" y="884"/>
                    <a:pt x="949" y="856"/>
                    <a:pt x="958" y="828"/>
                  </a:cubicBezTo>
                  <a:cubicBezTo>
                    <a:pt x="958" y="819"/>
                    <a:pt x="958" y="800"/>
                    <a:pt x="958" y="791"/>
                  </a:cubicBezTo>
                  <a:lnTo>
                    <a:pt x="958" y="716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5" y="845"/>
                    <a:pt x="1250" y="849"/>
                    <a:pt x="1275" y="849"/>
                  </a:cubicBezTo>
                  <a:cubicBezTo>
                    <a:pt x="1336" y="849"/>
                    <a:pt x="1396" y="825"/>
                    <a:pt x="1442" y="772"/>
                  </a:cubicBezTo>
                  <a:cubicBezTo>
                    <a:pt x="1442" y="763"/>
                    <a:pt x="1451" y="744"/>
                    <a:pt x="1451" y="735"/>
                  </a:cubicBezTo>
                  <a:lnTo>
                    <a:pt x="1451" y="633"/>
                  </a:lnTo>
                  <a:cubicBezTo>
                    <a:pt x="1498" y="623"/>
                    <a:pt x="1535" y="605"/>
                    <a:pt x="1563" y="567"/>
                  </a:cubicBezTo>
                  <a:cubicBezTo>
                    <a:pt x="1572" y="558"/>
                    <a:pt x="1581" y="540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19"/>
                  </a:cubicBezTo>
                  <a:cubicBezTo>
                    <a:pt x="1419" y="405"/>
                    <a:pt x="1356" y="398"/>
                    <a:pt x="1294" y="398"/>
                  </a:cubicBezTo>
                  <a:cubicBezTo>
                    <a:pt x="1233" y="398"/>
                    <a:pt x="1172" y="405"/>
                    <a:pt x="1117" y="419"/>
                  </a:cubicBezTo>
                  <a:cubicBezTo>
                    <a:pt x="1210" y="381"/>
                    <a:pt x="1293" y="326"/>
                    <a:pt x="1358" y="251"/>
                  </a:cubicBezTo>
                  <a:cubicBezTo>
                    <a:pt x="1368" y="233"/>
                    <a:pt x="1368" y="214"/>
                    <a:pt x="1368" y="195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2"/>
                    <a:pt x="1247" y="93"/>
                  </a:cubicBezTo>
                  <a:cubicBezTo>
                    <a:pt x="1225" y="86"/>
                    <a:pt x="1202" y="82"/>
                    <a:pt x="1180" y="82"/>
                  </a:cubicBezTo>
                  <a:cubicBezTo>
                    <a:pt x="1117" y="82"/>
                    <a:pt x="1055" y="110"/>
                    <a:pt x="1014" y="158"/>
                  </a:cubicBezTo>
                  <a:cubicBezTo>
                    <a:pt x="1051" y="102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4" name="Google Shape;1024;p30"/>
            <p:cNvSpPr/>
            <p:nvPr/>
          </p:nvSpPr>
          <p:spPr>
            <a:xfrm>
              <a:off x="1358412" y="3056170"/>
              <a:ext cx="179231" cy="110254"/>
            </a:xfrm>
            <a:custGeom>
              <a:avLst/>
              <a:gdLst/>
              <a:ahLst/>
              <a:cxnLst/>
              <a:rect l="l" t="t" r="r" b="b"/>
              <a:pathLst>
                <a:path w="1637" h="1007" extrusionOk="0">
                  <a:moveTo>
                    <a:pt x="840" y="1"/>
                  </a:moveTo>
                  <a:cubicBezTo>
                    <a:pt x="696" y="1"/>
                    <a:pt x="584" y="176"/>
                    <a:pt x="679" y="317"/>
                  </a:cubicBezTo>
                  <a:cubicBezTo>
                    <a:pt x="604" y="243"/>
                    <a:pt x="511" y="187"/>
                    <a:pt x="409" y="159"/>
                  </a:cubicBezTo>
                  <a:cubicBezTo>
                    <a:pt x="387" y="152"/>
                    <a:pt x="365" y="148"/>
                    <a:pt x="342" y="148"/>
                  </a:cubicBezTo>
                  <a:cubicBezTo>
                    <a:pt x="279" y="148"/>
                    <a:pt x="215" y="176"/>
                    <a:pt x="167" y="224"/>
                  </a:cubicBezTo>
                  <a:cubicBezTo>
                    <a:pt x="134" y="283"/>
                    <a:pt x="168" y="341"/>
                    <a:pt x="250" y="366"/>
                  </a:cubicBezTo>
                  <a:lnTo>
                    <a:pt x="250" y="366"/>
                  </a:lnTo>
                  <a:cubicBezTo>
                    <a:pt x="235" y="363"/>
                    <a:pt x="221" y="362"/>
                    <a:pt x="207" y="362"/>
                  </a:cubicBezTo>
                  <a:cubicBezTo>
                    <a:pt x="140" y="362"/>
                    <a:pt x="78" y="390"/>
                    <a:pt x="37" y="438"/>
                  </a:cubicBezTo>
                  <a:cubicBezTo>
                    <a:pt x="0" y="503"/>
                    <a:pt x="47" y="568"/>
                    <a:pt x="139" y="587"/>
                  </a:cubicBezTo>
                  <a:cubicBezTo>
                    <a:pt x="200" y="601"/>
                    <a:pt x="260" y="608"/>
                    <a:pt x="321" y="608"/>
                  </a:cubicBezTo>
                  <a:cubicBezTo>
                    <a:pt x="381" y="608"/>
                    <a:pt x="442" y="601"/>
                    <a:pt x="502" y="587"/>
                  </a:cubicBezTo>
                  <a:lnTo>
                    <a:pt x="502" y="587"/>
                  </a:lnTo>
                  <a:cubicBezTo>
                    <a:pt x="409" y="624"/>
                    <a:pt x="325" y="680"/>
                    <a:pt x="260" y="754"/>
                  </a:cubicBezTo>
                  <a:cubicBezTo>
                    <a:pt x="223" y="819"/>
                    <a:pt x="270" y="884"/>
                    <a:pt x="363" y="903"/>
                  </a:cubicBezTo>
                  <a:cubicBezTo>
                    <a:pt x="387" y="910"/>
                    <a:pt x="411" y="914"/>
                    <a:pt x="435" y="914"/>
                  </a:cubicBezTo>
                  <a:cubicBezTo>
                    <a:pt x="502" y="914"/>
                    <a:pt x="563" y="886"/>
                    <a:pt x="604" y="838"/>
                  </a:cubicBezTo>
                  <a:lnTo>
                    <a:pt x="604" y="838"/>
                  </a:lnTo>
                  <a:cubicBezTo>
                    <a:pt x="567" y="903"/>
                    <a:pt x="614" y="968"/>
                    <a:pt x="716" y="987"/>
                  </a:cubicBezTo>
                  <a:cubicBezTo>
                    <a:pt x="744" y="1000"/>
                    <a:pt x="772" y="1006"/>
                    <a:pt x="799" y="1006"/>
                  </a:cubicBezTo>
                  <a:cubicBezTo>
                    <a:pt x="942" y="1006"/>
                    <a:pt x="1052" y="839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29"/>
                    <a:pt x="1228" y="847"/>
                  </a:cubicBezTo>
                  <a:cubicBezTo>
                    <a:pt x="1249" y="855"/>
                    <a:pt x="1272" y="858"/>
                    <a:pt x="1294" y="858"/>
                  </a:cubicBezTo>
                  <a:cubicBezTo>
                    <a:pt x="1357" y="858"/>
                    <a:pt x="1419" y="830"/>
                    <a:pt x="1460" y="782"/>
                  </a:cubicBezTo>
                  <a:cubicBezTo>
                    <a:pt x="1496" y="728"/>
                    <a:pt x="1453" y="665"/>
                    <a:pt x="1365" y="636"/>
                  </a:cubicBezTo>
                  <a:lnTo>
                    <a:pt x="1365" y="636"/>
                  </a:lnTo>
                  <a:cubicBezTo>
                    <a:pt x="1384" y="641"/>
                    <a:pt x="1404" y="644"/>
                    <a:pt x="1425" y="644"/>
                  </a:cubicBezTo>
                  <a:cubicBezTo>
                    <a:pt x="1488" y="644"/>
                    <a:pt x="1551" y="616"/>
                    <a:pt x="1599" y="568"/>
                  </a:cubicBezTo>
                  <a:cubicBezTo>
                    <a:pt x="1637" y="512"/>
                    <a:pt x="1590" y="447"/>
                    <a:pt x="1497" y="419"/>
                  </a:cubicBezTo>
                  <a:cubicBezTo>
                    <a:pt x="1437" y="410"/>
                    <a:pt x="1374" y="406"/>
                    <a:pt x="1311" y="406"/>
                  </a:cubicBezTo>
                  <a:cubicBezTo>
                    <a:pt x="1248" y="406"/>
                    <a:pt x="1186" y="410"/>
                    <a:pt x="1125" y="419"/>
                  </a:cubicBezTo>
                  <a:cubicBezTo>
                    <a:pt x="1228" y="392"/>
                    <a:pt x="1311" y="336"/>
                    <a:pt x="1376" y="252"/>
                  </a:cubicBezTo>
                  <a:cubicBezTo>
                    <a:pt x="1413" y="196"/>
                    <a:pt x="1367" y="131"/>
                    <a:pt x="1265" y="103"/>
                  </a:cubicBezTo>
                  <a:cubicBezTo>
                    <a:pt x="1243" y="96"/>
                    <a:pt x="1220" y="93"/>
                    <a:pt x="1198" y="93"/>
                  </a:cubicBezTo>
                  <a:cubicBezTo>
                    <a:pt x="1134" y="93"/>
                    <a:pt x="1071" y="120"/>
                    <a:pt x="1023" y="168"/>
                  </a:cubicBezTo>
                  <a:cubicBezTo>
                    <a:pt x="1060" y="113"/>
                    <a:pt x="1014" y="48"/>
                    <a:pt x="921" y="20"/>
                  </a:cubicBezTo>
                  <a:cubicBezTo>
                    <a:pt x="893" y="7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5" name="Google Shape;1025;p30"/>
            <p:cNvSpPr/>
            <p:nvPr/>
          </p:nvSpPr>
          <p:spPr>
            <a:xfrm>
              <a:off x="2576029" y="3720106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70" y="1190"/>
                    <a:pt x="1266" y="1190"/>
                  </a:cubicBezTo>
                  <a:cubicBezTo>
                    <a:pt x="1851" y="1190"/>
                    <a:pt x="2540" y="939"/>
                    <a:pt x="2540" y="372"/>
                  </a:cubicBezTo>
                  <a:lnTo>
                    <a:pt x="254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6" name="Google Shape;1026;p30"/>
            <p:cNvSpPr/>
            <p:nvPr/>
          </p:nvSpPr>
          <p:spPr>
            <a:xfrm>
              <a:off x="2576029" y="3634596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698" y="0"/>
                    <a:pt x="1" y="232"/>
                    <a:pt x="1" y="790"/>
                  </a:cubicBezTo>
                  <a:cubicBezTo>
                    <a:pt x="1" y="1348"/>
                    <a:pt x="670" y="1609"/>
                    <a:pt x="1256" y="1609"/>
                  </a:cubicBezTo>
                  <a:cubicBezTo>
                    <a:pt x="1851" y="1609"/>
                    <a:pt x="2540" y="1348"/>
                    <a:pt x="2540" y="790"/>
                  </a:cubicBezTo>
                  <a:cubicBezTo>
                    <a:pt x="2540" y="232"/>
                    <a:pt x="183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7" name="Google Shape;1027;p30"/>
            <p:cNvSpPr/>
            <p:nvPr/>
          </p:nvSpPr>
          <p:spPr>
            <a:xfrm>
              <a:off x="2591358" y="3640618"/>
              <a:ext cx="246456" cy="156896"/>
            </a:xfrm>
            <a:custGeom>
              <a:avLst/>
              <a:gdLst/>
              <a:ahLst/>
              <a:cxnLst/>
              <a:rect l="l" t="t" r="r" b="b"/>
              <a:pathLst>
                <a:path w="2251" h="1433" extrusionOk="0">
                  <a:moveTo>
                    <a:pt x="1116" y="1"/>
                  </a:moveTo>
                  <a:cubicBezTo>
                    <a:pt x="623" y="1"/>
                    <a:pt x="0" y="215"/>
                    <a:pt x="0" y="708"/>
                  </a:cubicBezTo>
                  <a:cubicBezTo>
                    <a:pt x="0" y="1200"/>
                    <a:pt x="596" y="1433"/>
                    <a:pt x="1126" y="1433"/>
                  </a:cubicBezTo>
                  <a:cubicBezTo>
                    <a:pt x="1646" y="1433"/>
                    <a:pt x="2251" y="1210"/>
                    <a:pt x="2251" y="71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8" name="Google Shape;1028;p30"/>
            <p:cNvSpPr/>
            <p:nvPr/>
          </p:nvSpPr>
          <p:spPr>
            <a:xfrm>
              <a:off x="2590372" y="3641713"/>
              <a:ext cx="247442" cy="84524"/>
            </a:xfrm>
            <a:custGeom>
              <a:avLst/>
              <a:gdLst/>
              <a:ahLst/>
              <a:cxnLst/>
              <a:rect l="l" t="t" r="r" b="b"/>
              <a:pathLst>
                <a:path w="2260" h="772" extrusionOk="0">
                  <a:moveTo>
                    <a:pt x="1125" y="0"/>
                  </a:moveTo>
                  <a:cubicBezTo>
                    <a:pt x="614" y="0"/>
                    <a:pt x="9" y="205"/>
                    <a:pt x="9" y="698"/>
                  </a:cubicBezTo>
                  <a:cubicBezTo>
                    <a:pt x="0" y="725"/>
                    <a:pt x="0" y="744"/>
                    <a:pt x="9" y="772"/>
                  </a:cubicBezTo>
                  <a:cubicBezTo>
                    <a:pt x="75" y="326"/>
                    <a:pt x="660" y="140"/>
                    <a:pt x="1125" y="140"/>
                  </a:cubicBezTo>
                  <a:cubicBezTo>
                    <a:pt x="1609" y="140"/>
                    <a:pt x="2195" y="335"/>
                    <a:pt x="2260" y="772"/>
                  </a:cubicBezTo>
                  <a:lnTo>
                    <a:pt x="2260" y="707"/>
                  </a:lnTo>
                  <a:cubicBezTo>
                    <a:pt x="2260" y="205"/>
                    <a:pt x="1627" y="0"/>
                    <a:pt x="1125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29" name="Google Shape;1029;p30"/>
            <p:cNvSpPr/>
            <p:nvPr/>
          </p:nvSpPr>
          <p:spPr>
            <a:xfrm>
              <a:off x="2629022" y="3676311"/>
              <a:ext cx="173209" cy="107188"/>
            </a:xfrm>
            <a:custGeom>
              <a:avLst/>
              <a:gdLst/>
              <a:ahLst/>
              <a:cxnLst/>
              <a:rect l="l" t="t" r="r" b="b"/>
              <a:pathLst>
                <a:path w="1582" h="979" extrusionOk="0">
                  <a:moveTo>
                    <a:pt x="1340" y="623"/>
                  </a:moveTo>
                  <a:lnTo>
                    <a:pt x="1340" y="623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7" y="633"/>
                    <a:pt x="1340" y="623"/>
                  </a:cubicBezTo>
                  <a:close/>
                  <a:moveTo>
                    <a:pt x="949" y="688"/>
                  </a:moveTo>
                  <a:lnTo>
                    <a:pt x="958" y="698"/>
                  </a:lnTo>
                  <a:lnTo>
                    <a:pt x="949" y="707"/>
                  </a:lnTo>
                  <a:cubicBezTo>
                    <a:pt x="949" y="698"/>
                    <a:pt x="949" y="698"/>
                    <a:pt x="949" y="688"/>
                  </a:cubicBezTo>
                  <a:close/>
                  <a:moveTo>
                    <a:pt x="835" y="0"/>
                  </a:moveTo>
                  <a:cubicBezTo>
                    <a:pt x="789" y="0"/>
                    <a:pt x="741" y="13"/>
                    <a:pt x="69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33" y="196"/>
                    <a:pt x="642" y="251"/>
                    <a:pt x="661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8" y="142"/>
                    <a:pt x="344" y="139"/>
                    <a:pt x="320" y="139"/>
                  </a:cubicBezTo>
                  <a:cubicBezTo>
                    <a:pt x="276" y="139"/>
                    <a:pt x="232" y="150"/>
                    <a:pt x="196" y="168"/>
                  </a:cubicBezTo>
                  <a:lnTo>
                    <a:pt x="140" y="121"/>
                  </a:lnTo>
                  <a:lnTo>
                    <a:pt x="140" y="251"/>
                  </a:lnTo>
                  <a:cubicBezTo>
                    <a:pt x="140" y="295"/>
                    <a:pt x="172" y="338"/>
                    <a:pt x="237" y="359"/>
                  </a:cubicBezTo>
                  <a:lnTo>
                    <a:pt x="237" y="359"/>
                  </a:lnTo>
                  <a:cubicBezTo>
                    <a:pt x="221" y="355"/>
                    <a:pt x="204" y="353"/>
                    <a:pt x="187" y="353"/>
                  </a:cubicBezTo>
                  <a:cubicBezTo>
                    <a:pt x="145" y="353"/>
                    <a:pt x="102" y="364"/>
                    <a:pt x="66" y="382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47" y="558"/>
                    <a:pt x="121" y="577"/>
                  </a:cubicBezTo>
                  <a:cubicBezTo>
                    <a:pt x="182" y="586"/>
                    <a:pt x="242" y="591"/>
                    <a:pt x="303" y="591"/>
                  </a:cubicBezTo>
                  <a:cubicBezTo>
                    <a:pt x="363" y="591"/>
                    <a:pt x="424" y="586"/>
                    <a:pt x="484" y="577"/>
                  </a:cubicBezTo>
                  <a:lnTo>
                    <a:pt x="484" y="577"/>
                  </a:lnTo>
                  <a:cubicBezTo>
                    <a:pt x="410" y="595"/>
                    <a:pt x="345" y="633"/>
                    <a:pt x="289" y="679"/>
                  </a:cubicBezTo>
                  <a:lnTo>
                    <a:pt x="224" y="65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84"/>
                  </a:cubicBezTo>
                  <a:cubicBezTo>
                    <a:pt x="369" y="892"/>
                    <a:pt x="394" y="896"/>
                    <a:pt x="419" y="896"/>
                  </a:cubicBezTo>
                  <a:cubicBezTo>
                    <a:pt x="480" y="896"/>
                    <a:pt x="540" y="871"/>
                    <a:pt x="586" y="819"/>
                  </a:cubicBezTo>
                  <a:lnTo>
                    <a:pt x="586" y="819"/>
                  </a:lnTo>
                  <a:cubicBezTo>
                    <a:pt x="549" y="884"/>
                    <a:pt x="596" y="949"/>
                    <a:pt x="689" y="967"/>
                  </a:cubicBezTo>
                  <a:cubicBezTo>
                    <a:pt x="711" y="975"/>
                    <a:pt x="733" y="978"/>
                    <a:pt x="756" y="978"/>
                  </a:cubicBezTo>
                  <a:cubicBezTo>
                    <a:pt x="819" y="978"/>
                    <a:pt x="882" y="950"/>
                    <a:pt x="930" y="902"/>
                  </a:cubicBezTo>
                  <a:cubicBezTo>
                    <a:pt x="949" y="884"/>
                    <a:pt x="958" y="856"/>
                    <a:pt x="958" y="819"/>
                  </a:cubicBezTo>
                  <a:lnTo>
                    <a:pt x="958" y="707"/>
                  </a:lnTo>
                  <a:cubicBezTo>
                    <a:pt x="1023" y="763"/>
                    <a:pt x="1107" y="809"/>
                    <a:pt x="1200" y="828"/>
                  </a:cubicBezTo>
                  <a:cubicBezTo>
                    <a:pt x="1222" y="835"/>
                    <a:pt x="1244" y="839"/>
                    <a:pt x="1267" y="839"/>
                  </a:cubicBezTo>
                  <a:cubicBezTo>
                    <a:pt x="1331" y="839"/>
                    <a:pt x="1394" y="811"/>
                    <a:pt x="1442" y="763"/>
                  </a:cubicBezTo>
                  <a:cubicBezTo>
                    <a:pt x="1451" y="754"/>
                    <a:pt x="1451" y="735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5"/>
                    <a:pt x="1563" y="558"/>
                  </a:cubicBezTo>
                  <a:cubicBezTo>
                    <a:pt x="1572" y="549"/>
                    <a:pt x="1581" y="540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16" y="428"/>
                    <a:pt x="1498" y="419"/>
                    <a:pt x="1479" y="409"/>
                  </a:cubicBezTo>
                  <a:cubicBezTo>
                    <a:pt x="1419" y="400"/>
                    <a:pt x="1356" y="395"/>
                    <a:pt x="1294" y="395"/>
                  </a:cubicBezTo>
                  <a:cubicBezTo>
                    <a:pt x="1233" y="395"/>
                    <a:pt x="1172" y="400"/>
                    <a:pt x="1116" y="409"/>
                  </a:cubicBezTo>
                  <a:cubicBezTo>
                    <a:pt x="1209" y="382"/>
                    <a:pt x="1293" y="326"/>
                    <a:pt x="1358" y="242"/>
                  </a:cubicBezTo>
                  <a:cubicBezTo>
                    <a:pt x="1367" y="233"/>
                    <a:pt x="1367" y="214"/>
                    <a:pt x="1367" y="196"/>
                  </a:cubicBezTo>
                  <a:lnTo>
                    <a:pt x="1367" y="75"/>
                  </a:lnTo>
                  <a:lnTo>
                    <a:pt x="1321" y="121"/>
                  </a:lnTo>
                  <a:cubicBezTo>
                    <a:pt x="1302" y="103"/>
                    <a:pt x="1274" y="93"/>
                    <a:pt x="1256" y="84"/>
                  </a:cubicBezTo>
                  <a:cubicBezTo>
                    <a:pt x="1234" y="80"/>
                    <a:pt x="1212" y="77"/>
                    <a:pt x="1191" y="77"/>
                  </a:cubicBezTo>
                  <a:cubicBezTo>
                    <a:pt x="1121" y="77"/>
                    <a:pt x="1057" y="102"/>
                    <a:pt x="1014" y="158"/>
                  </a:cubicBezTo>
                  <a:cubicBezTo>
                    <a:pt x="1051" y="93"/>
                    <a:pt x="1005" y="28"/>
                    <a:pt x="903" y="10"/>
                  </a:cubicBezTo>
                  <a:cubicBezTo>
                    <a:pt x="881" y="3"/>
                    <a:pt x="858" y="0"/>
                    <a:pt x="835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0" name="Google Shape;1030;p30"/>
            <p:cNvSpPr/>
            <p:nvPr/>
          </p:nvSpPr>
          <p:spPr>
            <a:xfrm>
              <a:off x="2626941" y="3661968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41" y="1"/>
                  </a:moveTo>
                  <a:cubicBezTo>
                    <a:pt x="697" y="1"/>
                    <a:pt x="585" y="174"/>
                    <a:pt x="680" y="308"/>
                  </a:cubicBezTo>
                  <a:cubicBezTo>
                    <a:pt x="605" y="234"/>
                    <a:pt x="512" y="178"/>
                    <a:pt x="410" y="159"/>
                  </a:cubicBezTo>
                  <a:cubicBezTo>
                    <a:pt x="388" y="152"/>
                    <a:pt x="366" y="148"/>
                    <a:pt x="343" y="148"/>
                  </a:cubicBezTo>
                  <a:cubicBezTo>
                    <a:pt x="280" y="148"/>
                    <a:pt x="219" y="176"/>
                    <a:pt x="178" y="224"/>
                  </a:cubicBezTo>
                  <a:cubicBezTo>
                    <a:pt x="141" y="279"/>
                    <a:pt x="185" y="342"/>
                    <a:pt x="273" y="371"/>
                  </a:cubicBezTo>
                  <a:lnTo>
                    <a:pt x="273" y="371"/>
                  </a:lnTo>
                  <a:cubicBezTo>
                    <a:pt x="253" y="365"/>
                    <a:pt x="233" y="362"/>
                    <a:pt x="213" y="362"/>
                  </a:cubicBezTo>
                  <a:cubicBezTo>
                    <a:pt x="149" y="362"/>
                    <a:pt x="86" y="390"/>
                    <a:pt x="38" y="438"/>
                  </a:cubicBezTo>
                  <a:cubicBezTo>
                    <a:pt x="1" y="494"/>
                    <a:pt x="47" y="559"/>
                    <a:pt x="150" y="587"/>
                  </a:cubicBezTo>
                  <a:cubicBezTo>
                    <a:pt x="205" y="596"/>
                    <a:pt x="266" y="601"/>
                    <a:pt x="326" y="601"/>
                  </a:cubicBezTo>
                  <a:cubicBezTo>
                    <a:pt x="387" y="601"/>
                    <a:pt x="447" y="596"/>
                    <a:pt x="503" y="587"/>
                  </a:cubicBezTo>
                  <a:lnTo>
                    <a:pt x="503" y="587"/>
                  </a:lnTo>
                  <a:cubicBezTo>
                    <a:pt x="410" y="615"/>
                    <a:pt x="326" y="671"/>
                    <a:pt x="261" y="754"/>
                  </a:cubicBezTo>
                  <a:cubicBezTo>
                    <a:pt x="224" y="810"/>
                    <a:pt x="271" y="875"/>
                    <a:pt x="373" y="903"/>
                  </a:cubicBezTo>
                  <a:cubicBezTo>
                    <a:pt x="395" y="910"/>
                    <a:pt x="417" y="914"/>
                    <a:pt x="440" y="914"/>
                  </a:cubicBezTo>
                  <a:cubicBezTo>
                    <a:pt x="503" y="914"/>
                    <a:pt x="567" y="886"/>
                    <a:pt x="615" y="838"/>
                  </a:cubicBezTo>
                  <a:lnTo>
                    <a:pt x="615" y="838"/>
                  </a:lnTo>
                  <a:cubicBezTo>
                    <a:pt x="577" y="894"/>
                    <a:pt x="624" y="959"/>
                    <a:pt x="717" y="987"/>
                  </a:cubicBezTo>
                  <a:cubicBezTo>
                    <a:pt x="739" y="994"/>
                    <a:pt x="761" y="998"/>
                    <a:pt x="784" y="998"/>
                  </a:cubicBezTo>
                  <a:cubicBezTo>
                    <a:pt x="847" y="998"/>
                    <a:pt x="911" y="970"/>
                    <a:pt x="959" y="922"/>
                  </a:cubicBezTo>
                  <a:cubicBezTo>
                    <a:pt x="996" y="847"/>
                    <a:pt x="996" y="764"/>
                    <a:pt x="959" y="699"/>
                  </a:cubicBezTo>
                  <a:lnTo>
                    <a:pt x="959" y="699"/>
                  </a:lnTo>
                  <a:cubicBezTo>
                    <a:pt x="1033" y="773"/>
                    <a:pt x="1126" y="819"/>
                    <a:pt x="1228" y="847"/>
                  </a:cubicBezTo>
                  <a:cubicBezTo>
                    <a:pt x="1250" y="855"/>
                    <a:pt x="1273" y="858"/>
                    <a:pt x="1295" y="858"/>
                  </a:cubicBezTo>
                  <a:cubicBezTo>
                    <a:pt x="1358" y="858"/>
                    <a:pt x="1420" y="830"/>
                    <a:pt x="1461" y="782"/>
                  </a:cubicBezTo>
                  <a:cubicBezTo>
                    <a:pt x="1494" y="724"/>
                    <a:pt x="1460" y="665"/>
                    <a:pt x="1385" y="640"/>
                  </a:cubicBezTo>
                  <a:lnTo>
                    <a:pt x="1385" y="640"/>
                  </a:lnTo>
                  <a:cubicBezTo>
                    <a:pt x="1398" y="643"/>
                    <a:pt x="1412" y="644"/>
                    <a:pt x="1425" y="644"/>
                  </a:cubicBezTo>
                  <a:cubicBezTo>
                    <a:pt x="1489" y="644"/>
                    <a:pt x="1552" y="616"/>
                    <a:pt x="1600" y="568"/>
                  </a:cubicBezTo>
                  <a:cubicBezTo>
                    <a:pt x="1638" y="503"/>
                    <a:pt x="1600" y="438"/>
                    <a:pt x="1498" y="420"/>
                  </a:cubicBezTo>
                  <a:cubicBezTo>
                    <a:pt x="1438" y="406"/>
                    <a:pt x="1375" y="399"/>
                    <a:pt x="1313" y="399"/>
                  </a:cubicBezTo>
                  <a:cubicBezTo>
                    <a:pt x="1252" y="399"/>
                    <a:pt x="1191" y="406"/>
                    <a:pt x="1135" y="420"/>
                  </a:cubicBezTo>
                  <a:cubicBezTo>
                    <a:pt x="1228" y="392"/>
                    <a:pt x="1312" y="327"/>
                    <a:pt x="1377" y="252"/>
                  </a:cubicBezTo>
                  <a:cubicBezTo>
                    <a:pt x="1414" y="187"/>
                    <a:pt x="1368" y="122"/>
                    <a:pt x="1275" y="103"/>
                  </a:cubicBezTo>
                  <a:cubicBezTo>
                    <a:pt x="1251" y="96"/>
                    <a:pt x="1226" y="93"/>
                    <a:pt x="1203" y="93"/>
                  </a:cubicBezTo>
                  <a:cubicBezTo>
                    <a:pt x="1136" y="93"/>
                    <a:pt x="1074" y="120"/>
                    <a:pt x="1033" y="168"/>
                  </a:cubicBezTo>
                  <a:cubicBezTo>
                    <a:pt x="1070" y="103"/>
                    <a:pt x="1024" y="38"/>
                    <a:pt x="922" y="20"/>
                  </a:cubicBezTo>
                  <a:cubicBezTo>
                    <a:pt x="894" y="7"/>
                    <a:pt x="867" y="1"/>
                    <a:pt x="84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1" name="Google Shape;1031;p30"/>
            <p:cNvSpPr/>
            <p:nvPr/>
          </p:nvSpPr>
          <p:spPr>
            <a:xfrm>
              <a:off x="2074136" y="3525546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61" y="1182"/>
                    <a:pt x="1256" y="1182"/>
                  </a:cubicBezTo>
                  <a:cubicBezTo>
                    <a:pt x="1851" y="1182"/>
                    <a:pt x="2539" y="931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2" name="Google Shape;1032;p30"/>
            <p:cNvSpPr/>
            <p:nvPr/>
          </p:nvSpPr>
          <p:spPr>
            <a:xfrm>
              <a:off x="2074136" y="3440036"/>
              <a:ext cx="278098" cy="175289"/>
            </a:xfrm>
            <a:custGeom>
              <a:avLst/>
              <a:gdLst/>
              <a:ahLst/>
              <a:cxnLst/>
              <a:rect l="l" t="t" r="r" b="b"/>
              <a:pathLst>
                <a:path w="2540" h="1601" extrusionOk="0">
                  <a:moveTo>
                    <a:pt x="1256" y="1"/>
                  </a:moveTo>
                  <a:cubicBezTo>
                    <a:pt x="698" y="1"/>
                    <a:pt x="0" y="233"/>
                    <a:pt x="0" y="791"/>
                  </a:cubicBezTo>
                  <a:cubicBezTo>
                    <a:pt x="0" y="1349"/>
                    <a:pt x="661" y="1600"/>
                    <a:pt x="1256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24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3" name="Google Shape;1033;p30"/>
            <p:cNvSpPr/>
            <p:nvPr/>
          </p:nvSpPr>
          <p:spPr>
            <a:xfrm>
              <a:off x="2089355" y="3446167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4" name="Google Shape;1034;p30"/>
            <p:cNvSpPr/>
            <p:nvPr/>
          </p:nvSpPr>
          <p:spPr>
            <a:xfrm>
              <a:off x="2088369" y="3446167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14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2"/>
                  </a:cubicBezTo>
                  <a:cubicBezTo>
                    <a:pt x="66" y="335"/>
                    <a:pt x="661" y="140"/>
                    <a:pt x="1126" y="140"/>
                  </a:cubicBezTo>
                  <a:cubicBezTo>
                    <a:pt x="1609" y="140"/>
                    <a:pt x="2195" y="335"/>
                    <a:pt x="2251" y="782"/>
                  </a:cubicBezTo>
                  <a:cubicBezTo>
                    <a:pt x="2251" y="754"/>
                    <a:pt x="2251" y="735"/>
                    <a:pt x="2251" y="707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5" name="Google Shape;1035;p30"/>
            <p:cNvSpPr/>
            <p:nvPr/>
          </p:nvSpPr>
          <p:spPr>
            <a:xfrm>
              <a:off x="2127019" y="3480765"/>
              <a:ext cx="173209" cy="107736"/>
            </a:xfrm>
            <a:custGeom>
              <a:avLst/>
              <a:gdLst/>
              <a:ahLst/>
              <a:cxnLst/>
              <a:rect l="l" t="t" r="r" b="b"/>
              <a:pathLst>
                <a:path w="1582" h="984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05" y="652"/>
                  </a:lnTo>
                  <a:cubicBezTo>
                    <a:pt x="1387" y="642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lnTo>
                    <a:pt x="940" y="689"/>
                  </a:lnTo>
                  <a:close/>
                  <a:moveTo>
                    <a:pt x="829" y="1"/>
                  </a:moveTo>
                  <a:cubicBezTo>
                    <a:pt x="781" y="1"/>
                    <a:pt x="736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3" y="252"/>
                    <a:pt x="661" y="298"/>
                  </a:cubicBezTo>
                  <a:cubicBezTo>
                    <a:pt x="587" y="224"/>
                    <a:pt x="494" y="168"/>
                    <a:pt x="392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13" y="577"/>
                  </a:cubicBezTo>
                  <a:cubicBezTo>
                    <a:pt x="173" y="587"/>
                    <a:pt x="236" y="591"/>
                    <a:pt x="297" y="591"/>
                  </a:cubicBezTo>
                  <a:cubicBezTo>
                    <a:pt x="359" y="591"/>
                    <a:pt x="419" y="587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0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6" y="894"/>
                  </a:cubicBezTo>
                  <a:cubicBezTo>
                    <a:pt x="358" y="898"/>
                    <a:pt x="380" y="900"/>
                    <a:pt x="401" y="900"/>
                  </a:cubicBezTo>
                  <a:cubicBezTo>
                    <a:pt x="471" y="900"/>
                    <a:pt x="535" y="876"/>
                    <a:pt x="578" y="819"/>
                  </a:cubicBezTo>
                  <a:lnTo>
                    <a:pt x="578" y="819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79" y="960"/>
                    <a:pt x="922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8" y="819"/>
                    <a:pt x="1201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0" y="849"/>
                    <a:pt x="1392" y="821"/>
                    <a:pt x="1433" y="773"/>
                  </a:cubicBezTo>
                  <a:cubicBezTo>
                    <a:pt x="1442" y="763"/>
                    <a:pt x="1452" y="745"/>
                    <a:pt x="1452" y="735"/>
                  </a:cubicBezTo>
                  <a:lnTo>
                    <a:pt x="1452" y="633"/>
                  </a:lnTo>
                  <a:cubicBezTo>
                    <a:pt x="1498" y="624"/>
                    <a:pt x="1535" y="596"/>
                    <a:pt x="1563" y="568"/>
                  </a:cubicBezTo>
                  <a:cubicBezTo>
                    <a:pt x="1573" y="549"/>
                    <a:pt x="1573" y="540"/>
                    <a:pt x="1582" y="531"/>
                  </a:cubicBezTo>
                  <a:lnTo>
                    <a:pt x="1582" y="401"/>
                  </a:lnTo>
                  <a:lnTo>
                    <a:pt x="1535" y="438"/>
                  </a:lnTo>
                  <a:cubicBezTo>
                    <a:pt x="1517" y="429"/>
                    <a:pt x="1498" y="419"/>
                    <a:pt x="1480" y="410"/>
                  </a:cubicBezTo>
                  <a:cubicBezTo>
                    <a:pt x="1419" y="401"/>
                    <a:pt x="1356" y="396"/>
                    <a:pt x="1294" y="396"/>
                  </a:cubicBezTo>
                  <a:cubicBezTo>
                    <a:pt x="1231" y="396"/>
                    <a:pt x="1168" y="401"/>
                    <a:pt x="1108" y="410"/>
                  </a:cubicBezTo>
                  <a:cubicBezTo>
                    <a:pt x="1210" y="382"/>
                    <a:pt x="1294" y="326"/>
                    <a:pt x="1359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5" y="87"/>
                    <a:pt x="1203" y="83"/>
                    <a:pt x="1180" y="83"/>
                  </a:cubicBezTo>
                  <a:cubicBezTo>
                    <a:pt x="1117" y="83"/>
                    <a:pt x="1053" y="111"/>
                    <a:pt x="1005" y="159"/>
                  </a:cubicBezTo>
                  <a:cubicBezTo>
                    <a:pt x="1042" y="94"/>
                    <a:pt x="996" y="29"/>
                    <a:pt x="903" y="10"/>
                  </a:cubicBezTo>
                  <a:cubicBezTo>
                    <a:pt x="878" y="4"/>
                    <a:pt x="853" y="1"/>
                    <a:pt x="829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6" name="Google Shape;1036;p30"/>
            <p:cNvSpPr/>
            <p:nvPr/>
          </p:nvSpPr>
          <p:spPr>
            <a:xfrm>
              <a:off x="2125048" y="3466532"/>
              <a:ext cx="179341" cy="110144"/>
            </a:xfrm>
            <a:custGeom>
              <a:avLst/>
              <a:gdLst/>
              <a:ahLst/>
              <a:cxnLst/>
              <a:rect l="l" t="t" r="r" b="b"/>
              <a:pathLst>
                <a:path w="1638" h="1006" extrusionOk="0">
                  <a:moveTo>
                    <a:pt x="840" y="0"/>
                  </a:moveTo>
                  <a:cubicBezTo>
                    <a:pt x="697" y="0"/>
                    <a:pt x="585" y="175"/>
                    <a:pt x="679" y="317"/>
                  </a:cubicBezTo>
                  <a:cubicBezTo>
                    <a:pt x="605" y="242"/>
                    <a:pt x="512" y="187"/>
                    <a:pt x="410" y="159"/>
                  </a:cubicBezTo>
                  <a:cubicBezTo>
                    <a:pt x="388" y="151"/>
                    <a:pt x="365" y="148"/>
                    <a:pt x="343" y="148"/>
                  </a:cubicBezTo>
                  <a:cubicBezTo>
                    <a:pt x="279" y="148"/>
                    <a:pt x="216" y="176"/>
                    <a:pt x="168" y="224"/>
                  </a:cubicBezTo>
                  <a:cubicBezTo>
                    <a:pt x="134" y="282"/>
                    <a:pt x="169" y="341"/>
                    <a:pt x="250" y="366"/>
                  </a:cubicBezTo>
                  <a:lnTo>
                    <a:pt x="250" y="366"/>
                  </a:lnTo>
                  <a:cubicBezTo>
                    <a:pt x="236" y="363"/>
                    <a:pt x="221" y="362"/>
                    <a:pt x="207" y="362"/>
                  </a:cubicBezTo>
                  <a:cubicBezTo>
                    <a:pt x="140" y="362"/>
                    <a:pt x="79" y="390"/>
                    <a:pt x="38" y="438"/>
                  </a:cubicBezTo>
                  <a:cubicBezTo>
                    <a:pt x="0" y="503"/>
                    <a:pt x="47" y="568"/>
                    <a:pt x="140" y="586"/>
                  </a:cubicBezTo>
                  <a:cubicBezTo>
                    <a:pt x="200" y="600"/>
                    <a:pt x="261" y="607"/>
                    <a:pt x="321" y="607"/>
                  </a:cubicBezTo>
                  <a:cubicBezTo>
                    <a:pt x="382" y="607"/>
                    <a:pt x="442" y="600"/>
                    <a:pt x="503" y="586"/>
                  </a:cubicBezTo>
                  <a:lnTo>
                    <a:pt x="503" y="586"/>
                  </a:lnTo>
                  <a:cubicBezTo>
                    <a:pt x="410" y="624"/>
                    <a:pt x="326" y="679"/>
                    <a:pt x="261" y="754"/>
                  </a:cubicBezTo>
                  <a:cubicBezTo>
                    <a:pt x="224" y="810"/>
                    <a:pt x="270" y="884"/>
                    <a:pt x="363" y="903"/>
                  </a:cubicBezTo>
                  <a:cubicBezTo>
                    <a:pt x="387" y="910"/>
                    <a:pt x="412" y="913"/>
                    <a:pt x="435" y="913"/>
                  </a:cubicBezTo>
                  <a:cubicBezTo>
                    <a:pt x="502" y="913"/>
                    <a:pt x="564" y="886"/>
                    <a:pt x="605" y="838"/>
                  </a:cubicBezTo>
                  <a:lnTo>
                    <a:pt x="605" y="838"/>
                  </a:lnTo>
                  <a:cubicBezTo>
                    <a:pt x="568" y="893"/>
                    <a:pt x="614" y="968"/>
                    <a:pt x="716" y="986"/>
                  </a:cubicBezTo>
                  <a:cubicBezTo>
                    <a:pt x="745" y="1000"/>
                    <a:pt x="773" y="1006"/>
                    <a:pt x="799" y="1006"/>
                  </a:cubicBezTo>
                  <a:cubicBezTo>
                    <a:pt x="940" y="1006"/>
                    <a:pt x="1044" y="839"/>
                    <a:pt x="958" y="698"/>
                  </a:cubicBezTo>
                  <a:lnTo>
                    <a:pt x="958" y="698"/>
                  </a:lnTo>
                  <a:cubicBezTo>
                    <a:pt x="1033" y="772"/>
                    <a:pt x="1126" y="828"/>
                    <a:pt x="1228" y="847"/>
                  </a:cubicBezTo>
                  <a:cubicBezTo>
                    <a:pt x="1250" y="854"/>
                    <a:pt x="1272" y="858"/>
                    <a:pt x="1295" y="858"/>
                  </a:cubicBezTo>
                  <a:cubicBezTo>
                    <a:pt x="1358" y="858"/>
                    <a:pt x="1419" y="830"/>
                    <a:pt x="1460" y="782"/>
                  </a:cubicBezTo>
                  <a:cubicBezTo>
                    <a:pt x="1497" y="727"/>
                    <a:pt x="1453" y="664"/>
                    <a:pt x="1365" y="635"/>
                  </a:cubicBezTo>
                  <a:lnTo>
                    <a:pt x="1365" y="635"/>
                  </a:lnTo>
                  <a:cubicBezTo>
                    <a:pt x="1385" y="641"/>
                    <a:pt x="1405" y="644"/>
                    <a:pt x="1425" y="644"/>
                  </a:cubicBezTo>
                  <a:cubicBezTo>
                    <a:pt x="1488" y="644"/>
                    <a:pt x="1552" y="616"/>
                    <a:pt x="1600" y="568"/>
                  </a:cubicBezTo>
                  <a:cubicBezTo>
                    <a:pt x="1637" y="512"/>
                    <a:pt x="1591" y="447"/>
                    <a:pt x="1498" y="419"/>
                  </a:cubicBezTo>
                  <a:cubicBezTo>
                    <a:pt x="1437" y="410"/>
                    <a:pt x="1374" y="405"/>
                    <a:pt x="1312" y="405"/>
                  </a:cubicBezTo>
                  <a:cubicBezTo>
                    <a:pt x="1249" y="405"/>
                    <a:pt x="1186" y="410"/>
                    <a:pt x="1126" y="419"/>
                  </a:cubicBezTo>
                  <a:cubicBezTo>
                    <a:pt x="1228" y="391"/>
                    <a:pt x="1312" y="335"/>
                    <a:pt x="1377" y="252"/>
                  </a:cubicBezTo>
                  <a:cubicBezTo>
                    <a:pt x="1414" y="196"/>
                    <a:pt x="1367" y="131"/>
                    <a:pt x="1265" y="103"/>
                  </a:cubicBezTo>
                  <a:cubicBezTo>
                    <a:pt x="1243" y="96"/>
                    <a:pt x="1221" y="92"/>
                    <a:pt x="1198" y="92"/>
                  </a:cubicBezTo>
                  <a:cubicBezTo>
                    <a:pt x="1135" y="92"/>
                    <a:pt x="1071" y="120"/>
                    <a:pt x="1023" y="168"/>
                  </a:cubicBezTo>
                  <a:cubicBezTo>
                    <a:pt x="1060" y="112"/>
                    <a:pt x="1014" y="47"/>
                    <a:pt x="921" y="19"/>
                  </a:cubicBezTo>
                  <a:cubicBezTo>
                    <a:pt x="894" y="6"/>
                    <a:pt x="866" y="0"/>
                    <a:pt x="840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7" name="Google Shape;1037;p30"/>
            <p:cNvSpPr/>
            <p:nvPr/>
          </p:nvSpPr>
          <p:spPr>
            <a:xfrm>
              <a:off x="2308331" y="3597918"/>
              <a:ext cx="277989" cy="130400"/>
            </a:xfrm>
            <a:custGeom>
              <a:avLst/>
              <a:gdLst/>
              <a:ahLst/>
              <a:cxnLst/>
              <a:rect l="l" t="t" r="r" b="b"/>
              <a:pathLst>
                <a:path w="2539" h="1191" extrusionOk="0">
                  <a:moveTo>
                    <a:pt x="0" y="0"/>
                  </a:moveTo>
                  <a:lnTo>
                    <a:pt x="0" y="372"/>
                  </a:lnTo>
                  <a:cubicBezTo>
                    <a:pt x="0" y="930"/>
                    <a:pt x="670" y="1191"/>
                    <a:pt x="1265" y="1191"/>
                  </a:cubicBezTo>
                  <a:cubicBezTo>
                    <a:pt x="1851" y="1191"/>
                    <a:pt x="2539" y="939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8" name="Google Shape;1038;p30"/>
            <p:cNvSpPr/>
            <p:nvPr/>
          </p:nvSpPr>
          <p:spPr>
            <a:xfrm>
              <a:off x="2308331" y="3512407"/>
              <a:ext cx="277989" cy="176165"/>
            </a:xfrm>
            <a:custGeom>
              <a:avLst/>
              <a:gdLst/>
              <a:ahLst/>
              <a:cxnLst/>
              <a:rect l="l" t="t" r="r" b="b"/>
              <a:pathLst>
                <a:path w="2539" h="1609" extrusionOk="0">
                  <a:moveTo>
                    <a:pt x="1256" y="0"/>
                  </a:moveTo>
                  <a:cubicBezTo>
                    <a:pt x="698" y="0"/>
                    <a:pt x="0" y="233"/>
                    <a:pt x="0" y="791"/>
                  </a:cubicBezTo>
                  <a:cubicBezTo>
                    <a:pt x="0" y="1348"/>
                    <a:pt x="660" y="1609"/>
                    <a:pt x="1256" y="1609"/>
                  </a:cubicBezTo>
                  <a:cubicBezTo>
                    <a:pt x="1851" y="1609"/>
                    <a:pt x="2539" y="134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39" name="Google Shape;1039;p30"/>
            <p:cNvSpPr/>
            <p:nvPr/>
          </p:nvSpPr>
          <p:spPr>
            <a:xfrm>
              <a:off x="2323550" y="3519524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81"/>
                    <a:pt x="587" y="1423"/>
                    <a:pt x="1117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0" name="Google Shape;1040;p30"/>
            <p:cNvSpPr/>
            <p:nvPr/>
          </p:nvSpPr>
          <p:spPr>
            <a:xfrm>
              <a:off x="2322564" y="3519524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0"/>
                  </a:moveTo>
                  <a:cubicBezTo>
                    <a:pt x="605" y="0"/>
                    <a:pt x="0" y="205"/>
                    <a:pt x="0" y="698"/>
                  </a:cubicBezTo>
                  <a:cubicBezTo>
                    <a:pt x="0" y="716"/>
                    <a:pt x="0" y="744"/>
                    <a:pt x="0" y="772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0" y="140"/>
                    <a:pt x="2195" y="335"/>
                    <a:pt x="2251" y="781"/>
                  </a:cubicBezTo>
                  <a:cubicBezTo>
                    <a:pt x="2251" y="753"/>
                    <a:pt x="2251" y="726"/>
                    <a:pt x="2251" y="707"/>
                  </a:cubicBezTo>
                  <a:cubicBezTo>
                    <a:pt x="2251" y="214"/>
                    <a:pt x="1628" y="0"/>
                    <a:pt x="1116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1" name="Google Shape;1041;p30"/>
            <p:cNvSpPr/>
            <p:nvPr/>
          </p:nvSpPr>
          <p:spPr>
            <a:xfrm>
              <a:off x="2361214" y="3554122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0" y="623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1"/>
                  </a:lnTo>
                  <a:cubicBezTo>
                    <a:pt x="1386" y="642"/>
                    <a:pt x="1368" y="633"/>
                    <a:pt x="1340" y="623"/>
                  </a:cubicBezTo>
                  <a:close/>
                  <a:moveTo>
                    <a:pt x="949" y="689"/>
                  </a:moveTo>
                  <a:lnTo>
                    <a:pt x="959" y="698"/>
                  </a:lnTo>
                  <a:lnTo>
                    <a:pt x="949" y="707"/>
                  </a:lnTo>
                  <a:cubicBezTo>
                    <a:pt x="940" y="698"/>
                    <a:pt x="940" y="698"/>
                    <a:pt x="949" y="689"/>
                  </a:cubicBezTo>
                  <a:close/>
                  <a:moveTo>
                    <a:pt x="833" y="0"/>
                  </a:moveTo>
                  <a:cubicBezTo>
                    <a:pt x="785" y="0"/>
                    <a:pt x="735" y="13"/>
                    <a:pt x="698" y="38"/>
                  </a:cubicBezTo>
                  <a:lnTo>
                    <a:pt x="633" y="56"/>
                  </a:lnTo>
                  <a:lnTo>
                    <a:pt x="633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7" y="224"/>
                    <a:pt x="494" y="177"/>
                    <a:pt x="391" y="149"/>
                  </a:cubicBezTo>
                  <a:cubicBezTo>
                    <a:pt x="370" y="143"/>
                    <a:pt x="347" y="140"/>
                    <a:pt x="324" y="140"/>
                  </a:cubicBezTo>
                  <a:cubicBezTo>
                    <a:pt x="279" y="140"/>
                    <a:pt x="233" y="152"/>
                    <a:pt x="196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296"/>
                    <a:pt x="175" y="341"/>
                    <a:pt x="244" y="361"/>
                  </a:cubicBezTo>
                  <a:lnTo>
                    <a:pt x="244" y="361"/>
                  </a:lnTo>
                  <a:cubicBezTo>
                    <a:pt x="224" y="356"/>
                    <a:pt x="203" y="353"/>
                    <a:pt x="183" y="353"/>
                  </a:cubicBezTo>
                  <a:cubicBezTo>
                    <a:pt x="142" y="353"/>
                    <a:pt x="102" y="364"/>
                    <a:pt x="66" y="382"/>
                  </a:cubicBezTo>
                  <a:lnTo>
                    <a:pt x="1" y="344"/>
                  </a:lnTo>
                  <a:lnTo>
                    <a:pt x="1" y="465"/>
                  </a:lnTo>
                  <a:cubicBezTo>
                    <a:pt x="1" y="512"/>
                    <a:pt x="47" y="558"/>
                    <a:pt x="122" y="577"/>
                  </a:cubicBezTo>
                  <a:cubicBezTo>
                    <a:pt x="177" y="591"/>
                    <a:pt x="238" y="598"/>
                    <a:pt x="298" y="598"/>
                  </a:cubicBezTo>
                  <a:cubicBezTo>
                    <a:pt x="359" y="598"/>
                    <a:pt x="419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5" y="642"/>
                    <a:pt x="289" y="689"/>
                  </a:cubicBezTo>
                  <a:lnTo>
                    <a:pt x="224" y="661"/>
                  </a:lnTo>
                  <a:lnTo>
                    <a:pt x="224" y="772"/>
                  </a:lnTo>
                  <a:cubicBezTo>
                    <a:pt x="224" y="819"/>
                    <a:pt x="270" y="865"/>
                    <a:pt x="345" y="893"/>
                  </a:cubicBezTo>
                  <a:cubicBezTo>
                    <a:pt x="367" y="900"/>
                    <a:pt x="389" y="904"/>
                    <a:pt x="412" y="904"/>
                  </a:cubicBezTo>
                  <a:cubicBezTo>
                    <a:pt x="475" y="904"/>
                    <a:pt x="536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7" y="949"/>
                    <a:pt x="689" y="977"/>
                  </a:cubicBezTo>
                  <a:cubicBezTo>
                    <a:pt x="711" y="984"/>
                    <a:pt x="733" y="988"/>
                    <a:pt x="756" y="988"/>
                  </a:cubicBezTo>
                  <a:cubicBezTo>
                    <a:pt x="819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59" y="828"/>
                  </a:cubicBezTo>
                  <a:lnTo>
                    <a:pt x="959" y="707"/>
                  </a:lnTo>
                  <a:cubicBezTo>
                    <a:pt x="1024" y="772"/>
                    <a:pt x="1107" y="819"/>
                    <a:pt x="1200" y="837"/>
                  </a:cubicBezTo>
                  <a:cubicBezTo>
                    <a:pt x="1222" y="845"/>
                    <a:pt x="1245" y="848"/>
                    <a:pt x="1267" y="848"/>
                  </a:cubicBezTo>
                  <a:cubicBezTo>
                    <a:pt x="1330" y="848"/>
                    <a:pt x="1392" y="820"/>
                    <a:pt x="1433" y="772"/>
                  </a:cubicBezTo>
                  <a:cubicBezTo>
                    <a:pt x="1442" y="763"/>
                    <a:pt x="1451" y="744"/>
                    <a:pt x="1451" y="726"/>
                  </a:cubicBezTo>
                  <a:lnTo>
                    <a:pt x="1451" y="633"/>
                  </a:lnTo>
                  <a:cubicBezTo>
                    <a:pt x="1498" y="623"/>
                    <a:pt x="1535" y="596"/>
                    <a:pt x="1563" y="558"/>
                  </a:cubicBezTo>
                  <a:cubicBezTo>
                    <a:pt x="1572" y="549"/>
                    <a:pt x="1572" y="540"/>
                    <a:pt x="1582" y="521"/>
                  </a:cubicBezTo>
                  <a:lnTo>
                    <a:pt x="1582" y="391"/>
                  </a:lnTo>
                  <a:lnTo>
                    <a:pt x="1544" y="437"/>
                  </a:lnTo>
                  <a:cubicBezTo>
                    <a:pt x="1517" y="428"/>
                    <a:pt x="1498" y="419"/>
                    <a:pt x="1479" y="410"/>
                  </a:cubicBezTo>
                  <a:cubicBezTo>
                    <a:pt x="1419" y="400"/>
                    <a:pt x="1356" y="396"/>
                    <a:pt x="1293" y="396"/>
                  </a:cubicBezTo>
                  <a:cubicBezTo>
                    <a:pt x="1231" y="396"/>
                    <a:pt x="1168" y="400"/>
                    <a:pt x="1107" y="410"/>
                  </a:cubicBezTo>
                  <a:cubicBezTo>
                    <a:pt x="1210" y="382"/>
                    <a:pt x="1293" y="326"/>
                    <a:pt x="1358" y="242"/>
                  </a:cubicBezTo>
                  <a:cubicBezTo>
                    <a:pt x="1368" y="233"/>
                    <a:pt x="1368" y="214"/>
                    <a:pt x="1368" y="196"/>
                  </a:cubicBezTo>
                  <a:lnTo>
                    <a:pt x="1368" y="84"/>
                  </a:lnTo>
                  <a:lnTo>
                    <a:pt x="1321" y="121"/>
                  </a:lnTo>
                  <a:cubicBezTo>
                    <a:pt x="1303" y="112"/>
                    <a:pt x="1275" y="103"/>
                    <a:pt x="1247" y="93"/>
                  </a:cubicBezTo>
                  <a:cubicBezTo>
                    <a:pt x="1225" y="86"/>
                    <a:pt x="1203" y="83"/>
                    <a:pt x="1180" y="83"/>
                  </a:cubicBezTo>
                  <a:cubicBezTo>
                    <a:pt x="1117" y="83"/>
                    <a:pt x="1056" y="110"/>
                    <a:pt x="1014" y="158"/>
                  </a:cubicBezTo>
                  <a:cubicBezTo>
                    <a:pt x="1052" y="103"/>
                    <a:pt x="996" y="28"/>
                    <a:pt x="903" y="10"/>
                  </a:cubicBezTo>
                  <a:cubicBezTo>
                    <a:pt x="881" y="3"/>
                    <a:pt x="857" y="0"/>
                    <a:pt x="833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2" name="Google Shape;1042;p30"/>
            <p:cNvSpPr/>
            <p:nvPr/>
          </p:nvSpPr>
          <p:spPr>
            <a:xfrm>
              <a:off x="2359243" y="3540655"/>
              <a:ext cx="179231" cy="109925"/>
            </a:xfrm>
            <a:custGeom>
              <a:avLst/>
              <a:gdLst/>
              <a:ahLst/>
              <a:cxnLst/>
              <a:rect l="l" t="t" r="r" b="b"/>
              <a:pathLst>
                <a:path w="1637" h="1004" extrusionOk="0">
                  <a:moveTo>
                    <a:pt x="854" y="1"/>
                  </a:moveTo>
                  <a:cubicBezTo>
                    <a:pt x="790" y="1"/>
                    <a:pt x="727" y="29"/>
                    <a:pt x="679" y="77"/>
                  </a:cubicBezTo>
                  <a:cubicBezTo>
                    <a:pt x="642" y="151"/>
                    <a:pt x="642" y="235"/>
                    <a:pt x="679" y="309"/>
                  </a:cubicBezTo>
                  <a:cubicBezTo>
                    <a:pt x="614" y="235"/>
                    <a:pt x="512" y="179"/>
                    <a:pt x="409" y="161"/>
                  </a:cubicBezTo>
                  <a:cubicBezTo>
                    <a:pt x="387" y="153"/>
                    <a:pt x="365" y="150"/>
                    <a:pt x="343" y="150"/>
                  </a:cubicBezTo>
                  <a:cubicBezTo>
                    <a:pt x="280" y="150"/>
                    <a:pt x="218" y="178"/>
                    <a:pt x="177" y="226"/>
                  </a:cubicBezTo>
                  <a:cubicBezTo>
                    <a:pt x="141" y="280"/>
                    <a:pt x="184" y="343"/>
                    <a:pt x="272" y="372"/>
                  </a:cubicBezTo>
                  <a:lnTo>
                    <a:pt x="272" y="372"/>
                  </a:lnTo>
                  <a:cubicBezTo>
                    <a:pt x="253" y="366"/>
                    <a:pt x="232" y="364"/>
                    <a:pt x="212" y="364"/>
                  </a:cubicBezTo>
                  <a:cubicBezTo>
                    <a:pt x="149" y="364"/>
                    <a:pt x="85" y="391"/>
                    <a:pt x="37" y="440"/>
                  </a:cubicBezTo>
                  <a:cubicBezTo>
                    <a:pt x="0" y="495"/>
                    <a:pt x="47" y="560"/>
                    <a:pt x="149" y="588"/>
                  </a:cubicBezTo>
                  <a:cubicBezTo>
                    <a:pt x="205" y="598"/>
                    <a:pt x="265" y="602"/>
                    <a:pt x="327" y="602"/>
                  </a:cubicBezTo>
                  <a:cubicBezTo>
                    <a:pt x="388" y="602"/>
                    <a:pt x="451" y="598"/>
                    <a:pt x="512" y="588"/>
                  </a:cubicBezTo>
                  <a:lnTo>
                    <a:pt x="512" y="588"/>
                  </a:lnTo>
                  <a:cubicBezTo>
                    <a:pt x="409" y="616"/>
                    <a:pt x="326" y="672"/>
                    <a:pt x="270" y="756"/>
                  </a:cubicBezTo>
                  <a:cubicBezTo>
                    <a:pt x="233" y="812"/>
                    <a:pt x="279" y="877"/>
                    <a:pt x="372" y="905"/>
                  </a:cubicBezTo>
                  <a:cubicBezTo>
                    <a:pt x="392" y="909"/>
                    <a:pt x="413" y="911"/>
                    <a:pt x="434" y="911"/>
                  </a:cubicBezTo>
                  <a:cubicBezTo>
                    <a:pt x="499" y="911"/>
                    <a:pt x="565" y="889"/>
                    <a:pt x="614" y="839"/>
                  </a:cubicBezTo>
                  <a:lnTo>
                    <a:pt x="614" y="839"/>
                  </a:lnTo>
                  <a:cubicBezTo>
                    <a:pt x="577" y="895"/>
                    <a:pt x="623" y="960"/>
                    <a:pt x="716" y="988"/>
                  </a:cubicBezTo>
                  <a:cubicBezTo>
                    <a:pt x="742" y="999"/>
                    <a:pt x="768" y="1004"/>
                    <a:pt x="792" y="1004"/>
                  </a:cubicBezTo>
                  <a:cubicBezTo>
                    <a:pt x="938" y="1004"/>
                    <a:pt x="1053" y="834"/>
                    <a:pt x="958" y="691"/>
                  </a:cubicBezTo>
                  <a:lnTo>
                    <a:pt x="958" y="691"/>
                  </a:lnTo>
                  <a:cubicBezTo>
                    <a:pt x="1032" y="765"/>
                    <a:pt x="1125" y="821"/>
                    <a:pt x="1228" y="849"/>
                  </a:cubicBezTo>
                  <a:cubicBezTo>
                    <a:pt x="1248" y="853"/>
                    <a:pt x="1269" y="856"/>
                    <a:pt x="1290" y="856"/>
                  </a:cubicBezTo>
                  <a:cubicBezTo>
                    <a:pt x="1355" y="856"/>
                    <a:pt x="1420" y="833"/>
                    <a:pt x="1469" y="784"/>
                  </a:cubicBezTo>
                  <a:cubicBezTo>
                    <a:pt x="1503" y="725"/>
                    <a:pt x="1469" y="666"/>
                    <a:pt x="1387" y="642"/>
                  </a:cubicBezTo>
                  <a:lnTo>
                    <a:pt x="1387" y="642"/>
                  </a:lnTo>
                  <a:cubicBezTo>
                    <a:pt x="1401" y="644"/>
                    <a:pt x="1416" y="646"/>
                    <a:pt x="1430" y="646"/>
                  </a:cubicBezTo>
                  <a:cubicBezTo>
                    <a:pt x="1497" y="646"/>
                    <a:pt x="1558" y="618"/>
                    <a:pt x="1600" y="570"/>
                  </a:cubicBezTo>
                  <a:cubicBezTo>
                    <a:pt x="1637" y="505"/>
                    <a:pt x="1590" y="430"/>
                    <a:pt x="1497" y="412"/>
                  </a:cubicBezTo>
                  <a:cubicBezTo>
                    <a:pt x="1437" y="398"/>
                    <a:pt x="1374" y="391"/>
                    <a:pt x="1311" y="391"/>
                  </a:cubicBezTo>
                  <a:cubicBezTo>
                    <a:pt x="1249" y="391"/>
                    <a:pt x="1186" y="398"/>
                    <a:pt x="1125" y="412"/>
                  </a:cubicBezTo>
                  <a:cubicBezTo>
                    <a:pt x="1228" y="384"/>
                    <a:pt x="1311" y="319"/>
                    <a:pt x="1376" y="244"/>
                  </a:cubicBezTo>
                  <a:cubicBezTo>
                    <a:pt x="1414" y="188"/>
                    <a:pt x="1367" y="114"/>
                    <a:pt x="1265" y="95"/>
                  </a:cubicBezTo>
                  <a:cubicBezTo>
                    <a:pt x="1243" y="88"/>
                    <a:pt x="1221" y="85"/>
                    <a:pt x="1198" y="85"/>
                  </a:cubicBezTo>
                  <a:cubicBezTo>
                    <a:pt x="1135" y="85"/>
                    <a:pt x="1074" y="112"/>
                    <a:pt x="1032" y="161"/>
                  </a:cubicBezTo>
                  <a:cubicBezTo>
                    <a:pt x="1070" y="105"/>
                    <a:pt x="1014" y="40"/>
                    <a:pt x="921" y="12"/>
                  </a:cubicBezTo>
                  <a:cubicBezTo>
                    <a:pt x="899" y="4"/>
                    <a:pt x="876" y="1"/>
                    <a:pt x="854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3" name="Google Shape;1043;p30"/>
            <p:cNvSpPr/>
            <p:nvPr/>
          </p:nvSpPr>
          <p:spPr>
            <a:xfrm>
              <a:off x="2496650" y="3554122"/>
              <a:ext cx="278098" cy="129414"/>
            </a:xfrm>
            <a:custGeom>
              <a:avLst/>
              <a:gdLst/>
              <a:ahLst/>
              <a:cxnLst/>
              <a:rect l="l" t="t" r="r" b="b"/>
              <a:pathLst>
                <a:path w="2540" h="1182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4" name="Google Shape;1044;p30"/>
            <p:cNvSpPr/>
            <p:nvPr/>
          </p:nvSpPr>
          <p:spPr>
            <a:xfrm>
              <a:off x="2495665" y="3467517"/>
              <a:ext cx="277989" cy="176275"/>
            </a:xfrm>
            <a:custGeom>
              <a:avLst/>
              <a:gdLst/>
              <a:ahLst/>
              <a:cxnLst/>
              <a:rect l="l" t="t" r="r" b="b"/>
              <a:pathLst>
                <a:path w="2539" h="1610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10"/>
                    <a:pt x="1265" y="1610"/>
                  </a:cubicBezTo>
                  <a:cubicBezTo>
                    <a:pt x="1860" y="1610"/>
                    <a:pt x="2539" y="135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5" name="Google Shape;1045;p30"/>
            <p:cNvSpPr/>
            <p:nvPr/>
          </p:nvSpPr>
          <p:spPr>
            <a:xfrm>
              <a:off x="2511979" y="3474743"/>
              <a:ext cx="246456" cy="155801"/>
            </a:xfrm>
            <a:custGeom>
              <a:avLst/>
              <a:gdLst/>
              <a:ahLst/>
              <a:cxnLst/>
              <a:rect l="l" t="t" r="r" b="b"/>
              <a:pathLst>
                <a:path w="2251" h="1423" extrusionOk="0">
                  <a:moveTo>
                    <a:pt x="1116" y="0"/>
                  </a:moveTo>
                  <a:cubicBezTo>
                    <a:pt x="623" y="0"/>
                    <a:pt x="0" y="205"/>
                    <a:pt x="0" y="697"/>
                  </a:cubicBezTo>
                  <a:cubicBezTo>
                    <a:pt x="0" y="118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7"/>
                  </a:cubicBezTo>
                  <a:cubicBezTo>
                    <a:pt x="2251" y="205"/>
                    <a:pt x="1618" y="0"/>
                    <a:pt x="1116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6" name="Google Shape;1046;p30"/>
            <p:cNvSpPr/>
            <p:nvPr/>
          </p:nvSpPr>
          <p:spPr>
            <a:xfrm>
              <a:off x="2510884" y="3474743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7"/>
                  </a:cubicBezTo>
                  <a:cubicBezTo>
                    <a:pt x="1" y="725"/>
                    <a:pt x="1" y="744"/>
                    <a:pt x="1" y="772"/>
                  </a:cubicBezTo>
                  <a:cubicBezTo>
                    <a:pt x="66" y="325"/>
                    <a:pt x="652" y="149"/>
                    <a:pt x="1126" y="149"/>
                  </a:cubicBezTo>
                  <a:cubicBezTo>
                    <a:pt x="1610" y="149"/>
                    <a:pt x="2195" y="335"/>
                    <a:pt x="2251" y="781"/>
                  </a:cubicBezTo>
                  <a:lnTo>
                    <a:pt x="2251" y="707"/>
                  </a:lnTo>
                  <a:cubicBezTo>
                    <a:pt x="2251" y="214"/>
                    <a:pt x="1628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7" name="Google Shape;1047;p30"/>
            <p:cNvSpPr/>
            <p:nvPr/>
          </p:nvSpPr>
          <p:spPr>
            <a:xfrm>
              <a:off x="2549643" y="3509342"/>
              <a:ext cx="172114" cy="108174"/>
            </a:xfrm>
            <a:custGeom>
              <a:avLst/>
              <a:gdLst/>
              <a:ahLst/>
              <a:cxnLst/>
              <a:rect l="l" t="t" r="r" b="b"/>
              <a:pathLst>
                <a:path w="1572" h="988" extrusionOk="0">
                  <a:moveTo>
                    <a:pt x="1339" y="623"/>
                  </a:moveTo>
                  <a:cubicBezTo>
                    <a:pt x="1359" y="630"/>
                    <a:pt x="1379" y="636"/>
                    <a:pt x="1402" y="636"/>
                  </a:cubicBezTo>
                  <a:cubicBezTo>
                    <a:pt x="1411" y="636"/>
                    <a:pt x="1421" y="635"/>
                    <a:pt x="1432" y="633"/>
                  </a:cubicBezTo>
                  <a:lnTo>
                    <a:pt x="1432" y="633"/>
                  </a:lnTo>
                  <a:lnTo>
                    <a:pt x="1404" y="651"/>
                  </a:lnTo>
                  <a:cubicBezTo>
                    <a:pt x="1386" y="642"/>
                    <a:pt x="1358" y="633"/>
                    <a:pt x="1339" y="623"/>
                  </a:cubicBezTo>
                  <a:close/>
                  <a:moveTo>
                    <a:pt x="939" y="688"/>
                  </a:moveTo>
                  <a:lnTo>
                    <a:pt x="949" y="698"/>
                  </a:lnTo>
                  <a:lnTo>
                    <a:pt x="939" y="707"/>
                  </a:lnTo>
                  <a:lnTo>
                    <a:pt x="939" y="688"/>
                  </a:lnTo>
                  <a:close/>
                  <a:moveTo>
                    <a:pt x="828" y="0"/>
                  </a:moveTo>
                  <a:cubicBezTo>
                    <a:pt x="779" y="0"/>
                    <a:pt x="732" y="13"/>
                    <a:pt x="688" y="37"/>
                  </a:cubicBezTo>
                  <a:lnTo>
                    <a:pt x="633" y="47"/>
                  </a:lnTo>
                  <a:lnTo>
                    <a:pt x="633" y="149"/>
                  </a:lnTo>
                  <a:cubicBezTo>
                    <a:pt x="623" y="205"/>
                    <a:pt x="633" y="251"/>
                    <a:pt x="660" y="298"/>
                  </a:cubicBezTo>
                  <a:cubicBezTo>
                    <a:pt x="586" y="223"/>
                    <a:pt x="493" y="168"/>
                    <a:pt x="391" y="149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2"/>
                    <a:pt x="186" y="177"/>
                  </a:cubicBezTo>
                  <a:lnTo>
                    <a:pt x="130" y="121"/>
                  </a:lnTo>
                  <a:lnTo>
                    <a:pt x="130" y="251"/>
                  </a:lnTo>
                  <a:cubicBezTo>
                    <a:pt x="130" y="296"/>
                    <a:pt x="173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2" y="353"/>
                    <a:pt x="182" y="353"/>
                  </a:cubicBezTo>
                  <a:cubicBezTo>
                    <a:pt x="141" y="353"/>
                    <a:pt x="101" y="363"/>
                    <a:pt x="65" y="381"/>
                  </a:cubicBezTo>
                  <a:lnTo>
                    <a:pt x="0" y="344"/>
                  </a:lnTo>
                  <a:lnTo>
                    <a:pt x="0" y="465"/>
                  </a:lnTo>
                  <a:cubicBezTo>
                    <a:pt x="0" y="512"/>
                    <a:pt x="37" y="558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4" y="577"/>
                  </a:cubicBezTo>
                  <a:lnTo>
                    <a:pt x="474" y="577"/>
                  </a:lnTo>
                  <a:cubicBezTo>
                    <a:pt x="409" y="605"/>
                    <a:pt x="344" y="642"/>
                    <a:pt x="27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19"/>
                    <a:pt x="261" y="865"/>
                    <a:pt x="335" y="893"/>
                  </a:cubicBezTo>
                  <a:cubicBezTo>
                    <a:pt x="357" y="900"/>
                    <a:pt x="380" y="904"/>
                    <a:pt x="403" y="904"/>
                  </a:cubicBezTo>
                  <a:cubicBezTo>
                    <a:pt x="469" y="904"/>
                    <a:pt x="535" y="876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4"/>
                    <a:pt x="728" y="987"/>
                    <a:pt x="751" y="987"/>
                  </a:cubicBezTo>
                  <a:cubicBezTo>
                    <a:pt x="818" y="987"/>
                    <a:pt x="880" y="960"/>
                    <a:pt x="921" y="912"/>
                  </a:cubicBezTo>
                  <a:cubicBezTo>
                    <a:pt x="939" y="884"/>
                    <a:pt x="949" y="856"/>
                    <a:pt x="949" y="828"/>
                  </a:cubicBezTo>
                  <a:lnTo>
                    <a:pt x="949" y="819"/>
                  </a:lnTo>
                  <a:cubicBezTo>
                    <a:pt x="958" y="809"/>
                    <a:pt x="958" y="800"/>
                    <a:pt x="949" y="781"/>
                  </a:cubicBezTo>
                  <a:lnTo>
                    <a:pt x="949" y="707"/>
                  </a:lnTo>
                  <a:cubicBezTo>
                    <a:pt x="1023" y="772"/>
                    <a:pt x="1107" y="809"/>
                    <a:pt x="1190" y="837"/>
                  </a:cubicBezTo>
                  <a:cubicBezTo>
                    <a:pt x="1215" y="844"/>
                    <a:pt x="1239" y="848"/>
                    <a:pt x="1263" y="848"/>
                  </a:cubicBezTo>
                  <a:cubicBezTo>
                    <a:pt x="1330" y="848"/>
                    <a:pt x="1391" y="820"/>
                    <a:pt x="1432" y="772"/>
                  </a:cubicBezTo>
                  <a:cubicBezTo>
                    <a:pt x="1442" y="753"/>
                    <a:pt x="1451" y="744"/>
                    <a:pt x="1442" y="726"/>
                  </a:cubicBezTo>
                  <a:lnTo>
                    <a:pt x="1442" y="623"/>
                  </a:lnTo>
                  <a:cubicBezTo>
                    <a:pt x="1488" y="623"/>
                    <a:pt x="1535" y="595"/>
                    <a:pt x="1562" y="558"/>
                  </a:cubicBezTo>
                  <a:cubicBezTo>
                    <a:pt x="1572" y="549"/>
                    <a:pt x="1572" y="540"/>
                    <a:pt x="1572" y="521"/>
                  </a:cubicBezTo>
                  <a:lnTo>
                    <a:pt x="1572" y="391"/>
                  </a:lnTo>
                  <a:lnTo>
                    <a:pt x="1535" y="437"/>
                  </a:lnTo>
                  <a:cubicBezTo>
                    <a:pt x="1516" y="428"/>
                    <a:pt x="1497" y="419"/>
                    <a:pt x="1469" y="409"/>
                  </a:cubicBezTo>
                  <a:cubicBezTo>
                    <a:pt x="1409" y="400"/>
                    <a:pt x="1349" y="395"/>
                    <a:pt x="1288" y="395"/>
                  </a:cubicBezTo>
                  <a:cubicBezTo>
                    <a:pt x="1228" y="395"/>
                    <a:pt x="1167" y="400"/>
                    <a:pt x="1107" y="409"/>
                  </a:cubicBezTo>
                  <a:cubicBezTo>
                    <a:pt x="1200" y="381"/>
                    <a:pt x="1293" y="326"/>
                    <a:pt x="1358" y="242"/>
                  </a:cubicBezTo>
                  <a:cubicBezTo>
                    <a:pt x="1358" y="233"/>
                    <a:pt x="1367" y="214"/>
                    <a:pt x="1367" y="195"/>
                  </a:cubicBezTo>
                  <a:lnTo>
                    <a:pt x="1367" y="84"/>
                  </a:lnTo>
                  <a:lnTo>
                    <a:pt x="1321" y="121"/>
                  </a:lnTo>
                  <a:cubicBezTo>
                    <a:pt x="1302" y="112"/>
                    <a:pt x="1274" y="93"/>
                    <a:pt x="1246" y="93"/>
                  </a:cubicBezTo>
                  <a:cubicBezTo>
                    <a:pt x="1224" y="86"/>
                    <a:pt x="1202" y="82"/>
                    <a:pt x="1179" y="82"/>
                  </a:cubicBezTo>
                  <a:cubicBezTo>
                    <a:pt x="1116" y="82"/>
                    <a:pt x="1053" y="110"/>
                    <a:pt x="1004" y="158"/>
                  </a:cubicBezTo>
                  <a:cubicBezTo>
                    <a:pt x="1042" y="93"/>
                    <a:pt x="995" y="28"/>
                    <a:pt x="902" y="9"/>
                  </a:cubicBezTo>
                  <a:cubicBezTo>
                    <a:pt x="877" y="3"/>
                    <a:pt x="853" y="0"/>
                    <a:pt x="828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8" name="Google Shape;1048;p30"/>
            <p:cNvSpPr/>
            <p:nvPr/>
          </p:nvSpPr>
          <p:spPr>
            <a:xfrm>
              <a:off x="2547562" y="3496751"/>
              <a:ext cx="179341" cy="109488"/>
            </a:xfrm>
            <a:custGeom>
              <a:avLst/>
              <a:gdLst/>
              <a:ahLst/>
              <a:cxnLst/>
              <a:rect l="l" t="t" r="r" b="b"/>
              <a:pathLst>
                <a:path w="1638" h="1000" extrusionOk="0">
                  <a:moveTo>
                    <a:pt x="844" y="0"/>
                  </a:moveTo>
                  <a:cubicBezTo>
                    <a:pt x="784" y="0"/>
                    <a:pt x="725" y="23"/>
                    <a:pt x="679" y="69"/>
                  </a:cubicBezTo>
                  <a:cubicBezTo>
                    <a:pt x="642" y="143"/>
                    <a:pt x="642" y="236"/>
                    <a:pt x="679" y="301"/>
                  </a:cubicBezTo>
                  <a:cubicBezTo>
                    <a:pt x="605" y="227"/>
                    <a:pt x="512" y="180"/>
                    <a:pt x="410" y="152"/>
                  </a:cubicBezTo>
                  <a:cubicBezTo>
                    <a:pt x="388" y="145"/>
                    <a:pt x="365" y="142"/>
                    <a:pt x="343" y="142"/>
                  </a:cubicBezTo>
                  <a:cubicBezTo>
                    <a:pt x="279" y="142"/>
                    <a:pt x="216" y="169"/>
                    <a:pt x="168" y="217"/>
                  </a:cubicBezTo>
                  <a:cubicBezTo>
                    <a:pt x="134" y="268"/>
                    <a:pt x="169" y="334"/>
                    <a:pt x="253" y="360"/>
                  </a:cubicBezTo>
                  <a:lnTo>
                    <a:pt x="253" y="360"/>
                  </a:lnTo>
                  <a:cubicBezTo>
                    <a:pt x="237" y="357"/>
                    <a:pt x="222" y="356"/>
                    <a:pt x="207" y="356"/>
                  </a:cubicBezTo>
                  <a:cubicBezTo>
                    <a:pt x="140" y="356"/>
                    <a:pt x="79" y="383"/>
                    <a:pt x="38" y="431"/>
                  </a:cubicBezTo>
                  <a:cubicBezTo>
                    <a:pt x="1" y="496"/>
                    <a:pt x="47" y="562"/>
                    <a:pt x="140" y="580"/>
                  </a:cubicBezTo>
                  <a:cubicBezTo>
                    <a:pt x="200" y="594"/>
                    <a:pt x="261" y="601"/>
                    <a:pt x="321" y="601"/>
                  </a:cubicBezTo>
                  <a:cubicBezTo>
                    <a:pt x="382" y="601"/>
                    <a:pt x="442" y="594"/>
                    <a:pt x="503" y="580"/>
                  </a:cubicBezTo>
                  <a:lnTo>
                    <a:pt x="503" y="580"/>
                  </a:lnTo>
                  <a:cubicBezTo>
                    <a:pt x="410" y="608"/>
                    <a:pt x="326" y="673"/>
                    <a:pt x="261" y="748"/>
                  </a:cubicBezTo>
                  <a:cubicBezTo>
                    <a:pt x="224" y="803"/>
                    <a:pt x="270" y="878"/>
                    <a:pt x="363" y="896"/>
                  </a:cubicBezTo>
                  <a:cubicBezTo>
                    <a:pt x="388" y="904"/>
                    <a:pt x="412" y="907"/>
                    <a:pt x="435" y="907"/>
                  </a:cubicBezTo>
                  <a:cubicBezTo>
                    <a:pt x="502" y="907"/>
                    <a:pt x="564" y="879"/>
                    <a:pt x="605" y="831"/>
                  </a:cubicBezTo>
                  <a:lnTo>
                    <a:pt x="605" y="831"/>
                  </a:lnTo>
                  <a:cubicBezTo>
                    <a:pt x="568" y="887"/>
                    <a:pt x="614" y="961"/>
                    <a:pt x="717" y="980"/>
                  </a:cubicBezTo>
                  <a:cubicBezTo>
                    <a:pt x="745" y="993"/>
                    <a:pt x="773" y="999"/>
                    <a:pt x="800" y="999"/>
                  </a:cubicBezTo>
                  <a:cubicBezTo>
                    <a:pt x="942" y="999"/>
                    <a:pt x="1052" y="832"/>
                    <a:pt x="958" y="692"/>
                  </a:cubicBezTo>
                  <a:lnTo>
                    <a:pt x="958" y="692"/>
                  </a:lnTo>
                  <a:cubicBezTo>
                    <a:pt x="1033" y="766"/>
                    <a:pt x="1126" y="813"/>
                    <a:pt x="1228" y="841"/>
                  </a:cubicBezTo>
                  <a:cubicBezTo>
                    <a:pt x="1250" y="848"/>
                    <a:pt x="1272" y="851"/>
                    <a:pt x="1295" y="851"/>
                  </a:cubicBezTo>
                  <a:cubicBezTo>
                    <a:pt x="1358" y="851"/>
                    <a:pt x="1419" y="824"/>
                    <a:pt x="1461" y="775"/>
                  </a:cubicBezTo>
                  <a:cubicBezTo>
                    <a:pt x="1497" y="721"/>
                    <a:pt x="1454" y="658"/>
                    <a:pt x="1365" y="629"/>
                  </a:cubicBezTo>
                  <a:lnTo>
                    <a:pt x="1365" y="629"/>
                  </a:lnTo>
                  <a:cubicBezTo>
                    <a:pt x="1385" y="635"/>
                    <a:pt x="1405" y="637"/>
                    <a:pt x="1425" y="637"/>
                  </a:cubicBezTo>
                  <a:cubicBezTo>
                    <a:pt x="1489" y="637"/>
                    <a:pt x="1552" y="610"/>
                    <a:pt x="1600" y="562"/>
                  </a:cubicBezTo>
                  <a:cubicBezTo>
                    <a:pt x="1637" y="496"/>
                    <a:pt x="1591" y="431"/>
                    <a:pt x="1488" y="413"/>
                  </a:cubicBezTo>
                  <a:cubicBezTo>
                    <a:pt x="1428" y="399"/>
                    <a:pt x="1368" y="392"/>
                    <a:pt x="1307" y="392"/>
                  </a:cubicBezTo>
                  <a:cubicBezTo>
                    <a:pt x="1247" y="392"/>
                    <a:pt x="1186" y="399"/>
                    <a:pt x="1126" y="413"/>
                  </a:cubicBezTo>
                  <a:cubicBezTo>
                    <a:pt x="1219" y="376"/>
                    <a:pt x="1312" y="320"/>
                    <a:pt x="1368" y="245"/>
                  </a:cubicBezTo>
                  <a:cubicBezTo>
                    <a:pt x="1405" y="180"/>
                    <a:pt x="1358" y="115"/>
                    <a:pt x="1265" y="97"/>
                  </a:cubicBezTo>
                  <a:cubicBezTo>
                    <a:pt x="1240" y="88"/>
                    <a:pt x="1214" y="84"/>
                    <a:pt x="1188" y="84"/>
                  </a:cubicBezTo>
                  <a:cubicBezTo>
                    <a:pt x="1128" y="84"/>
                    <a:pt x="1069" y="107"/>
                    <a:pt x="1023" y="152"/>
                  </a:cubicBezTo>
                  <a:cubicBezTo>
                    <a:pt x="1061" y="97"/>
                    <a:pt x="1014" y="31"/>
                    <a:pt x="921" y="13"/>
                  </a:cubicBezTo>
                  <a:cubicBezTo>
                    <a:pt x="896" y="5"/>
                    <a:pt x="870" y="0"/>
                    <a:pt x="844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49" name="Google Shape;1049;p30"/>
            <p:cNvSpPr/>
            <p:nvPr/>
          </p:nvSpPr>
          <p:spPr>
            <a:xfrm>
              <a:off x="2102603" y="3634596"/>
              <a:ext cx="278098" cy="129305"/>
            </a:xfrm>
            <a:custGeom>
              <a:avLst/>
              <a:gdLst/>
              <a:ahLst/>
              <a:cxnLst/>
              <a:rect l="l" t="t" r="r" b="b"/>
              <a:pathLst>
                <a:path w="2540" h="1181" extrusionOk="0">
                  <a:moveTo>
                    <a:pt x="1" y="0"/>
                  </a:moveTo>
                  <a:lnTo>
                    <a:pt x="1" y="372"/>
                  </a:lnTo>
                  <a:cubicBezTo>
                    <a:pt x="1" y="930"/>
                    <a:pt x="661" y="1181"/>
                    <a:pt x="1256" y="1181"/>
                  </a:cubicBezTo>
                  <a:cubicBezTo>
                    <a:pt x="1851" y="1181"/>
                    <a:pt x="2539" y="930"/>
                    <a:pt x="2539" y="37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0" name="Google Shape;1050;p30"/>
            <p:cNvSpPr/>
            <p:nvPr/>
          </p:nvSpPr>
          <p:spPr>
            <a:xfrm>
              <a:off x="2102603" y="3547991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698" y="1"/>
                    <a:pt x="1" y="233"/>
                    <a:pt x="1" y="791"/>
                  </a:cubicBezTo>
                  <a:cubicBezTo>
                    <a:pt x="1" y="1358"/>
                    <a:pt x="661" y="1609"/>
                    <a:pt x="1256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1" name="Google Shape;1051;p30"/>
            <p:cNvSpPr/>
            <p:nvPr/>
          </p:nvSpPr>
          <p:spPr>
            <a:xfrm>
              <a:off x="2117931" y="3555108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191"/>
                    <a:pt x="586" y="1423"/>
                    <a:pt x="1116" y="1423"/>
                  </a:cubicBezTo>
                  <a:cubicBezTo>
                    <a:pt x="1646" y="1423"/>
                    <a:pt x="2251" y="1200"/>
                    <a:pt x="2251" y="698"/>
                  </a:cubicBezTo>
                  <a:cubicBezTo>
                    <a:pt x="2251" y="205"/>
                    <a:pt x="161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2" name="Google Shape;1052;p30"/>
            <p:cNvSpPr/>
            <p:nvPr/>
          </p:nvSpPr>
          <p:spPr>
            <a:xfrm>
              <a:off x="2116836" y="355510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1"/>
                  </a:moveTo>
                  <a:cubicBezTo>
                    <a:pt x="615" y="1"/>
                    <a:pt x="1" y="205"/>
                    <a:pt x="1" y="698"/>
                  </a:cubicBezTo>
                  <a:cubicBezTo>
                    <a:pt x="1" y="717"/>
                    <a:pt x="1" y="745"/>
                    <a:pt x="1" y="773"/>
                  </a:cubicBezTo>
                  <a:cubicBezTo>
                    <a:pt x="66" y="335"/>
                    <a:pt x="652" y="140"/>
                    <a:pt x="1126" y="140"/>
                  </a:cubicBezTo>
                  <a:cubicBezTo>
                    <a:pt x="1610" y="140"/>
                    <a:pt x="2196" y="335"/>
                    <a:pt x="2251" y="782"/>
                  </a:cubicBezTo>
                  <a:lnTo>
                    <a:pt x="2251" y="707"/>
                  </a:lnTo>
                  <a:cubicBezTo>
                    <a:pt x="2251" y="215"/>
                    <a:pt x="1628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3" name="Google Shape;1053;p30"/>
            <p:cNvSpPr/>
            <p:nvPr/>
          </p:nvSpPr>
          <p:spPr>
            <a:xfrm>
              <a:off x="2155595" y="3589706"/>
              <a:ext cx="172114" cy="108283"/>
            </a:xfrm>
            <a:custGeom>
              <a:avLst/>
              <a:gdLst/>
              <a:ahLst/>
              <a:cxnLst/>
              <a:rect l="l" t="t" r="r" b="b"/>
              <a:pathLst>
                <a:path w="1572" h="989" extrusionOk="0">
                  <a:moveTo>
                    <a:pt x="1432" y="633"/>
                  </a:moveTo>
                  <a:lnTo>
                    <a:pt x="1405" y="661"/>
                  </a:lnTo>
                  <a:cubicBezTo>
                    <a:pt x="1386" y="642"/>
                    <a:pt x="1367" y="633"/>
                    <a:pt x="1339" y="633"/>
                  </a:cubicBezTo>
                  <a:lnTo>
                    <a:pt x="1339" y="633"/>
                  </a:lnTo>
                  <a:cubicBezTo>
                    <a:pt x="1358" y="633"/>
                    <a:pt x="1377" y="637"/>
                    <a:pt x="1398" y="637"/>
                  </a:cubicBezTo>
                  <a:cubicBezTo>
                    <a:pt x="1409" y="637"/>
                    <a:pt x="1420" y="636"/>
                    <a:pt x="1432" y="633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0" y="708"/>
                  </a:lnTo>
                  <a:cubicBezTo>
                    <a:pt x="940" y="698"/>
                    <a:pt x="940" y="698"/>
                    <a:pt x="940" y="689"/>
                  </a:cubicBezTo>
                  <a:close/>
                  <a:moveTo>
                    <a:pt x="828" y="1"/>
                  </a:moveTo>
                  <a:cubicBezTo>
                    <a:pt x="779" y="1"/>
                    <a:pt x="732" y="13"/>
                    <a:pt x="68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23" y="205"/>
                    <a:pt x="633" y="252"/>
                    <a:pt x="661" y="298"/>
                  </a:cubicBezTo>
                  <a:cubicBezTo>
                    <a:pt x="586" y="224"/>
                    <a:pt x="493" y="178"/>
                    <a:pt x="391" y="150"/>
                  </a:cubicBezTo>
                  <a:cubicBezTo>
                    <a:pt x="369" y="143"/>
                    <a:pt x="346" y="140"/>
                    <a:pt x="323" y="140"/>
                  </a:cubicBezTo>
                  <a:cubicBezTo>
                    <a:pt x="277" y="140"/>
                    <a:pt x="230" y="153"/>
                    <a:pt x="186" y="178"/>
                  </a:cubicBezTo>
                  <a:lnTo>
                    <a:pt x="131" y="122"/>
                  </a:lnTo>
                  <a:lnTo>
                    <a:pt x="131" y="252"/>
                  </a:lnTo>
                  <a:cubicBezTo>
                    <a:pt x="131" y="297"/>
                    <a:pt x="174" y="341"/>
                    <a:pt x="243" y="361"/>
                  </a:cubicBezTo>
                  <a:lnTo>
                    <a:pt x="243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1" y="354"/>
                    <a:pt x="101" y="364"/>
                    <a:pt x="65" y="382"/>
                  </a:cubicBezTo>
                  <a:lnTo>
                    <a:pt x="0" y="345"/>
                  </a:lnTo>
                  <a:lnTo>
                    <a:pt x="0" y="466"/>
                  </a:lnTo>
                  <a:cubicBezTo>
                    <a:pt x="0" y="512"/>
                    <a:pt x="47" y="559"/>
                    <a:pt x="112" y="577"/>
                  </a:cubicBezTo>
                  <a:cubicBezTo>
                    <a:pt x="172" y="591"/>
                    <a:pt x="233" y="598"/>
                    <a:pt x="293" y="598"/>
                  </a:cubicBezTo>
                  <a:cubicBezTo>
                    <a:pt x="354" y="598"/>
                    <a:pt x="414" y="591"/>
                    <a:pt x="475" y="577"/>
                  </a:cubicBezTo>
                  <a:lnTo>
                    <a:pt x="475" y="577"/>
                  </a:lnTo>
                  <a:cubicBezTo>
                    <a:pt x="410" y="605"/>
                    <a:pt x="344" y="642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61" y="866"/>
                    <a:pt x="335" y="894"/>
                  </a:cubicBezTo>
                  <a:cubicBezTo>
                    <a:pt x="359" y="901"/>
                    <a:pt x="384" y="904"/>
                    <a:pt x="407" y="904"/>
                  </a:cubicBezTo>
                  <a:cubicBezTo>
                    <a:pt x="474" y="904"/>
                    <a:pt x="536" y="877"/>
                    <a:pt x="577" y="828"/>
                  </a:cubicBezTo>
                  <a:lnTo>
                    <a:pt x="577" y="828"/>
                  </a:lnTo>
                  <a:cubicBezTo>
                    <a:pt x="540" y="884"/>
                    <a:pt x="586" y="949"/>
                    <a:pt x="679" y="977"/>
                  </a:cubicBezTo>
                  <a:cubicBezTo>
                    <a:pt x="703" y="985"/>
                    <a:pt x="728" y="988"/>
                    <a:pt x="751" y="988"/>
                  </a:cubicBezTo>
                  <a:cubicBezTo>
                    <a:pt x="818" y="988"/>
                    <a:pt x="880" y="960"/>
                    <a:pt x="921" y="912"/>
                  </a:cubicBezTo>
                  <a:cubicBezTo>
                    <a:pt x="940" y="884"/>
                    <a:pt x="949" y="856"/>
                    <a:pt x="949" y="828"/>
                  </a:cubicBezTo>
                  <a:lnTo>
                    <a:pt x="949" y="708"/>
                  </a:lnTo>
                  <a:cubicBezTo>
                    <a:pt x="1023" y="773"/>
                    <a:pt x="1107" y="810"/>
                    <a:pt x="1191" y="838"/>
                  </a:cubicBezTo>
                  <a:cubicBezTo>
                    <a:pt x="1213" y="842"/>
                    <a:pt x="1236" y="845"/>
                    <a:pt x="1258" y="845"/>
                  </a:cubicBezTo>
                  <a:cubicBezTo>
                    <a:pt x="1327" y="845"/>
                    <a:pt x="1390" y="822"/>
                    <a:pt x="1432" y="773"/>
                  </a:cubicBezTo>
                  <a:cubicBezTo>
                    <a:pt x="1442" y="754"/>
                    <a:pt x="1451" y="745"/>
                    <a:pt x="1442" y="726"/>
                  </a:cubicBezTo>
                  <a:lnTo>
                    <a:pt x="1442" y="624"/>
                  </a:lnTo>
                  <a:cubicBezTo>
                    <a:pt x="1488" y="624"/>
                    <a:pt x="1535" y="596"/>
                    <a:pt x="1563" y="559"/>
                  </a:cubicBezTo>
                  <a:cubicBezTo>
                    <a:pt x="1572" y="549"/>
                    <a:pt x="1572" y="531"/>
                    <a:pt x="1572" y="522"/>
                  </a:cubicBezTo>
                  <a:lnTo>
                    <a:pt x="1572" y="391"/>
                  </a:lnTo>
                  <a:lnTo>
                    <a:pt x="1535" y="438"/>
                  </a:lnTo>
                  <a:cubicBezTo>
                    <a:pt x="1516" y="429"/>
                    <a:pt x="1498" y="419"/>
                    <a:pt x="1470" y="410"/>
                  </a:cubicBezTo>
                  <a:cubicBezTo>
                    <a:pt x="1409" y="401"/>
                    <a:pt x="1349" y="396"/>
                    <a:pt x="1288" y="396"/>
                  </a:cubicBezTo>
                  <a:cubicBezTo>
                    <a:pt x="1228" y="396"/>
                    <a:pt x="1167" y="401"/>
                    <a:pt x="1107" y="410"/>
                  </a:cubicBezTo>
                  <a:cubicBezTo>
                    <a:pt x="1209" y="382"/>
                    <a:pt x="1293" y="326"/>
                    <a:pt x="1358" y="243"/>
                  </a:cubicBezTo>
                  <a:cubicBezTo>
                    <a:pt x="1367" y="233"/>
                    <a:pt x="1367" y="215"/>
                    <a:pt x="1367" y="196"/>
                  </a:cubicBezTo>
                  <a:lnTo>
                    <a:pt x="1367" y="85"/>
                  </a:lnTo>
                  <a:lnTo>
                    <a:pt x="1321" y="122"/>
                  </a:lnTo>
                  <a:cubicBezTo>
                    <a:pt x="1302" y="112"/>
                    <a:pt x="1274" y="94"/>
                    <a:pt x="1246" y="94"/>
                  </a:cubicBezTo>
                  <a:cubicBezTo>
                    <a:pt x="1225" y="87"/>
                    <a:pt x="1202" y="83"/>
                    <a:pt x="1180" y="83"/>
                  </a:cubicBezTo>
                  <a:cubicBezTo>
                    <a:pt x="1116" y="83"/>
                    <a:pt x="1053" y="111"/>
                    <a:pt x="1005" y="159"/>
                  </a:cubicBezTo>
                  <a:cubicBezTo>
                    <a:pt x="1042" y="94"/>
                    <a:pt x="995" y="29"/>
                    <a:pt x="902" y="10"/>
                  </a:cubicBezTo>
                  <a:cubicBezTo>
                    <a:pt x="878" y="4"/>
                    <a:pt x="853" y="1"/>
                    <a:pt x="82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4" name="Google Shape;1054;p30"/>
            <p:cNvSpPr/>
            <p:nvPr/>
          </p:nvSpPr>
          <p:spPr>
            <a:xfrm>
              <a:off x="2153515" y="3575801"/>
              <a:ext cx="179341" cy="108940"/>
            </a:xfrm>
            <a:custGeom>
              <a:avLst/>
              <a:gdLst/>
              <a:ahLst/>
              <a:cxnLst/>
              <a:rect l="l" t="t" r="r" b="b"/>
              <a:pathLst>
                <a:path w="1638" h="995" extrusionOk="0">
                  <a:moveTo>
                    <a:pt x="845" y="0"/>
                  </a:moveTo>
                  <a:cubicBezTo>
                    <a:pt x="699" y="0"/>
                    <a:pt x="584" y="169"/>
                    <a:pt x="680" y="305"/>
                  </a:cubicBezTo>
                  <a:cubicBezTo>
                    <a:pt x="605" y="239"/>
                    <a:pt x="512" y="184"/>
                    <a:pt x="410" y="156"/>
                  </a:cubicBezTo>
                  <a:cubicBezTo>
                    <a:pt x="388" y="148"/>
                    <a:pt x="366" y="145"/>
                    <a:pt x="343" y="145"/>
                  </a:cubicBezTo>
                  <a:cubicBezTo>
                    <a:pt x="280" y="145"/>
                    <a:pt x="216" y="173"/>
                    <a:pt x="168" y="221"/>
                  </a:cubicBezTo>
                  <a:cubicBezTo>
                    <a:pt x="134" y="271"/>
                    <a:pt x="170" y="337"/>
                    <a:pt x="253" y="363"/>
                  </a:cubicBezTo>
                  <a:lnTo>
                    <a:pt x="253" y="363"/>
                  </a:lnTo>
                  <a:cubicBezTo>
                    <a:pt x="237" y="360"/>
                    <a:pt x="222" y="359"/>
                    <a:pt x="207" y="359"/>
                  </a:cubicBezTo>
                  <a:cubicBezTo>
                    <a:pt x="141" y="359"/>
                    <a:pt x="79" y="387"/>
                    <a:pt x="38" y="435"/>
                  </a:cubicBezTo>
                  <a:cubicBezTo>
                    <a:pt x="1" y="500"/>
                    <a:pt x="47" y="565"/>
                    <a:pt x="140" y="584"/>
                  </a:cubicBezTo>
                  <a:cubicBezTo>
                    <a:pt x="201" y="597"/>
                    <a:pt x="261" y="604"/>
                    <a:pt x="322" y="604"/>
                  </a:cubicBezTo>
                  <a:cubicBezTo>
                    <a:pt x="382" y="604"/>
                    <a:pt x="442" y="597"/>
                    <a:pt x="503" y="584"/>
                  </a:cubicBezTo>
                  <a:lnTo>
                    <a:pt x="503" y="584"/>
                  </a:lnTo>
                  <a:cubicBezTo>
                    <a:pt x="410" y="621"/>
                    <a:pt x="326" y="676"/>
                    <a:pt x="261" y="751"/>
                  </a:cubicBezTo>
                  <a:cubicBezTo>
                    <a:pt x="224" y="807"/>
                    <a:pt x="270" y="881"/>
                    <a:pt x="363" y="900"/>
                  </a:cubicBezTo>
                  <a:cubicBezTo>
                    <a:pt x="388" y="907"/>
                    <a:pt x="412" y="910"/>
                    <a:pt x="436" y="910"/>
                  </a:cubicBezTo>
                  <a:cubicBezTo>
                    <a:pt x="502" y="910"/>
                    <a:pt x="564" y="883"/>
                    <a:pt x="605" y="835"/>
                  </a:cubicBezTo>
                  <a:lnTo>
                    <a:pt x="605" y="835"/>
                  </a:lnTo>
                  <a:cubicBezTo>
                    <a:pt x="568" y="890"/>
                    <a:pt x="614" y="965"/>
                    <a:pt x="717" y="983"/>
                  </a:cubicBezTo>
                  <a:cubicBezTo>
                    <a:pt x="739" y="991"/>
                    <a:pt x="761" y="994"/>
                    <a:pt x="783" y="994"/>
                  </a:cubicBezTo>
                  <a:cubicBezTo>
                    <a:pt x="847" y="994"/>
                    <a:pt x="908" y="966"/>
                    <a:pt x="949" y="918"/>
                  </a:cubicBezTo>
                  <a:cubicBezTo>
                    <a:pt x="986" y="853"/>
                    <a:pt x="986" y="769"/>
                    <a:pt x="949" y="695"/>
                  </a:cubicBezTo>
                  <a:lnTo>
                    <a:pt x="949" y="695"/>
                  </a:lnTo>
                  <a:cubicBezTo>
                    <a:pt x="1024" y="769"/>
                    <a:pt x="1117" y="825"/>
                    <a:pt x="1219" y="844"/>
                  </a:cubicBezTo>
                  <a:cubicBezTo>
                    <a:pt x="1241" y="851"/>
                    <a:pt x="1263" y="855"/>
                    <a:pt x="1286" y="855"/>
                  </a:cubicBezTo>
                  <a:cubicBezTo>
                    <a:pt x="1349" y="855"/>
                    <a:pt x="1413" y="827"/>
                    <a:pt x="1461" y="779"/>
                  </a:cubicBezTo>
                  <a:cubicBezTo>
                    <a:pt x="1497" y="724"/>
                    <a:pt x="1454" y="661"/>
                    <a:pt x="1365" y="632"/>
                  </a:cubicBezTo>
                  <a:lnTo>
                    <a:pt x="1365" y="632"/>
                  </a:lnTo>
                  <a:cubicBezTo>
                    <a:pt x="1385" y="638"/>
                    <a:pt x="1405" y="641"/>
                    <a:pt x="1425" y="641"/>
                  </a:cubicBezTo>
                  <a:cubicBezTo>
                    <a:pt x="1488" y="641"/>
                    <a:pt x="1550" y="613"/>
                    <a:pt x="1591" y="565"/>
                  </a:cubicBezTo>
                  <a:cubicBezTo>
                    <a:pt x="1637" y="509"/>
                    <a:pt x="1591" y="444"/>
                    <a:pt x="1489" y="416"/>
                  </a:cubicBezTo>
                  <a:cubicBezTo>
                    <a:pt x="1428" y="407"/>
                    <a:pt x="1368" y="402"/>
                    <a:pt x="1307" y="402"/>
                  </a:cubicBezTo>
                  <a:cubicBezTo>
                    <a:pt x="1247" y="402"/>
                    <a:pt x="1186" y="407"/>
                    <a:pt x="1126" y="416"/>
                  </a:cubicBezTo>
                  <a:cubicBezTo>
                    <a:pt x="1228" y="388"/>
                    <a:pt x="1312" y="332"/>
                    <a:pt x="1377" y="249"/>
                  </a:cubicBezTo>
                  <a:cubicBezTo>
                    <a:pt x="1414" y="193"/>
                    <a:pt x="1368" y="128"/>
                    <a:pt x="1265" y="100"/>
                  </a:cubicBezTo>
                  <a:cubicBezTo>
                    <a:pt x="1244" y="93"/>
                    <a:pt x="1221" y="89"/>
                    <a:pt x="1199" y="89"/>
                  </a:cubicBezTo>
                  <a:cubicBezTo>
                    <a:pt x="1135" y="89"/>
                    <a:pt x="1072" y="117"/>
                    <a:pt x="1024" y="165"/>
                  </a:cubicBezTo>
                  <a:cubicBezTo>
                    <a:pt x="1061" y="109"/>
                    <a:pt x="1014" y="44"/>
                    <a:pt x="921" y="16"/>
                  </a:cubicBezTo>
                  <a:cubicBezTo>
                    <a:pt x="896" y="5"/>
                    <a:pt x="870" y="0"/>
                    <a:pt x="84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5" name="Google Shape;1055;p30"/>
            <p:cNvSpPr/>
            <p:nvPr/>
          </p:nvSpPr>
          <p:spPr>
            <a:xfrm>
              <a:off x="1991691" y="339218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6" name="Google Shape;1056;p30"/>
            <p:cNvSpPr/>
            <p:nvPr/>
          </p:nvSpPr>
          <p:spPr>
            <a:xfrm>
              <a:off x="1991691" y="330667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7" name="Google Shape;1057;p30"/>
            <p:cNvSpPr/>
            <p:nvPr/>
          </p:nvSpPr>
          <p:spPr>
            <a:xfrm>
              <a:off x="2006910" y="3313796"/>
              <a:ext cx="246566" cy="155910"/>
            </a:xfrm>
            <a:custGeom>
              <a:avLst/>
              <a:gdLst/>
              <a:ahLst/>
              <a:cxnLst/>
              <a:rect l="l" t="t" r="r" b="b"/>
              <a:pathLst>
                <a:path w="2252" h="1424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91"/>
                    <a:pt x="596" y="1424"/>
                    <a:pt x="1126" y="1424"/>
                  </a:cubicBezTo>
                  <a:cubicBezTo>
                    <a:pt x="1647" y="1424"/>
                    <a:pt x="2251" y="1200"/>
                    <a:pt x="2251" y="707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8" name="Google Shape;1058;p30"/>
            <p:cNvSpPr/>
            <p:nvPr/>
          </p:nvSpPr>
          <p:spPr>
            <a:xfrm>
              <a:off x="2006910" y="3313796"/>
              <a:ext cx="246566" cy="84634"/>
            </a:xfrm>
            <a:custGeom>
              <a:avLst/>
              <a:gdLst/>
              <a:ahLst/>
              <a:cxnLst/>
              <a:rect l="l" t="t" r="r" b="b"/>
              <a:pathLst>
                <a:path w="2252" h="773" extrusionOk="0">
                  <a:moveTo>
                    <a:pt x="1117" y="1"/>
                  </a:moveTo>
                  <a:cubicBezTo>
                    <a:pt x="605" y="1"/>
                    <a:pt x="1" y="205"/>
                    <a:pt x="1" y="698"/>
                  </a:cubicBezTo>
                  <a:cubicBezTo>
                    <a:pt x="1" y="726"/>
                    <a:pt x="1" y="745"/>
                    <a:pt x="1" y="773"/>
                  </a:cubicBezTo>
                  <a:cubicBezTo>
                    <a:pt x="66" y="326"/>
                    <a:pt x="652" y="140"/>
                    <a:pt x="1117" y="140"/>
                  </a:cubicBezTo>
                  <a:cubicBezTo>
                    <a:pt x="1600" y="140"/>
                    <a:pt x="2195" y="336"/>
                    <a:pt x="2251" y="773"/>
                  </a:cubicBezTo>
                  <a:cubicBezTo>
                    <a:pt x="2251" y="754"/>
                    <a:pt x="2251" y="726"/>
                    <a:pt x="2251" y="707"/>
                  </a:cubicBezTo>
                  <a:cubicBezTo>
                    <a:pt x="2251" y="205"/>
                    <a:pt x="1619" y="1"/>
                    <a:pt x="1117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59" name="Google Shape;1059;p30"/>
            <p:cNvSpPr/>
            <p:nvPr/>
          </p:nvSpPr>
          <p:spPr>
            <a:xfrm>
              <a:off x="2044574" y="3348394"/>
              <a:ext cx="174195" cy="108283"/>
            </a:xfrm>
            <a:custGeom>
              <a:avLst/>
              <a:gdLst/>
              <a:ahLst/>
              <a:cxnLst/>
              <a:rect l="l" t="t" r="r" b="b"/>
              <a:pathLst>
                <a:path w="1591" h="989" extrusionOk="0">
                  <a:moveTo>
                    <a:pt x="1349" y="624"/>
                  </a:moveTo>
                  <a:lnTo>
                    <a:pt x="1349" y="624"/>
                  </a:lnTo>
                  <a:cubicBezTo>
                    <a:pt x="1377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96" y="643"/>
                    <a:pt x="1368" y="633"/>
                    <a:pt x="1349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cubicBezTo>
                    <a:pt x="949" y="698"/>
                    <a:pt x="940" y="698"/>
                    <a:pt x="940" y="689"/>
                  </a:cubicBezTo>
                  <a:close/>
                  <a:moveTo>
                    <a:pt x="838" y="1"/>
                  </a:moveTo>
                  <a:cubicBezTo>
                    <a:pt x="789" y="1"/>
                    <a:pt x="742" y="13"/>
                    <a:pt x="698" y="38"/>
                  </a:cubicBezTo>
                  <a:lnTo>
                    <a:pt x="642" y="47"/>
                  </a:lnTo>
                  <a:lnTo>
                    <a:pt x="642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5" y="140"/>
                    <a:pt x="322" y="140"/>
                  </a:cubicBezTo>
                  <a:cubicBezTo>
                    <a:pt x="280" y="140"/>
                    <a:pt x="238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83" y="341"/>
                    <a:pt x="253" y="361"/>
                  </a:cubicBezTo>
                  <a:lnTo>
                    <a:pt x="253" y="361"/>
                  </a:lnTo>
                  <a:cubicBezTo>
                    <a:pt x="233" y="356"/>
                    <a:pt x="212" y="354"/>
                    <a:pt x="192" y="354"/>
                  </a:cubicBezTo>
                  <a:cubicBezTo>
                    <a:pt x="150" y="354"/>
                    <a:pt x="108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2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9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6" y="900"/>
                    <a:pt x="407" y="900"/>
                  </a:cubicBezTo>
                  <a:cubicBezTo>
                    <a:pt x="472" y="900"/>
                    <a:pt x="537" y="878"/>
                    <a:pt x="587" y="829"/>
                  </a:cubicBezTo>
                  <a:lnTo>
                    <a:pt x="587" y="829"/>
                  </a:lnTo>
                  <a:cubicBezTo>
                    <a:pt x="549" y="884"/>
                    <a:pt x="596" y="949"/>
                    <a:pt x="689" y="977"/>
                  </a:cubicBezTo>
                  <a:cubicBezTo>
                    <a:pt x="711" y="985"/>
                    <a:pt x="733" y="988"/>
                    <a:pt x="756" y="988"/>
                  </a:cubicBezTo>
                  <a:cubicBezTo>
                    <a:pt x="819" y="988"/>
                    <a:pt x="883" y="960"/>
                    <a:pt x="931" y="912"/>
                  </a:cubicBezTo>
                  <a:cubicBezTo>
                    <a:pt x="949" y="884"/>
                    <a:pt x="959" y="856"/>
                    <a:pt x="959" y="82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33" y="782"/>
                    <a:pt x="1107" y="819"/>
                    <a:pt x="1200" y="847"/>
                  </a:cubicBezTo>
                  <a:cubicBezTo>
                    <a:pt x="1222" y="854"/>
                    <a:pt x="1245" y="858"/>
                    <a:pt x="1267" y="858"/>
                  </a:cubicBezTo>
                  <a:cubicBezTo>
                    <a:pt x="1331" y="858"/>
                    <a:pt x="1394" y="830"/>
                    <a:pt x="1442" y="782"/>
                  </a:cubicBezTo>
                  <a:cubicBezTo>
                    <a:pt x="1451" y="763"/>
                    <a:pt x="1451" y="754"/>
                    <a:pt x="1451" y="736"/>
                  </a:cubicBezTo>
                  <a:lnTo>
                    <a:pt x="1451" y="633"/>
                  </a:lnTo>
                  <a:cubicBezTo>
                    <a:pt x="1498" y="633"/>
                    <a:pt x="1544" y="605"/>
                    <a:pt x="1572" y="568"/>
                  </a:cubicBezTo>
                  <a:cubicBezTo>
                    <a:pt x="1582" y="559"/>
                    <a:pt x="1591" y="540"/>
                    <a:pt x="1591" y="531"/>
                  </a:cubicBezTo>
                  <a:lnTo>
                    <a:pt x="1591" y="401"/>
                  </a:lnTo>
                  <a:lnTo>
                    <a:pt x="1544" y="438"/>
                  </a:lnTo>
                  <a:cubicBezTo>
                    <a:pt x="1526" y="429"/>
                    <a:pt x="1498" y="419"/>
                    <a:pt x="1479" y="410"/>
                  </a:cubicBezTo>
                  <a:cubicBezTo>
                    <a:pt x="1419" y="401"/>
                    <a:pt x="1358" y="396"/>
                    <a:pt x="1298" y="396"/>
                  </a:cubicBezTo>
                  <a:cubicBezTo>
                    <a:pt x="1238" y="396"/>
                    <a:pt x="1177" y="401"/>
                    <a:pt x="111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77" y="215"/>
                    <a:pt x="1368" y="196"/>
                  </a:cubicBezTo>
                  <a:lnTo>
                    <a:pt x="1368" y="75"/>
                  </a:lnTo>
                  <a:lnTo>
                    <a:pt x="1331" y="122"/>
                  </a:lnTo>
                  <a:cubicBezTo>
                    <a:pt x="1303" y="103"/>
                    <a:pt x="1284" y="94"/>
                    <a:pt x="1256" y="94"/>
                  </a:cubicBezTo>
                  <a:cubicBezTo>
                    <a:pt x="1234" y="87"/>
                    <a:pt x="1212" y="83"/>
                    <a:pt x="1189" y="83"/>
                  </a:cubicBezTo>
                  <a:cubicBezTo>
                    <a:pt x="1126" y="83"/>
                    <a:pt x="1062" y="111"/>
                    <a:pt x="1014" y="159"/>
                  </a:cubicBezTo>
                  <a:cubicBezTo>
                    <a:pt x="1052" y="94"/>
                    <a:pt x="1005" y="29"/>
                    <a:pt x="912" y="10"/>
                  </a:cubicBezTo>
                  <a:cubicBezTo>
                    <a:pt x="887" y="4"/>
                    <a:pt x="862" y="1"/>
                    <a:pt x="838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0" name="Google Shape;1060;p30"/>
            <p:cNvSpPr/>
            <p:nvPr/>
          </p:nvSpPr>
          <p:spPr>
            <a:xfrm>
              <a:off x="2042603" y="3335036"/>
              <a:ext cx="179231" cy="108393"/>
            </a:xfrm>
            <a:custGeom>
              <a:avLst/>
              <a:gdLst/>
              <a:ahLst/>
              <a:cxnLst/>
              <a:rect l="l" t="t" r="r" b="b"/>
              <a:pathLst>
                <a:path w="1637" h="990" extrusionOk="0">
                  <a:moveTo>
                    <a:pt x="858" y="1"/>
                  </a:moveTo>
                  <a:cubicBezTo>
                    <a:pt x="791" y="1"/>
                    <a:pt x="729" y="28"/>
                    <a:pt x="688" y="76"/>
                  </a:cubicBezTo>
                  <a:cubicBezTo>
                    <a:pt x="651" y="142"/>
                    <a:pt x="651" y="234"/>
                    <a:pt x="688" y="300"/>
                  </a:cubicBezTo>
                  <a:cubicBezTo>
                    <a:pt x="614" y="225"/>
                    <a:pt x="521" y="169"/>
                    <a:pt x="419" y="151"/>
                  </a:cubicBezTo>
                  <a:cubicBezTo>
                    <a:pt x="394" y="144"/>
                    <a:pt x="370" y="140"/>
                    <a:pt x="346" y="140"/>
                  </a:cubicBezTo>
                  <a:cubicBezTo>
                    <a:pt x="280" y="140"/>
                    <a:pt x="218" y="168"/>
                    <a:pt x="177" y="216"/>
                  </a:cubicBezTo>
                  <a:cubicBezTo>
                    <a:pt x="141" y="270"/>
                    <a:pt x="184" y="334"/>
                    <a:pt x="272" y="363"/>
                  </a:cubicBezTo>
                  <a:lnTo>
                    <a:pt x="272" y="363"/>
                  </a:lnTo>
                  <a:cubicBezTo>
                    <a:pt x="252" y="357"/>
                    <a:pt x="232" y="354"/>
                    <a:pt x="212" y="354"/>
                  </a:cubicBezTo>
                  <a:cubicBezTo>
                    <a:pt x="149" y="354"/>
                    <a:pt x="85" y="382"/>
                    <a:pt x="37" y="430"/>
                  </a:cubicBezTo>
                  <a:cubicBezTo>
                    <a:pt x="0" y="486"/>
                    <a:pt x="56" y="551"/>
                    <a:pt x="149" y="579"/>
                  </a:cubicBezTo>
                  <a:cubicBezTo>
                    <a:pt x="209" y="588"/>
                    <a:pt x="270" y="593"/>
                    <a:pt x="330" y="593"/>
                  </a:cubicBezTo>
                  <a:cubicBezTo>
                    <a:pt x="391" y="593"/>
                    <a:pt x="451" y="588"/>
                    <a:pt x="512" y="579"/>
                  </a:cubicBezTo>
                  <a:lnTo>
                    <a:pt x="512" y="579"/>
                  </a:lnTo>
                  <a:cubicBezTo>
                    <a:pt x="409" y="606"/>
                    <a:pt x="326" y="662"/>
                    <a:pt x="270" y="746"/>
                  </a:cubicBezTo>
                  <a:cubicBezTo>
                    <a:pt x="233" y="802"/>
                    <a:pt x="279" y="867"/>
                    <a:pt x="372" y="895"/>
                  </a:cubicBezTo>
                  <a:cubicBezTo>
                    <a:pt x="394" y="902"/>
                    <a:pt x="416" y="906"/>
                    <a:pt x="439" y="906"/>
                  </a:cubicBezTo>
                  <a:cubicBezTo>
                    <a:pt x="502" y="906"/>
                    <a:pt x="566" y="878"/>
                    <a:pt x="614" y="830"/>
                  </a:cubicBezTo>
                  <a:lnTo>
                    <a:pt x="614" y="830"/>
                  </a:lnTo>
                  <a:cubicBezTo>
                    <a:pt x="577" y="885"/>
                    <a:pt x="623" y="951"/>
                    <a:pt x="716" y="978"/>
                  </a:cubicBezTo>
                  <a:cubicBezTo>
                    <a:pt x="738" y="986"/>
                    <a:pt x="761" y="989"/>
                    <a:pt x="783" y="989"/>
                  </a:cubicBezTo>
                  <a:cubicBezTo>
                    <a:pt x="847" y="989"/>
                    <a:pt x="910" y="961"/>
                    <a:pt x="958" y="913"/>
                  </a:cubicBezTo>
                  <a:cubicBezTo>
                    <a:pt x="995" y="839"/>
                    <a:pt x="995" y="755"/>
                    <a:pt x="958" y="690"/>
                  </a:cubicBezTo>
                  <a:lnTo>
                    <a:pt x="958" y="690"/>
                  </a:lnTo>
                  <a:cubicBezTo>
                    <a:pt x="1032" y="755"/>
                    <a:pt x="1125" y="811"/>
                    <a:pt x="1228" y="839"/>
                  </a:cubicBezTo>
                  <a:cubicBezTo>
                    <a:pt x="1249" y="846"/>
                    <a:pt x="1272" y="850"/>
                    <a:pt x="1294" y="850"/>
                  </a:cubicBezTo>
                  <a:cubicBezTo>
                    <a:pt x="1358" y="850"/>
                    <a:pt x="1421" y="822"/>
                    <a:pt x="1469" y="774"/>
                  </a:cubicBezTo>
                  <a:cubicBezTo>
                    <a:pt x="1503" y="715"/>
                    <a:pt x="1469" y="657"/>
                    <a:pt x="1387" y="632"/>
                  </a:cubicBezTo>
                  <a:lnTo>
                    <a:pt x="1387" y="632"/>
                  </a:lnTo>
                  <a:cubicBezTo>
                    <a:pt x="1401" y="635"/>
                    <a:pt x="1416" y="636"/>
                    <a:pt x="1430" y="636"/>
                  </a:cubicBezTo>
                  <a:cubicBezTo>
                    <a:pt x="1497" y="636"/>
                    <a:pt x="1558" y="608"/>
                    <a:pt x="1600" y="560"/>
                  </a:cubicBezTo>
                  <a:cubicBezTo>
                    <a:pt x="1637" y="495"/>
                    <a:pt x="1590" y="430"/>
                    <a:pt x="1497" y="411"/>
                  </a:cubicBezTo>
                  <a:cubicBezTo>
                    <a:pt x="1437" y="397"/>
                    <a:pt x="1376" y="390"/>
                    <a:pt x="1316" y="390"/>
                  </a:cubicBezTo>
                  <a:cubicBezTo>
                    <a:pt x="1256" y="390"/>
                    <a:pt x="1195" y="397"/>
                    <a:pt x="1135" y="411"/>
                  </a:cubicBezTo>
                  <a:cubicBezTo>
                    <a:pt x="1228" y="374"/>
                    <a:pt x="1311" y="318"/>
                    <a:pt x="1376" y="244"/>
                  </a:cubicBezTo>
                  <a:cubicBezTo>
                    <a:pt x="1414" y="179"/>
                    <a:pt x="1367" y="114"/>
                    <a:pt x="1274" y="95"/>
                  </a:cubicBezTo>
                  <a:cubicBezTo>
                    <a:pt x="1252" y="88"/>
                    <a:pt x="1230" y="84"/>
                    <a:pt x="1207" y="84"/>
                  </a:cubicBezTo>
                  <a:cubicBezTo>
                    <a:pt x="1144" y="84"/>
                    <a:pt x="1080" y="112"/>
                    <a:pt x="1032" y="160"/>
                  </a:cubicBezTo>
                  <a:cubicBezTo>
                    <a:pt x="1070" y="95"/>
                    <a:pt x="1023" y="30"/>
                    <a:pt x="930" y="11"/>
                  </a:cubicBezTo>
                  <a:cubicBezTo>
                    <a:pt x="906" y="4"/>
                    <a:pt x="881" y="1"/>
                    <a:pt x="85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1" name="Google Shape;1061;p30"/>
            <p:cNvSpPr/>
            <p:nvPr/>
          </p:nvSpPr>
          <p:spPr>
            <a:xfrm>
              <a:off x="1842021" y="3242519"/>
              <a:ext cx="277989" cy="130509"/>
            </a:xfrm>
            <a:custGeom>
              <a:avLst/>
              <a:gdLst/>
              <a:ahLst/>
              <a:cxnLst/>
              <a:rect l="l" t="t" r="r" b="b"/>
              <a:pathLst>
                <a:path w="2539" h="1192" extrusionOk="0">
                  <a:moveTo>
                    <a:pt x="0" y="1"/>
                  </a:moveTo>
                  <a:lnTo>
                    <a:pt x="0" y="373"/>
                  </a:lnTo>
                  <a:cubicBezTo>
                    <a:pt x="0" y="931"/>
                    <a:pt x="670" y="1191"/>
                    <a:pt x="1265" y="1191"/>
                  </a:cubicBezTo>
                  <a:cubicBezTo>
                    <a:pt x="1860" y="1191"/>
                    <a:pt x="2539" y="940"/>
                    <a:pt x="2539" y="373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2" name="Google Shape;1062;p30"/>
            <p:cNvSpPr/>
            <p:nvPr/>
          </p:nvSpPr>
          <p:spPr>
            <a:xfrm>
              <a:off x="1842021" y="3157009"/>
              <a:ext cx="277989" cy="175289"/>
            </a:xfrm>
            <a:custGeom>
              <a:avLst/>
              <a:gdLst/>
              <a:ahLst/>
              <a:cxnLst/>
              <a:rect l="l" t="t" r="r" b="b"/>
              <a:pathLst>
                <a:path w="2539" h="1601" extrusionOk="0">
                  <a:moveTo>
                    <a:pt x="1256" y="1"/>
                  </a:moveTo>
                  <a:cubicBezTo>
                    <a:pt x="707" y="1"/>
                    <a:pt x="0" y="233"/>
                    <a:pt x="0" y="791"/>
                  </a:cubicBezTo>
                  <a:cubicBezTo>
                    <a:pt x="0" y="1349"/>
                    <a:pt x="670" y="1600"/>
                    <a:pt x="1265" y="1600"/>
                  </a:cubicBezTo>
                  <a:cubicBezTo>
                    <a:pt x="1851" y="1600"/>
                    <a:pt x="2539" y="1349"/>
                    <a:pt x="2539" y="791"/>
                  </a:cubicBezTo>
                  <a:cubicBezTo>
                    <a:pt x="2539" y="233"/>
                    <a:pt x="1832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3" name="Google Shape;1063;p30"/>
            <p:cNvSpPr/>
            <p:nvPr/>
          </p:nvSpPr>
          <p:spPr>
            <a:xfrm>
              <a:off x="1857240" y="3164125"/>
              <a:ext cx="246566" cy="154925"/>
            </a:xfrm>
            <a:custGeom>
              <a:avLst/>
              <a:gdLst/>
              <a:ahLst/>
              <a:cxnLst/>
              <a:rect l="l" t="t" r="r" b="b"/>
              <a:pathLst>
                <a:path w="2252" h="1415" extrusionOk="0">
                  <a:moveTo>
                    <a:pt x="1117" y="1"/>
                  </a:moveTo>
                  <a:cubicBezTo>
                    <a:pt x="624" y="1"/>
                    <a:pt x="1" y="205"/>
                    <a:pt x="1" y="698"/>
                  </a:cubicBezTo>
                  <a:cubicBezTo>
                    <a:pt x="1" y="1182"/>
                    <a:pt x="596" y="1414"/>
                    <a:pt x="1126" y="1414"/>
                  </a:cubicBezTo>
                  <a:cubicBezTo>
                    <a:pt x="1647" y="1414"/>
                    <a:pt x="2251" y="1191"/>
                    <a:pt x="2251" y="698"/>
                  </a:cubicBezTo>
                  <a:cubicBezTo>
                    <a:pt x="2251" y="205"/>
                    <a:pt x="1628" y="1"/>
                    <a:pt x="1117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4" name="Google Shape;1064;p30"/>
            <p:cNvSpPr/>
            <p:nvPr/>
          </p:nvSpPr>
          <p:spPr>
            <a:xfrm>
              <a:off x="1856255" y="3164125"/>
              <a:ext cx="247551" cy="85619"/>
            </a:xfrm>
            <a:custGeom>
              <a:avLst/>
              <a:gdLst/>
              <a:ahLst/>
              <a:cxnLst/>
              <a:rect l="l" t="t" r="r" b="b"/>
              <a:pathLst>
                <a:path w="2261" h="782" extrusionOk="0">
                  <a:moveTo>
                    <a:pt x="1126" y="1"/>
                  </a:moveTo>
                  <a:cubicBezTo>
                    <a:pt x="614" y="1"/>
                    <a:pt x="10" y="205"/>
                    <a:pt x="10" y="698"/>
                  </a:cubicBezTo>
                  <a:cubicBezTo>
                    <a:pt x="0" y="717"/>
                    <a:pt x="0" y="745"/>
                    <a:pt x="10" y="763"/>
                  </a:cubicBezTo>
                  <a:cubicBezTo>
                    <a:pt x="75" y="326"/>
                    <a:pt x="661" y="140"/>
                    <a:pt x="1126" y="140"/>
                  </a:cubicBezTo>
                  <a:cubicBezTo>
                    <a:pt x="1609" y="140"/>
                    <a:pt x="2204" y="336"/>
                    <a:pt x="2260" y="782"/>
                  </a:cubicBezTo>
                  <a:cubicBezTo>
                    <a:pt x="2260" y="754"/>
                    <a:pt x="2260" y="726"/>
                    <a:pt x="2260" y="707"/>
                  </a:cubicBezTo>
                  <a:cubicBezTo>
                    <a:pt x="2260" y="205"/>
                    <a:pt x="1628" y="1"/>
                    <a:pt x="112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5" name="Google Shape;1065;p30"/>
            <p:cNvSpPr/>
            <p:nvPr/>
          </p:nvSpPr>
          <p:spPr>
            <a:xfrm>
              <a:off x="1894904" y="3198724"/>
              <a:ext cx="173209" cy="107845"/>
            </a:xfrm>
            <a:custGeom>
              <a:avLst/>
              <a:gdLst/>
              <a:ahLst/>
              <a:cxnLst/>
              <a:rect l="l" t="t" r="r" b="b"/>
              <a:pathLst>
                <a:path w="1582" h="985" extrusionOk="0">
                  <a:moveTo>
                    <a:pt x="1340" y="624"/>
                  </a:moveTo>
                  <a:cubicBezTo>
                    <a:pt x="1368" y="633"/>
                    <a:pt x="1405" y="633"/>
                    <a:pt x="1433" y="633"/>
                  </a:cubicBezTo>
                  <a:lnTo>
                    <a:pt x="1414" y="652"/>
                  </a:lnTo>
                  <a:cubicBezTo>
                    <a:pt x="1386" y="643"/>
                    <a:pt x="1368" y="633"/>
                    <a:pt x="1340" y="624"/>
                  </a:cubicBezTo>
                  <a:close/>
                  <a:moveTo>
                    <a:pt x="940" y="689"/>
                  </a:moveTo>
                  <a:lnTo>
                    <a:pt x="949" y="698"/>
                  </a:lnTo>
                  <a:lnTo>
                    <a:pt x="949" y="708"/>
                  </a:lnTo>
                  <a:lnTo>
                    <a:pt x="940" y="689"/>
                  </a:lnTo>
                  <a:close/>
                  <a:moveTo>
                    <a:pt x="833" y="1"/>
                  </a:moveTo>
                  <a:cubicBezTo>
                    <a:pt x="785" y="1"/>
                    <a:pt x="735" y="13"/>
                    <a:pt x="698" y="38"/>
                  </a:cubicBezTo>
                  <a:lnTo>
                    <a:pt x="633" y="47"/>
                  </a:lnTo>
                  <a:lnTo>
                    <a:pt x="633" y="150"/>
                  </a:lnTo>
                  <a:cubicBezTo>
                    <a:pt x="633" y="196"/>
                    <a:pt x="642" y="252"/>
                    <a:pt x="661" y="298"/>
                  </a:cubicBezTo>
                  <a:cubicBezTo>
                    <a:pt x="587" y="224"/>
                    <a:pt x="494" y="168"/>
                    <a:pt x="391" y="150"/>
                  </a:cubicBezTo>
                  <a:cubicBezTo>
                    <a:pt x="368" y="143"/>
                    <a:pt x="344" y="140"/>
                    <a:pt x="320" y="140"/>
                  </a:cubicBezTo>
                  <a:cubicBezTo>
                    <a:pt x="276" y="140"/>
                    <a:pt x="232" y="150"/>
                    <a:pt x="196" y="168"/>
                  </a:cubicBezTo>
                  <a:lnTo>
                    <a:pt x="140" y="122"/>
                  </a:lnTo>
                  <a:lnTo>
                    <a:pt x="140" y="252"/>
                  </a:lnTo>
                  <a:cubicBezTo>
                    <a:pt x="140" y="297"/>
                    <a:pt x="175" y="342"/>
                    <a:pt x="244" y="361"/>
                  </a:cubicBezTo>
                  <a:lnTo>
                    <a:pt x="244" y="361"/>
                  </a:lnTo>
                  <a:cubicBezTo>
                    <a:pt x="223" y="356"/>
                    <a:pt x="203" y="354"/>
                    <a:pt x="183" y="354"/>
                  </a:cubicBezTo>
                  <a:cubicBezTo>
                    <a:pt x="142" y="354"/>
                    <a:pt x="102" y="364"/>
                    <a:pt x="66" y="382"/>
                  </a:cubicBezTo>
                  <a:lnTo>
                    <a:pt x="1" y="345"/>
                  </a:lnTo>
                  <a:lnTo>
                    <a:pt x="1" y="466"/>
                  </a:lnTo>
                  <a:cubicBezTo>
                    <a:pt x="1" y="512"/>
                    <a:pt x="47" y="559"/>
                    <a:pt x="122" y="577"/>
                  </a:cubicBezTo>
                  <a:cubicBezTo>
                    <a:pt x="182" y="587"/>
                    <a:pt x="243" y="591"/>
                    <a:pt x="303" y="591"/>
                  </a:cubicBezTo>
                  <a:cubicBezTo>
                    <a:pt x="363" y="591"/>
                    <a:pt x="424" y="587"/>
                    <a:pt x="484" y="577"/>
                  </a:cubicBezTo>
                  <a:lnTo>
                    <a:pt x="484" y="577"/>
                  </a:lnTo>
                  <a:cubicBezTo>
                    <a:pt x="410" y="605"/>
                    <a:pt x="345" y="643"/>
                    <a:pt x="289" y="689"/>
                  </a:cubicBezTo>
                  <a:lnTo>
                    <a:pt x="224" y="661"/>
                  </a:lnTo>
                  <a:lnTo>
                    <a:pt x="224" y="773"/>
                  </a:lnTo>
                  <a:cubicBezTo>
                    <a:pt x="224" y="819"/>
                    <a:pt x="270" y="866"/>
                    <a:pt x="345" y="894"/>
                  </a:cubicBezTo>
                  <a:cubicBezTo>
                    <a:pt x="365" y="898"/>
                    <a:pt x="385" y="900"/>
                    <a:pt x="405" y="900"/>
                  </a:cubicBezTo>
                  <a:cubicBezTo>
                    <a:pt x="470" y="900"/>
                    <a:pt x="535" y="876"/>
                    <a:pt x="577" y="819"/>
                  </a:cubicBezTo>
                  <a:lnTo>
                    <a:pt x="577" y="819"/>
                  </a:lnTo>
                  <a:cubicBezTo>
                    <a:pt x="540" y="884"/>
                    <a:pt x="596" y="949"/>
                    <a:pt x="689" y="977"/>
                  </a:cubicBezTo>
                  <a:cubicBezTo>
                    <a:pt x="709" y="982"/>
                    <a:pt x="729" y="984"/>
                    <a:pt x="749" y="984"/>
                  </a:cubicBezTo>
                  <a:cubicBezTo>
                    <a:pt x="815" y="984"/>
                    <a:pt x="881" y="960"/>
                    <a:pt x="931" y="903"/>
                  </a:cubicBezTo>
                  <a:cubicBezTo>
                    <a:pt x="940" y="884"/>
                    <a:pt x="949" y="856"/>
                    <a:pt x="959" y="819"/>
                  </a:cubicBezTo>
                  <a:cubicBezTo>
                    <a:pt x="959" y="810"/>
                    <a:pt x="959" y="801"/>
                    <a:pt x="959" y="791"/>
                  </a:cubicBezTo>
                  <a:lnTo>
                    <a:pt x="959" y="717"/>
                  </a:lnTo>
                  <a:cubicBezTo>
                    <a:pt x="1024" y="773"/>
                    <a:pt x="1107" y="819"/>
                    <a:pt x="1200" y="838"/>
                  </a:cubicBezTo>
                  <a:cubicBezTo>
                    <a:pt x="1222" y="845"/>
                    <a:pt x="1245" y="849"/>
                    <a:pt x="1267" y="849"/>
                  </a:cubicBezTo>
                  <a:cubicBezTo>
                    <a:pt x="1331" y="849"/>
                    <a:pt x="1394" y="821"/>
                    <a:pt x="1442" y="773"/>
                  </a:cubicBezTo>
                  <a:cubicBezTo>
                    <a:pt x="1442" y="763"/>
                    <a:pt x="1451" y="745"/>
                    <a:pt x="1451" y="736"/>
                  </a:cubicBezTo>
                  <a:lnTo>
                    <a:pt x="1451" y="633"/>
                  </a:lnTo>
                  <a:cubicBezTo>
                    <a:pt x="1498" y="624"/>
                    <a:pt x="1544" y="605"/>
                    <a:pt x="1572" y="559"/>
                  </a:cubicBezTo>
                  <a:cubicBezTo>
                    <a:pt x="1582" y="550"/>
                    <a:pt x="1582" y="540"/>
                    <a:pt x="1582" y="522"/>
                  </a:cubicBezTo>
                  <a:lnTo>
                    <a:pt x="1582" y="401"/>
                  </a:lnTo>
                  <a:lnTo>
                    <a:pt x="1544" y="438"/>
                  </a:lnTo>
                  <a:cubicBezTo>
                    <a:pt x="1517" y="429"/>
                    <a:pt x="1498" y="419"/>
                    <a:pt x="1479" y="410"/>
                  </a:cubicBezTo>
                  <a:cubicBezTo>
                    <a:pt x="1419" y="401"/>
                    <a:pt x="1356" y="396"/>
                    <a:pt x="1293" y="396"/>
                  </a:cubicBezTo>
                  <a:cubicBezTo>
                    <a:pt x="1231" y="396"/>
                    <a:pt x="1168" y="401"/>
                    <a:pt x="1107" y="410"/>
                  </a:cubicBezTo>
                  <a:cubicBezTo>
                    <a:pt x="1210" y="382"/>
                    <a:pt x="1293" y="326"/>
                    <a:pt x="1358" y="243"/>
                  </a:cubicBezTo>
                  <a:cubicBezTo>
                    <a:pt x="1368" y="233"/>
                    <a:pt x="1368" y="215"/>
                    <a:pt x="1368" y="196"/>
                  </a:cubicBezTo>
                  <a:lnTo>
                    <a:pt x="1368" y="75"/>
                  </a:lnTo>
                  <a:lnTo>
                    <a:pt x="1321" y="122"/>
                  </a:lnTo>
                  <a:cubicBezTo>
                    <a:pt x="1303" y="103"/>
                    <a:pt x="1275" y="94"/>
                    <a:pt x="1247" y="94"/>
                  </a:cubicBezTo>
                  <a:cubicBezTo>
                    <a:pt x="1222" y="86"/>
                    <a:pt x="1197" y="82"/>
                    <a:pt x="1172" y="82"/>
                  </a:cubicBezTo>
                  <a:cubicBezTo>
                    <a:pt x="1112" y="82"/>
                    <a:pt x="1054" y="106"/>
                    <a:pt x="1014" y="159"/>
                  </a:cubicBezTo>
                  <a:cubicBezTo>
                    <a:pt x="1052" y="94"/>
                    <a:pt x="996" y="29"/>
                    <a:pt x="903" y="10"/>
                  </a:cubicBezTo>
                  <a:cubicBezTo>
                    <a:pt x="881" y="4"/>
                    <a:pt x="857" y="1"/>
                    <a:pt x="833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6" name="Google Shape;1066;p30"/>
            <p:cNvSpPr/>
            <p:nvPr/>
          </p:nvSpPr>
          <p:spPr>
            <a:xfrm>
              <a:off x="1892933" y="3184490"/>
              <a:ext cx="179231" cy="109816"/>
            </a:xfrm>
            <a:custGeom>
              <a:avLst/>
              <a:gdLst/>
              <a:ahLst/>
              <a:cxnLst/>
              <a:rect l="l" t="t" r="r" b="b"/>
              <a:pathLst>
                <a:path w="1637" h="1003" extrusionOk="0">
                  <a:moveTo>
                    <a:pt x="840" y="1"/>
                  </a:moveTo>
                  <a:cubicBezTo>
                    <a:pt x="699" y="1"/>
                    <a:pt x="593" y="174"/>
                    <a:pt x="679" y="308"/>
                  </a:cubicBezTo>
                  <a:cubicBezTo>
                    <a:pt x="605" y="233"/>
                    <a:pt x="512" y="177"/>
                    <a:pt x="419" y="159"/>
                  </a:cubicBezTo>
                  <a:cubicBezTo>
                    <a:pt x="394" y="152"/>
                    <a:pt x="370" y="148"/>
                    <a:pt x="346" y="148"/>
                  </a:cubicBezTo>
                  <a:cubicBezTo>
                    <a:pt x="280" y="148"/>
                    <a:pt x="218" y="176"/>
                    <a:pt x="177" y="224"/>
                  </a:cubicBezTo>
                  <a:cubicBezTo>
                    <a:pt x="141" y="278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2" y="365"/>
                    <a:pt x="232" y="362"/>
                    <a:pt x="212" y="362"/>
                  </a:cubicBezTo>
                  <a:cubicBezTo>
                    <a:pt x="149" y="362"/>
                    <a:pt x="85" y="390"/>
                    <a:pt x="37" y="438"/>
                  </a:cubicBezTo>
                  <a:cubicBezTo>
                    <a:pt x="0" y="494"/>
                    <a:pt x="47" y="559"/>
                    <a:pt x="149" y="587"/>
                  </a:cubicBezTo>
                  <a:cubicBezTo>
                    <a:pt x="205" y="596"/>
                    <a:pt x="265" y="601"/>
                    <a:pt x="327" y="601"/>
                  </a:cubicBezTo>
                  <a:cubicBezTo>
                    <a:pt x="388" y="601"/>
                    <a:pt x="451" y="596"/>
                    <a:pt x="512" y="587"/>
                  </a:cubicBezTo>
                  <a:lnTo>
                    <a:pt x="512" y="587"/>
                  </a:lnTo>
                  <a:cubicBezTo>
                    <a:pt x="409" y="614"/>
                    <a:pt x="326" y="670"/>
                    <a:pt x="270" y="754"/>
                  </a:cubicBezTo>
                  <a:cubicBezTo>
                    <a:pt x="233" y="810"/>
                    <a:pt x="279" y="875"/>
                    <a:pt x="372" y="903"/>
                  </a:cubicBezTo>
                  <a:cubicBezTo>
                    <a:pt x="394" y="910"/>
                    <a:pt x="416" y="914"/>
                    <a:pt x="439" y="914"/>
                  </a:cubicBezTo>
                  <a:cubicBezTo>
                    <a:pt x="502" y="914"/>
                    <a:pt x="566" y="886"/>
                    <a:pt x="614" y="838"/>
                  </a:cubicBezTo>
                  <a:lnTo>
                    <a:pt x="614" y="838"/>
                  </a:lnTo>
                  <a:cubicBezTo>
                    <a:pt x="577" y="893"/>
                    <a:pt x="623" y="959"/>
                    <a:pt x="716" y="986"/>
                  </a:cubicBezTo>
                  <a:cubicBezTo>
                    <a:pt x="742" y="997"/>
                    <a:pt x="768" y="1002"/>
                    <a:pt x="793" y="1002"/>
                  </a:cubicBezTo>
                  <a:cubicBezTo>
                    <a:pt x="938" y="1002"/>
                    <a:pt x="1053" y="833"/>
                    <a:pt x="958" y="698"/>
                  </a:cubicBezTo>
                  <a:lnTo>
                    <a:pt x="958" y="698"/>
                  </a:lnTo>
                  <a:cubicBezTo>
                    <a:pt x="1032" y="773"/>
                    <a:pt x="1125" y="819"/>
                    <a:pt x="1228" y="847"/>
                  </a:cubicBezTo>
                  <a:cubicBezTo>
                    <a:pt x="1250" y="854"/>
                    <a:pt x="1272" y="858"/>
                    <a:pt x="1294" y="858"/>
                  </a:cubicBezTo>
                  <a:cubicBezTo>
                    <a:pt x="1358" y="858"/>
                    <a:pt x="1421" y="830"/>
                    <a:pt x="1469" y="782"/>
                  </a:cubicBezTo>
                  <a:cubicBezTo>
                    <a:pt x="1503" y="723"/>
                    <a:pt x="1469" y="665"/>
                    <a:pt x="1387" y="640"/>
                  </a:cubicBezTo>
                  <a:lnTo>
                    <a:pt x="1387" y="640"/>
                  </a:lnTo>
                  <a:cubicBezTo>
                    <a:pt x="1401" y="643"/>
                    <a:pt x="1416" y="644"/>
                    <a:pt x="1430" y="644"/>
                  </a:cubicBezTo>
                  <a:cubicBezTo>
                    <a:pt x="1497" y="644"/>
                    <a:pt x="1558" y="616"/>
                    <a:pt x="1600" y="568"/>
                  </a:cubicBezTo>
                  <a:cubicBezTo>
                    <a:pt x="1637" y="503"/>
                    <a:pt x="1590" y="438"/>
                    <a:pt x="1497" y="419"/>
                  </a:cubicBezTo>
                  <a:cubicBezTo>
                    <a:pt x="1437" y="405"/>
                    <a:pt x="1376" y="398"/>
                    <a:pt x="1316" y="398"/>
                  </a:cubicBezTo>
                  <a:cubicBezTo>
                    <a:pt x="1256" y="398"/>
                    <a:pt x="1195" y="405"/>
                    <a:pt x="1135" y="419"/>
                  </a:cubicBezTo>
                  <a:cubicBezTo>
                    <a:pt x="1228" y="391"/>
                    <a:pt x="1311" y="326"/>
                    <a:pt x="1376" y="252"/>
                  </a:cubicBezTo>
                  <a:cubicBezTo>
                    <a:pt x="1414" y="187"/>
                    <a:pt x="1367" y="122"/>
                    <a:pt x="1274" y="103"/>
                  </a:cubicBezTo>
                  <a:cubicBezTo>
                    <a:pt x="1250" y="96"/>
                    <a:pt x="1226" y="92"/>
                    <a:pt x="1202" y="92"/>
                  </a:cubicBezTo>
                  <a:cubicBezTo>
                    <a:pt x="1135" y="92"/>
                    <a:pt x="1074" y="120"/>
                    <a:pt x="1032" y="168"/>
                  </a:cubicBezTo>
                  <a:cubicBezTo>
                    <a:pt x="1070" y="103"/>
                    <a:pt x="1023" y="38"/>
                    <a:pt x="921" y="19"/>
                  </a:cubicBezTo>
                  <a:cubicBezTo>
                    <a:pt x="893" y="6"/>
                    <a:pt x="866" y="1"/>
                    <a:pt x="84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7" name="Google Shape;1067;p30"/>
            <p:cNvSpPr/>
            <p:nvPr/>
          </p:nvSpPr>
          <p:spPr>
            <a:xfrm>
              <a:off x="1456076" y="3140695"/>
              <a:ext cx="278098" cy="130509"/>
            </a:xfrm>
            <a:custGeom>
              <a:avLst/>
              <a:gdLst/>
              <a:ahLst/>
              <a:cxnLst/>
              <a:rect l="l" t="t" r="r" b="b"/>
              <a:pathLst>
                <a:path w="2540" h="1192" extrusionOk="0">
                  <a:moveTo>
                    <a:pt x="2539" y="1"/>
                  </a:moveTo>
                  <a:lnTo>
                    <a:pt x="1" y="10"/>
                  </a:lnTo>
                  <a:lnTo>
                    <a:pt x="1" y="382"/>
                  </a:lnTo>
                  <a:cubicBezTo>
                    <a:pt x="1" y="940"/>
                    <a:pt x="670" y="1191"/>
                    <a:pt x="1265" y="1191"/>
                  </a:cubicBezTo>
                  <a:cubicBezTo>
                    <a:pt x="1861" y="1191"/>
                    <a:pt x="2539" y="940"/>
                    <a:pt x="2539" y="382"/>
                  </a:cubicBezTo>
                  <a:lnTo>
                    <a:pt x="2539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8" name="Google Shape;1068;p30"/>
            <p:cNvSpPr/>
            <p:nvPr/>
          </p:nvSpPr>
          <p:spPr>
            <a:xfrm>
              <a:off x="1456076" y="3055185"/>
              <a:ext cx="278098" cy="176275"/>
            </a:xfrm>
            <a:custGeom>
              <a:avLst/>
              <a:gdLst/>
              <a:ahLst/>
              <a:cxnLst/>
              <a:rect l="l" t="t" r="r" b="b"/>
              <a:pathLst>
                <a:path w="2540" h="1610" extrusionOk="0">
                  <a:moveTo>
                    <a:pt x="1256" y="1"/>
                  </a:moveTo>
                  <a:cubicBezTo>
                    <a:pt x="707" y="1"/>
                    <a:pt x="1" y="233"/>
                    <a:pt x="1" y="791"/>
                  </a:cubicBezTo>
                  <a:cubicBezTo>
                    <a:pt x="1" y="1349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33" y="1"/>
                    <a:pt x="125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69" name="Google Shape;1069;p30"/>
            <p:cNvSpPr/>
            <p:nvPr/>
          </p:nvSpPr>
          <p:spPr>
            <a:xfrm>
              <a:off x="1471404" y="3062301"/>
              <a:ext cx="246456" cy="155910"/>
            </a:xfrm>
            <a:custGeom>
              <a:avLst/>
              <a:gdLst/>
              <a:ahLst/>
              <a:cxnLst/>
              <a:rect l="l" t="t" r="r" b="b"/>
              <a:pathLst>
                <a:path w="2251" h="1424" extrusionOk="0">
                  <a:moveTo>
                    <a:pt x="1116" y="1"/>
                  </a:moveTo>
                  <a:cubicBezTo>
                    <a:pt x="623" y="1"/>
                    <a:pt x="0" y="205"/>
                    <a:pt x="0" y="698"/>
                  </a:cubicBezTo>
                  <a:cubicBezTo>
                    <a:pt x="0" y="1200"/>
                    <a:pt x="595" y="1424"/>
                    <a:pt x="1125" y="1424"/>
                  </a:cubicBezTo>
                  <a:cubicBezTo>
                    <a:pt x="1655" y="1424"/>
                    <a:pt x="2251" y="1200"/>
                    <a:pt x="2251" y="708"/>
                  </a:cubicBezTo>
                  <a:cubicBezTo>
                    <a:pt x="2251" y="215"/>
                    <a:pt x="1628" y="1"/>
                    <a:pt x="1116" y="1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0" name="Google Shape;1070;p30"/>
            <p:cNvSpPr/>
            <p:nvPr/>
          </p:nvSpPr>
          <p:spPr>
            <a:xfrm>
              <a:off x="1471404" y="3062301"/>
              <a:ext cx="246456" cy="85619"/>
            </a:xfrm>
            <a:custGeom>
              <a:avLst/>
              <a:gdLst/>
              <a:ahLst/>
              <a:cxnLst/>
              <a:rect l="l" t="t" r="r" b="b"/>
              <a:pathLst>
                <a:path w="2251" h="782" extrusionOk="0">
                  <a:moveTo>
                    <a:pt x="1116" y="1"/>
                  </a:moveTo>
                  <a:cubicBezTo>
                    <a:pt x="605" y="1"/>
                    <a:pt x="0" y="205"/>
                    <a:pt x="0" y="708"/>
                  </a:cubicBezTo>
                  <a:cubicBezTo>
                    <a:pt x="0" y="726"/>
                    <a:pt x="0" y="754"/>
                    <a:pt x="0" y="773"/>
                  </a:cubicBezTo>
                  <a:cubicBezTo>
                    <a:pt x="65" y="336"/>
                    <a:pt x="651" y="140"/>
                    <a:pt x="1116" y="140"/>
                  </a:cubicBezTo>
                  <a:cubicBezTo>
                    <a:pt x="1600" y="140"/>
                    <a:pt x="2195" y="336"/>
                    <a:pt x="2251" y="782"/>
                  </a:cubicBezTo>
                  <a:lnTo>
                    <a:pt x="2251" y="708"/>
                  </a:lnTo>
                  <a:cubicBezTo>
                    <a:pt x="2251" y="215"/>
                    <a:pt x="1618" y="1"/>
                    <a:pt x="1116" y="1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1" name="Google Shape;1071;p30"/>
            <p:cNvSpPr/>
            <p:nvPr/>
          </p:nvSpPr>
          <p:spPr>
            <a:xfrm>
              <a:off x="1509068" y="3097009"/>
              <a:ext cx="173209" cy="108174"/>
            </a:xfrm>
            <a:custGeom>
              <a:avLst/>
              <a:gdLst/>
              <a:ahLst/>
              <a:cxnLst/>
              <a:rect l="l" t="t" r="r" b="b"/>
              <a:pathLst>
                <a:path w="1582" h="988" extrusionOk="0">
                  <a:moveTo>
                    <a:pt x="1349" y="632"/>
                  </a:moveTo>
                  <a:cubicBezTo>
                    <a:pt x="1367" y="632"/>
                    <a:pt x="1386" y="636"/>
                    <a:pt x="1404" y="636"/>
                  </a:cubicBezTo>
                  <a:cubicBezTo>
                    <a:pt x="1414" y="636"/>
                    <a:pt x="1423" y="635"/>
                    <a:pt x="1432" y="632"/>
                  </a:cubicBezTo>
                  <a:lnTo>
                    <a:pt x="1432" y="632"/>
                  </a:lnTo>
                  <a:lnTo>
                    <a:pt x="1414" y="660"/>
                  </a:lnTo>
                  <a:cubicBezTo>
                    <a:pt x="1395" y="642"/>
                    <a:pt x="1367" y="632"/>
                    <a:pt x="1349" y="632"/>
                  </a:cubicBezTo>
                  <a:close/>
                  <a:moveTo>
                    <a:pt x="949" y="688"/>
                  </a:moveTo>
                  <a:lnTo>
                    <a:pt x="958" y="697"/>
                  </a:lnTo>
                  <a:lnTo>
                    <a:pt x="949" y="707"/>
                  </a:lnTo>
                  <a:lnTo>
                    <a:pt x="949" y="688"/>
                  </a:lnTo>
                  <a:close/>
                  <a:moveTo>
                    <a:pt x="841" y="0"/>
                  </a:moveTo>
                  <a:cubicBezTo>
                    <a:pt x="791" y="0"/>
                    <a:pt x="742" y="15"/>
                    <a:pt x="698" y="46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3" y="205"/>
                    <a:pt x="642" y="251"/>
                    <a:pt x="661" y="298"/>
                  </a:cubicBezTo>
                  <a:cubicBezTo>
                    <a:pt x="586" y="223"/>
                    <a:pt x="493" y="177"/>
                    <a:pt x="391" y="149"/>
                  </a:cubicBezTo>
                  <a:cubicBezTo>
                    <a:pt x="369" y="143"/>
                    <a:pt x="347" y="139"/>
                    <a:pt x="326" y="139"/>
                  </a:cubicBezTo>
                  <a:cubicBezTo>
                    <a:pt x="282" y="139"/>
                    <a:pt x="239" y="152"/>
                    <a:pt x="196" y="177"/>
                  </a:cubicBezTo>
                  <a:lnTo>
                    <a:pt x="140" y="130"/>
                  </a:lnTo>
                  <a:lnTo>
                    <a:pt x="140" y="251"/>
                  </a:lnTo>
                  <a:cubicBezTo>
                    <a:pt x="140" y="298"/>
                    <a:pt x="186" y="344"/>
                    <a:pt x="261" y="363"/>
                  </a:cubicBezTo>
                  <a:cubicBezTo>
                    <a:pt x="237" y="359"/>
                    <a:pt x="213" y="357"/>
                    <a:pt x="189" y="357"/>
                  </a:cubicBezTo>
                  <a:cubicBezTo>
                    <a:pt x="148" y="357"/>
                    <a:pt x="107" y="364"/>
                    <a:pt x="65" y="381"/>
                  </a:cubicBezTo>
                  <a:lnTo>
                    <a:pt x="0" y="344"/>
                  </a:lnTo>
                  <a:lnTo>
                    <a:pt x="0" y="474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2" y="590"/>
                    <a:pt x="242" y="597"/>
                    <a:pt x="303" y="597"/>
                  </a:cubicBezTo>
                  <a:cubicBezTo>
                    <a:pt x="363" y="597"/>
                    <a:pt x="423" y="590"/>
                    <a:pt x="484" y="577"/>
                  </a:cubicBezTo>
                  <a:lnTo>
                    <a:pt x="484" y="577"/>
                  </a:lnTo>
                  <a:cubicBezTo>
                    <a:pt x="409" y="604"/>
                    <a:pt x="344" y="642"/>
                    <a:pt x="289" y="688"/>
                  </a:cubicBezTo>
                  <a:lnTo>
                    <a:pt x="223" y="660"/>
                  </a:lnTo>
                  <a:lnTo>
                    <a:pt x="223" y="772"/>
                  </a:lnTo>
                  <a:cubicBezTo>
                    <a:pt x="223" y="828"/>
                    <a:pt x="270" y="874"/>
                    <a:pt x="344" y="893"/>
                  </a:cubicBezTo>
                  <a:cubicBezTo>
                    <a:pt x="366" y="900"/>
                    <a:pt x="389" y="903"/>
                    <a:pt x="411" y="903"/>
                  </a:cubicBezTo>
                  <a:cubicBezTo>
                    <a:pt x="475" y="903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83"/>
                    <a:pt x="595" y="949"/>
                    <a:pt x="688" y="976"/>
                  </a:cubicBezTo>
                  <a:cubicBezTo>
                    <a:pt x="710" y="984"/>
                    <a:pt x="733" y="987"/>
                    <a:pt x="755" y="987"/>
                  </a:cubicBezTo>
                  <a:cubicBezTo>
                    <a:pt x="819" y="987"/>
                    <a:pt x="882" y="959"/>
                    <a:pt x="930" y="911"/>
                  </a:cubicBezTo>
                  <a:cubicBezTo>
                    <a:pt x="949" y="883"/>
                    <a:pt x="958" y="856"/>
                    <a:pt x="958" y="828"/>
                  </a:cubicBezTo>
                  <a:lnTo>
                    <a:pt x="958" y="707"/>
                  </a:lnTo>
                  <a:cubicBezTo>
                    <a:pt x="1023" y="772"/>
                    <a:pt x="1107" y="818"/>
                    <a:pt x="1200" y="837"/>
                  </a:cubicBezTo>
                  <a:cubicBezTo>
                    <a:pt x="1222" y="844"/>
                    <a:pt x="1244" y="848"/>
                    <a:pt x="1267" y="848"/>
                  </a:cubicBezTo>
                  <a:cubicBezTo>
                    <a:pt x="1330" y="848"/>
                    <a:pt x="1394" y="820"/>
                    <a:pt x="1442" y="772"/>
                  </a:cubicBezTo>
                  <a:cubicBezTo>
                    <a:pt x="1451" y="763"/>
                    <a:pt x="1451" y="744"/>
                    <a:pt x="1451" y="735"/>
                  </a:cubicBezTo>
                  <a:lnTo>
                    <a:pt x="1451" y="632"/>
                  </a:lnTo>
                  <a:cubicBezTo>
                    <a:pt x="1497" y="623"/>
                    <a:pt x="1544" y="595"/>
                    <a:pt x="1572" y="558"/>
                  </a:cubicBezTo>
                  <a:cubicBezTo>
                    <a:pt x="1572" y="549"/>
                    <a:pt x="1581" y="539"/>
                    <a:pt x="1581" y="521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8"/>
                    <a:pt x="1479" y="409"/>
                  </a:cubicBezTo>
                  <a:cubicBezTo>
                    <a:pt x="1418" y="400"/>
                    <a:pt x="1358" y="395"/>
                    <a:pt x="1298" y="395"/>
                  </a:cubicBezTo>
                  <a:cubicBezTo>
                    <a:pt x="1237" y="395"/>
                    <a:pt x="1177" y="400"/>
                    <a:pt x="1116" y="409"/>
                  </a:cubicBezTo>
                  <a:cubicBezTo>
                    <a:pt x="1209" y="381"/>
                    <a:pt x="1293" y="325"/>
                    <a:pt x="1358" y="242"/>
                  </a:cubicBezTo>
                  <a:cubicBezTo>
                    <a:pt x="1367" y="232"/>
                    <a:pt x="1377" y="214"/>
                    <a:pt x="1367" y="195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4" y="102"/>
                    <a:pt x="1256" y="93"/>
                  </a:cubicBezTo>
                  <a:cubicBezTo>
                    <a:pt x="1234" y="86"/>
                    <a:pt x="1211" y="82"/>
                    <a:pt x="1189" y="82"/>
                  </a:cubicBezTo>
                  <a:cubicBezTo>
                    <a:pt x="1125" y="82"/>
                    <a:pt x="1062" y="110"/>
                    <a:pt x="1014" y="158"/>
                  </a:cubicBezTo>
                  <a:cubicBezTo>
                    <a:pt x="1051" y="102"/>
                    <a:pt x="1005" y="28"/>
                    <a:pt x="912" y="9"/>
                  </a:cubicBezTo>
                  <a:cubicBezTo>
                    <a:pt x="888" y="3"/>
                    <a:pt x="865" y="0"/>
                    <a:pt x="841" y="0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2" name="Google Shape;1072;p30"/>
            <p:cNvSpPr/>
            <p:nvPr/>
          </p:nvSpPr>
          <p:spPr>
            <a:xfrm>
              <a:off x="1508083" y="3083542"/>
              <a:ext cx="178246" cy="109378"/>
            </a:xfrm>
            <a:custGeom>
              <a:avLst/>
              <a:gdLst/>
              <a:ahLst/>
              <a:cxnLst/>
              <a:rect l="l" t="t" r="r" b="b"/>
              <a:pathLst>
                <a:path w="1628" h="999" extrusionOk="0">
                  <a:moveTo>
                    <a:pt x="848" y="1"/>
                  </a:moveTo>
                  <a:cubicBezTo>
                    <a:pt x="782" y="1"/>
                    <a:pt x="720" y="28"/>
                    <a:pt x="679" y="76"/>
                  </a:cubicBezTo>
                  <a:cubicBezTo>
                    <a:pt x="632" y="151"/>
                    <a:pt x="632" y="235"/>
                    <a:pt x="679" y="309"/>
                  </a:cubicBezTo>
                  <a:cubicBezTo>
                    <a:pt x="604" y="235"/>
                    <a:pt x="511" y="179"/>
                    <a:pt x="409" y="160"/>
                  </a:cubicBezTo>
                  <a:cubicBezTo>
                    <a:pt x="387" y="153"/>
                    <a:pt x="365" y="149"/>
                    <a:pt x="342" y="149"/>
                  </a:cubicBezTo>
                  <a:cubicBezTo>
                    <a:pt x="279" y="149"/>
                    <a:pt x="215" y="177"/>
                    <a:pt x="167" y="225"/>
                  </a:cubicBezTo>
                  <a:cubicBezTo>
                    <a:pt x="131" y="280"/>
                    <a:pt x="174" y="343"/>
                    <a:pt x="263" y="372"/>
                  </a:cubicBezTo>
                  <a:lnTo>
                    <a:pt x="263" y="372"/>
                  </a:lnTo>
                  <a:cubicBezTo>
                    <a:pt x="243" y="366"/>
                    <a:pt x="223" y="363"/>
                    <a:pt x="203" y="363"/>
                  </a:cubicBezTo>
                  <a:cubicBezTo>
                    <a:pt x="140" y="363"/>
                    <a:pt x="78" y="391"/>
                    <a:pt x="37" y="439"/>
                  </a:cubicBezTo>
                  <a:cubicBezTo>
                    <a:pt x="0" y="495"/>
                    <a:pt x="46" y="560"/>
                    <a:pt x="139" y="588"/>
                  </a:cubicBezTo>
                  <a:cubicBezTo>
                    <a:pt x="200" y="597"/>
                    <a:pt x="260" y="602"/>
                    <a:pt x="321" y="602"/>
                  </a:cubicBezTo>
                  <a:cubicBezTo>
                    <a:pt x="381" y="602"/>
                    <a:pt x="442" y="597"/>
                    <a:pt x="502" y="588"/>
                  </a:cubicBezTo>
                  <a:lnTo>
                    <a:pt x="502" y="588"/>
                  </a:lnTo>
                  <a:cubicBezTo>
                    <a:pt x="409" y="616"/>
                    <a:pt x="325" y="672"/>
                    <a:pt x="260" y="755"/>
                  </a:cubicBezTo>
                  <a:cubicBezTo>
                    <a:pt x="223" y="811"/>
                    <a:pt x="270" y="876"/>
                    <a:pt x="363" y="904"/>
                  </a:cubicBezTo>
                  <a:cubicBezTo>
                    <a:pt x="385" y="911"/>
                    <a:pt x="407" y="915"/>
                    <a:pt x="430" y="915"/>
                  </a:cubicBezTo>
                  <a:cubicBezTo>
                    <a:pt x="493" y="915"/>
                    <a:pt x="556" y="887"/>
                    <a:pt x="604" y="839"/>
                  </a:cubicBezTo>
                  <a:lnTo>
                    <a:pt x="604" y="839"/>
                  </a:lnTo>
                  <a:cubicBezTo>
                    <a:pt x="567" y="895"/>
                    <a:pt x="614" y="960"/>
                    <a:pt x="707" y="988"/>
                  </a:cubicBezTo>
                  <a:cubicBezTo>
                    <a:pt x="731" y="995"/>
                    <a:pt x="755" y="999"/>
                    <a:pt x="779" y="999"/>
                  </a:cubicBezTo>
                  <a:cubicBezTo>
                    <a:pt x="846" y="999"/>
                    <a:pt x="907" y="971"/>
                    <a:pt x="949" y="923"/>
                  </a:cubicBezTo>
                  <a:cubicBezTo>
                    <a:pt x="986" y="848"/>
                    <a:pt x="986" y="765"/>
                    <a:pt x="949" y="700"/>
                  </a:cubicBezTo>
                  <a:lnTo>
                    <a:pt x="949" y="700"/>
                  </a:lnTo>
                  <a:cubicBezTo>
                    <a:pt x="1023" y="774"/>
                    <a:pt x="1116" y="820"/>
                    <a:pt x="1218" y="848"/>
                  </a:cubicBezTo>
                  <a:cubicBezTo>
                    <a:pt x="1240" y="856"/>
                    <a:pt x="1263" y="859"/>
                    <a:pt x="1285" y="859"/>
                  </a:cubicBezTo>
                  <a:cubicBezTo>
                    <a:pt x="1349" y="859"/>
                    <a:pt x="1412" y="831"/>
                    <a:pt x="1460" y="783"/>
                  </a:cubicBezTo>
                  <a:cubicBezTo>
                    <a:pt x="1493" y="725"/>
                    <a:pt x="1459" y="666"/>
                    <a:pt x="1384" y="641"/>
                  </a:cubicBezTo>
                  <a:lnTo>
                    <a:pt x="1384" y="641"/>
                  </a:lnTo>
                  <a:cubicBezTo>
                    <a:pt x="1398" y="644"/>
                    <a:pt x="1411" y="645"/>
                    <a:pt x="1424" y="645"/>
                  </a:cubicBezTo>
                  <a:cubicBezTo>
                    <a:pt x="1487" y="645"/>
                    <a:pt x="1549" y="617"/>
                    <a:pt x="1590" y="569"/>
                  </a:cubicBezTo>
                  <a:cubicBezTo>
                    <a:pt x="1627" y="504"/>
                    <a:pt x="1590" y="439"/>
                    <a:pt x="1488" y="411"/>
                  </a:cubicBezTo>
                  <a:cubicBezTo>
                    <a:pt x="1427" y="397"/>
                    <a:pt x="1367" y="390"/>
                    <a:pt x="1307" y="390"/>
                  </a:cubicBezTo>
                  <a:cubicBezTo>
                    <a:pt x="1246" y="390"/>
                    <a:pt x="1186" y="397"/>
                    <a:pt x="1125" y="411"/>
                  </a:cubicBezTo>
                  <a:cubicBezTo>
                    <a:pt x="1218" y="383"/>
                    <a:pt x="1302" y="328"/>
                    <a:pt x="1367" y="244"/>
                  </a:cubicBezTo>
                  <a:cubicBezTo>
                    <a:pt x="1404" y="188"/>
                    <a:pt x="1358" y="123"/>
                    <a:pt x="1265" y="95"/>
                  </a:cubicBezTo>
                  <a:cubicBezTo>
                    <a:pt x="1243" y="88"/>
                    <a:pt x="1220" y="84"/>
                    <a:pt x="1198" y="84"/>
                  </a:cubicBezTo>
                  <a:cubicBezTo>
                    <a:pt x="1134" y="84"/>
                    <a:pt x="1071" y="112"/>
                    <a:pt x="1023" y="160"/>
                  </a:cubicBezTo>
                  <a:cubicBezTo>
                    <a:pt x="1060" y="104"/>
                    <a:pt x="1014" y="39"/>
                    <a:pt x="921" y="11"/>
                  </a:cubicBezTo>
                  <a:cubicBezTo>
                    <a:pt x="896" y="4"/>
                    <a:pt x="872" y="1"/>
                    <a:pt x="84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3" name="Google Shape;1073;p30"/>
            <p:cNvSpPr/>
            <p:nvPr/>
          </p:nvSpPr>
          <p:spPr>
            <a:xfrm>
              <a:off x="1672972" y="3128542"/>
              <a:ext cx="278098" cy="130400"/>
            </a:xfrm>
            <a:custGeom>
              <a:avLst/>
              <a:gdLst/>
              <a:ahLst/>
              <a:cxnLst/>
              <a:rect l="l" t="t" r="r" b="b"/>
              <a:pathLst>
                <a:path w="2540" h="1191" extrusionOk="0">
                  <a:moveTo>
                    <a:pt x="2539" y="0"/>
                  </a:moveTo>
                  <a:lnTo>
                    <a:pt x="0" y="10"/>
                  </a:lnTo>
                  <a:lnTo>
                    <a:pt x="0" y="382"/>
                  </a:lnTo>
                  <a:cubicBezTo>
                    <a:pt x="0" y="939"/>
                    <a:pt x="670" y="1191"/>
                    <a:pt x="1265" y="1191"/>
                  </a:cubicBezTo>
                  <a:cubicBezTo>
                    <a:pt x="1860" y="1191"/>
                    <a:pt x="2539" y="939"/>
                    <a:pt x="2539" y="382"/>
                  </a:cubicBezTo>
                  <a:lnTo>
                    <a:pt x="2539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4" name="Google Shape;1074;p30"/>
            <p:cNvSpPr/>
            <p:nvPr/>
          </p:nvSpPr>
          <p:spPr>
            <a:xfrm>
              <a:off x="1672972" y="3043031"/>
              <a:ext cx="278098" cy="176165"/>
            </a:xfrm>
            <a:custGeom>
              <a:avLst/>
              <a:gdLst/>
              <a:ahLst/>
              <a:cxnLst/>
              <a:rect l="l" t="t" r="r" b="b"/>
              <a:pathLst>
                <a:path w="2540" h="1609" extrusionOk="0">
                  <a:moveTo>
                    <a:pt x="1256" y="0"/>
                  </a:moveTo>
                  <a:cubicBezTo>
                    <a:pt x="707" y="0"/>
                    <a:pt x="0" y="233"/>
                    <a:pt x="0" y="791"/>
                  </a:cubicBezTo>
                  <a:cubicBezTo>
                    <a:pt x="0" y="1358"/>
                    <a:pt x="670" y="1609"/>
                    <a:pt x="1265" y="1609"/>
                  </a:cubicBezTo>
                  <a:cubicBezTo>
                    <a:pt x="1851" y="1609"/>
                    <a:pt x="2539" y="1358"/>
                    <a:pt x="2539" y="791"/>
                  </a:cubicBezTo>
                  <a:cubicBezTo>
                    <a:pt x="2539" y="233"/>
                    <a:pt x="1823" y="0"/>
                    <a:pt x="125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5" name="Google Shape;1075;p30"/>
            <p:cNvSpPr/>
            <p:nvPr/>
          </p:nvSpPr>
          <p:spPr>
            <a:xfrm>
              <a:off x="1688191" y="3050148"/>
              <a:ext cx="246566" cy="155801"/>
            </a:xfrm>
            <a:custGeom>
              <a:avLst/>
              <a:gdLst/>
              <a:ahLst/>
              <a:cxnLst/>
              <a:rect l="l" t="t" r="r" b="b"/>
              <a:pathLst>
                <a:path w="2252" h="1423" extrusionOk="0">
                  <a:moveTo>
                    <a:pt x="1117" y="0"/>
                  </a:moveTo>
                  <a:cubicBezTo>
                    <a:pt x="624" y="0"/>
                    <a:pt x="1" y="205"/>
                    <a:pt x="1" y="698"/>
                  </a:cubicBezTo>
                  <a:cubicBezTo>
                    <a:pt x="1" y="1191"/>
                    <a:pt x="596" y="1423"/>
                    <a:pt x="1126" y="1423"/>
                  </a:cubicBezTo>
                  <a:cubicBezTo>
                    <a:pt x="1647" y="1423"/>
                    <a:pt x="2251" y="1200"/>
                    <a:pt x="2251" y="698"/>
                  </a:cubicBezTo>
                  <a:cubicBezTo>
                    <a:pt x="2251" y="205"/>
                    <a:pt x="1628" y="0"/>
                    <a:pt x="1117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6" name="Google Shape;1076;p30"/>
            <p:cNvSpPr/>
            <p:nvPr/>
          </p:nvSpPr>
          <p:spPr>
            <a:xfrm>
              <a:off x="1688191" y="3050148"/>
              <a:ext cx="246566" cy="85619"/>
            </a:xfrm>
            <a:custGeom>
              <a:avLst/>
              <a:gdLst/>
              <a:ahLst/>
              <a:cxnLst/>
              <a:rect l="l" t="t" r="r" b="b"/>
              <a:pathLst>
                <a:path w="2252" h="782" extrusionOk="0">
                  <a:moveTo>
                    <a:pt x="1117" y="0"/>
                  </a:moveTo>
                  <a:cubicBezTo>
                    <a:pt x="605" y="0"/>
                    <a:pt x="1" y="205"/>
                    <a:pt x="1" y="698"/>
                  </a:cubicBezTo>
                  <a:lnTo>
                    <a:pt x="1" y="772"/>
                  </a:lnTo>
                  <a:cubicBezTo>
                    <a:pt x="66" y="335"/>
                    <a:pt x="652" y="149"/>
                    <a:pt x="1117" y="149"/>
                  </a:cubicBezTo>
                  <a:cubicBezTo>
                    <a:pt x="1600" y="149"/>
                    <a:pt x="2196" y="335"/>
                    <a:pt x="2251" y="781"/>
                  </a:cubicBezTo>
                  <a:cubicBezTo>
                    <a:pt x="2251" y="753"/>
                    <a:pt x="2251" y="735"/>
                    <a:pt x="2251" y="707"/>
                  </a:cubicBezTo>
                  <a:cubicBezTo>
                    <a:pt x="2251" y="214"/>
                    <a:pt x="1619" y="0"/>
                    <a:pt x="1117" y="0"/>
                  </a:cubicBez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7" name="Google Shape;1077;p30"/>
            <p:cNvSpPr/>
            <p:nvPr/>
          </p:nvSpPr>
          <p:spPr>
            <a:xfrm>
              <a:off x="1725964" y="3084746"/>
              <a:ext cx="173100" cy="108174"/>
            </a:xfrm>
            <a:custGeom>
              <a:avLst/>
              <a:gdLst/>
              <a:ahLst/>
              <a:cxnLst/>
              <a:rect l="l" t="t" r="r" b="b"/>
              <a:pathLst>
                <a:path w="1581" h="988" extrusionOk="0">
                  <a:moveTo>
                    <a:pt x="1348" y="633"/>
                  </a:moveTo>
                  <a:cubicBezTo>
                    <a:pt x="1367" y="633"/>
                    <a:pt x="1386" y="637"/>
                    <a:pt x="1404" y="637"/>
                  </a:cubicBezTo>
                  <a:cubicBezTo>
                    <a:pt x="1414" y="637"/>
                    <a:pt x="1423" y="636"/>
                    <a:pt x="1432" y="633"/>
                  </a:cubicBezTo>
                  <a:lnTo>
                    <a:pt x="1432" y="633"/>
                  </a:lnTo>
                  <a:lnTo>
                    <a:pt x="1414" y="661"/>
                  </a:lnTo>
                  <a:cubicBezTo>
                    <a:pt x="1395" y="642"/>
                    <a:pt x="1367" y="633"/>
                    <a:pt x="1348" y="633"/>
                  </a:cubicBezTo>
                  <a:close/>
                  <a:moveTo>
                    <a:pt x="949" y="698"/>
                  </a:moveTo>
                  <a:lnTo>
                    <a:pt x="958" y="707"/>
                  </a:lnTo>
                  <a:lnTo>
                    <a:pt x="949" y="707"/>
                  </a:lnTo>
                  <a:cubicBezTo>
                    <a:pt x="949" y="707"/>
                    <a:pt x="949" y="698"/>
                    <a:pt x="949" y="698"/>
                  </a:cubicBezTo>
                  <a:close/>
                  <a:moveTo>
                    <a:pt x="841" y="1"/>
                  </a:moveTo>
                  <a:cubicBezTo>
                    <a:pt x="791" y="1"/>
                    <a:pt x="742" y="15"/>
                    <a:pt x="697" y="47"/>
                  </a:cubicBezTo>
                  <a:lnTo>
                    <a:pt x="642" y="56"/>
                  </a:lnTo>
                  <a:lnTo>
                    <a:pt x="642" y="149"/>
                  </a:lnTo>
                  <a:cubicBezTo>
                    <a:pt x="632" y="205"/>
                    <a:pt x="642" y="251"/>
                    <a:pt x="660" y="298"/>
                  </a:cubicBezTo>
                  <a:cubicBezTo>
                    <a:pt x="595" y="224"/>
                    <a:pt x="493" y="177"/>
                    <a:pt x="391" y="149"/>
                  </a:cubicBezTo>
                  <a:cubicBezTo>
                    <a:pt x="369" y="143"/>
                    <a:pt x="347" y="140"/>
                    <a:pt x="326" y="140"/>
                  </a:cubicBezTo>
                  <a:cubicBezTo>
                    <a:pt x="282" y="140"/>
                    <a:pt x="239" y="152"/>
                    <a:pt x="195" y="177"/>
                  </a:cubicBezTo>
                  <a:lnTo>
                    <a:pt x="140" y="131"/>
                  </a:lnTo>
                  <a:lnTo>
                    <a:pt x="140" y="251"/>
                  </a:lnTo>
                  <a:cubicBezTo>
                    <a:pt x="140" y="307"/>
                    <a:pt x="186" y="344"/>
                    <a:pt x="260" y="363"/>
                  </a:cubicBezTo>
                  <a:cubicBezTo>
                    <a:pt x="237" y="360"/>
                    <a:pt x="213" y="358"/>
                    <a:pt x="189" y="358"/>
                  </a:cubicBezTo>
                  <a:cubicBezTo>
                    <a:pt x="148" y="358"/>
                    <a:pt x="106" y="364"/>
                    <a:pt x="65" y="382"/>
                  </a:cubicBezTo>
                  <a:lnTo>
                    <a:pt x="0" y="344"/>
                  </a:lnTo>
                  <a:lnTo>
                    <a:pt x="0" y="475"/>
                  </a:lnTo>
                  <a:cubicBezTo>
                    <a:pt x="0" y="521"/>
                    <a:pt x="47" y="558"/>
                    <a:pt x="121" y="577"/>
                  </a:cubicBezTo>
                  <a:cubicBezTo>
                    <a:pt x="181" y="591"/>
                    <a:pt x="242" y="598"/>
                    <a:pt x="302" y="598"/>
                  </a:cubicBezTo>
                  <a:cubicBezTo>
                    <a:pt x="363" y="598"/>
                    <a:pt x="423" y="591"/>
                    <a:pt x="484" y="577"/>
                  </a:cubicBezTo>
                  <a:lnTo>
                    <a:pt x="484" y="577"/>
                  </a:lnTo>
                  <a:cubicBezTo>
                    <a:pt x="409" y="605"/>
                    <a:pt x="344" y="642"/>
                    <a:pt x="288" y="689"/>
                  </a:cubicBezTo>
                  <a:lnTo>
                    <a:pt x="223" y="661"/>
                  </a:lnTo>
                  <a:lnTo>
                    <a:pt x="223" y="782"/>
                  </a:lnTo>
                  <a:cubicBezTo>
                    <a:pt x="223" y="828"/>
                    <a:pt x="270" y="875"/>
                    <a:pt x="344" y="893"/>
                  </a:cubicBezTo>
                  <a:cubicBezTo>
                    <a:pt x="366" y="900"/>
                    <a:pt x="389" y="904"/>
                    <a:pt x="411" y="904"/>
                  </a:cubicBezTo>
                  <a:cubicBezTo>
                    <a:pt x="475" y="904"/>
                    <a:pt x="538" y="876"/>
                    <a:pt x="586" y="828"/>
                  </a:cubicBezTo>
                  <a:lnTo>
                    <a:pt x="586" y="828"/>
                  </a:lnTo>
                  <a:cubicBezTo>
                    <a:pt x="549" y="893"/>
                    <a:pt x="595" y="958"/>
                    <a:pt x="688" y="977"/>
                  </a:cubicBezTo>
                  <a:cubicBezTo>
                    <a:pt x="710" y="984"/>
                    <a:pt x="733" y="988"/>
                    <a:pt x="755" y="988"/>
                  </a:cubicBezTo>
                  <a:cubicBezTo>
                    <a:pt x="819" y="988"/>
                    <a:pt x="882" y="960"/>
                    <a:pt x="930" y="912"/>
                  </a:cubicBezTo>
                  <a:cubicBezTo>
                    <a:pt x="949" y="884"/>
                    <a:pt x="958" y="856"/>
                    <a:pt x="958" y="828"/>
                  </a:cubicBezTo>
                  <a:cubicBezTo>
                    <a:pt x="958" y="819"/>
                    <a:pt x="958" y="809"/>
                    <a:pt x="958" y="791"/>
                  </a:cubicBezTo>
                  <a:lnTo>
                    <a:pt x="958" y="716"/>
                  </a:lnTo>
                  <a:cubicBezTo>
                    <a:pt x="1032" y="782"/>
                    <a:pt x="1107" y="828"/>
                    <a:pt x="1200" y="847"/>
                  </a:cubicBezTo>
                  <a:cubicBezTo>
                    <a:pt x="1222" y="854"/>
                    <a:pt x="1244" y="857"/>
                    <a:pt x="1267" y="857"/>
                  </a:cubicBezTo>
                  <a:cubicBezTo>
                    <a:pt x="1330" y="857"/>
                    <a:pt x="1393" y="830"/>
                    <a:pt x="1441" y="782"/>
                  </a:cubicBezTo>
                  <a:cubicBezTo>
                    <a:pt x="1451" y="763"/>
                    <a:pt x="1451" y="754"/>
                    <a:pt x="1451" y="735"/>
                  </a:cubicBezTo>
                  <a:lnTo>
                    <a:pt x="1451" y="633"/>
                  </a:lnTo>
                  <a:cubicBezTo>
                    <a:pt x="1497" y="633"/>
                    <a:pt x="1544" y="605"/>
                    <a:pt x="1572" y="568"/>
                  </a:cubicBezTo>
                  <a:cubicBezTo>
                    <a:pt x="1581" y="558"/>
                    <a:pt x="1581" y="549"/>
                    <a:pt x="1581" y="530"/>
                  </a:cubicBezTo>
                  <a:lnTo>
                    <a:pt x="1581" y="400"/>
                  </a:lnTo>
                  <a:lnTo>
                    <a:pt x="1544" y="437"/>
                  </a:lnTo>
                  <a:cubicBezTo>
                    <a:pt x="1525" y="428"/>
                    <a:pt x="1497" y="419"/>
                    <a:pt x="1479" y="419"/>
                  </a:cubicBezTo>
                  <a:cubicBezTo>
                    <a:pt x="1418" y="405"/>
                    <a:pt x="1358" y="398"/>
                    <a:pt x="1297" y="398"/>
                  </a:cubicBezTo>
                  <a:cubicBezTo>
                    <a:pt x="1237" y="398"/>
                    <a:pt x="1176" y="405"/>
                    <a:pt x="1116" y="419"/>
                  </a:cubicBezTo>
                  <a:cubicBezTo>
                    <a:pt x="1209" y="382"/>
                    <a:pt x="1293" y="326"/>
                    <a:pt x="1358" y="251"/>
                  </a:cubicBezTo>
                  <a:cubicBezTo>
                    <a:pt x="1367" y="233"/>
                    <a:pt x="1376" y="214"/>
                    <a:pt x="1367" y="196"/>
                  </a:cubicBezTo>
                  <a:lnTo>
                    <a:pt x="1367" y="84"/>
                  </a:lnTo>
                  <a:lnTo>
                    <a:pt x="1330" y="121"/>
                  </a:lnTo>
                  <a:cubicBezTo>
                    <a:pt x="1302" y="112"/>
                    <a:pt x="1283" y="103"/>
                    <a:pt x="1255" y="93"/>
                  </a:cubicBezTo>
                  <a:cubicBezTo>
                    <a:pt x="1234" y="86"/>
                    <a:pt x="1211" y="83"/>
                    <a:pt x="1189" y="83"/>
                  </a:cubicBezTo>
                  <a:cubicBezTo>
                    <a:pt x="1125" y="83"/>
                    <a:pt x="1062" y="110"/>
                    <a:pt x="1014" y="158"/>
                  </a:cubicBezTo>
                  <a:cubicBezTo>
                    <a:pt x="1051" y="103"/>
                    <a:pt x="1004" y="28"/>
                    <a:pt x="911" y="10"/>
                  </a:cubicBezTo>
                  <a:cubicBezTo>
                    <a:pt x="888" y="4"/>
                    <a:pt x="864" y="1"/>
                    <a:pt x="841" y="1"/>
                  </a:cubicBezTo>
                  <a:close/>
                </a:path>
              </a:pathLst>
            </a:custGeom>
            <a:solidFill>
              <a:srgbClr val="E9B53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8" name="Google Shape;1078;p30"/>
            <p:cNvSpPr/>
            <p:nvPr/>
          </p:nvSpPr>
          <p:spPr>
            <a:xfrm>
              <a:off x="1723884" y="3071389"/>
              <a:ext cx="179341" cy="109269"/>
            </a:xfrm>
            <a:custGeom>
              <a:avLst/>
              <a:gdLst/>
              <a:ahLst/>
              <a:cxnLst/>
              <a:rect l="l" t="t" r="r" b="b"/>
              <a:pathLst>
                <a:path w="1638" h="998" extrusionOk="0">
                  <a:moveTo>
                    <a:pt x="858" y="0"/>
                  </a:moveTo>
                  <a:cubicBezTo>
                    <a:pt x="791" y="0"/>
                    <a:pt x="730" y="28"/>
                    <a:pt x="689" y="76"/>
                  </a:cubicBezTo>
                  <a:cubicBezTo>
                    <a:pt x="642" y="150"/>
                    <a:pt x="642" y="234"/>
                    <a:pt x="689" y="308"/>
                  </a:cubicBezTo>
                  <a:cubicBezTo>
                    <a:pt x="614" y="234"/>
                    <a:pt x="521" y="178"/>
                    <a:pt x="419" y="160"/>
                  </a:cubicBezTo>
                  <a:cubicBezTo>
                    <a:pt x="395" y="152"/>
                    <a:pt x="370" y="149"/>
                    <a:pt x="347" y="149"/>
                  </a:cubicBezTo>
                  <a:cubicBezTo>
                    <a:pt x="280" y="149"/>
                    <a:pt x="218" y="177"/>
                    <a:pt x="177" y="225"/>
                  </a:cubicBezTo>
                  <a:cubicBezTo>
                    <a:pt x="141" y="279"/>
                    <a:pt x="184" y="342"/>
                    <a:pt x="272" y="371"/>
                  </a:cubicBezTo>
                  <a:lnTo>
                    <a:pt x="272" y="371"/>
                  </a:lnTo>
                  <a:cubicBezTo>
                    <a:pt x="253" y="365"/>
                    <a:pt x="233" y="363"/>
                    <a:pt x="213" y="363"/>
                  </a:cubicBezTo>
                  <a:cubicBezTo>
                    <a:pt x="149" y="363"/>
                    <a:pt x="86" y="390"/>
                    <a:pt x="38" y="439"/>
                  </a:cubicBezTo>
                  <a:cubicBezTo>
                    <a:pt x="0" y="494"/>
                    <a:pt x="56" y="559"/>
                    <a:pt x="149" y="587"/>
                  </a:cubicBezTo>
                  <a:cubicBezTo>
                    <a:pt x="210" y="597"/>
                    <a:pt x="270" y="601"/>
                    <a:pt x="331" y="601"/>
                  </a:cubicBezTo>
                  <a:cubicBezTo>
                    <a:pt x="391" y="601"/>
                    <a:pt x="451" y="597"/>
                    <a:pt x="512" y="587"/>
                  </a:cubicBezTo>
                  <a:lnTo>
                    <a:pt x="512" y="587"/>
                  </a:lnTo>
                  <a:cubicBezTo>
                    <a:pt x="410" y="615"/>
                    <a:pt x="326" y="671"/>
                    <a:pt x="270" y="755"/>
                  </a:cubicBezTo>
                  <a:cubicBezTo>
                    <a:pt x="233" y="811"/>
                    <a:pt x="279" y="876"/>
                    <a:pt x="372" y="904"/>
                  </a:cubicBezTo>
                  <a:cubicBezTo>
                    <a:pt x="392" y="908"/>
                    <a:pt x="412" y="910"/>
                    <a:pt x="433" y="910"/>
                  </a:cubicBezTo>
                  <a:cubicBezTo>
                    <a:pt x="498" y="910"/>
                    <a:pt x="564" y="886"/>
                    <a:pt x="614" y="829"/>
                  </a:cubicBezTo>
                  <a:lnTo>
                    <a:pt x="614" y="829"/>
                  </a:lnTo>
                  <a:cubicBezTo>
                    <a:pt x="577" y="894"/>
                    <a:pt x="623" y="959"/>
                    <a:pt x="716" y="978"/>
                  </a:cubicBezTo>
                  <a:cubicBezTo>
                    <a:pt x="746" y="991"/>
                    <a:pt x="775" y="997"/>
                    <a:pt x="803" y="997"/>
                  </a:cubicBezTo>
                  <a:cubicBezTo>
                    <a:pt x="949" y="997"/>
                    <a:pt x="1052" y="830"/>
                    <a:pt x="958" y="690"/>
                  </a:cubicBezTo>
                  <a:lnTo>
                    <a:pt x="958" y="690"/>
                  </a:lnTo>
                  <a:cubicBezTo>
                    <a:pt x="1033" y="764"/>
                    <a:pt x="1126" y="820"/>
                    <a:pt x="1228" y="848"/>
                  </a:cubicBezTo>
                  <a:cubicBezTo>
                    <a:pt x="1250" y="855"/>
                    <a:pt x="1272" y="859"/>
                    <a:pt x="1295" y="859"/>
                  </a:cubicBezTo>
                  <a:cubicBezTo>
                    <a:pt x="1358" y="859"/>
                    <a:pt x="1422" y="831"/>
                    <a:pt x="1470" y="783"/>
                  </a:cubicBezTo>
                  <a:cubicBezTo>
                    <a:pt x="1506" y="719"/>
                    <a:pt x="1462" y="655"/>
                    <a:pt x="1373" y="635"/>
                  </a:cubicBezTo>
                  <a:lnTo>
                    <a:pt x="1373" y="635"/>
                  </a:lnTo>
                  <a:cubicBezTo>
                    <a:pt x="1391" y="639"/>
                    <a:pt x="1409" y="641"/>
                    <a:pt x="1428" y="641"/>
                  </a:cubicBezTo>
                  <a:cubicBezTo>
                    <a:pt x="1493" y="641"/>
                    <a:pt x="1557" y="616"/>
                    <a:pt x="1600" y="559"/>
                  </a:cubicBezTo>
                  <a:cubicBezTo>
                    <a:pt x="1637" y="504"/>
                    <a:pt x="1591" y="439"/>
                    <a:pt x="1498" y="411"/>
                  </a:cubicBezTo>
                  <a:cubicBezTo>
                    <a:pt x="1437" y="401"/>
                    <a:pt x="1377" y="397"/>
                    <a:pt x="1316" y="397"/>
                  </a:cubicBezTo>
                  <a:cubicBezTo>
                    <a:pt x="1256" y="397"/>
                    <a:pt x="1195" y="401"/>
                    <a:pt x="1135" y="411"/>
                  </a:cubicBezTo>
                  <a:cubicBezTo>
                    <a:pt x="1228" y="383"/>
                    <a:pt x="1312" y="327"/>
                    <a:pt x="1377" y="243"/>
                  </a:cubicBezTo>
                  <a:cubicBezTo>
                    <a:pt x="1414" y="187"/>
                    <a:pt x="1367" y="122"/>
                    <a:pt x="1274" y="94"/>
                  </a:cubicBezTo>
                  <a:cubicBezTo>
                    <a:pt x="1253" y="87"/>
                    <a:pt x="1229" y="84"/>
                    <a:pt x="1206" y="84"/>
                  </a:cubicBezTo>
                  <a:cubicBezTo>
                    <a:pt x="1140" y="84"/>
                    <a:pt x="1074" y="112"/>
                    <a:pt x="1033" y="160"/>
                  </a:cubicBezTo>
                  <a:cubicBezTo>
                    <a:pt x="1070" y="104"/>
                    <a:pt x="1023" y="29"/>
                    <a:pt x="930" y="11"/>
                  </a:cubicBezTo>
                  <a:cubicBezTo>
                    <a:pt x="906" y="4"/>
                    <a:pt x="882" y="0"/>
                    <a:pt x="85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79" name="Google Shape;1079;p30"/>
            <p:cNvSpPr/>
            <p:nvPr/>
          </p:nvSpPr>
          <p:spPr>
            <a:xfrm>
              <a:off x="988781" y="4345175"/>
              <a:ext cx="663932" cy="399301"/>
            </a:xfrm>
            <a:custGeom>
              <a:avLst/>
              <a:gdLst/>
              <a:ahLst/>
              <a:cxnLst/>
              <a:rect l="l" t="t" r="r" b="b"/>
              <a:pathLst>
                <a:path w="6064" h="3647" extrusionOk="0">
                  <a:moveTo>
                    <a:pt x="2325" y="1"/>
                  </a:moveTo>
                  <a:lnTo>
                    <a:pt x="0" y="1452"/>
                  </a:lnTo>
                  <a:lnTo>
                    <a:pt x="3711" y="3609"/>
                  </a:lnTo>
                  <a:cubicBezTo>
                    <a:pt x="3753" y="3635"/>
                    <a:pt x="3802" y="3647"/>
                    <a:pt x="3852" y="3647"/>
                  </a:cubicBezTo>
                  <a:cubicBezTo>
                    <a:pt x="3911" y="3647"/>
                    <a:pt x="3972" y="3630"/>
                    <a:pt x="4027" y="3600"/>
                  </a:cubicBezTo>
                  <a:lnTo>
                    <a:pt x="5961" y="2382"/>
                  </a:lnTo>
                  <a:cubicBezTo>
                    <a:pt x="6063" y="2316"/>
                    <a:pt x="6063" y="2168"/>
                    <a:pt x="5952" y="2103"/>
                  </a:cubicBezTo>
                  <a:lnTo>
                    <a:pt x="2325" y="1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0" name="Google Shape;1080;p30"/>
            <p:cNvSpPr/>
            <p:nvPr/>
          </p:nvSpPr>
          <p:spPr>
            <a:xfrm>
              <a:off x="988781" y="4311671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75" y="0"/>
                  </a:moveTo>
                  <a:lnTo>
                    <a:pt x="38" y="1423"/>
                  </a:lnTo>
                  <a:cubicBezTo>
                    <a:pt x="0" y="1534"/>
                    <a:pt x="47" y="1655"/>
                    <a:pt x="149" y="1711"/>
                  </a:cubicBezTo>
                  <a:lnTo>
                    <a:pt x="3032" y="3376"/>
                  </a:lnTo>
                  <a:cubicBezTo>
                    <a:pt x="3125" y="3427"/>
                    <a:pt x="3230" y="3452"/>
                    <a:pt x="3334" y="3452"/>
                  </a:cubicBezTo>
                  <a:cubicBezTo>
                    <a:pt x="3439" y="3452"/>
                    <a:pt x="3543" y="3427"/>
                    <a:pt x="3636" y="3376"/>
                  </a:cubicBezTo>
                  <a:lnTo>
                    <a:pt x="4036" y="3152"/>
                  </a:lnTo>
                  <a:lnTo>
                    <a:pt x="3534" y="2874"/>
                  </a:lnTo>
                  <a:lnTo>
                    <a:pt x="3832" y="1934"/>
                  </a:lnTo>
                  <a:lnTo>
                    <a:pt x="475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1" name="Google Shape;1081;p30"/>
            <p:cNvSpPr/>
            <p:nvPr/>
          </p:nvSpPr>
          <p:spPr>
            <a:xfrm>
              <a:off x="1156407" y="4285175"/>
              <a:ext cx="376637" cy="228719"/>
            </a:xfrm>
            <a:custGeom>
              <a:avLst/>
              <a:gdLst/>
              <a:ahLst/>
              <a:cxnLst/>
              <a:rect l="l" t="t" r="r" b="b"/>
              <a:pathLst>
                <a:path w="3440" h="2089" extrusionOk="0">
                  <a:moveTo>
                    <a:pt x="231" y="1"/>
                  </a:moveTo>
                  <a:cubicBezTo>
                    <a:pt x="106" y="1"/>
                    <a:pt x="0" y="128"/>
                    <a:pt x="60" y="261"/>
                  </a:cubicBezTo>
                  <a:lnTo>
                    <a:pt x="69" y="298"/>
                  </a:lnTo>
                  <a:lnTo>
                    <a:pt x="3175" y="2074"/>
                  </a:lnTo>
                  <a:cubicBezTo>
                    <a:pt x="3196" y="2084"/>
                    <a:pt x="3218" y="2089"/>
                    <a:pt x="3238" y="2089"/>
                  </a:cubicBezTo>
                  <a:cubicBezTo>
                    <a:pt x="3352" y="2089"/>
                    <a:pt x="3439" y="1952"/>
                    <a:pt x="3361" y="1842"/>
                  </a:cubicBezTo>
                  <a:lnTo>
                    <a:pt x="3221" y="1693"/>
                  </a:lnTo>
                  <a:lnTo>
                    <a:pt x="329" y="28"/>
                  </a:lnTo>
                  <a:cubicBezTo>
                    <a:pt x="297" y="9"/>
                    <a:pt x="263" y="1"/>
                    <a:pt x="231" y="1"/>
                  </a:cubicBezTo>
                  <a:close/>
                </a:path>
              </a:pathLst>
            </a:custGeom>
            <a:solidFill>
              <a:srgbClr val="F1DA4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2" name="Google Shape;1082;p30"/>
            <p:cNvSpPr/>
            <p:nvPr/>
          </p:nvSpPr>
          <p:spPr>
            <a:xfrm>
              <a:off x="1358960" y="4470429"/>
              <a:ext cx="227625" cy="217552"/>
            </a:xfrm>
            <a:custGeom>
              <a:avLst/>
              <a:gdLst/>
              <a:ahLst/>
              <a:cxnLst/>
              <a:rect l="l" t="t" r="r" b="b"/>
              <a:pathLst>
                <a:path w="2079" h="1987" extrusionOk="0">
                  <a:moveTo>
                    <a:pt x="1371" y="1"/>
                  </a:moveTo>
                  <a:lnTo>
                    <a:pt x="460" y="484"/>
                  </a:lnTo>
                  <a:lnTo>
                    <a:pt x="23" y="1851"/>
                  </a:lnTo>
                  <a:cubicBezTo>
                    <a:pt x="1" y="1925"/>
                    <a:pt x="54" y="1986"/>
                    <a:pt x="119" y="1986"/>
                  </a:cubicBezTo>
                  <a:cubicBezTo>
                    <a:pt x="136" y="1986"/>
                    <a:pt x="154" y="1982"/>
                    <a:pt x="172" y="1972"/>
                  </a:cubicBezTo>
                  <a:lnTo>
                    <a:pt x="1976" y="949"/>
                  </a:lnTo>
                  <a:cubicBezTo>
                    <a:pt x="2059" y="903"/>
                    <a:pt x="2078" y="782"/>
                    <a:pt x="2013" y="717"/>
                  </a:cubicBezTo>
                  <a:lnTo>
                    <a:pt x="1371" y="1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3" name="Google Shape;1083;p30"/>
            <p:cNvSpPr/>
            <p:nvPr/>
          </p:nvSpPr>
          <p:spPr>
            <a:xfrm>
              <a:off x="1041664" y="4262730"/>
              <a:ext cx="467512" cy="260799"/>
            </a:xfrm>
            <a:custGeom>
              <a:avLst/>
              <a:gdLst/>
              <a:ahLst/>
              <a:cxnLst/>
              <a:rect l="l" t="t" r="r" b="b"/>
              <a:pathLst>
                <a:path w="4270" h="2382" extrusionOk="0">
                  <a:moveTo>
                    <a:pt x="926" y="1"/>
                  </a:moveTo>
                  <a:cubicBezTo>
                    <a:pt x="896" y="1"/>
                    <a:pt x="866" y="10"/>
                    <a:pt x="838" y="29"/>
                  </a:cubicBezTo>
                  <a:lnTo>
                    <a:pt x="1" y="456"/>
                  </a:lnTo>
                  <a:lnTo>
                    <a:pt x="3358" y="2381"/>
                  </a:lnTo>
                  <a:lnTo>
                    <a:pt x="4269" y="1898"/>
                  </a:lnTo>
                  <a:lnTo>
                    <a:pt x="1015" y="29"/>
                  </a:lnTo>
                  <a:cubicBezTo>
                    <a:pt x="987" y="10"/>
                    <a:pt x="956" y="1"/>
                    <a:pt x="92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4" name="Google Shape;1084;p30"/>
            <p:cNvSpPr/>
            <p:nvPr/>
          </p:nvSpPr>
          <p:spPr>
            <a:xfrm>
              <a:off x="1104838" y="4291306"/>
              <a:ext cx="342258" cy="193464"/>
            </a:xfrm>
            <a:custGeom>
              <a:avLst/>
              <a:gdLst/>
              <a:ahLst/>
              <a:cxnLst/>
              <a:rect l="l" t="t" r="r" b="b"/>
              <a:pathLst>
                <a:path w="3126" h="1767" extrusionOk="0">
                  <a:moveTo>
                    <a:pt x="596" y="0"/>
                  </a:moveTo>
                  <a:lnTo>
                    <a:pt x="0" y="307"/>
                  </a:lnTo>
                  <a:lnTo>
                    <a:pt x="2539" y="1767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5" name="Google Shape;1085;p30"/>
            <p:cNvSpPr/>
            <p:nvPr/>
          </p:nvSpPr>
          <p:spPr>
            <a:xfrm>
              <a:off x="1104838" y="4291306"/>
              <a:ext cx="342258" cy="169049"/>
            </a:xfrm>
            <a:custGeom>
              <a:avLst/>
              <a:gdLst/>
              <a:ahLst/>
              <a:cxnLst/>
              <a:rect l="l" t="t" r="r" b="b"/>
              <a:pathLst>
                <a:path w="3126" h="1544" extrusionOk="0">
                  <a:moveTo>
                    <a:pt x="596" y="0"/>
                  </a:moveTo>
                  <a:lnTo>
                    <a:pt x="0" y="307"/>
                  </a:lnTo>
                  <a:lnTo>
                    <a:pt x="168" y="400"/>
                  </a:lnTo>
                  <a:lnTo>
                    <a:pt x="596" y="186"/>
                  </a:lnTo>
                  <a:lnTo>
                    <a:pt x="2967" y="1544"/>
                  </a:lnTo>
                  <a:lnTo>
                    <a:pt x="3125" y="1460"/>
                  </a:lnTo>
                  <a:lnTo>
                    <a:pt x="596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6" name="Google Shape;1086;p30"/>
            <p:cNvSpPr/>
            <p:nvPr/>
          </p:nvSpPr>
          <p:spPr>
            <a:xfrm>
              <a:off x="3611568" y="4350321"/>
              <a:ext cx="664918" cy="399520"/>
            </a:xfrm>
            <a:custGeom>
              <a:avLst/>
              <a:gdLst/>
              <a:ahLst/>
              <a:cxnLst/>
              <a:rect l="l" t="t" r="r" b="b"/>
              <a:pathLst>
                <a:path w="6073" h="3649" extrusionOk="0">
                  <a:moveTo>
                    <a:pt x="2325" y="0"/>
                  </a:moveTo>
                  <a:lnTo>
                    <a:pt x="0" y="1451"/>
                  </a:lnTo>
                  <a:lnTo>
                    <a:pt x="3711" y="3599"/>
                  </a:lnTo>
                  <a:cubicBezTo>
                    <a:pt x="3757" y="3632"/>
                    <a:pt x="3813" y="3648"/>
                    <a:pt x="3869" y="3648"/>
                  </a:cubicBezTo>
                  <a:cubicBezTo>
                    <a:pt x="3925" y="3648"/>
                    <a:pt x="3980" y="3632"/>
                    <a:pt x="4027" y="3599"/>
                  </a:cubicBezTo>
                  <a:lnTo>
                    <a:pt x="5961" y="2381"/>
                  </a:lnTo>
                  <a:cubicBezTo>
                    <a:pt x="6073" y="2325"/>
                    <a:pt x="6063" y="2167"/>
                    <a:pt x="5961" y="2102"/>
                  </a:cubicBezTo>
                  <a:lnTo>
                    <a:pt x="2325" y="0"/>
                  </a:lnTo>
                  <a:close/>
                </a:path>
              </a:pathLst>
            </a:custGeom>
            <a:solidFill>
              <a:srgbClr val="00E8ED">
                <a:alpha val="18750"/>
              </a:srgbClr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7" name="Google Shape;1087;p30"/>
            <p:cNvSpPr/>
            <p:nvPr/>
          </p:nvSpPr>
          <p:spPr>
            <a:xfrm>
              <a:off x="3611568" y="4316708"/>
              <a:ext cx="442001" cy="378060"/>
            </a:xfrm>
            <a:custGeom>
              <a:avLst/>
              <a:gdLst/>
              <a:ahLst/>
              <a:cxnLst/>
              <a:rect l="l" t="t" r="r" b="b"/>
              <a:pathLst>
                <a:path w="4037" h="3453" extrusionOk="0">
                  <a:moveTo>
                    <a:pt x="484" y="1"/>
                  </a:moveTo>
                  <a:lnTo>
                    <a:pt x="37" y="1414"/>
                  </a:lnTo>
                  <a:cubicBezTo>
                    <a:pt x="0" y="1526"/>
                    <a:pt x="47" y="1656"/>
                    <a:pt x="149" y="1712"/>
                  </a:cubicBezTo>
                  <a:lnTo>
                    <a:pt x="3032" y="3376"/>
                  </a:lnTo>
                  <a:cubicBezTo>
                    <a:pt x="3125" y="3427"/>
                    <a:pt x="3229" y="3453"/>
                    <a:pt x="3334" y="3453"/>
                  </a:cubicBezTo>
                  <a:cubicBezTo>
                    <a:pt x="3439" y="3453"/>
                    <a:pt x="3543" y="3427"/>
                    <a:pt x="3636" y="3376"/>
                  </a:cubicBezTo>
                  <a:lnTo>
                    <a:pt x="4036" y="3144"/>
                  </a:lnTo>
                  <a:lnTo>
                    <a:pt x="3534" y="2874"/>
                  </a:lnTo>
                  <a:lnTo>
                    <a:pt x="3841" y="1925"/>
                  </a:lnTo>
                  <a:lnTo>
                    <a:pt x="484" y="1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089" name="Google Shape;1089;p30"/>
            <p:cNvSpPr/>
            <p:nvPr/>
          </p:nvSpPr>
          <p:spPr>
            <a:xfrm>
              <a:off x="3981747" y="4475575"/>
              <a:ext cx="227515" cy="217333"/>
            </a:xfrm>
            <a:custGeom>
              <a:avLst/>
              <a:gdLst/>
              <a:ahLst/>
              <a:cxnLst/>
              <a:rect l="l" t="t" r="r" b="b"/>
              <a:pathLst>
                <a:path w="2078" h="1985" extrusionOk="0">
                  <a:moveTo>
                    <a:pt x="1381" y="0"/>
                  </a:moveTo>
                  <a:lnTo>
                    <a:pt x="460" y="474"/>
                  </a:lnTo>
                  <a:lnTo>
                    <a:pt x="23" y="1841"/>
                  </a:lnTo>
                  <a:cubicBezTo>
                    <a:pt x="0" y="1916"/>
                    <a:pt x="56" y="1985"/>
                    <a:pt x="122" y="1985"/>
                  </a:cubicBezTo>
                  <a:cubicBezTo>
                    <a:pt x="138" y="1985"/>
                    <a:pt x="155" y="1981"/>
                    <a:pt x="172" y="1972"/>
                  </a:cubicBezTo>
                  <a:lnTo>
                    <a:pt x="1976" y="939"/>
                  </a:lnTo>
                  <a:cubicBezTo>
                    <a:pt x="2059" y="893"/>
                    <a:pt x="2078" y="781"/>
                    <a:pt x="2013" y="707"/>
                  </a:cubicBezTo>
                  <a:lnTo>
                    <a:pt x="1381" y="0"/>
                  </a:lnTo>
                  <a:close/>
                </a:path>
              </a:pathLst>
            </a:custGeom>
            <a:solidFill>
              <a:srgbClr val="DCB2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sp>
          <p:nvSpPr>
            <p:cNvPr id="1109" name="Google Shape;1109;p30"/>
            <p:cNvSpPr/>
            <p:nvPr/>
          </p:nvSpPr>
          <p:spPr>
            <a:xfrm>
              <a:off x="-887465" y="1866025"/>
              <a:ext cx="2393706" cy="1353801"/>
            </a:xfrm>
            <a:custGeom>
              <a:avLst/>
              <a:gdLst/>
              <a:ahLst/>
              <a:cxnLst/>
              <a:rect l="l" t="t" r="r" b="b"/>
              <a:pathLst>
                <a:path w="25621" h="14490" extrusionOk="0">
                  <a:moveTo>
                    <a:pt x="11895" y="1"/>
                  </a:moveTo>
                  <a:cubicBezTo>
                    <a:pt x="11727" y="1"/>
                    <a:pt x="159" y="1"/>
                    <a:pt x="1" y="10"/>
                  </a:cubicBezTo>
                  <a:lnTo>
                    <a:pt x="1" y="2354"/>
                  </a:lnTo>
                  <a:cubicBezTo>
                    <a:pt x="159" y="2354"/>
                    <a:pt x="11736" y="2344"/>
                    <a:pt x="11895" y="2344"/>
                  </a:cubicBezTo>
                  <a:cubicBezTo>
                    <a:pt x="17679" y="2354"/>
                    <a:pt x="22356" y="7040"/>
                    <a:pt x="22365" y="12815"/>
                  </a:cubicBezTo>
                  <a:cubicBezTo>
                    <a:pt x="22365" y="13038"/>
                    <a:pt x="22356" y="13252"/>
                    <a:pt x="22347" y="13475"/>
                  </a:cubicBezTo>
                  <a:cubicBezTo>
                    <a:pt x="22923" y="13689"/>
                    <a:pt x="23481" y="13940"/>
                    <a:pt x="24021" y="14229"/>
                  </a:cubicBezTo>
                  <a:lnTo>
                    <a:pt x="24607" y="14489"/>
                  </a:lnTo>
                  <a:cubicBezTo>
                    <a:pt x="25620" y="6808"/>
                    <a:pt x="19641" y="1"/>
                    <a:pt x="11904" y="1"/>
                  </a:cubicBezTo>
                  <a:close/>
                </a:path>
              </a:pathLst>
            </a:custGeom>
            <a:solidFill>
              <a:schemeClr val="accent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lvl="0" indent="0" algn="l" rtl="0">
                <a:spcBef>
                  <a:spcPts val="0"/>
                </a:spcBef>
                <a:spcAft>
                  <a:spcPts val="0"/>
                </a:spcAft>
                <a:buNone/>
              </a:pPr>
              <a:endParaRPr sz="2400"/>
            </a:p>
          </p:txBody>
        </p:sp>
        <p:grpSp>
          <p:nvGrpSpPr>
            <p:cNvPr id="1110" name="Google Shape;1110;p30"/>
            <p:cNvGrpSpPr/>
            <p:nvPr/>
          </p:nvGrpSpPr>
          <p:grpSpPr>
            <a:xfrm>
              <a:off x="1119079" y="2817943"/>
              <a:ext cx="580504" cy="577440"/>
              <a:chOff x="3062069" y="5349068"/>
              <a:chExt cx="580504" cy="577440"/>
            </a:xfrm>
          </p:grpSpPr>
          <p:sp>
            <p:nvSpPr>
              <p:cNvPr id="1111" name="Google Shape;1111;p30"/>
              <p:cNvSpPr/>
              <p:nvPr/>
            </p:nvSpPr>
            <p:spPr>
              <a:xfrm>
                <a:off x="3062069" y="5706437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2" name="Google Shape;1112;p30"/>
              <p:cNvSpPr/>
              <p:nvPr/>
            </p:nvSpPr>
            <p:spPr>
              <a:xfrm>
                <a:off x="3062069" y="5619942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0"/>
                    </a:moveTo>
                    <a:cubicBezTo>
                      <a:pt x="698" y="0"/>
                      <a:pt x="1" y="233"/>
                      <a:pt x="1" y="791"/>
                    </a:cubicBezTo>
                    <a:cubicBezTo>
                      <a:pt x="1" y="1349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23" y="0"/>
                      <a:pt x="125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3" name="Google Shape;1113;p30"/>
              <p:cNvSpPr/>
              <p:nvPr/>
            </p:nvSpPr>
            <p:spPr>
              <a:xfrm>
                <a:off x="3077397" y="5627058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8"/>
                    </a:cubicBezTo>
                    <a:cubicBezTo>
                      <a:pt x="0" y="1200"/>
                      <a:pt x="586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18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4" name="Google Shape;1114;p30"/>
              <p:cNvSpPr/>
              <p:nvPr/>
            </p:nvSpPr>
            <p:spPr>
              <a:xfrm>
                <a:off x="3076302" y="5627058"/>
                <a:ext cx="24656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782" extrusionOk="0">
                    <a:moveTo>
                      <a:pt x="1117" y="0"/>
                    </a:moveTo>
                    <a:cubicBezTo>
                      <a:pt x="615" y="0"/>
                      <a:pt x="1" y="205"/>
                      <a:pt x="1" y="698"/>
                    </a:cubicBezTo>
                    <a:lnTo>
                      <a:pt x="1" y="772"/>
                    </a:lnTo>
                    <a:cubicBezTo>
                      <a:pt x="66" y="335"/>
                      <a:pt x="652" y="140"/>
                      <a:pt x="1126" y="140"/>
                    </a:cubicBezTo>
                    <a:cubicBezTo>
                      <a:pt x="1610" y="140"/>
                      <a:pt x="2196" y="335"/>
                      <a:pt x="2251" y="781"/>
                    </a:cubicBezTo>
                    <a:cubicBezTo>
                      <a:pt x="2251" y="754"/>
                      <a:pt x="2251" y="726"/>
                      <a:pt x="2251" y="707"/>
                    </a:cubicBezTo>
                    <a:cubicBezTo>
                      <a:pt x="2251" y="214"/>
                      <a:pt x="1628" y="0"/>
                      <a:pt x="1117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5" name="Google Shape;1115;p30"/>
              <p:cNvSpPr/>
              <p:nvPr/>
            </p:nvSpPr>
            <p:spPr>
              <a:xfrm>
                <a:off x="3115061" y="5661657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24"/>
                    </a:moveTo>
                    <a:lnTo>
                      <a:pt x="1339" y="624"/>
                    </a:lnTo>
                    <a:cubicBezTo>
                      <a:pt x="1367" y="633"/>
                      <a:pt x="1395" y="633"/>
                      <a:pt x="1432" y="633"/>
                    </a:cubicBezTo>
                    <a:lnTo>
                      <a:pt x="1405" y="661"/>
                    </a:lnTo>
                    <a:cubicBezTo>
                      <a:pt x="1386" y="642"/>
                      <a:pt x="1367" y="633"/>
                      <a:pt x="1339" y="624"/>
                    </a:cubicBezTo>
                    <a:close/>
                    <a:moveTo>
                      <a:pt x="940" y="689"/>
                    </a:moveTo>
                    <a:lnTo>
                      <a:pt x="949" y="698"/>
                    </a:lnTo>
                    <a:lnTo>
                      <a:pt x="940" y="707"/>
                    </a:lnTo>
                    <a:lnTo>
                      <a:pt x="940" y="689"/>
                    </a:lnTo>
                    <a:close/>
                    <a:moveTo>
                      <a:pt x="829" y="1"/>
                    </a:moveTo>
                    <a:cubicBezTo>
                      <a:pt x="780" y="1"/>
                      <a:pt x="735" y="13"/>
                      <a:pt x="698" y="38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3" y="205"/>
                      <a:pt x="633" y="252"/>
                      <a:pt x="661" y="298"/>
                    </a:cubicBezTo>
                    <a:cubicBezTo>
                      <a:pt x="586" y="224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3" y="140"/>
                    </a:cubicBezTo>
                    <a:cubicBezTo>
                      <a:pt x="277" y="140"/>
                      <a:pt x="230" y="152"/>
                      <a:pt x="186" y="177"/>
                    </a:cubicBezTo>
                    <a:lnTo>
                      <a:pt x="131" y="131"/>
                    </a:lnTo>
                    <a:lnTo>
                      <a:pt x="131" y="252"/>
                    </a:lnTo>
                    <a:cubicBezTo>
                      <a:pt x="131" y="298"/>
                      <a:pt x="177" y="345"/>
                      <a:pt x="251" y="363"/>
                    </a:cubicBezTo>
                    <a:cubicBezTo>
                      <a:pt x="228" y="360"/>
                      <a:pt x="204" y="358"/>
                      <a:pt x="180" y="358"/>
                    </a:cubicBezTo>
                    <a:cubicBezTo>
                      <a:pt x="139" y="358"/>
                      <a:pt x="97" y="364"/>
                      <a:pt x="56" y="382"/>
                    </a:cubicBezTo>
                    <a:lnTo>
                      <a:pt x="0" y="345"/>
                    </a:lnTo>
                    <a:lnTo>
                      <a:pt x="0" y="475"/>
                    </a:lnTo>
                    <a:cubicBezTo>
                      <a:pt x="0" y="521"/>
                      <a:pt x="38" y="558"/>
                      <a:pt x="112" y="577"/>
                    </a:cubicBezTo>
                    <a:cubicBezTo>
                      <a:pt x="172" y="591"/>
                      <a:pt x="233" y="598"/>
                      <a:pt x="293" y="598"/>
                    </a:cubicBezTo>
                    <a:cubicBezTo>
                      <a:pt x="354" y="598"/>
                      <a:pt x="414" y="591"/>
                      <a:pt x="475" y="577"/>
                    </a:cubicBezTo>
                    <a:lnTo>
                      <a:pt x="475" y="577"/>
                    </a:lnTo>
                    <a:cubicBezTo>
                      <a:pt x="410" y="605"/>
                      <a:pt x="344" y="642"/>
                      <a:pt x="279" y="689"/>
                    </a:cubicBezTo>
                    <a:lnTo>
                      <a:pt x="224" y="661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5" y="893"/>
                    </a:cubicBezTo>
                    <a:cubicBezTo>
                      <a:pt x="357" y="901"/>
                      <a:pt x="380" y="904"/>
                      <a:pt x="402" y="904"/>
                    </a:cubicBezTo>
                    <a:cubicBezTo>
                      <a:pt x="466" y="904"/>
                      <a:pt x="529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58"/>
                      <a:pt x="679" y="977"/>
                    </a:cubicBezTo>
                    <a:cubicBezTo>
                      <a:pt x="704" y="984"/>
                      <a:pt x="728" y="988"/>
                      <a:pt x="751" y="988"/>
                    </a:cubicBezTo>
                    <a:cubicBezTo>
                      <a:pt x="818" y="988"/>
                      <a:pt x="880" y="960"/>
                      <a:pt x="921" y="912"/>
                    </a:cubicBezTo>
                    <a:cubicBezTo>
                      <a:pt x="940" y="884"/>
                      <a:pt x="949" y="856"/>
                      <a:pt x="949" y="828"/>
                    </a:cubicBezTo>
                    <a:lnTo>
                      <a:pt x="949" y="707"/>
                    </a:lnTo>
                    <a:cubicBezTo>
                      <a:pt x="1023" y="772"/>
                      <a:pt x="1107" y="819"/>
                      <a:pt x="1191" y="837"/>
                    </a:cubicBezTo>
                    <a:cubicBezTo>
                      <a:pt x="1213" y="845"/>
                      <a:pt x="1236" y="848"/>
                      <a:pt x="1259" y="848"/>
                    </a:cubicBezTo>
                    <a:cubicBezTo>
                      <a:pt x="1325" y="848"/>
                      <a:pt x="1391" y="820"/>
                      <a:pt x="1432" y="772"/>
                    </a:cubicBezTo>
                    <a:cubicBezTo>
                      <a:pt x="1442" y="763"/>
                      <a:pt x="1442" y="744"/>
                      <a:pt x="1442" y="735"/>
                    </a:cubicBezTo>
                    <a:lnTo>
                      <a:pt x="1442" y="633"/>
                    </a:lnTo>
                    <a:cubicBezTo>
                      <a:pt x="1498" y="624"/>
                      <a:pt x="1535" y="605"/>
                      <a:pt x="1563" y="558"/>
                    </a:cubicBezTo>
                    <a:cubicBezTo>
                      <a:pt x="1572" y="549"/>
                      <a:pt x="1581" y="540"/>
                      <a:pt x="1581" y="531"/>
                    </a:cubicBezTo>
                    <a:lnTo>
                      <a:pt x="1581" y="400"/>
                    </a:lnTo>
                    <a:lnTo>
                      <a:pt x="1535" y="438"/>
                    </a:lnTo>
                    <a:cubicBezTo>
                      <a:pt x="1516" y="428"/>
                      <a:pt x="1498" y="419"/>
                      <a:pt x="1470" y="410"/>
                    </a:cubicBezTo>
                    <a:cubicBezTo>
                      <a:pt x="1409" y="400"/>
                      <a:pt x="1349" y="396"/>
                      <a:pt x="1288" y="396"/>
                    </a:cubicBezTo>
                    <a:cubicBezTo>
                      <a:pt x="1228" y="396"/>
                      <a:pt x="1167" y="400"/>
                      <a:pt x="1107" y="410"/>
                    </a:cubicBezTo>
                    <a:cubicBezTo>
                      <a:pt x="1209" y="382"/>
                      <a:pt x="1293" y="326"/>
                      <a:pt x="1358" y="242"/>
                    </a:cubicBezTo>
                    <a:cubicBezTo>
                      <a:pt x="1367" y="233"/>
                      <a:pt x="1367" y="214"/>
                      <a:pt x="1367" y="196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3"/>
                      <a:pt x="1246" y="94"/>
                    </a:cubicBezTo>
                    <a:cubicBezTo>
                      <a:pt x="1225" y="86"/>
                      <a:pt x="1202" y="83"/>
                      <a:pt x="1180" y="83"/>
                    </a:cubicBezTo>
                    <a:cubicBezTo>
                      <a:pt x="1116" y="83"/>
                      <a:pt x="1053" y="111"/>
                      <a:pt x="1005" y="159"/>
                    </a:cubicBezTo>
                    <a:cubicBezTo>
                      <a:pt x="1042" y="94"/>
                      <a:pt x="995" y="28"/>
                      <a:pt x="902" y="10"/>
                    </a:cubicBezTo>
                    <a:cubicBezTo>
                      <a:pt x="878" y="4"/>
                      <a:pt x="853" y="1"/>
                      <a:pt x="829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6" name="Google Shape;1116;p30"/>
              <p:cNvSpPr/>
              <p:nvPr/>
            </p:nvSpPr>
            <p:spPr>
              <a:xfrm>
                <a:off x="3112981" y="5647423"/>
                <a:ext cx="179341" cy="11003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5" extrusionOk="0">
                    <a:moveTo>
                      <a:pt x="840" y="0"/>
                    </a:moveTo>
                    <a:cubicBezTo>
                      <a:pt x="697" y="0"/>
                      <a:pt x="585" y="174"/>
                      <a:pt x="680" y="307"/>
                    </a:cubicBezTo>
                    <a:cubicBezTo>
                      <a:pt x="605" y="233"/>
                      <a:pt x="512" y="186"/>
                      <a:pt x="410" y="158"/>
                    </a:cubicBezTo>
                    <a:cubicBezTo>
                      <a:pt x="388" y="151"/>
                      <a:pt x="366" y="148"/>
                      <a:pt x="343" y="148"/>
                    </a:cubicBezTo>
                    <a:cubicBezTo>
                      <a:pt x="280" y="148"/>
                      <a:pt x="216" y="175"/>
                      <a:pt x="168" y="224"/>
                    </a:cubicBezTo>
                    <a:cubicBezTo>
                      <a:pt x="134" y="274"/>
                      <a:pt x="170" y="340"/>
                      <a:pt x="253" y="366"/>
                    </a:cubicBezTo>
                    <a:lnTo>
                      <a:pt x="253" y="366"/>
                    </a:lnTo>
                    <a:cubicBezTo>
                      <a:pt x="238" y="363"/>
                      <a:pt x="222" y="362"/>
                      <a:pt x="207" y="362"/>
                    </a:cubicBezTo>
                    <a:cubicBezTo>
                      <a:pt x="141" y="362"/>
                      <a:pt x="79" y="389"/>
                      <a:pt x="38" y="437"/>
                    </a:cubicBezTo>
                    <a:cubicBezTo>
                      <a:pt x="1" y="493"/>
                      <a:pt x="47" y="568"/>
                      <a:pt x="140" y="586"/>
                    </a:cubicBezTo>
                    <a:cubicBezTo>
                      <a:pt x="201" y="600"/>
                      <a:pt x="261" y="607"/>
                      <a:pt x="322" y="607"/>
                    </a:cubicBezTo>
                    <a:cubicBezTo>
                      <a:pt x="382" y="607"/>
                      <a:pt x="442" y="600"/>
                      <a:pt x="503" y="586"/>
                    </a:cubicBezTo>
                    <a:lnTo>
                      <a:pt x="503" y="586"/>
                    </a:lnTo>
                    <a:cubicBezTo>
                      <a:pt x="410" y="614"/>
                      <a:pt x="326" y="679"/>
                      <a:pt x="261" y="754"/>
                    </a:cubicBezTo>
                    <a:cubicBezTo>
                      <a:pt x="224" y="809"/>
                      <a:pt x="270" y="884"/>
                      <a:pt x="363" y="902"/>
                    </a:cubicBezTo>
                    <a:cubicBezTo>
                      <a:pt x="388" y="910"/>
                      <a:pt x="412" y="913"/>
                      <a:pt x="436" y="913"/>
                    </a:cubicBezTo>
                    <a:cubicBezTo>
                      <a:pt x="502" y="913"/>
                      <a:pt x="564" y="885"/>
                      <a:pt x="605" y="837"/>
                    </a:cubicBezTo>
                    <a:lnTo>
                      <a:pt x="605" y="837"/>
                    </a:lnTo>
                    <a:cubicBezTo>
                      <a:pt x="568" y="893"/>
                      <a:pt x="615" y="967"/>
                      <a:pt x="717" y="986"/>
                    </a:cubicBezTo>
                    <a:cubicBezTo>
                      <a:pt x="744" y="999"/>
                      <a:pt x="772" y="1005"/>
                      <a:pt x="798" y="1005"/>
                    </a:cubicBezTo>
                    <a:cubicBezTo>
                      <a:pt x="941" y="1005"/>
                      <a:pt x="1053" y="831"/>
                      <a:pt x="959" y="698"/>
                    </a:cubicBezTo>
                    <a:lnTo>
                      <a:pt x="959" y="698"/>
                    </a:lnTo>
                    <a:cubicBezTo>
                      <a:pt x="1033" y="772"/>
                      <a:pt x="1126" y="819"/>
                      <a:pt x="1228" y="847"/>
                    </a:cubicBezTo>
                    <a:cubicBezTo>
                      <a:pt x="1250" y="854"/>
                      <a:pt x="1273" y="857"/>
                      <a:pt x="1295" y="857"/>
                    </a:cubicBezTo>
                    <a:cubicBezTo>
                      <a:pt x="1358" y="857"/>
                      <a:pt x="1420" y="830"/>
                      <a:pt x="1461" y="781"/>
                    </a:cubicBezTo>
                    <a:cubicBezTo>
                      <a:pt x="1497" y="727"/>
                      <a:pt x="1454" y="664"/>
                      <a:pt x="1365" y="635"/>
                    </a:cubicBezTo>
                    <a:lnTo>
                      <a:pt x="1365" y="635"/>
                    </a:lnTo>
                    <a:cubicBezTo>
                      <a:pt x="1385" y="641"/>
                      <a:pt x="1405" y="643"/>
                      <a:pt x="1425" y="643"/>
                    </a:cubicBezTo>
                    <a:cubicBezTo>
                      <a:pt x="1489" y="643"/>
                      <a:pt x="1552" y="616"/>
                      <a:pt x="1600" y="568"/>
                    </a:cubicBezTo>
                    <a:cubicBezTo>
                      <a:pt x="1637" y="512"/>
                      <a:pt x="1591" y="447"/>
                      <a:pt x="1489" y="419"/>
                    </a:cubicBezTo>
                    <a:cubicBezTo>
                      <a:pt x="1428" y="405"/>
                      <a:pt x="1368" y="398"/>
                      <a:pt x="1307" y="398"/>
                    </a:cubicBezTo>
                    <a:cubicBezTo>
                      <a:pt x="1247" y="398"/>
                      <a:pt x="1186" y="405"/>
                      <a:pt x="1126" y="419"/>
                    </a:cubicBezTo>
                    <a:cubicBezTo>
                      <a:pt x="1228" y="391"/>
                      <a:pt x="1312" y="335"/>
                      <a:pt x="1377" y="251"/>
                    </a:cubicBezTo>
                    <a:cubicBezTo>
                      <a:pt x="1414" y="196"/>
                      <a:pt x="1368" y="131"/>
                      <a:pt x="1265" y="103"/>
                    </a:cubicBezTo>
                    <a:cubicBezTo>
                      <a:pt x="1244" y="95"/>
                      <a:pt x="1221" y="92"/>
                      <a:pt x="1199" y="92"/>
                    </a:cubicBezTo>
                    <a:cubicBezTo>
                      <a:pt x="1135" y="92"/>
                      <a:pt x="1072" y="120"/>
                      <a:pt x="1024" y="168"/>
                    </a:cubicBezTo>
                    <a:cubicBezTo>
                      <a:pt x="1061" y="112"/>
                      <a:pt x="1014" y="47"/>
                      <a:pt x="921" y="19"/>
                    </a:cubicBezTo>
                    <a:cubicBezTo>
                      <a:pt x="894" y="6"/>
                      <a:pt x="867" y="0"/>
                      <a:pt x="840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7" name="Google Shape;1117;p30"/>
              <p:cNvSpPr/>
              <p:nvPr/>
            </p:nvSpPr>
            <p:spPr>
              <a:xfrm>
                <a:off x="3254549" y="5797094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70" y="1181"/>
                      <a:pt x="1265" y="1181"/>
                    </a:cubicBezTo>
                    <a:cubicBezTo>
                      <a:pt x="1860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8" name="Google Shape;1118;p30"/>
              <p:cNvSpPr/>
              <p:nvPr/>
            </p:nvSpPr>
            <p:spPr>
              <a:xfrm>
                <a:off x="3254549" y="571048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0" y="233"/>
                      <a:pt x="0" y="791"/>
                    </a:cubicBezTo>
                    <a:cubicBezTo>
                      <a:pt x="0" y="1359"/>
                      <a:pt x="670" y="1610"/>
                      <a:pt x="1265" y="1610"/>
                    </a:cubicBezTo>
                    <a:cubicBezTo>
                      <a:pt x="1851" y="1610"/>
                      <a:pt x="2539" y="1359"/>
                      <a:pt x="2539" y="791"/>
                    </a:cubicBezTo>
                    <a:cubicBezTo>
                      <a:pt x="2539" y="233"/>
                      <a:pt x="1832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19" name="Google Shape;1119;p30"/>
              <p:cNvSpPr/>
              <p:nvPr/>
            </p:nvSpPr>
            <p:spPr>
              <a:xfrm>
                <a:off x="3269768" y="5717605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17" y="1"/>
                    </a:moveTo>
                    <a:cubicBezTo>
                      <a:pt x="624" y="1"/>
                      <a:pt x="1" y="206"/>
                      <a:pt x="1" y="698"/>
                    </a:cubicBezTo>
                    <a:cubicBezTo>
                      <a:pt x="1" y="1191"/>
                      <a:pt x="596" y="1424"/>
                      <a:pt x="1126" y="1424"/>
                    </a:cubicBezTo>
                    <a:cubicBezTo>
                      <a:pt x="1647" y="1424"/>
                      <a:pt x="2251" y="1201"/>
                      <a:pt x="2251" y="698"/>
                    </a:cubicBezTo>
                    <a:cubicBezTo>
                      <a:pt x="2251" y="206"/>
                      <a:pt x="1628" y="1"/>
                      <a:pt x="1117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0" name="Google Shape;1120;p30"/>
              <p:cNvSpPr/>
              <p:nvPr/>
            </p:nvSpPr>
            <p:spPr>
              <a:xfrm>
                <a:off x="3268782" y="5717605"/>
                <a:ext cx="247551" cy="85729"/>
              </a:xfrm>
              <a:custGeom>
                <a:avLst/>
                <a:gdLst/>
                <a:ahLst/>
                <a:cxnLst/>
                <a:rect l="l" t="t" r="r" b="b"/>
                <a:pathLst>
                  <a:path w="2261" h="783" extrusionOk="0">
                    <a:moveTo>
                      <a:pt x="1126" y="1"/>
                    </a:moveTo>
                    <a:cubicBezTo>
                      <a:pt x="614" y="1"/>
                      <a:pt x="10" y="206"/>
                      <a:pt x="10" y="698"/>
                    </a:cubicBezTo>
                    <a:cubicBezTo>
                      <a:pt x="1" y="726"/>
                      <a:pt x="1" y="745"/>
                      <a:pt x="10" y="773"/>
                    </a:cubicBezTo>
                    <a:cubicBezTo>
                      <a:pt x="75" y="336"/>
                      <a:pt x="661" y="140"/>
                      <a:pt x="1126" y="140"/>
                    </a:cubicBezTo>
                    <a:cubicBezTo>
                      <a:pt x="1609" y="140"/>
                      <a:pt x="2204" y="336"/>
                      <a:pt x="2260" y="782"/>
                    </a:cubicBezTo>
                    <a:cubicBezTo>
                      <a:pt x="2260" y="754"/>
                      <a:pt x="2260" y="736"/>
                      <a:pt x="2260" y="708"/>
                    </a:cubicBezTo>
                    <a:cubicBezTo>
                      <a:pt x="2260" y="215"/>
                      <a:pt x="1628" y="1"/>
                      <a:pt x="112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1" name="Google Shape;1121;p30"/>
              <p:cNvSpPr/>
              <p:nvPr/>
            </p:nvSpPr>
            <p:spPr>
              <a:xfrm>
                <a:off x="3307432" y="57523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3"/>
                    </a:moveTo>
                    <a:cubicBezTo>
                      <a:pt x="1368" y="633"/>
                      <a:pt x="1387" y="637"/>
                      <a:pt x="1405" y="637"/>
                    </a:cubicBezTo>
                    <a:cubicBezTo>
                      <a:pt x="1414" y="637"/>
                      <a:pt x="1424" y="636"/>
                      <a:pt x="1433" y="633"/>
                    </a:cubicBezTo>
                    <a:lnTo>
                      <a:pt x="1433" y="633"/>
                    </a:lnTo>
                    <a:lnTo>
                      <a:pt x="1414" y="660"/>
                    </a:lnTo>
                    <a:cubicBezTo>
                      <a:pt x="1396" y="642"/>
                      <a:pt x="1368" y="633"/>
                      <a:pt x="1349" y="633"/>
                    </a:cubicBezTo>
                    <a:close/>
                    <a:moveTo>
                      <a:pt x="839" y="0"/>
                    </a:moveTo>
                    <a:cubicBezTo>
                      <a:pt x="792" y="0"/>
                      <a:pt x="743" y="15"/>
                      <a:pt x="698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3" y="251"/>
                      <a:pt x="661" y="298"/>
                    </a:cubicBezTo>
                    <a:cubicBezTo>
                      <a:pt x="587" y="223"/>
                      <a:pt x="494" y="177"/>
                      <a:pt x="391" y="149"/>
                    </a:cubicBezTo>
                    <a:cubicBezTo>
                      <a:pt x="370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307"/>
                      <a:pt x="187" y="344"/>
                      <a:pt x="252" y="363"/>
                    </a:cubicBezTo>
                    <a:cubicBezTo>
                      <a:pt x="232" y="359"/>
                      <a:pt x="209" y="357"/>
                      <a:pt x="185" y="357"/>
                    </a:cubicBezTo>
                    <a:cubicBezTo>
                      <a:pt x="144" y="357"/>
                      <a:pt x="101" y="364"/>
                      <a:pt x="66" y="381"/>
                    </a:cubicBezTo>
                    <a:lnTo>
                      <a:pt x="1" y="344"/>
                    </a:lnTo>
                    <a:lnTo>
                      <a:pt x="1" y="474"/>
                    </a:lnTo>
                    <a:cubicBezTo>
                      <a:pt x="1" y="521"/>
                      <a:pt x="47" y="558"/>
                      <a:pt x="122" y="577"/>
                    </a:cubicBezTo>
                    <a:cubicBezTo>
                      <a:pt x="182" y="591"/>
                      <a:pt x="243" y="598"/>
                      <a:pt x="303" y="598"/>
                    </a:cubicBezTo>
                    <a:cubicBezTo>
                      <a:pt x="364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81"/>
                    </a:lnTo>
                    <a:cubicBezTo>
                      <a:pt x="224" y="828"/>
                      <a:pt x="271" y="874"/>
                      <a:pt x="345" y="893"/>
                    </a:cubicBezTo>
                    <a:cubicBezTo>
                      <a:pt x="367" y="900"/>
                      <a:pt x="389" y="904"/>
                      <a:pt x="412" y="904"/>
                    </a:cubicBezTo>
                    <a:cubicBezTo>
                      <a:pt x="475" y="904"/>
                      <a:pt x="539" y="876"/>
                      <a:pt x="587" y="828"/>
                    </a:cubicBezTo>
                    <a:lnTo>
                      <a:pt x="587" y="828"/>
                    </a:lnTo>
                    <a:cubicBezTo>
                      <a:pt x="550" y="884"/>
                      <a:pt x="596" y="958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3" y="960"/>
                      <a:pt x="931" y="911"/>
                    </a:cubicBezTo>
                    <a:cubicBezTo>
                      <a:pt x="949" y="884"/>
                      <a:pt x="959" y="856"/>
                      <a:pt x="959" y="828"/>
                    </a:cubicBezTo>
                    <a:lnTo>
                      <a:pt x="959" y="819"/>
                    </a:lnTo>
                    <a:cubicBezTo>
                      <a:pt x="959" y="809"/>
                      <a:pt x="959" y="800"/>
                      <a:pt x="959" y="791"/>
                    </a:cubicBezTo>
                    <a:lnTo>
                      <a:pt x="959" y="707"/>
                    </a:lnTo>
                    <a:cubicBezTo>
                      <a:pt x="1024" y="772"/>
                      <a:pt x="1108" y="819"/>
                      <a:pt x="1201" y="837"/>
                    </a:cubicBezTo>
                    <a:cubicBezTo>
                      <a:pt x="1222" y="844"/>
                      <a:pt x="1245" y="848"/>
                      <a:pt x="1267" y="848"/>
                    </a:cubicBezTo>
                    <a:cubicBezTo>
                      <a:pt x="1331" y="848"/>
                      <a:pt x="1394" y="820"/>
                      <a:pt x="1442" y="772"/>
                    </a:cubicBezTo>
                    <a:cubicBezTo>
                      <a:pt x="1452" y="763"/>
                      <a:pt x="1452" y="744"/>
                      <a:pt x="1452" y="735"/>
                    </a:cubicBezTo>
                    <a:lnTo>
                      <a:pt x="1452" y="633"/>
                    </a:lnTo>
                    <a:cubicBezTo>
                      <a:pt x="1498" y="623"/>
                      <a:pt x="1545" y="595"/>
                      <a:pt x="1572" y="558"/>
                    </a:cubicBezTo>
                    <a:cubicBezTo>
                      <a:pt x="1572" y="549"/>
                      <a:pt x="1582" y="540"/>
                      <a:pt x="1582" y="521"/>
                    </a:cubicBezTo>
                    <a:lnTo>
                      <a:pt x="1582" y="391"/>
                    </a:lnTo>
                    <a:lnTo>
                      <a:pt x="1545" y="437"/>
                    </a:lnTo>
                    <a:cubicBezTo>
                      <a:pt x="1526" y="428"/>
                      <a:pt x="1498" y="419"/>
                      <a:pt x="1480" y="419"/>
                    </a:cubicBezTo>
                    <a:cubicBezTo>
                      <a:pt x="1419" y="405"/>
                      <a:pt x="1359" y="398"/>
                      <a:pt x="1298" y="398"/>
                    </a:cubicBezTo>
                    <a:cubicBezTo>
                      <a:pt x="1238" y="398"/>
                      <a:pt x="1177" y="405"/>
                      <a:pt x="1117" y="419"/>
                    </a:cubicBezTo>
                    <a:cubicBezTo>
                      <a:pt x="1210" y="381"/>
                      <a:pt x="1294" y="326"/>
                      <a:pt x="1359" y="251"/>
                    </a:cubicBezTo>
                    <a:cubicBezTo>
                      <a:pt x="1368" y="233"/>
                      <a:pt x="1377" y="214"/>
                      <a:pt x="1368" y="195"/>
                    </a:cubicBezTo>
                    <a:lnTo>
                      <a:pt x="1368" y="84"/>
                    </a:lnTo>
                    <a:lnTo>
                      <a:pt x="1331" y="121"/>
                    </a:lnTo>
                    <a:cubicBezTo>
                      <a:pt x="1303" y="112"/>
                      <a:pt x="1275" y="102"/>
                      <a:pt x="1256" y="93"/>
                    </a:cubicBezTo>
                    <a:cubicBezTo>
                      <a:pt x="1232" y="86"/>
                      <a:pt x="1208" y="82"/>
                      <a:pt x="1184" y="82"/>
                    </a:cubicBezTo>
                    <a:cubicBezTo>
                      <a:pt x="1117" y="82"/>
                      <a:pt x="1056" y="110"/>
                      <a:pt x="1015" y="158"/>
                    </a:cubicBezTo>
                    <a:cubicBezTo>
                      <a:pt x="1052" y="102"/>
                      <a:pt x="1005" y="28"/>
                      <a:pt x="903" y="9"/>
                    </a:cubicBezTo>
                    <a:cubicBezTo>
                      <a:pt x="882" y="4"/>
                      <a:pt x="861" y="0"/>
                      <a:pt x="839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2" name="Google Shape;1122;p30"/>
              <p:cNvSpPr/>
              <p:nvPr/>
            </p:nvSpPr>
            <p:spPr>
              <a:xfrm>
                <a:off x="3306446" y="5738846"/>
                <a:ext cx="178246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1004" extrusionOk="0">
                    <a:moveTo>
                      <a:pt x="845" y="1"/>
                    </a:moveTo>
                    <a:cubicBezTo>
                      <a:pt x="782" y="1"/>
                      <a:pt x="721" y="29"/>
                      <a:pt x="679" y="77"/>
                    </a:cubicBezTo>
                    <a:cubicBezTo>
                      <a:pt x="633" y="151"/>
                      <a:pt x="633" y="244"/>
                      <a:pt x="679" y="309"/>
                    </a:cubicBezTo>
                    <a:cubicBezTo>
                      <a:pt x="605" y="235"/>
                      <a:pt x="512" y="188"/>
                      <a:pt x="410" y="160"/>
                    </a:cubicBezTo>
                    <a:cubicBezTo>
                      <a:pt x="385" y="153"/>
                      <a:pt x="361" y="150"/>
                      <a:pt x="338" y="150"/>
                    </a:cubicBezTo>
                    <a:cubicBezTo>
                      <a:pt x="271" y="150"/>
                      <a:pt x="209" y="177"/>
                      <a:pt x="168" y="225"/>
                    </a:cubicBezTo>
                    <a:cubicBezTo>
                      <a:pt x="132" y="280"/>
                      <a:pt x="175" y="343"/>
                      <a:pt x="263" y="372"/>
                    </a:cubicBezTo>
                    <a:lnTo>
                      <a:pt x="263" y="372"/>
                    </a:lnTo>
                    <a:cubicBezTo>
                      <a:pt x="244" y="366"/>
                      <a:pt x="224" y="363"/>
                      <a:pt x="204" y="363"/>
                    </a:cubicBezTo>
                    <a:cubicBezTo>
                      <a:pt x="141" y="363"/>
                      <a:pt x="79" y="391"/>
                      <a:pt x="38" y="439"/>
                    </a:cubicBezTo>
                    <a:cubicBezTo>
                      <a:pt x="1" y="495"/>
                      <a:pt x="47" y="560"/>
                      <a:pt x="140" y="588"/>
                    </a:cubicBezTo>
                    <a:cubicBezTo>
                      <a:pt x="201" y="597"/>
                      <a:pt x="261" y="602"/>
                      <a:pt x="321" y="602"/>
                    </a:cubicBezTo>
                    <a:cubicBezTo>
                      <a:pt x="382" y="602"/>
                      <a:pt x="442" y="597"/>
                      <a:pt x="503" y="588"/>
                    </a:cubicBezTo>
                    <a:lnTo>
                      <a:pt x="503" y="588"/>
                    </a:lnTo>
                    <a:cubicBezTo>
                      <a:pt x="400" y="616"/>
                      <a:pt x="317" y="672"/>
                      <a:pt x="261" y="756"/>
                    </a:cubicBezTo>
                    <a:cubicBezTo>
                      <a:pt x="224" y="811"/>
                      <a:pt x="270" y="876"/>
                      <a:pt x="363" y="904"/>
                    </a:cubicBezTo>
                    <a:cubicBezTo>
                      <a:pt x="385" y="912"/>
                      <a:pt x="408" y="915"/>
                      <a:pt x="430" y="915"/>
                    </a:cubicBezTo>
                    <a:cubicBezTo>
                      <a:pt x="494" y="915"/>
                      <a:pt x="557" y="887"/>
                      <a:pt x="605" y="839"/>
                    </a:cubicBezTo>
                    <a:lnTo>
                      <a:pt x="605" y="839"/>
                    </a:lnTo>
                    <a:cubicBezTo>
                      <a:pt x="568" y="895"/>
                      <a:pt x="614" y="960"/>
                      <a:pt x="707" y="988"/>
                    </a:cubicBezTo>
                    <a:cubicBezTo>
                      <a:pt x="734" y="999"/>
                      <a:pt x="761" y="1004"/>
                      <a:pt x="786" y="1004"/>
                    </a:cubicBezTo>
                    <a:cubicBezTo>
                      <a:pt x="936" y="1004"/>
                      <a:pt x="1045" y="833"/>
                      <a:pt x="949" y="690"/>
                    </a:cubicBezTo>
                    <a:lnTo>
                      <a:pt x="949" y="690"/>
                    </a:lnTo>
                    <a:cubicBezTo>
                      <a:pt x="1024" y="765"/>
                      <a:pt x="1117" y="821"/>
                      <a:pt x="1219" y="849"/>
                    </a:cubicBezTo>
                    <a:cubicBezTo>
                      <a:pt x="1241" y="856"/>
                      <a:pt x="1263" y="859"/>
                      <a:pt x="1286" y="859"/>
                    </a:cubicBezTo>
                    <a:cubicBezTo>
                      <a:pt x="1349" y="859"/>
                      <a:pt x="1413" y="831"/>
                      <a:pt x="1461" y="783"/>
                    </a:cubicBezTo>
                    <a:cubicBezTo>
                      <a:pt x="1494" y="725"/>
                      <a:pt x="1460" y="666"/>
                      <a:pt x="1385" y="642"/>
                    </a:cubicBezTo>
                    <a:lnTo>
                      <a:pt x="1385" y="642"/>
                    </a:lnTo>
                    <a:cubicBezTo>
                      <a:pt x="1398" y="644"/>
                      <a:pt x="1412" y="645"/>
                      <a:pt x="1425" y="645"/>
                    </a:cubicBezTo>
                    <a:cubicBezTo>
                      <a:pt x="1489" y="645"/>
                      <a:pt x="1552" y="618"/>
                      <a:pt x="1600" y="570"/>
                    </a:cubicBezTo>
                    <a:cubicBezTo>
                      <a:pt x="1628" y="504"/>
                      <a:pt x="1581" y="439"/>
                      <a:pt x="1489" y="411"/>
                    </a:cubicBezTo>
                    <a:cubicBezTo>
                      <a:pt x="1428" y="402"/>
                      <a:pt x="1368" y="397"/>
                      <a:pt x="1307" y="397"/>
                    </a:cubicBezTo>
                    <a:cubicBezTo>
                      <a:pt x="1247" y="397"/>
                      <a:pt x="1186" y="402"/>
                      <a:pt x="1126" y="411"/>
                    </a:cubicBezTo>
                    <a:cubicBezTo>
                      <a:pt x="1219" y="384"/>
                      <a:pt x="1303" y="328"/>
                      <a:pt x="1368" y="244"/>
                    </a:cubicBezTo>
                    <a:cubicBezTo>
                      <a:pt x="1405" y="188"/>
                      <a:pt x="1358" y="123"/>
                      <a:pt x="1265" y="95"/>
                    </a:cubicBezTo>
                    <a:cubicBezTo>
                      <a:pt x="1241" y="88"/>
                      <a:pt x="1217" y="84"/>
                      <a:pt x="1193" y="84"/>
                    </a:cubicBezTo>
                    <a:cubicBezTo>
                      <a:pt x="1126" y="84"/>
                      <a:pt x="1065" y="112"/>
                      <a:pt x="1024" y="160"/>
                    </a:cubicBezTo>
                    <a:cubicBezTo>
                      <a:pt x="1061" y="105"/>
                      <a:pt x="1014" y="39"/>
                      <a:pt x="912" y="12"/>
                    </a:cubicBezTo>
                    <a:cubicBezTo>
                      <a:pt x="890" y="4"/>
                      <a:pt x="868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3" name="Google Shape;1123;p30"/>
              <p:cNvSpPr/>
              <p:nvPr/>
            </p:nvSpPr>
            <p:spPr>
              <a:xfrm>
                <a:off x="3247432" y="5529285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1"/>
                    </a:moveTo>
                    <a:lnTo>
                      <a:pt x="0" y="373"/>
                    </a:lnTo>
                    <a:cubicBezTo>
                      <a:pt x="0" y="931"/>
                      <a:pt x="661" y="1182"/>
                      <a:pt x="1256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4" name="Google Shape;1124;p30"/>
              <p:cNvSpPr/>
              <p:nvPr/>
            </p:nvSpPr>
            <p:spPr>
              <a:xfrm>
                <a:off x="3246337" y="5442790"/>
                <a:ext cx="278098" cy="17616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09" extrusionOk="0">
                    <a:moveTo>
                      <a:pt x="1256" y="0"/>
                    </a:moveTo>
                    <a:cubicBezTo>
                      <a:pt x="708" y="0"/>
                      <a:pt x="1" y="233"/>
                      <a:pt x="1" y="800"/>
                    </a:cubicBezTo>
                    <a:cubicBezTo>
                      <a:pt x="1" y="1358"/>
                      <a:pt x="671" y="1609"/>
                      <a:pt x="1266" y="1609"/>
                    </a:cubicBezTo>
                    <a:cubicBezTo>
                      <a:pt x="1861" y="1609"/>
                      <a:pt x="2540" y="1358"/>
                      <a:pt x="2540" y="800"/>
                    </a:cubicBezTo>
                    <a:cubicBezTo>
                      <a:pt x="2540" y="233"/>
                      <a:pt x="1833" y="0"/>
                      <a:pt x="1256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5" name="Google Shape;1125;p30"/>
              <p:cNvSpPr/>
              <p:nvPr/>
            </p:nvSpPr>
            <p:spPr>
              <a:xfrm>
                <a:off x="3262651" y="5449906"/>
                <a:ext cx="24656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2" h="1424" extrusionOk="0">
                    <a:moveTo>
                      <a:pt x="1107" y="0"/>
                    </a:moveTo>
                    <a:cubicBezTo>
                      <a:pt x="624" y="0"/>
                      <a:pt x="1" y="205"/>
                      <a:pt x="1" y="698"/>
                    </a:cubicBezTo>
                    <a:cubicBezTo>
                      <a:pt x="1" y="1191"/>
                      <a:pt x="587" y="1423"/>
                      <a:pt x="1117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07" y="0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6" name="Google Shape;1126;p30"/>
              <p:cNvSpPr/>
              <p:nvPr/>
            </p:nvSpPr>
            <p:spPr>
              <a:xfrm>
                <a:off x="3261666" y="5449906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05" y="0"/>
                      <a:pt x="0" y="205"/>
                      <a:pt x="0" y="698"/>
                    </a:cubicBezTo>
                    <a:cubicBezTo>
                      <a:pt x="0" y="726"/>
                      <a:pt x="0" y="744"/>
                      <a:pt x="0" y="772"/>
                    </a:cubicBezTo>
                    <a:cubicBezTo>
                      <a:pt x="66" y="335"/>
                      <a:pt x="651" y="149"/>
                      <a:pt x="1116" y="149"/>
                    </a:cubicBezTo>
                    <a:cubicBezTo>
                      <a:pt x="1600" y="149"/>
                      <a:pt x="2195" y="335"/>
                      <a:pt x="2251" y="781"/>
                    </a:cubicBezTo>
                    <a:cubicBezTo>
                      <a:pt x="2251" y="754"/>
                      <a:pt x="2251" y="735"/>
                      <a:pt x="2251" y="707"/>
                    </a:cubicBez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7" name="Google Shape;1127;p30"/>
              <p:cNvSpPr/>
              <p:nvPr/>
            </p:nvSpPr>
            <p:spPr>
              <a:xfrm>
                <a:off x="3300315" y="5484505"/>
                <a:ext cx="172224" cy="108831"/>
              </a:xfrm>
              <a:custGeom>
                <a:avLst/>
                <a:gdLst/>
                <a:ahLst/>
                <a:cxnLst/>
                <a:rect l="l" t="t" r="r" b="b"/>
                <a:pathLst>
                  <a:path w="1573" h="994" extrusionOk="0">
                    <a:moveTo>
                      <a:pt x="1340" y="633"/>
                    </a:moveTo>
                    <a:cubicBezTo>
                      <a:pt x="1359" y="633"/>
                      <a:pt x="1377" y="637"/>
                      <a:pt x="1398" y="637"/>
                    </a:cubicBezTo>
                    <a:cubicBezTo>
                      <a:pt x="1409" y="637"/>
                      <a:pt x="1421" y="636"/>
                      <a:pt x="1433" y="633"/>
                    </a:cubicBezTo>
                    <a:lnTo>
                      <a:pt x="1433" y="633"/>
                    </a:lnTo>
                    <a:lnTo>
                      <a:pt x="1405" y="661"/>
                    </a:lnTo>
                    <a:cubicBezTo>
                      <a:pt x="1386" y="642"/>
                      <a:pt x="1359" y="633"/>
                      <a:pt x="1340" y="633"/>
                    </a:cubicBezTo>
                    <a:close/>
                    <a:moveTo>
                      <a:pt x="940" y="698"/>
                    </a:moveTo>
                    <a:lnTo>
                      <a:pt x="949" y="707"/>
                    </a:lnTo>
                    <a:lnTo>
                      <a:pt x="940" y="707"/>
                    </a:lnTo>
                    <a:cubicBezTo>
                      <a:pt x="940" y="707"/>
                      <a:pt x="940" y="698"/>
                      <a:pt x="940" y="698"/>
                    </a:cubicBezTo>
                    <a:close/>
                    <a:moveTo>
                      <a:pt x="832" y="1"/>
                    </a:moveTo>
                    <a:cubicBezTo>
                      <a:pt x="782" y="1"/>
                      <a:pt x="733" y="15"/>
                      <a:pt x="689" y="4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24" y="205"/>
                      <a:pt x="633" y="261"/>
                      <a:pt x="652" y="307"/>
                    </a:cubicBezTo>
                    <a:cubicBezTo>
                      <a:pt x="587" y="233"/>
                      <a:pt x="484" y="177"/>
                      <a:pt x="382" y="149"/>
                    </a:cubicBezTo>
                    <a:cubicBezTo>
                      <a:pt x="360" y="143"/>
                      <a:pt x="339" y="140"/>
                      <a:pt x="317" y="140"/>
                    </a:cubicBezTo>
                    <a:cubicBezTo>
                      <a:pt x="274" y="140"/>
                      <a:pt x="230" y="152"/>
                      <a:pt x="187" y="177"/>
                    </a:cubicBezTo>
                    <a:lnTo>
                      <a:pt x="131" y="131"/>
                    </a:lnTo>
                    <a:lnTo>
                      <a:pt x="131" y="261"/>
                    </a:lnTo>
                    <a:cubicBezTo>
                      <a:pt x="131" y="307"/>
                      <a:pt x="178" y="345"/>
                      <a:pt x="252" y="363"/>
                    </a:cubicBezTo>
                    <a:cubicBezTo>
                      <a:pt x="236" y="361"/>
                      <a:pt x="219" y="360"/>
                      <a:pt x="203" y="360"/>
                    </a:cubicBezTo>
                    <a:cubicBezTo>
                      <a:pt x="154" y="360"/>
                      <a:pt x="105" y="370"/>
                      <a:pt x="57" y="391"/>
                    </a:cubicBezTo>
                    <a:lnTo>
                      <a:pt x="1" y="345"/>
                    </a:lnTo>
                    <a:lnTo>
                      <a:pt x="1" y="475"/>
                    </a:lnTo>
                    <a:cubicBezTo>
                      <a:pt x="1" y="521"/>
                      <a:pt x="38" y="568"/>
                      <a:pt x="112" y="586"/>
                    </a:cubicBezTo>
                    <a:cubicBezTo>
                      <a:pt x="173" y="596"/>
                      <a:pt x="233" y="600"/>
                      <a:pt x="294" y="600"/>
                    </a:cubicBezTo>
                    <a:cubicBezTo>
                      <a:pt x="354" y="600"/>
                      <a:pt x="415" y="596"/>
                      <a:pt x="475" y="586"/>
                    </a:cubicBezTo>
                    <a:lnTo>
                      <a:pt x="475" y="586"/>
                    </a:lnTo>
                    <a:cubicBezTo>
                      <a:pt x="401" y="605"/>
                      <a:pt x="345" y="642"/>
                      <a:pt x="280" y="698"/>
                    </a:cubicBezTo>
                    <a:lnTo>
                      <a:pt x="224" y="670"/>
                    </a:lnTo>
                    <a:lnTo>
                      <a:pt x="224" y="782"/>
                    </a:lnTo>
                    <a:cubicBezTo>
                      <a:pt x="224" y="828"/>
                      <a:pt x="261" y="875"/>
                      <a:pt x="336" y="902"/>
                    </a:cubicBezTo>
                    <a:cubicBezTo>
                      <a:pt x="356" y="907"/>
                      <a:pt x="377" y="909"/>
                      <a:pt x="398" y="909"/>
                    </a:cubicBezTo>
                    <a:cubicBezTo>
                      <a:pt x="463" y="909"/>
                      <a:pt x="528" y="887"/>
                      <a:pt x="577" y="837"/>
                    </a:cubicBezTo>
                    <a:lnTo>
                      <a:pt x="577" y="837"/>
                    </a:lnTo>
                    <a:cubicBezTo>
                      <a:pt x="540" y="893"/>
                      <a:pt x="587" y="958"/>
                      <a:pt x="680" y="986"/>
                    </a:cubicBezTo>
                    <a:cubicBezTo>
                      <a:pt x="702" y="991"/>
                      <a:pt x="725" y="993"/>
                      <a:pt x="747" y="993"/>
                    </a:cubicBezTo>
                    <a:cubicBezTo>
                      <a:pt x="816" y="993"/>
                      <a:pt x="879" y="970"/>
                      <a:pt x="921" y="921"/>
                    </a:cubicBezTo>
                    <a:cubicBezTo>
                      <a:pt x="940" y="893"/>
                      <a:pt x="949" y="865"/>
                      <a:pt x="949" y="828"/>
                    </a:cubicBezTo>
                    <a:lnTo>
                      <a:pt x="949" y="717"/>
                    </a:lnTo>
                    <a:cubicBezTo>
                      <a:pt x="1024" y="772"/>
                      <a:pt x="1098" y="819"/>
                      <a:pt x="1191" y="847"/>
                    </a:cubicBezTo>
                    <a:cubicBezTo>
                      <a:pt x="1211" y="851"/>
                      <a:pt x="1231" y="853"/>
                      <a:pt x="1251" y="853"/>
                    </a:cubicBezTo>
                    <a:cubicBezTo>
                      <a:pt x="1317" y="853"/>
                      <a:pt x="1383" y="829"/>
                      <a:pt x="1433" y="772"/>
                    </a:cubicBezTo>
                    <a:cubicBezTo>
                      <a:pt x="1442" y="763"/>
                      <a:pt x="1442" y="754"/>
                      <a:pt x="1442" y="735"/>
                    </a:cubicBezTo>
                    <a:lnTo>
                      <a:pt x="1442" y="633"/>
                    </a:lnTo>
                    <a:cubicBezTo>
                      <a:pt x="1489" y="633"/>
                      <a:pt x="1535" y="605"/>
                      <a:pt x="1563" y="568"/>
                    </a:cubicBezTo>
                    <a:cubicBezTo>
                      <a:pt x="1572" y="558"/>
                      <a:pt x="1572" y="540"/>
                      <a:pt x="1572" y="531"/>
                    </a:cubicBezTo>
                    <a:lnTo>
                      <a:pt x="1572" y="400"/>
                    </a:lnTo>
                    <a:lnTo>
                      <a:pt x="1535" y="447"/>
                    </a:lnTo>
                    <a:cubicBezTo>
                      <a:pt x="1517" y="428"/>
                      <a:pt x="1498" y="419"/>
                      <a:pt x="1470" y="419"/>
                    </a:cubicBezTo>
                    <a:cubicBezTo>
                      <a:pt x="1410" y="405"/>
                      <a:pt x="1349" y="398"/>
                      <a:pt x="1289" y="398"/>
                    </a:cubicBezTo>
                    <a:cubicBezTo>
                      <a:pt x="1228" y="398"/>
                      <a:pt x="1168" y="405"/>
                      <a:pt x="1107" y="419"/>
                    </a:cubicBezTo>
                    <a:cubicBezTo>
                      <a:pt x="1200" y="391"/>
                      <a:pt x="1293" y="326"/>
                      <a:pt x="1349" y="252"/>
                    </a:cubicBezTo>
                    <a:cubicBezTo>
                      <a:pt x="1359" y="233"/>
                      <a:pt x="1368" y="214"/>
                      <a:pt x="1368" y="196"/>
                    </a:cubicBezTo>
                    <a:lnTo>
                      <a:pt x="1368" y="84"/>
                    </a:lnTo>
                    <a:lnTo>
                      <a:pt x="1321" y="131"/>
                    </a:lnTo>
                    <a:cubicBezTo>
                      <a:pt x="1303" y="112"/>
                      <a:pt x="1275" y="103"/>
                      <a:pt x="1247" y="93"/>
                    </a:cubicBezTo>
                    <a:cubicBezTo>
                      <a:pt x="1225" y="86"/>
                      <a:pt x="1203" y="83"/>
                      <a:pt x="1180" y="83"/>
                    </a:cubicBezTo>
                    <a:cubicBezTo>
                      <a:pt x="1117" y="83"/>
                      <a:pt x="1053" y="110"/>
                      <a:pt x="1005" y="159"/>
                    </a:cubicBezTo>
                    <a:cubicBezTo>
                      <a:pt x="1042" y="103"/>
                      <a:pt x="996" y="38"/>
                      <a:pt x="903" y="10"/>
                    </a:cubicBezTo>
                    <a:cubicBezTo>
                      <a:pt x="879" y="4"/>
                      <a:pt x="856" y="1"/>
                      <a:pt x="832" y="1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8" name="Google Shape;1128;p30"/>
              <p:cNvSpPr/>
              <p:nvPr/>
            </p:nvSpPr>
            <p:spPr>
              <a:xfrm>
                <a:off x="3298344" y="5471585"/>
                <a:ext cx="17923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995" extrusionOk="0">
                    <a:moveTo>
                      <a:pt x="859" y="0"/>
                    </a:moveTo>
                    <a:cubicBezTo>
                      <a:pt x="794" y="0"/>
                      <a:pt x="728" y="23"/>
                      <a:pt x="679" y="72"/>
                    </a:cubicBezTo>
                    <a:cubicBezTo>
                      <a:pt x="642" y="146"/>
                      <a:pt x="642" y="239"/>
                      <a:pt x="679" y="304"/>
                    </a:cubicBezTo>
                    <a:cubicBezTo>
                      <a:pt x="605" y="230"/>
                      <a:pt x="512" y="184"/>
                      <a:pt x="409" y="156"/>
                    </a:cubicBezTo>
                    <a:cubicBezTo>
                      <a:pt x="388" y="148"/>
                      <a:pt x="365" y="145"/>
                      <a:pt x="343" y="145"/>
                    </a:cubicBezTo>
                    <a:cubicBezTo>
                      <a:pt x="279" y="145"/>
                      <a:pt x="216" y="173"/>
                      <a:pt x="168" y="221"/>
                    </a:cubicBezTo>
                    <a:cubicBezTo>
                      <a:pt x="131" y="275"/>
                      <a:pt x="175" y="339"/>
                      <a:pt x="272" y="368"/>
                    </a:cubicBezTo>
                    <a:lnTo>
                      <a:pt x="272" y="368"/>
                    </a:lnTo>
                    <a:cubicBezTo>
                      <a:pt x="250" y="362"/>
                      <a:pt x="228" y="359"/>
                      <a:pt x="207" y="359"/>
                    </a:cubicBezTo>
                    <a:cubicBezTo>
                      <a:pt x="140" y="359"/>
                      <a:pt x="79" y="387"/>
                      <a:pt x="37" y="435"/>
                    </a:cubicBezTo>
                    <a:cubicBezTo>
                      <a:pt x="0" y="490"/>
                      <a:pt x="47" y="556"/>
                      <a:pt x="140" y="583"/>
                    </a:cubicBezTo>
                    <a:cubicBezTo>
                      <a:pt x="200" y="597"/>
                      <a:pt x="261" y="604"/>
                      <a:pt x="321" y="604"/>
                    </a:cubicBezTo>
                    <a:cubicBezTo>
                      <a:pt x="381" y="604"/>
                      <a:pt x="442" y="597"/>
                      <a:pt x="502" y="583"/>
                    </a:cubicBezTo>
                    <a:lnTo>
                      <a:pt x="502" y="583"/>
                    </a:lnTo>
                    <a:cubicBezTo>
                      <a:pt x="409" y="611"/>
                      <a:pt x="326" y="676"/>
                      <a:pt x="261" y="751"/>
                    </a:cubicBezTo>
                    <a:cubicBezTo>
                      <a:pt x="223" y="807"/>
                      <a:pt x="270" y="872"/>
                      <a:pt x="363" y="900"/>
                    </a:cubicBezTo>
                    <a:cubicBezTo>
                      <a:pt x="387" y="907"/>
                      <a:pt x="412" y="910"/>
                      <a:pt x="435" y="910"/>
                    </a:cubicBezTo>
                    <a:cubicBezTo>
                      <a:pt x="502" y="910"/>
                      <a:pt x="563" y="883"/>
                      <a:pt x="605" y="835"/>
                    </a:cubicBezTo>
                    <a:lnTo>
                      <a:pt x="605" y="835"/>
                    </a:lnTo>
                    <a:cubicBezTo>
                      <a:pt x="567" y="890"/>
                      <a:pt x="614" y="955"/>
                      <a:pt x="716" y="983"/>
                    </a:cubicBezTo>
                    <a:cubicBezTo>
                      <a:pt x="738" y="991"/>
                      <a:pt x="761" y="994"/>
                      <a:pt x="783" y="994"/>
                    </a:cubicBezTo>
                    <a:cubicBezTo>
                      <a:pt x="846" y="994"/>
                      <a:pt x="908" y="966"/>
                      <a:pt x="949" y="918"/>
                    </a:cubicBezTo>
                    <a:cubicBezTo>
                      <a:pt x="986" y="844"/>
                      <a:pt x="986" y="760"/>
                      <a:pt x="949" y="695"/>
                    </a:cubicBezTo>
                    <a:lnTo>
                      <a:pt x="949" y="695"/>
                    </a:lnTo>
                    <a:cubicBezTo>
                      <a:pt x="1023" y="769"/>
                      <a:pt x="1116" y="816"/>
                      <a:pt x="1218" y="844"/>
                    </a:cubicBezTo>
                    <a:cubicBezTo>
                      <a:pt x="1240" y="851"/>
                      <a:pt x="1263" y="855"/>
                      <a:pt x="1285" y="855"/>
                    </a:cubicBezTo>
                    <a:cubicBezTo>
                      <a:pt x="1349" y="855"/>
                      <a:pt x="1412" y="827"/>
                      <a:pt x="1460" y="779"/>
                    </a:cubicBezTo>
                    <a:cubicBezTo>
                      <a:pt x="1496" y="724"/>
                      <a:pt x="1453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8" y="641"/>
                      <a:pt x="1549" y="613"/>
                      <a:pt x="1590" y="565"/>
                    </a:cubicBezTo>
                    <a:cubicBezTo>
                      <a:pt x="1637" y="500"/>
                      <a:pt x="1581" y="435"/>
                      <a:pt x="1488" y="407"/>
                    </a:cubicBezTo>
                    <a:cubicBezTo>
                      <a:pt x="1428" y="397"/>
                      <a:pt x="1367" y="393"/>
                      <a:pt x="1307" y="393"/>
                    </a:cubicBezTo>
                    <a:cubicBezTo>
                      <a:pt x="1246" y="393"/>
                      <a:pt x="1186" y="397"/>
                      <a:pt x="1125" y="407"/>
                    </a:cubicBezTo>
                    <a:cubicBezTo>
                      <a:pt x="1218" y="379"/>
                      <a:pt x="1311" y="323"/>
                      <a:pt x="1367" y="239"/>
                    </a:cubicBezTo>
                    <a:cubicBezTo>
                      <a:pt x="1404" y="184"/>
                      <a:pt x="1358" y="118"/>
                      <a:pt x="1265" y="91"/>
                    </a:cubicBezTo>
                    <a:cubicBezTo>
                      <a:pt x="1243" y="83"/>
                      <a:pt x="1221" y="80"/>
                      <a:pt x="1198" y="80"/>
                    </a:cubicBezTo>
                    <a:cubicBezTo>
                      <a:pt x="1135" y="80"/>
                      <a:pt x="1071" y="108"/>
                      <a:pt x="1023" y="156"/>
                    </a:cubicBezTo>
                    <a:cubicBezTo>
                      <a:pt x="1060" y="100"/>
                      <a:pt x="1014" y="35"/>
                      <a:pt x="921" y="7"/>
                    </a:cubicBezTo>
                    <a:cubicBezTo>
                      <a:pt x="901" y="2"/>
                      <a:pt x="880" y="0"/>
                      <a:pt x="859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29" name="Google Shape;1129;p30"/>
              <p:cNvSpPr/>
              <p:nvPr/>
            </p:nvSpPr>
            <p:spPr>
              <a:xfrm>
                <a:off x="3364475" y="5598482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1"/>
                    </a:moveTo>
                    <a:lnTo>
                      <a:pt x="1" y="373"/>
                    </a:lnTo>
                    <a:cubicBezTo>
                      <a:pt x="1" y="931"/>
                      <a:pt x="670" y="1182"/>
                      <a:pt x="1265" y="1182"/>
                    </a:cubicBezTo>
                    <a:cubicBezTo>
                      <a:pt x="1851" y="1182"/>
                      <a:pt x="2539" y="931"/>
                      <a:pt x="2539" y="373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0" name="Google Shape;1130;p30"/>
              <p:cNvSpPr/>
              <p:nvPr/>
            </p:nvSpPr>
            <p:spPr>
              <a:xfrm>
                <a:off x="3364475" y="5511986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800"/>
                    </a:cubicBezTo>
                    <a:cubicBezTo>
                      <a:pt x="1" y="1358"/>
                      <a:pt x="661" y="1609"/>
                      <a:pt x="1256" y="1609"/>
                    </a:cubicBezTo>
                    <a:cubicBezTo>
                      <a:pt x="1851" y="1609"/>
                      <a:pt x="2539" y="1358"/>
                      <a:pt x="2539" y="800"/>
                    </a:cubicBezTo>
                    <a:cubicBezTo>
                      <a:pt x="2539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1" name="Google Shape;1131;p30"/>
              <p:cNvSpPr/>
              <p:nvPr/>
            </p:nvSpPr>
            <p:spPr>
              <a:xfrm>
                <a:off x="3379803" y="5519103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15"/>
                      <a:pt x="0" y="698"/>
                    </a:cubicBezTo>
                    <a:cubicBezTo>
                      <a:pt x="0" y="1191"/>
                      <a:pt x="595" y="1423"/>
                      <a:pt x="1116" y="1423"/>
                    </a:cubicBezTo>
                    <a:cubicBezTo>
                      <a:pt x="1646" y="1423"/>
                      <a:pt x="2251" y="1200"/>
                      <a:pt x="2251" y="707"/>
                    </a:cubicBezTo>
                    <a:cubicBezTo>
                      <a:pt x="2251" y="20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2" name="Google Shape;1132;p30"/>
              <p:cNvSpPr/>
              <p:nvPr/>
            </p:nvSpPr>
            <p:spPr>
              <a:xfrm>
                <a:off x="3379803" y="5519103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15"/>
                      <a:pt x="0" y="698"/>
                    </a:cubicBezTo>
                    <a:lnTo>
                      <a:pt x="0" y="772"/>
                    </a:lnTo>
                    <a:cubicBezTo>
                      <a:pt x="65" y="335"/>
                      <a:pt x="651" y="149"/>
                      <a:pt x="1116" y="149"/>
                    </a:cubicBezTo>
                    <a:cubicBezTo>
                      <a:pt x="1600" y="149"/>
                      <a:pt x="2185" y="335"/>
                      <a:pt x="2251" y="782"/>
                    </a:cubicBezTo>
                    <a:cubicBezTo>
                      <a:pt x="2251" y="763"/>
                      <a:pt x="2251" y="735"/>
                      <a:pt x="2251" y="707"/>
                    </a:cubicBez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3" name="Google Shape;1133;p30"/>
              <p:cNvSpPr/>
              <p:nvPr/>
            </p:nvSpPr>
            <p:spPr>
              <a:xfrm>
                <a:off x="3417467" y="5554796"/>
                <a:ext cx="173209" cy="108283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9" extrusionOk="0">
                    <a:moveTo>
                      <a:pt x="1368" y="629"/>
                    </a:moveTo>
                    <a:cubicBezTo>
                      <a:pt x="1389" y="632"/>
                      <a:pt x="1413" y="632"/>
                      <a:pt x="1432" y="632"/>
                    </a:cubicBezTo>
                    <a:lnTo>
                      <a:pt x="1414" y="651"/>
                    </a:lnTo>
                    <a:cubicBezTo>
                      <a:pt x="1396" y="645"/>
                      <a:pt x="1382" y="636"/>
                      <a:pt x="1368" y="629"/>
                    </a:cubicBezTo>
                    <a:close/>
                    <a:moveTo>
                      <a:pt x="949" y="688"/>
                    </a:moveTo>
                    <a:lnTo>
                      <a:pt x="958" y="698"/>
                    </a:lnTo>
                    <a:lnTo>
                      <a:pt x="949" y="698"/>
                    </a:lnTo>
                    <a:cubicBezTo>
                      <a:pt x="949" y="698"/>
                      <a:pt x="949" y="68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0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6" y="140"/>
                      <a:pt x="324" y="140"/>
                    </a:cubicBezTo>
                    <a:cubicBezTo>
                      <a:pt x="278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51" y="372"/>
                    </a:cubicBezTo>
                    <a:cubicBezTo>
                      <a:pt x="232" y="365"/>
                      <a:pt x="209" y="362"/>
                      <a:pt x="187" y="362"/>
                    </a:cubicBezTo>
                    <a:cubicBezTo>
                      <a:pt x="145" y="362"/>
                      <a:pt x="101" y="373"/>
                      <a:pt x="65" y="391"/>
                    </a:cubicBezTo>
                    <a:lnTo>
                      <a:pt x="0" y="353"/>
                    </a:lnTo>
                    <a:lnTo>
                      <a:pt x="0" y="474"/>
                    </a:lnTo>
                    <a:cubicBezTo>
                      <a:pt x="0" y="521"/>
                      <a:pt x="47" y="567"/>
                      <a:pt x="121" y="586"/>
                    </a:cubicBezTo>
                    <a:cubicBezTo>
                      <a:pt x="177" y="595"/>
                      <a:pt x="237" y="600"/>
                      <a:pt x="299" y="600"/>
                    </a:cubicBezTo>
                    <a:cubicBezTo>
                      <a:pt x="361" y="600"/>
                      <a:pt x="423" y="595"/>
                      <a:pt x="484" y="586"/>
                    </a:cubicBezTo>
                    <a:lnTo>
                      <a:pt x="484" y="586"/>
                    </a:lnTo>
                    <a:cubicBezTo>
                      <a:pt x="409" y="614"/>
                      <a:pt x="344" y="651"/>
                      <a:pt x="289" y="688"/>
                    </a:cubicBezTo>
                    <a:lnTo>
                      <a:pt x="223" y="660"/>
                    </a:lnTo>
                    <a:lnTo>
                      <a:pt x="223" y="781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9" y="901"/>
                      <a:pt x="394" y="905"/>
                      <a:pt x="419" y="905"/>
                    </a:cubicBezTo>
                    <a:cubicBezTo>
                      <a:pt x="479" y="905"/>
                      <a:pt x="537" y="880"/>
                      <a:pt x="577" y="828"/>
                    </a:cubicBezTo>
                    <a:lnTo>
                      <a:pt x="577" y="828"/>
                    </a:lnTo>
                    <a:cubicBezTo>
                      <a:pt x="540" y="893"/>
                      <a:pt x="586" y="958"/>
                      <a:pt x="688" y="977"/>
                    </a:cubicBezTo>
                    <a:cubicBezTo>
                      <a:pt x="713" y="985"/>
                      <a:pt x="738" y="989"/>
                      <a:pt x="763" y="989"/>
                    </a:cubicBezTo>
                    <a:cubicBezTo>
                      <a:pt x="824" y="989"/>
                      <a:pt x="884" y="964"/>
                      <a:pt x="930" y="911"/>
                    </a:cubicBezTo>
                    <a:cubicBezTo>
                      <a:pt x="939" y="893"/>
                      <a:pt x="949" y="865"/>
                      <a:pt x="958" y="828"/>
                    </a:cubicBezTo>
                    <a:cubicBezTo>
                      <a:pt x="958" y="818"/>
                      <a:pt x="958" y="809"/>
                      <a:pt x="958" y="800"/>
                    </a:cubicBezTo>
                    <a:lnTo>
                      <a:pt x="958" y="716"/>
                    </a:lnTo>
                    <a:cubicBezTo>
                      <a:pt x="1023" y="781"/>
                      <a:pt x="1107" y="828"/>
                      <a:pt x="1200" y="846"/>
                    </a:cubicBezTo>
                    <a:cubicBezTo>
                      <a:pt x="1222" y="854"/>
                      <a:pt x="1244" y="857"/>
                      <a:pt x="1267" y="857"/>
                    </a:cubicBezTo>
                    <a:cubicBezTo>
                      <a:pt x="1330" y="857"/>
                      <a:pt x="1394" y="829"/>
                      <a:pt x="1442" y="781"/>
                    </a:cubicBezTo>
                    <a:cubicBezTo>
                      <a:pt x="1442" y="772"/>
                      <a:pt x="1451" y="753"/>
                      <a:pt x="1451" y="744"/>
                    </a:cubicBezTo>
                    <a:lnTo>
                      <a:pt x="1451" y="642"/>
                    </a:lnTo>
                    <a:cubicBezTo>
                      <a:pt x="1497" y="632"/>
                      <a:pt x="1535" y="605"/>
                      <a:pt x="1563" y="567"/>
                    </a:cubicBezTo>
                    <a:cubicBezTo>
                      <a:pt x="1572" y="558"/>
                      <a:pt x="1581" y="549"/>
                      <a:pt x="1581" y="539"/>
                    </a:cubicBezTo>
                    <a:lnTo>
                      <a:pt x="1581" y="409"/>
                    </a:lnTo>
                    <a:lnTo>
                      <a:pt x="1544" y="437"/>
                    </a:lnTo>
                    <a:cubicBezTo>
                      <a:pt x="1516" y="419"/>
                      <a:pt x="1497" y="409"/>
                      <a:pt x="1479" y="409"/>
                    </a:cubicBezTo>
                    <a:cubicBezTo>
                      <a:pt x="1418" y="395"/>
                      <a:pt x="1356" y="388"/>
                      <a:pt x="1294" y="388"/>
                    </a:cubicBezTo>
                    <a:cubicBezTo>
                      <a:pt x="1232" y="388"/>
                      <a:pt x="1172" y="395"/>
                      <a:pt x="1116" y="409"/>
                    </a:cubicBezTo>
                    <a:cubicBezTo>
                      <a:pt x="1209" y="381"/>
                      <a:pt x="1293" y="316"/>
                      <a:pt x="1358" y="242"/>
                    </a:cubicBezTo>
                    <a:cubicBezTo>
                      <a:pt x="1367" y="223"/>
                      <a:pt x="1367" y="205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46" y="93"/>
                    </a:cubicBezTo>
                    <a:cubicBezTo>
                      <a:pt x="1224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93"/>
                      <a:pt x="1005" y="28"/>
                      <a:pt x="902" y="9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4" name="Google Shape;1134;p30"/>
              <p:cNvSpPr/>
              <p:nvPr/>
            </p:nvSpPr>
            <p:spPr>
              <a:xfrm>
                <a:off x="3415387" y="5540344"/>
                <a:ext cx="179341" cy="109925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1004" extrusionOk="0">
                    <a:moveTo>
                      <a:pt x="854" y="0"/>
                    </a:moveTo>
                    <a:cubicBezTo>
                      <a:pt x="791" y="0"/>
                      <a:pt x="728" y="28"/>
                      <a:pt x="679" y="76"/>
                    </a:cubicBezTo>
                    <a:cubicBezTo>
                      <a:pt x="642" y="151"/>
                      <a:pt x="642" y="244"/>
                      <a:pt x="679" y="309"/>
                    </a:cubicBezTo>
                    <a:cubicBezTo>
                      <a:pt x="614" y="234"/>
                      <a:pt x="521" y="188"/>
                      <a:pt x="410" y="160"/>
                    </a:cubicBezTo>
                    <a:cubicBezTo>
                      <a:pt x="388" y="153"/>
                      <a:pt x="365" y="149"/>
                      <a:pt x="343" y="149"/>
                    </a:cubicBezTo>
                    <a:cubicBezTo>
                      <a:pt x="280" y="149"/>
                      <a:pt x="219" y="177"/>
                      <a:pt x="177" y="225"/>
                    </a:cubicBezTo>
                    <a:cubicBezTo>
                      <a:pt x="141" y="279"/>
                      <a:pt x="184" y="343"/>
                      <a:pt x="273" y="372"/>
                    </a:cubicBezTo>
                    <a:lnTo>
                      <a:pt x="273" y="372"/>
                    </a:lnTo>
                    <a:cubicBezTo>
                      <a:pt x="253" y="366"/>
                      <a:pt x="233" y="363"/>
                      <a:pt x="213" y="363"/>
                    </a:cubicBezTo>
                    <a:cubicBezTo>
                      <a:pt x="149" y="363"/>
                      <a:pt x="86" y="391"/>
                      <a:pt x="38" y="439"/>
                    </a:cubicBezTo>
                    <a:cubicBezTo>
                      <a:pt x="1" y="495"/>
                      <a:pt x="47" y="569"/>
                      <a:pt x="149" y="588"/>
                    </a:cubicBezTo>
                    <a:cubicBezTo>
                      <a:pt x="205" y="602"/>
                      <a:pt x="266" y="609"/>
                      <a:pt x="327" y="609"/>
                    </a:cubicBezTo>
                    <a:cubicBezTo>
                      <a:pt x="389" y="609"/>
                      <a:pt x="452" y="602"/>
                      <a:pt x="512" y="588"/>
                    </a:cubicBezTo>
                    <a:lnTo>
                      <a:pt x="512" y="588"/>
                    </a:lnTo>
                    <a:cubicBezTo>
                      <a:pt x="410" y="616"/>
                      <a:pt x="326" y="671"/>
                      <a:pt x="261" y="755"/>
                    </a:cubicBezTo>
                    <a:cubicBezTo>
                      <a:pt x="224" y="811"/>
                      <a:pt x="280" y="876"/>
                      <a:pt x="373" y="904"/>
                    </a:cubicBezTo>
                    <a:cubicBezTo>
                      <a:pt x="394" y="911"/>
                      <a:pt x="417" y="915"/>
                      <a:pt x="439" y="915"/>
                    </a:cubicBezTo>
                    <a:cubicBezTo>
                      <a:pt x="503" y="915"/>
                      <a:pt x="566" y="887"/>
                      <a:pt x="614" y="839"/>
                    </a:cubicBezTo>
                    <a:lnTo>
                      <a:pt x="614" y="839"/>
                    </a:lnTo>
                    <a:cubicBezTo>
                      <a:pt x="577" y="895"/>
                      <a:pt x="624" y="960"/>
                      <a:pt x="717" y="988"/>
                    </a:cubicBezTo>
                    <a:cubicBezTo>
                      <a:pt x="742" y="998"/>
                      <a:pt x="768" y="1003"/>
                      <a:pt x="793" y="1003"/>
                    </a:cubicBezTo>
                    <a:cubicBezTo>
                      <a:pt x="939" y="1003"/>
                      <a:pt x="1054" y="834"/>
                      <a:pt x="958" y="699"/>
                    </a:cubicBezTo>
                    <a:lnTo>
                      <a:pt x="958" y="699"/>
                    </a:lnTo>
                    <a:cubicBezTo>
                      <a:pt x="1033" y="774"/>
                      <a:pt x="1126" y="820"/>
                      <a:pt x="1228" y="848"/>
                    </a:cubicBezTo>
                    <a:cubicBezTo>
                      <a:pt x="1250" y="855"/>
                      <a:pt x="1273" y="859"/>
                      <a:pt x="1295" y="859"/>
                    </a:cubicBezTo>
                    <a:cubicBezTo>
                      <a:pt x="1359" y="859"/>
                      <a:pt x="1422" y="831"/>
                      <a:pt x="1470" y="783"/>
                    </a:cubicBezTo>
                    <a:cubicBezTo>
                      <a:pt x="1503" y="724"/>
                      <a:pt x="1469" y="666"/>
                      <a:pt x="1387" y="641"/>
                    </a:cubicBezTo>
                    <a:lnTo>
                      <a:pt x="1387" y="641"/>
                    </a:lnTo>
                    <a:cubicBezTo>
                      <a:pt x="1402" y="644"/>
                      <a:pt x="1416" y="645"/>
                      <a:pt x="1431" y="645"/>
                    </a:cubicBezTo>
                    <a:cubicBezTo>
                      <a:pt x="1497" y="645"/>
                      <a:pt x="1559" y="617"/>
                      <a:pt x="1600" y="569"/>
                    </a:cubicBezTo>
                    <a:cubicBezTo>
                      <a:pt x="1637" y="504"/>
                      <a:pt x="1591" y="439"/>
                      <a:pt x="1498" y="411"/>
                    </a:cubicBezTo>
                    <a:cubicBezTo>
                      <a:pt x="1437" y="402"/>
                      <a:pt x="1375" y="397"/>
                      <a:pt x="1313" y="397"/>
                    </a:cubicBezTo>
                    <a:cubicBezTo>
                      <a:pt x="1251" y="397"/>
                      <a:pt x="1191" y="402"/>
                      <a:pt x="1135" y="411"/>
                    </a:cubicBezTo>
                    <a:cubicBezTo>
                      <a:pt x="1228" y="383"/>
                      <a:pt x="1312" y="327"/>
                      <a:pt x="1377" y="244"/>
                    </a:cubicBezTo>
                    <a:cubicBezTo>
                      <a:pt x="1414" y="188"/>
                      <a:pt x="1368" y="123"/>
                      <a:pt x="1265" y="95"/>
                    </a:cubicBezTo>
                    <a:cubicBezTo>
                      <a:pt x="1243" y="88"/>
                      <a:pt x="1221" y="84"/>
                      <a:pt x="1199" y="84"/>
                    </a:cubicBezTo>
                    <a:cubicBezTo>
                      <a:pt x="1136" y="84"/>
                      <a:pt x="1074" y="112"/>
                      <a:pt x="1033" y="160"/>
                    </a:cubicBezTo>
                    <a:cubicBezTo>
                      <a:pt x="1070" y="104"/>
                      <a:pt x="1024" y="39"/>
                      <a:pt x="921" y="11"/>
                    </a:cubicBezTo>
                    <a:cubicBezTo>
                      <a:pt x="899" y="4"/>
                      <a:pt x="877" y="0"/>
                      <a:pt x="854" y="0"/>
                    </a:cubicBezTo>
                    <a:close/>
                  </a:path>
                </a:pathLst>
              </a:custGeom>
              <a:solidFill>
                <a:srgbClr val="F6E97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5" name="Google Shape;1135;p30"/>
              <p:cNvSpPr/>
              <p:nvPr/>
            </p:nvSpPr>
            <p:spPr>
              <a:xfrm>
                <a:off x="3300315" y="5435673"/>
                <a:ext cx="278098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82" extrusionOk="0">
                    <a:moveTo>
                      <a:pt x="1" y="0"/>
                    </a:moveTo>
                    <a:lnTo>
                      <a:pt x="1" y="372"/>
                    </a:lnTo>
                    <a:cubicBezTo>
                      <a:pt x="1" y="930"/>
                      <a:pt x="670" y="1181"/>
                      <a:pt x="1266" y="1181"/>
                    </a:cubicBezTo>
                    <a:cubicBezTo>
                      <a:pt x="1861" y="1181"/>
                      <a:pt x="2540" y="930"/>
                      <a:pt x="2540" y="372"/>
                    </a:cubicBezTo>
                    <a:lnTo>
                      <a:pt x="2540" y="0"/>
                    </a:ln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6" name="Google Shape;1136;p30"/>
              <p:cNvSpPr/>
              <p:nvPr/>
            </p:nvSpPr>
            <p:spPr>
              <a:xfrm>
                <a:off x="3300315" y="5349068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698" y="1"/>
                      <a:pt x="1" y="233"/>
                      <a:pt x="1" y="791"/>
                    </a:cubicBezTo>
                    <a:cubicBezTo>
                      <a:pt x="1" y="1358"/>
                      <a:pt x="670" y="1609"/>
                      <a:pt x="1256" y="1609"/>
                    </a:cubicBezTo>
                    <a:cubicBezTo>
                      <a:pt x="1851" y="1609"/>
                      <a:pt x="2540" y="1358"/>
                      <a:pt x="2540" y="791"/>
                    </a:cubicBezTo>
                    <a:cubicBezTo>
                      <a:pt x="2540" y="233"/>
                      <a:pt x="182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7" name="Google Shape;1137;p30"/>
              <p:cNvSpPr/>
              <p:nvPr/>
            </p:nvSpPr>
            <p:spPr>
              <a:xfrm>
                <a:off x="3315643" y="5356185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707"/>
                    </a:cubicBezTo>
                    <a:cubicBezTo>
                      <a:pt x="0" y="1200"/>
                      <a:pt x="595" y="1424"/>
                      <a:pt x="1126" y="1424"/>
                    </a:cubicBezTo>
                    <a:cubicBezTo>
                      <a:pt x="1646" y="1424"/>
                      <a:pt x="2251" y="1200"/>
                      <a:pt x="2251" y="707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rgbClr val="F1DA4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8" name="Google Shape;1138;p30"/>
              <p:cNvSpPr/>
              <p:nvPr/>
            </p:nvSpPr>
            <p:spPr>
              <a:xfrm>
                <a:off x="3353307" y="5390892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39" y="632"/>
                    </a:moveTo>
                    <a:cubicBezTo>
                      <a:pt x="1364" y="632"/>
                      <a:pt x="1385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86" y="642"/>
                      <a:pt x="1367" y="632"/>
                      <a:pt x="1339" y="632"/>
                    </a:cubicBezTo>
                    <a:close/>
                    <a:moveTo>
                      <a:pt x="838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4" y="139"/>
                    </a:cubicBezTo>
                    <a:cubicBezTo>
                      <a:pt x="278" y="139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77" y="344"/>
                      <a:pt x="251" y="363"/>
                    </a:cubicBezTo>
                    <a:cubicBezTo>
                      <a:pt x="231" y="359"/>
                      <a:pt x="208" y="357"/>
                      <a:pt x="185" y="357"/>
                    </a:cubicBezTo>
                    <a:cubicBezTo>
                      <a:pt x="144" y="357"/>
                      <a:pt x="101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6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4" y="590"/>
                      <a:pt x="484" y="576"/>
                    </a:cubicBezTo>
                    <a:lnTo>
                      <a:pt x="484" y="576"/>
                    </a:lnTo>
                    <a:cubicBezTo>
                      <a:pt x="410" y="604"/>
                      <a:pt x="344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4" y="903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3"/>
                      <a:pt x="596" y="948"/>
                      <a:pt x="689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0" y="883"/>
                      <a:pt x="949" y="855"/>
                      <a:pt x="958" y="828"/>
                    </a:cubicBezTo>
                    <a:lnTo>
                      <a:pt x="958" y="707"/>
                    </a:lnTo>
                    <a:lnTo>
                      <a:pt x="949" y="707"/>
                    </a:lnTo>
                    <a:lnTo>
                      <a:pt x="949" y="688"/>
                    </a:ln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1" y="820"/>
                      <a:pt x="1432" y="772"/>
                    </a:cubicBezTo>
                    <a:cubicBezTo>
                      <a:pt x="1442" y="762"/>
                      <a:pt x="1451" y="744"/>
                      <a:pt x="1451" y="725"/>
                    </a:cubicBezTo>
                    <a:lnTo>
                      <a:pt x="1451" y="632"/>
                    </a:lnTo>
                    <a:cubicBezTo>
                      <a:pt x="1498" y="623"/>
                      <a:pt x="1544" y="604"/>
                      <a:pt x="1572" y="567"/>
                    </a:cubicBezTo>
                    <a:cubicBezTo>
                      <a:pt x="1581" y="549"/>
                      <a:pt x="1581" y="539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8"/>
                      <a:pt x="1479" y="418"/>
                    </a:cubicBezTo>
                    <a:cubicBezTo>
                      <a:pt x="1419" y="404"/>
                      <a:pt x="1356" y="397"/>
                      <a:pt x="1294" y="397"/>
                    </a:cubicBezTo>
                    <a:cubicBezTo>
                      <a:pt x="1233" y="397"/>
                      <a:pt x="1172" y="404"/>
                      <a:pt x="1116" y="418"/>
                    </a:cubicBezTo>
                    <a:cubicBezTo>
                      <a:pt x="1209" y="381"/>
                      <a:pt x="1293" y="325"/>
                      <a:pt x="1358" y="251"/>
                    </a:cubicBezTo>
                    <a:cubicBezTo>
                      <a:pt x="1367" y="232"/>
                      <a:pt x="1367" y="214"/>
                      <a:pt x="1367" y="195"/>
                    </a:cubicBezTo>
                    <a:lnTo>
                      <a:pt x="1367" y="84"/>
                    </a:lnTo>
                    <a:lnTo>
                      <a:pt x="1321" y="121"/>
                    </a:lnTo>
                    <a:cubicBezTo>
                      <a:pt x="1302" y="112"/>
                      <a:pt x="1274" y="102"/>
                      <a:pt x="1256" y="93"/>
                    </a:cubicBezTo>
                    <a:cubicBezTo>
                      <a:pt x="1231" y="86"/>
                      <a:pt x="1207" y="82"/>
                      <a:pt x="1184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37"/>
                      <a:pt x="902" y="9"/>
                    </a:cubicBezTo>
                    <a:cubicBezTo>
                      <a:pt x="882" y="3"/>
                      <a:pt x="860" y="0"/>
                      <a:pt x="838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39" name="Google Shape;1139;p30"/>
              <p:cNvSpPr/>
              <p:nvPr/>
            </p:nvSpPr>
            <p:spPr>
              <a:xfrm>
                <a:off x="3351227" y="5376878"/>
                <a:ext cx="179341" cy="108940"/>
              </a:xfrm>
              <a:custGeom>
                <a:avLst/>
                <a:gdLst/>
                <a:ahLst/>
                <a:cxnLst/>
                <a:rect l="l" t="t" r="r" b="b"/>
                <a:pathLst>
                  <a:path w="1638" h="995" extrusionOk="0">
                    <a:moveTo>
                      <a:pt x="845" y="1"/>
                    </a:moveTo>
                    <a:cubicBezTo>
                      <a:pt x="699" y="1"/>
                      <a:pt x="584" y="171"/>
                      <a:pt x="680" y="314"/>
                    </a:cubicBezTo>
                    <a:cubicBezTo>
                      <a:pt x="605" y="240"/>
                      <a:pt x="512" y="184"/>
                      <a:pt x="410" y="156"/>
                    </a:cubicBezTo>
                    <a:cubicBezTo>
                      <a:pt x="388" y="149"/>
                      <a:pt x="366" y="145"/>
                      <a:pt x="343" y="145"/>
                    </a:cubicBezTo>
                    <a:cubicBezTo>
                      <a:pt x="280" y="145"/>
                      <a:pt x="219" y="173"/>
                      <a:pt x="177" y="221"/>
                    </a:cubicBezTo>
                    <a:cubicBezTo>
                      <a:pt x="141" y="285"/>
                      <a:pt x="185" y="349"/>
                      <a:pt x="274" y="369"/>
                    </a:cubicBezTo>
                    <a:lnTo>
                      <a:pt x="274" y="369"/>
                    </a:lnTo>
                    <a:cubicBezTo>
                      <a:pt x="256" y="365"/>
                      <a:pt x="237" y="363"/>
                      <a:pt x="218" y="363"/>
                    </a:cubicBezTo>
                    <a:cubicBezTo>
                      <a:pt x="153" y="363"/>
                      <a:pt x="87" y="385"/>
                      <a:pt x="38" y="435"/>
                    </a:cubicBezTo>
                    <a:cubicBezTo>
                      <a:pt x="1" y="500"/>
                      <a:pt x="47" y="565"/>
                      <a:pt x="150" y="584"/>
                    </a:cubicBezTo>
                    <a:cubicBezTo>
                      <a:pt x="205" y="598"/>
                      <a:pt x="266" y="605"/>
                      <a:pt x="326" y="605"/>
                    </a:cubicBezTo>
                    <a:cubicBezTo>
                      <a:pt x="387" y="605"/>
                      <a:pt x="447" y="598"/>
                      <a:pt x="503" y="584"/>
                    </a:cubicBezTo>
                    <a:lnTo>
                      <a:pt x="503" y="584"/>
                    </a:lnTo>
                    <a:cubicBezTo>
                      <a:pt x="410" y="621"/>
                      <a:pt x="326" y="677"/>
                      <a:pt x="261" y="751"/>
                    </a:cubicBezTo>
                    <a:cubicBezTo>
                      <a:pt x="224" y="816"/>
                      <a:pt x="270" y="881"/>
                      <a:pt x="373" y="900"/>
                    </a:cubicBezTo>
                    <a:cubicBezTo>
                      <a:pt x="395" y="907"/>
                      <a:pt x="417" y="911"/>
                      <a:pt x="440" y="911"/>
                    </a:cubicBezTo>
                    <a:cubicBezTo>
                      <a:pt x="503" y="911"/>
                      <a:pt x="566" y="883"/>
                      <a:pt x="615" y="835"/>
                    </a:cubicBezTo>
                    <a:lnTo>
                      <a:pt x="615" y="835"/>
                    </a:lnTo>
                    <a:cubicBezTo>
                      <a:pt x="577" y="900"/>
                      <a:pt x="624" y="965"/>
                      <a:pt x="717" y="983"/>
                    </a:cubicBezTo>
                    <a:cubicBezTo>
                      <a:pt x="739" y="991"/>
                      <a:pt x="761" y="994"/>
                      <a:pt x="784" y="994"/>
                    </a:cubicBezTo>
                    <a:cubicBezTo>
                      <a:pt x="847" y="994"/>
                      <a:pt x="911" y="966"/>
                      <a:pt x="959" y="918"/>
                    </a:cubicBezTo>
                    <a:cubicBezTo>
                      <a:pt x="996" y="853"/>
                      <a:pt x="996" y="770"/>
                      <a:pt x="959" y="695"/>
                    </a:cubicBezTo>
                    <a:lnTo>
                      <a:pt x="959" y="695"/>
                    </a:lnTo>
                    <a:cubicBezTo>
                      <a:pt x="1033" y="770"/>
                      <a:pt x="1126" y="825"/>
                      <a:pt x="1228" y="844"/>
                    </a:cubicBezTo>
                    <a:cubicBezTo>
                      <a:pt x="1250" y="851"/>
                      <a:pt x="1273" y="855"/>
                      <a:pt x="1295" y="855"/>
                    </a:cubicBezTo>
                    <a:cubicBezTo>
                      <a:pt x="1358" y="855"/>
                      <a:pt x="1420" y="827"/>
                      <a:pt x="1461" y="779"/>
                    </a:cubicBezTo>
                    <a:cubicBezTo>
                      <a:pt x="1497" y="724"/>
                      <a:pt x="1454" y="661"/>
                      <a:pt x="1365" y="632"/>
                    </a:cubicBezTo>
                    <a:lnTo>
                      <a:pt x="1365" y="632"/>
                    </a:lnTo>
                    <a:cubicBezTo>
                      <a:pt x="1385" y="638"/>
                      <a:pt x="1405" y="641"/>
                      <a:pt x="1425" y="641"/>
                    </a:cubicBezTo>
                    <a:cubicBezTo>
                      <a:pt x="1489" y="641"/>
                      <a:pt x="1552" y="613"/>
                      <a:pt x="1600" y="565"/>
                    </a:cubicBezTo>
                    <a:cubicBezTo>
                      <a:pt x="1637" y="509"/>
                      <a:pt x="1591" y="444"/>
                      <a:pt x="1498" y="416"/>
                    </a:cubicBezTo>
                    <a:cubicBezTo>
                      <a:pt x="1438" y="407"/>
                      <a:pt x="1375" y="402"/>
                      <a:pt x="1313" y="402"/>
                    </a:cubicBezTo>
                    <a:cubicBezTo>
                      <a:pt x="1252" y="402"/>
                      <a:pt x="1191" y="407"/>
                      <a:pt x="1135" y="416"/>
                    </a:cubicBezTo>
                    <a:cubicBezTo>
                      <a:pt x="1228" y="388"/>
                      <a:pt x="1312" y="333"/>
                      <a:pt x="1377" y="249"/>
                    </a:cubicBezTo>
                    <a:cubicBezTo>
                      <a:pt x="1414" y="193"/>
                      <a:pt x="1368" y="128"/>
                      <a:pt x="1275" y="100"/>
                    </a:cubicBezTo>
                    <a:cubicBezTo>
                      <a:pt x="1250" y="93"/>
                      <a:pt x="1226" y="89"/>
                      <a:pt x="1203" y="89"/>
                    </a:cubicBezTo>
                    <a:cubicBezTo>
                      <a:pt x="1136" y="89"/>
                      <a:pt x="1074" y="117"/>
                      <a:pt x="1033" y="165"/>
                    </a:cubicBezTo>
                    <a:cubicBezTo>
                      <a:pt x="1070" y="109"/>
                      <a:pt x="1024" y="44"/>
                      <a:pt x="921" y="16"/>
                    </a:cubicBezTo>
                    <a:cubicBezTo>
                      <a:pt x="896" y="6"/>
                      <a:pt x="870" y="1"/>
                      <a:pt x="84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0" name="Google Shape;1140;p30"/>
              <p:cNvSpPr/>
              <p:nvPr/>
            </p:nvSpPr>
            <p:spPr>
              <a:xfrm>
                <a:off x="3134441" y="5606694"/>
                <a:ext cx="277989" cy="129414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182" extrusionOk="0">
                    <a:moveTo>
                      <a:pt x="0" y="0"/>
                    </a:moveTo>
                    <a:lnTo>
                      <a:pt x="0" y="372"/>
                    </a:lnTo>
                    <a:cubicBezTo>
                      <a:pt x="0" y="930"/>
                      <a:pt x="660" y="1181"/>
                      <a:pt x="1255" y="1181"/>
                    </a:cubicBezTo>
                    <a:cubicBezTo>
                      <a:pt x="1851" y="1181"/>
                      <a:pt x="2539" y="930"/>
                      <a:pt x="2539" y="372"/>
                    </a:cubicBezTo>
                    <a:lnTo>
                      <a:pt x="2539" y="0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1" name="Google Shape;1141;p30"/>
              <p:cNvSpPr/>
              <p:nvPr/>
            </p:nvSpPr>
            <p:spPr>
              <a:xfrm>
                <a:off x="3134441" y="5520088"/>
                <a:ext cx="277989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39" h="1610" extrusionOk="0">
                    <a:moveTo>
                      <a:pt x="1255" y="1"/>
                    </a:moveTo>
                    <a:cubicBezTo>
                      <a:pt x="697" y="1"/>
                      <a:pt x="0" y="233"/>
                      <a:pt x="0" y="801"/>
                    </a:cubicBezTo>
                    <a:cubicBezTo>
                      <a:pt x="0" y="1359"/>
                      <a:pt x="660" y="1610"/>
                      <a:pt x="1255" y="1610"/>
                    </a:cubicBezTo>
                    <a:cubicBezTo>
                      <a:pt x="1851" y="1610"/>
                      <a:pt x="2539" y="1359"/>
                      <a:pt x="2539" y="801"/>
                    </a:cubicBezTo>
                    <a:cubicBezTo>
                      <a:pt x="2539" y="233"/>
                      <a:pt x="1823" y="1"/>
                      <a:pt x="1255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2" name="Google Shape;1142;p30"/>
              <p:cNvSpPr/>
              <p:nvPr/>
            </p:nvSpPr>
            <p:spPr>
              <a:xfrm>
                <a:off x="3149659" y="5527315"/>
                <a:ext cx="246456" cy="155801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3" extrusionOk="0">
                    <a:moveTo>
                      <a:pt x="1116" y="0"/>
                    </a:moveTo>
                    <a:cubicBezTo>
                      <a:pt x="624" y="0"/>
                      <a:pt x="1" y="205"/>
                      <a:pt x="1" y="697"/>
                    </a:cubicBezTo>
                    <a:cubicBezTo>
                      <a:pt x="1" y="1190"/>
                      <a:pt x="586" y="1423"/>
                      <a:pt x="1116" y="1423"/>
                    </a:cubicBezTo>
                    <a:cubicBezTo>
                      <a:pt x="1647" y="1423"/>
                      <a:pt x="2251" y="1200"/>
                      <a:pt x="2251" y="707"/>
                    </a:cubicBezTo>
                    <a:cubicBezTo>
                      <a:pt x="2251" y="205"/>
                      <a:pt x="1619" y="0"/>
                      <a:pt x="1116" y="0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3" name="Google Shape;1143;p30"/>
              <p:cNvSpPr/>
              <p:nvPr/>
            </p:nvSpPr>
            <p:spPr>
              <a:xfrm>
                <a:off x="3148674" y="5527315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0"/>
                    </a:moveTo>
                    <a:cubicBezTo>
                      <a:pt x="623" y="0"/>
                      <a:pt x="0" y="205"/>
                      <a:pt x="0" y="697"/>
                    </a:cubicBezTo>
                    <a:cubicBezTo>
                      <a:pt x="0" y="725"/>
                      <a:pt x="0" y="744"/>
                      <a:pt x="0" y="772"/>
                    </a:cubicBezTo>
                    <a:cubicBezTo>
                      <a:pt x="65" y="335"/>
                      <a:pt x="651" y="149"/>
                      <a:pt x="1125" y="149"/>
                    </a:cubicBezTo>
                    <a:cubicBezTo>
                      <a:pt x="1609" y="149"/>
                      <a:pt x="2195" y="335"/>
                      <a:pt x="2251" y="781"/>
                    </a:cubicBezTo>
                    <a:lnTo>
                      <a:pt x="2251" y="707"/>
                    </a:lnTo>
                    <a:cubicBezTo>
                      <a:pt x="2251" y="214"/>
                      <a:pt x="1628" y="0"/>
                      <a:pt x="1116" y="0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4" name="Google Shape;1144;p30"/>
              <p:cNvSpPr/>
              <p:nvPr/>
            </p:nvSpPr>
            <p:spPr>
              <a:xfrm>
                <a:off x="3187323" y="5561913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433" y="633"/>
                    </a:moveTo>
                    <a:lnTo>
                      <a:pt x="1414" y="660"/>
                    </a:lnTo>
                    <a:cubicBezTo>
                      <a:pt x="1400" y="651"/>
                      <a:pt x="1388" y="644"/>
                      <a:pt x="1376" y="639"/>
                    </a:cubicBezTo>
                    <a:lnTo>
                      <a:pt x="1376" y="639"/>
                    </a:lnTo>
                    <a:cubicBezTo>
                      <a:pt x="1379" y="639"/>
                      <a:pt x="1383" y="640"/>
                      <a:pt x="1386" y="640"/>
                    </a:cubicBezTo>
                    <a:cubicBezTo>
                      <a:pt x="1402" y="640"/>
                      <a:pt x="1419" y="637"/>
                      <a:pt x="1433" y="633"/>
                    </a:cubicBezTo>
                    <a:close/>
                    <a:moveTo>
                      <a:pt x="949" y="688"/>
                    </a:moveTo>
                    <a:lnTo>
                      <a:pt x="958" y="707"/>
                    </a:lnTo>
                    <a:lnTo>
                      <a:pt x="949" y="707"/>
                    </a:lnTo>
                    <a:cubicBezTo>
                      <a:pt x="949" y="707"/>
                      <a:pt x="949" y="698"/>
                      <a:pt x="949" y="688"/>
                    </a:cubicBezTo>
                    <a:close/>
                    <a:moveTo>
                      <a:pt x="835" y="0"/>
                    </a:moveTo>
                    <a:cubicBezTo>
                      <a:pt x="789" y="0"/>
                      <a:pt x="741" y="13"/>
                      <a:pt x="698" y="37"/>
                    </a:cubicBezTo>
                    <a:lnTo>
                      <a:pt x="633" y="56"/>
                    </a:lnTo>
                    <a:lnTo>
                      <a:pt x="633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40"/>
                      <a:pt x="324" y="140"/>
                    </a:cubicBezTo>
                    <a:cubicBezTo>
                      <a:pt x="279" y="140"/>
                      <a:pt x="233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6"/>
                      <a:pt x="183" y="341"/>
                      <a:pt x="244" y="361"/>
                    </a:cubicBezTo>
                    <a:lnTo>
                      <a:pt x="244" y="361"/>
                    </a:lnTo>
                    <a:cubicBezTo>
                      <a:pt x="226" y="356"/>
                      <a:pt x="207" y="353"/>
                      <a:pt x="187" y="353"/>
                    </a:cubicBezTo>
                    <a:cubicBezTo>
                      <a:pt x="146" y="353"/>
                      <a:pt x="102" y="363"/>
                      <a:pt x="66" y="381"/>
                    </a:cubicBezTo>
                    <a:lnTo>
                      <a:pt x="1" y="344"/>
                    </a:lnTo>
                    <a:lnTo>
                      <a:pt x="1" y="465"/>
                    </a:lnTo>
                    <a:cubicBezTo>
                      <a:pt x="1" y="512"/>
                      <a:pt x="47" y="558"/>
                      <a:pt x="121" y="577"/>
                    </a:cubicBezTo>
                    <a:cubicBezTo>
                      <a:pt x="177" y="591"/>
                      <a:pt x="238" y="598"/>
                      <a:pt x="299" y="598"/>
                    </a:cubicBezTo>
                    <a:cubicBezTo>
                      <a:pt x="361" y="598"/>
                      <a:pt x="424" y="591"/>
                      <a:pt x="484" y="577"/>
                    </a:cubicBezTo>
                    <a:lnTo>
                      <a:pt x="484" y="577"/>
                    </a:lnTo>
                    <a:cubicBezTo>
                      <a:pt x="410" y="605"/>
                      <a:pt x="345" y="642"/>
                      <a:pt x="289" y="688"/>
                    </a:cubicBezTo>
                    <a:lnTo>
                      <a:pt x="224" y="660"/>
                    </a:lnTo>
                    <a:lnTo>
                      <a:pt x="224" y="772"/>
                    </a:lnTo>
                    <a:cubicBezTo>
                      <a:pt x="224" y="819"/>
                      <a:pt x="270" y="865"/>
                      <a:pt x="345" y="893"/>
                    </a:cubicBezTo>
                    <a:cubicBezTo>
                      <a:pt x="367" y="900"/>
                      <a:pt x="389" y="904"/>
                      <a:pt x="411" y="904"/>
                    </a:cubicBezTo>
                    <a:cubicBezTo>
                      <a:pt x="474" y="904"/>
                      <a:pt x="536" y="876"/>
                      <a:pt x="577" y="828"/>
                    </a:cubicBezTo>
                    <a:lnTo>
                      <a:pt x="577" y="828"/>
                    </a:lnTo>
                    <a:cubicBezTo>
                      <a:pt x="540" y="884"/>
                      <a:pt x="586" y="949"/>
                      <a:pt x="689" y="977"/>
                    </a:cubicBezTo>
                    <a:cubicBezTo>
                      <a:pt x="711" y="984"/>
                      <a:pt x="733" y="987"/>
                      <a:pt x="756" y="987"/>
                    </a:cubicBezTo>
                    <a:cubicBezTo>
                      <a:pt x="819" y="987"/>
                      <a:pt x="882" y="960"/>
                      <a:pt x="931" y="912"/>
                    </a:cubicBezTo>
                    <a:cubicBezTo>
                      <a:pt x="940" y="884"/>
                      <a:pt x="949" y="856"/>
                      <a:pt x="958" y="828"/>
                    </a:cubicBezTo>
                    <a:cubicBezTo>
                      <a:pt x="958" y="819"/>
                      <a:pt x="958" y="800"/>
                      <a:pt x="958" y="791"/>
                    </a:cubicBezTo>
                    <a:lnTo>
                      <a:pt x="958" y="716"/>
                    </a:lnTo>
                    <a:cubicBezTo>
                      <a:pt x="1024" y="772"/>
                      <a:pt x="1107" y="819"/>
                      <a:pt x="1200" y="837"/>
                    </a:cubicBezTo>
                    <a:cubicBezTo>
                      <a:pt x="1225" y="845"/>
                      <a:pt x="1250" y="849"/>
                      <a:pt x="1275" y="849"/>
                    </a:cubicBezTo>
                    <a:cubicBezTo>
                      <a:pt x="1336" y="849"/>
                      <a:pt x="1396" y="825"/>
                      <a:pt x="1442" y="772"/>
                    </a:cubicBezTo>
                    <a:cubicBezTo>
                      <a:pt x="1442" y="763"/>
                      <a:pt x="1451" y="744"/>
                      <a:pt x="1451" y="735"/>
                    </a:cubicBezTo>
                    <a:lnTo>
                      <a:pt x="1451" y="633"/>
                    </a:lnTo>
                    <a:cubicBezTo>
                      <a:pt x="1498" y="623"/>
                      <a:pt x="1535" y="605"/>
                      <a:pt x="1563" y="567"/>
                    </a:cubicBezTo>
                    <a:cubicBezTo>
                      <a:pt x="1572" y="558"/>
                      <a:pt x="1581" y="540"/>
                      <a:pt x="1581" y="530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16" y="428"/>
                      <a:pt x="1498" y="419"/>
                      <a:pt x="1479" y="419"/>
                    </a:cubicBezTo>
                    <a:cubicBezTo>
                      <a:pt x="1419" y="405"/>
                      <a:pt x="1356" y="398"/>
                      <a:pt x="1294" y="398"/>
                    </a:cubicBezTo>
                    <a:cubicBezTo>
                      <a:pt x="1233" y="398"/>
                      <a:pt x="1172" y="405"/>
                      <a:pt x="1117" y="419"/>
                    </a:cubicBezTo>
                    <a:cubicBezTo>
                      <a:pt x="1210" y="381"/>
                      <a:pt x="1293" y="326"/>
                      <a:pt x="1358" y="251"/>
                    </a:cubicBezTo>
                    <a:cubicBezTo>
                      <a:pt x="1368" y="233"/>
                      <a:pt x="1368" y="214"/>
                      <a:pt x="1368" y="195"/>
                    </a:cubicBezTo>
                    <a:lnTo>
                      <a:pt x="1368" y="84"/>
                    </a:lnTo>
                    <a:lnTo>
                      <a:pt x="1321" y="121"/>
                    </a:lnTo>
                    <a:cubicBezTo>
                      <a:pt x="1303" y="112"/>
                      <a:pt x="1275" y="102"/>
                      <a:pt x="1247" y="93"/>
                    </a:cubicBezTo>
                    <a:cubicBezTo>
                      <a:pt x="1225" y="86"/>
                      <a:pt x="1202" y="82"/>
                      <a:pt x="1180" y="82"/>
                    </a:cubicBezTo>
                    <a:cubicBezTo>
                      <a:pt x="1117" y="82"/>
                      <a:pt x="1055" y="110"/>
                      <a:pt x="1014" y="158"/>
                    </a:cubicBezTo>
                    <a:cubicBezTo>
                      <a:pt x="1051" y="102"/>
                      <a:pt x="1005" y="28"/>
                      <a:pt x="903" y="10"/>
                    </a:cubicBezTo>
                    <a:cubicBezTo>
                      <a:pt x="881" y="3"/>
                      <a:pt x="858" y="0"/>
                      <a:pt x="835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5" name="Google Shape;1145;p30"/>
              <p:cNvSpPr/>
              <p:nvPr/>
            </p:nvSpPr>
            <p:spPr>
              <a:xfrm>
                <a:off x="3185352" y="5547570"/>
                <a:ext cx="179231" cy="110254"/>
              </a:xfrm>
              <a:custGeom>
                <a:avLst/>
                <a:gdLst/>
                <a:ahLst/>
                <a:cxnLst/>
                <a:rect l="l" t="t" r="r" b="b"/>
                <a:pathLst>
                  <a:path w="1637" h="1007" extrusionOk="0">
                    <a:moveTo>
                      <a:pt x="840" y="1"/>
                    </a:moveTo>
                    <a:cubicBezTo>
                      <a:pt x="696" y="1"/>
                      <a:pt x="584" y="176"/>
                      <a:pt x="679" y="317"/>
                    </a:cubicBezTo>
                    <a:cubicBezTo>
                      <a:pt x="604" y="243"/>
                      <a:pt x="511" y="187"/>
                      <a:pt x="409" y="159"/>
                    </a:cubicBezTo>
                    <a:cubicBezTo>
                      <a:pt x="387" y="152"/>
                      <a:pt x="365" y="148"/>
                      <a:pt x="342" y="148"/>
                    </a:cubicBezTo>
                    <a:cubicBezTo>
                      <a:pt x="279" y="148"/>
                      <a:pt x="215" y="176"/>
                      <a:pt x="167" y="224"/>
                    </a:cubicBezTo>
                    <a:cubicBezTo>
                      <a:pt x="134" y="283"/>
                      <a:pt x="168" y="341"/>
                      <a:pt x="250" y="366"/>
                    </a:cubicBezTo>
                    <a:lnTo>
                      <a:pt x="250" y="366"/>
                    </a:lnTo>
                    <a:cubicBezTo>
                      <a:pt x="235" y="363"/>
                      <a:pt x="221" y="362"/>
                      <a:pt x="207" y="362"/>
                    </a:cubicBezTo>
                    <a:cubicBezTo>
                      <a:pt x="140" y="362"/>
                      <a:pt x="78" y="390"/>
                      <a:pt x="37" y="438"/>
                    </a:cubicBezTo>
                    <a:cubicBezTo>
                      <a:pt x="0" y="503"/>
                      <a:pt x="47" y="568"/>
                      <a:pt x="139" y="587"/>
                    </a:cubicBezTo>
                    <a:cubicBezTo>
                      <a:pt x="200" y="601"/>
                      <a:pt x="260" y="608"/>
                      <a:pt x="321" y="608"/>
                    </a:cubicBezTo>
                    <a:cubicBezTo>
                      <a:pt x="381" y="608"/>
                      <a:pt x="442" y="601"/>
                      <a:pt x="502" y="587"/>
                    </a:cubicBezTo>
                    <a:lnTo>
                      <a:pt x="502" y="587"/>
                    </a:lnTo>
                    <a:cubicBezTo>
                      <a:pt x="409" y="624"/>
                      <a:pt x="325" y="680"/>
                      <a:pt x="260" y="754"/>
                    </a:cubicBezTo>
                    <a:cubicBezTo>
                      <a:pt x="223" y="819"/>
                      <a:pt x="270" y="884"/>
                      <a:pt x="363" y="903"/>
                    </a:cubicBezTo>
                    <a:cubicBezTo>
                      <a:pt x="387" y="910"/>
                      <a:pt x="411" y="914"/>
                      <a:pt x="435" y="914"/>
                    </a:cubicBezTo>
                    <a:cubicBezTo>
                      <a:pt x="502" y="914"/>
                      <a:pt x="563" y="886"/>
                      <a:pt x="604" y="838"/>
                    </a:cubicBezTo>
                    <a:lnTo>
                      <a:pt x="604" y="838"/>
                    </a:lnTo>
                    <a:cubicBezTo>
                      <a:pt x="567" y="903"/>
                      <a:pt x="614" y="968"/>
                      <a:pt x="716" y="987"/>
                    </a:cubicBezTo>
                    <a:cubicBezTo>
                      <a:pt x="744" y="1000"/>
                      <a:pt x="772" y="1006"/>
                      <a:pt x="799" y="1006"/>
                    </a:cubicBezTo>
                    <a:cubicBezTo>
                      <a:pt x="942" y="1006"/>
                      <a:pt x="1052" y="839"/>
                      <a:pt x="958" y="698"/>
                    </a:cubicBezTo>
                    <a:lnTo>
                      <a:pt x="958" y="698"/>
                    </a:lnTo>
                    <a:cubicBezTo>
                      <a:pt x="1032" y="773"/>
                      <a:pt x="1125" y="829"/>
                      <a:pt x="1228" y="847"/>
                    </a:cubicBezTo>
                    <a:cubicBezTo>
                      <a:pt x="1249" y="855"/>
                      <a:pt x="1272" y="858"/>
                      <a:pt x="1294" y="858"/>
                    </a:cubicBezTo>
                    <a:cubicBezTo>
                      <a:pt x="1357" y="858"/>
                      <a:pt x="1419" y="830"/>
                      <a:pt x="1460" y="782"/>
                    </a:cubicBezTo>
                    <a:cubicBezTo>
                      <a:pt x="1496" y="728"/>
                      <a:pt x="1453" y="665"/>
                      <a:pt x="1365" y="636"/>
                    </a:cubicBezTo>
                    <a:lnTo>
                      <a:pt x="1365" y="636"/>
                    </a:lnTo>
                    <a:cubicBezTo>
                      <a:pt x="1384" y="641"/>
                      <a:pt x="1404" y="644"/>
                      <a:pt x="1425" y="644"/>
                    </a:cubicBezTo>
                    <a:cubicBezTo>
                      <a:pt x="1488" y="644"/>
                      <a:pt x="1551" y="616"/>
                      <a:pt x="1599" y="568"/>
                    </a:cubicBezTo>
                    <a:cubicBezTo>
                      <a:pt x="1637" y="512"/>
                      <a:pt x="1590" y="447"/>
                      <a:pt x="1497" y="419"/>
                    </a:cubicBezTo>
                    <a:cubicBezTo>
                      <a:pt x="1437" y="410"/>
                      <a:pt x="1374" y="406"/>
                      <a:pt x="1311" y="406"/>
                    </a:cubicBezTo>
                    <a:cubicBezTo>
                      <a:pt x="1248" y="406"/>
                      <a:pt x="1186" y="410"/>
                      <a:pt x="1125" y="419"/>
                    </a:cubicBezTo>
                    <a:cubicBezTo>
                      <a:pt x="1228" y="392"/>
                      <a:pt x="1311" y="336"/>
                      <a:pt x="1376" y="252"/>
                    </a:cubicBezTo>
                    <a:cubicBezTo>
                      <a:pt x="1413" y="196"/>
                      <a:pt x="1367" y="131"/>
                      <a:pt x="1265" y="103"/>
                    </a:cubicBezTo>
                    <a:cubicBezTo>
                      <a:pt x="1243" y="96"/>
                      <a:pt x="1220" y="93"/>
                      <a:pt x="1198" y="93"/>
                    </a:cubicBezTo>
                    <a:cubicBezTo>
                      <a:pt x="1134" y="93"/>
                      <a:pt x="1071" y="120"/>
                      <a:pt x="1023" y="168"/>
                    </a:cubicBezTo>
                    <a:cubicBezTo>
                      <a:pt x="1060" y="113"/>
                      <a:pt x="1014" y="48"/>
                      <a:pt x="921" y="20"/>
                    </a:cubicBezTo>
                    <a:cubicBezTo>
                      <a:pt x="893" y="7"/>
                      <a:pt x="866" y="1"/>
                      <a:pt x="840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6" name="Google Shape;1146;p30"/>
              <p:cNvSpPr/>
              <p:nvPr/>
            </p:nvSpPr>
            <p:spPr>
              <a:xfrm>
                <a:off x="3283016" y="5632095"/>
                <a:ext cx="278098" cy="130509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192" extrusionOk="0">
                    <a:moveTo>
                      <a:pt x="2539" y="1"/>
                    </a:moveTo>
                    <a:lnTo>
                      <a:pt x="1" y="10"/>
                    </a:lnTo>
                    <a:lnTo>
                      <a:pt x="1" y="382"/>
                    </a:lnTo>
                    <a:cubicBezTo>
                      <a:pt x="1" y="940"/>
                      <a:pt x="670" y="1191"/>
                      <a:pt x="1265" y="1191"/>
                    </a:cubicBezTo>
                    <a:cubicBezTo>
                      <a:pt x="1861" y="1191"/>
                      <a:pt x="2539" y="940"/>
                      <a:pt x="2539" y="382"/>
                    </a:cubicBezTo>
                    <a:lnTo>
                      <a:pt x="2539" y="1"/>
                    </a:ln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7" name="Google Shape;1147;p30"/>
              <p:cNvSpPr/>
              <p:nvPr/>
            </p:nvSpPr>
            <p:spPr>
              <a:xfrm>
                <a:off x="3283016" y="5546585"/>
                <a:ext cx="278098" cy="176275"/>
              </a:xfrm>
              <a:custGeom>
                <a:avLst/>
                <a:gdLst/>
                <a:ahLst/>
                <a:cxnLst/>
                <a:rect l="l" t="t" r="r" b="b"/>
                <a:pathLst>
                  <a:path w="2540" h="1610" extrusionOk="0">
                    <a:moveTo>
                      <a:pt x="1256" y="1"/>
                    </a:moveTo>
                    <a:cubicBezTo>
                      <a:pt x="707" y="1"/>
                      <a:pt x="1" y="233"/>
                      <a:pt x="1" y="791"/>
                    </a:cubicBezTo>
                    <a:cubicBezTo>
                      <a:pt x="1" y="1349"/>
                      <a:pt x="670" y="1609"/>
                      <a:pt x="1265" y="1609"/>
                    </a:cubicBezTo>
                    <a:cubicBezTo>
                      <a:pt x="1851" y="1609"/>
                      <a:pt x="2539" y="1358"/>
                      <a:pt x="2539" y="791"/>
                    </a:cubicBezTo>
                    <a:cubicBezTo>
                      <a:pt x="2539" y="233"/>
                      <a:pt x="1833" y="1"/>
                      <a:pt x="1256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8" name="Google Shape;1148;p30"/>
              <p:cNvSpPr/>
              <p:nvPr/>
            </p:nvSpPr>
            <p:spPr>
              <a:xfrm>
                <a:off x="3298344" y="5553701"/>
                <a:ext cx="246456" cy="155910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1424" extrusionOk="0">
                    <a:moveTo>
                      <a:pt x="1116" y="1"/>
                    </a:moveTo>
                    <a:cubicBezTo>
                      <a:pt x="623" y="1"/>
                      <a:pt x="0" y="205"/>
                      <a:pt x="0" y="698"/>
                    </a:cubicBezTo>
                    <a:cubicBezTo>
                      <a:pt x="0" y="1200"/>
                      <a:pt x="595" y="1424"/>
                      <a:pt x="1125" y="1424"/>
                    </a:cubicBezTo>
                    <a:cubicBezTo>
                      <a:pt x="1655" y="1424"/>
                      <a:pt x="2251" y="1200"/>
                      <a:pt x="2251" y="708"/>
                    </a:cubicBezTo>
                    <a:cubicBezTo>
                      <a:pt x="2251" y="215"/>
                      <a:pt x="1628" y="1"/>
                      <a:pt x="1116" y="1"/>
                    </a:cubicBezTo>
                    <a:close/>
                  </a:path>
                </a:pathLst>
              </a:custGeom>
              <a:solidFill>
                <a:schemeClr val="accent4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49" name="Google Shape;1149;p30"/>
              <p:cNvSpPr/>
              <p:nvPr/>
            </p:nvSpPr>
            <p:spPr>
              <a:xfrm>
                <a:off x="3298344" y="5553701"/>
                <a:ext cx="246456" cy="85619"/>
              </a:xfrm>
              <a:custGeom>
                <a:avLst/>
                <a:gdLst/>
                <a:ahLst/>
                <a:cxnLst/>
                <a:rect l="l" t="t" r="r" b="b"/>
                <a:pathLst>
                  <a:path w="2251" h="782" extrusionOk="0">
                    <a:moveTo>
                      <a:pt x="1116" y="1"/>
                    </a:moveTo>
                    <a:cubicBezTo>
                      <a:pt x="605" y="1"/>
                      <a:pt x="0" y="205"/>
                      <a:pt x="0" y="708"/>
                    </a:cubicBezTo>
                    <a:cubicBezTo>
                      <a:pt x="0" y="726"/>
                      <a:pt x="0" y="754"/>
                      <a:pt x="0" y="773"/>
                    </a:cubicBezTo>
                    <a:cubicBezTo>
                      <a:pt x="65" y="336"/>
                      <a:pt x="651" y="140"/>
                      <a:pt x="1116" y="140"/>
                    </a:cubicBezTo>
                    <a:cubicBezTo>
                      <a:pt x="1600" y="140"/>
                      <a:pt x="2195" y="336"/>
                      <a:pt x="2251" y="782"/>
                    </a:cubicBezTo>
                    <a:lnTo>
                      <a:pt x="2251" y="708"/>
                    </a:lnTo>
                    <a:cubicBezTo>
                      <a:pt x="2251" y="215"/>
                      <a:pt x="1618" y="1"/>
                      <a:pt x="1116" y="1"/>
                    </a:cubicBezTo>
                    <a:close/>
                  </a:path>
                </a:pathLst>
              </a:custGeom>
              <a:solidFill>
                <a:srgbClr val="DCB235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0" name="Google Shape;1150;p30"/>
              <p:cNvSpPr/>
              <p:nvPr/>
            </p:nvSpPr>
            <p:spPr>
              <a:xfrm>
                <a:off x="3336008" y="5588409"/>
                <a:ext cx="173209" cy="108174"/>
              </a:xfrm>
              <a:custGeom>
                <a:avLst/>
                <a:gdLst/>
                <a:ahLst/>
                <a:cxnLst/>
                <a:rect l="l" t="t" r="r" b="b"/>
                <a:pathLst>
                  <a:path w="1582" h="988" extrusionOk="0">
                    <a:moveTo>
                      <a:pt x="1349" y="632"/>
                    </a:moveTo>
                    <a:cubicBezTo>
                      <a:pt x="1367" y="632"/>
                      <a:pt x="1386" y="636"/>
                      <a:pt x="1404" y="636"/>
                    </a:cubicBezTo>
                    <a:cubicBezTo>
                      <a:pt x="1414" y="636"/>
                      <a:pt x="1423" y="635"/>
                      <a:pt x="1432" y="632"/>
                    </a:cubicBezTo>
                    <a:lnTo>
                      <a:pt x="1432" y="632"/>
                    </a:lnTo>
                    <a:lnTo>
                      <a:pt x="1414" y="660"/>
                    </a:lnTo>
                    <a:cubicBezTo>
                      <a:pt x="1395" y="642"/>
                      <a:pt x="1367" y="632"/>
                      <a:pt x="1349" y="632"/>
                    </a:cubicBezTo>
                    <a:close/>
                    <a:moveTo>
                      <a:pt x="949" y="688"/>
                    </a:moveTo>
                    <a:lnTo>
                      <a:pt x="958" y="697"/>
                    </a:lnTo>
                    <a:lnTo>
                      <a:pt x="949" y="707"/>
                    </a:lnTo>
                    <a:lnTo>
                      <a:pt x="949" y="688"/>
                    </a:lnTo>
                    <a:close/>
                    <a:moveTo>
                      <a:pt x="841" y="0"/>
                    </a:moveTo>
                    <a:cubicBezTo>
                      <a:pt x="791" y="0"/>
                      <a:pt x="742" y="15"/>
                      <a:pt x="698" y="46"/>
                    </a:cubicBezTo>
                    <a:lnTo>
                      <a:pt x="642" y="56"/>
                    </a:lnTo>
                    <a:lnTo>
                      <a:pt x="642" y="149"/>
                    </a:lnTo>
                    <a:cubicBezTo>
                      <a:pt x="633" y="205"/>
                      <a:pt x="642" y="251"/>
                      <a:pt x="661" y="298"/>
                    </a:cubicBezTo>
                    <a:cubicBezTo>
                      <a:pt x="586" y="223"/>
                      <a:pt x="493" y="177"/>
                      <a:pt x="391" y="149"/>
                    </a:cubicBezTo>
                    <a:cubicBezTo>
                      <a:pt x="369" y="143"/>
                      <a:pt x="347" y="139"/>
                      <a:pt x="326" y="139"/>
                    </a:cubicBezTo>
                    <a:cubicBezTo>
                      <a:pt x="282" y="139"/>
                      <a:pt x="239" y="152"/>
                      <a:pt x="196" y="177"/>
                    </a:cubicBezTo>
                    <a:lnTo>
                      <a:pt x="140" y="130"/>
                    </a:lnTo>
                    <a:lnTo>
                      <a:pt x="140" y="251"/>
                    </a:lnTo>
                    <a:cubicBezTo>
                      <a:pt x="140" y="298"/>
                      <a:pt x="186" y="344"/>
                      <a:pt x="261" y="363"/>
                    </a:cubicBezTo>
                    <a:cubicBezTo>
                      <a:pt x="237" y="359"/>
                      <a:pt x="213" y="357"/>
                      <a:pt x="189" y="357"/>
                    </a:cubicBezTo>
                    <a:cubicBezTo>
                      <a:pt x="148" y="357"/>
                      <a:pt x="107" y="364"/>
                      <a:pt x="65" y="381"/>
                    </a:cubicBezTo>
                    <a:lnTo>
                      <a:pt x="0" y="344"/>
                    </a:lnTo>
                    <a:lnTo>
                      <a:pt x="0" y="474"/>
                    </a:lnTo>
                    <a:cubicBezTo>
                      <a:pt x="0" y="521"/>
                      <a:pt x="47" y="558"/>
                      <a:pt x="121" y="577"/>
                    </a:cubicBezTo>
                    <a:cubicBezTo>
                      <a:pt x="182" y="590"/>
                      <a:pt x="242" y="597"/>
                      <a:pt x="303" y="597"/>
                    </a:cubicBezTo>
                    <a:cubicBezTo>
                      <a:pt x="363" y="597"/>
                      <a:pt x="423" y="590"/>
                      <a:pt x="484" y="577"/>
                    </a:cubicBezTo>
                    <a:lnTo>
                      <a:pt x="484" y="577"/>
                    </a:lnTo>
                    <a:cubicBezTo>
                      <a:pt x="409" y="604"/>
                      <a:pt x="344" y="642"/>
                      <a:pt x="289" y="688"/>
                    </a:cubicBezTo>
                    <a:lnTo>
                      <a:pt x="223" y="660"/>
                    </a:lnTo>
                    <a:lnTo>
                      <a:pt x="223" y="772"/>
                    </a:lnTo>
                    <a:cubicBezTo>
                      <a:pt x="223" y="828"/>
                      <a:pt x="270" y="874"/>
                      <a:pt x="344" y="893"/>
                    </a:cubicBezTo>
                    <a:cubicBezTo>
                      <a:pt x="366" y="900"/>
                      <a:pt x="389" y="903"/>
                      <a:pt x="411" y="903"/>
                    </a:cubicBezTo>
                    <a:cubicBezTo>
                      <a:pt x="475" y="903"/>
                      <a:pt x="538" y="876"/>
                      <a:pt x="586" y="828"/>
                    </a:cubicBezTo>
                    <a:lnTo>
                      <a:pt x="586" y="828"/>
                    </a:lnTo>
                    <a:cubicBezTo>
                      <a:pt x="549" y="883"/>
                      <a:pt x="595" y="949"/>
                      <a:pt x="688" y="976"/>
                    </a:cubicBezTo>
                    <a:cubicBezTo>
                      <a:pt x="710" y="984"/>
                      <a:pt x="733" y="987"/>
                      <a:pt x="755" y="987"/>
                    </a:cubicBezTo>
                    <a:cubicBezTo>
                      <a:pt x="819" y="987"/>
                      <a:pt x="882" y="959"/>
                      <a:pt x="930" y="911"/>
                    </a:cubicBezTo>
                    <a:cubicBezTo>
                      <a:pt x="949" y="883"/>
                      <a:pt x="958" y="856"/>
                      <a:pt x="958" y="828"/>
                    </a:cubicBezTo>
                    <a:lnTo>
                      <a:pt x="958" y="707"/>
                    </a:lnTo>
                    <a:cubicBezTo>
                      <a:pt x="1023" y="772"/>
                      <a:pt x="1107" y="818"/>
                      <a:pt x="1200" y="837"/>
                    </a:cubicBezTo>
                    <a:cubicBezTo>
                      <a:pt x="1222" y="844"/>
                      <a:pt x="1244" y="848"/>
                      <a:pt x="1267" y="848"/>
                    </a:cubicBezTo>
                    <a:cubicBezTo>
                      <a:pt x="1330" y="848"/>
                      <a:pt x="1394" y="820"/>
                      <a:pt x="1442" y="772"/>
                    </a:cubicBezTo>
                    <a:cubicBezTo>
                      <a:pt x="1451" y="763"/>
                      <a:pt x="1451" y="744"/>
                      <a:pt x="1451" y="735"/>
                    </a:cubicBezTo>
                    <a:lnTo>
                      <a:pt x="1451" y="632"/>
                    </a:lnTo>
                    <a:cubicBezTo>
                      <a:pt x="1497" y="623"/>
                      <a:pt x="1544" y="595"/>
                      <a:pt x="1572" y="558"/>
                    </a:cubicBezTo>
                    <a:cubicBezTo>
                      <a:pt x="1572" y="549"/>
                      <a:pt x="1581" y="539"/>
                      <a:pt x="1581" y="521"/>
                    </a:cubicBezTo>
                    <a:lnTo>
                      <a:pt x="1581" y="400"/>
                    </a:lnTo>
                    <a:lnTo>
                      <a:pt x="1544" y="437"/>
                    </a:lnTo>
                    <a:cubicBezTo>
                      <a:pt x="1525" y="428"/>
                      <a:pt x="1497" y="418"/>
                      <a:pt x="1479" y="409"/>
                    </a:cubicBezTo>
                    <a:cubicBezTo>
                      <a:pt x="1418" y="400"/>
                      <a:pt x="1358" y="395"/>
                      <a:pt x="1298" y="395"/>
                    </a:cubicBezTo>
                    <a:cubicBezTo>
                      <a:pt x="1237" y="395"/>
                      <a:pt x="1177" y="400"/>
                      <a:pt x="1116" y="409"/>
                    </a:cubicBezTo>
                    <a:cubicBezTo>
                      <a:pt x="1209" y="381"/>
                      <a:pt x="1293" y="325"/>
                      <a:pt x="1358" y="242"/>
                    </a:cubicBezTo>
                    <a:cubicBezTo>
                      <a:pt x="1367" y="232"/>
                      <a:pt x="1377" y="214"/>
                      <a:pt x="1367" y="195"/>
                    </a:cubicBezTo>
                    <a:lnTo>
                      <a:pt x="1367" y="84"/>
                    </a:lnTo>
                    <a:lnTo>
                      <a:pt x="1330" y="121"/>
                    </a:lnTo>
                    <a:cubicBezTo>
                      <a:pt x="1302" y="112"/>
                      <a:pt x="1284" y="102"/>
                      <a:pt x="1256" y="93"/>
                    </a:cubicBezTo>
                    <a:cubicBezTo>
                      <a:pt x="1234" y="86"/>
                      <a:pt x="1211" y="82"/>
                      <a:pt x="1189" y="82"/>
                    </a:cubicBezTo>
                    <a:cubicBezTo>
                      <a:pt x="1125" y="82"/>
                      <a:pt x="1062" y="110"/>
                      <a:pt x="1014" y="158"/>
                    </a:cubicBezTo>
                    <a:cubicBezTo>
                      <a:pt x="1051" y="102"/>
                      <a:pt x="1005" y="28"/>
                      <a:pt x="912" y="9"/>
                    </a:cubicBezTo>
                    <a:cubicBezTo>
                      <a:pt x="888" y="3"/>
                      <a:pt x="865" y="0"/>
                      <a:pt x="841" y="0"/>
                    </a:cubicBezTo>
                    <a:close/>
                  </a:path>
                </a:pathLst>
              </a:custGeom>
              <a:solidFill>
                <a:srgbClr val="E9B530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  <p:sp>
            <p:nvSpPr>
              <p:cNvPr id="1151" name="Google Shape;1151;p30"/>
              <p:cNvSpPr/>
              <p:nvPr/>
            </p:nvSpPr>
            <p:spPr>
              <a:xfrm>
                <a:off x="3335023" y="5574942"/>
                <a:ext cx="178246" cy="109378"/>
              </a:xfrm>
              <a:custGeom>
                <a:avLst/>
                <a:gdLst/>
                <a:ahLst/>
                <a:cxnLst/>
                <a:rect l="l" t="t" r="r" b="b"/>
                <a:pathLst>
                  <a:path w="1628" h="999" extrusionOk="0">
                    <a:moveTo>
                      <a:pt x="848" y="1"/>
                    </a:moveTo>
                    <a:cubicBezTo>
                      <a:pt x="782" y="1"/>
                      <a:pt x="720" y="28"/>
                      <a:pt x="679" y="76"/>
                    </a:cubicBezTo>
                    <a:cubicBezTo>
                      <a:pt x="632" y="151"/>
                      <a:pt x="632" y="235"/>
                      <a:pt x="679" y="309"/>
                    </a:cubicBezTo>
                    <a:cubicBezTo>
                      <a:pt x="604" y="235"/>
                      <a:pt x="511" y="179"/>
                      <a:pt x="409" y="160"/>
                    </a:cubicBezTo>
                    <a:cubicBezTo>
                      <a:pt x="387" y="153"/>
                      <a:pt x="365" y="149"/>
                      <a:pt x="342" y="149"/>
                    </a:cubicBezTo>
                    <a:cubicBezTo>
                      <a:pt x="279" y="149"/>
                      <a:pt x="215" y="177"/>
                      <a:pt x="167" y="225"/>
                    </a:cubicBezTo>
                    <a:cubicBezTo>
                      <a:pt x="131" y="280"/>
                      <a:pt x="174" y="343"/>
                      <a:pt x="263" y="372"/>
                    </a:cubicBezTo>
                    <a:lnTo>
                      <a:pt x="263" y="372"/>
                    </a:lnTo>
                    <a:cubicBezTo>
                      <a:pt x="243" y="366"/>
                      <a:pt x="223" y="363"/>
                      <a:pt x="203" y="363"/>
                    </a:cubicBezTo>
                    <a:cubicBezTo>
                      <a:pt x="140" y="363"/>
                      <a:pt x="78" y="391"/>
                      <a:pt x="37" y="439"/>
                    </a:cubicBezTo>
                    <a:cubicBezTo>
                      <a:pt x="0" y="495"/>
                      <a:pt x="46" y="560"/>
                      <a:pt x="139" y="588"/>
                    </a:cubicBezTo>
                    <a:cubicBezTo>
                      <a:pt x="200" y="597"/>
                      <a:pt x="260" y="602"/>
                      <a:pt x="321" y="602"/>
                    </a:cubicBezTo>
                    <a:cubicBezTo>
                      <a:pt x="381" y="602"/>
                      <a:pt x="442" y="597"/>
                      <a:pt x="502" y="588"/>
                    </a:cubicBezTo>
                    <a:lnTo>
                      <a:pt x="502" y="588"/>
                    </a:lnTo>
                    <a:cubicBezTo>
                      <a:pt x="409" y="616"/>
                      <a:pt x="325" y="672"/>
                      <a:pt x="260" y="755"/>
                    </a:cubicBezTo>
                    <a:cubicBezTo>
                      <a:pt x="223" y="811"/>
                      <a:pt x="270" y="876"/>
                      <a:pt x="363" y="904"/>
                    </a:cubicBezTo>
                    <a:cubicBezTo>
                      <a:pt x="385" y="911"/>
                      <a:pt x="407" y="915"/>
                      <a:pt x="430" y="915"/>
                    </a:cubicBezTo>
                    <a:cubicBezTo>
                      <a:pt x="493" y="915"/>
                      <a:pt x="556" y="887"/>
                      <a:pt x="604" y="839"/>
                    </a:cubicBezTo>
                    <a:lnTo>
                      <a:pt x="604" y="839"/>
                    </a:lnTo>
                    <a:cubicBezTo>
                      <a:pt x="567" y="895"/>
                      <a:pt x="614" y="960"/>
                      <a:pt x="707" y="988"/>
                    </a:cubicBezTo>
                    <a:cubicBezTo>
                      <a:pt x="731" y="995"/>
                      <a:pt x="755" y="999"/>
                      <a:pt x="779" y="999"/>
                    </a:cubicBezTo>
                    <a:cubicBezTo>
                      <a:pt x="846" y="999"/>
                      <a:pt x="907" y="971"/>
                      <a:pt x="949" y="923"/>
                    </a:cubicBezTo>
                    <a:cubicBezTo>
                      <a:pt x="986" y="848"/>
                      <a:pt x="986" y="765"/>
                      <a:pt x="949" y="700"/>
                    </a:cubicBezTo>
                    <a:lnTo>
                      <a:pt x="949" y="700"/>
                    </a:lnTo>
                    <a:cubicBezTo>
                      <a:pt x="1023" y="774"/>
                      <a:pt x="1116" y="820"/>
                      <a:pt x="1218" y="848"/>
                    </a:cubicBezTo>
                    <a:cubicBezTo>
                      <a:pt x="1240" y="856"/>
                      <a:pt x="1263" y="859"/>
                      <a:pt x="1285" y="859"/>
                    </a:cubicBezTo>
                    <a:cubicBezTo>
                      <a:pt x="1349" y="859"/>
                      <a:pt x="1412" y="831"/>
                      <a:pt x="1460" y="783"/>
                    </a:cubicBezTo>
                    <a:cubicBezTo>
                      <a:pt x="1493" y="725"/>
                      <a:pt x="1459" y="666"/>
                      <a:pt x="1384" y="641"/>
                    </a:cubicBezTo>
                    <a:lnTo>
                      <a:pt x="1384" y="641"/>
                    </a:lnTo>
                    <a:cubicBezTo>
                      <a:pt x="1398" y="644"/>
                      <a:pt x="1411" y="645"/>
                      <a:pt x="1424" y="645"/>
                    </a:cubicBezTo>
                    <a:cubicBezTo>
                      <a:pt x="1487" y="645"/>
                      <a:pt x="1549" y="617"/>
                      <a:pt x="1590" y="569"/>
                    </a:cubicBezTo>
                    <a:cubicBezTo>
                      <a:pt x="1627" y="504"/>
                      <a:pt x="1590" y="439"/>
                      <a:pt x="1488" y="411"/>
                    </a:cubicBezTo>
                    <a:cubicBezTo>
                      <a:pt x="1427" y="397"/>
                      <a:pt x="1367" y="390"/>
                      <a:pt x="1307" y="390"/>
                    </a:cubicBezTo>
                    <a:cubicBezTo>
                      <a:pt x="1246" y="390"/>
                      <a:pt x="1186" y="397"/>
                      <a:pt x="1125" y="411"/>
                    </a:cubicBezTo>
                    <a:cubicBezTo>
                      <a:pt x="1218" y="383"/>
                      <a:pt x="1302" y="328"/>
                      <a:pt x="1367" y="244"/>
                    </a:cubicBezTo>
                    <a:cubicBezTo>
                      <a:pt x="1404" y="188"/>
                      <a:pt x="1358" y="123"/>
                      <a:pt x="1265" y="95"/>
                    </a:cubicBezTo>
                    <a:cubicBezTo>
                      <a:pt x="1243" y="88"/>
                      <a:pt x="1220" y="84"/>
                      <a:pt x="1198" y="84"/>
                    </a:cubicBezTo>
                    <a:cubicBezTo>
                      <a:pt x="1134" y="84"/>
                      <a:pt x="1071" y="112"/>
                      <a:pt x="1023" y="160"/>
                    </a:cubicBezTo>
                    <a:cubicBezTo>
                      <a:pt x="1060" y="104"/>
                      <a:pt x="1014" y="39"/>
                      <a:pt x="921" y="11"/>
                    </a:cubicBezTo>
                    <a:cubicBezTo>
                      <a:pt x="896" y="4"/>
                      <a:pt x="872" y="1"/>
                      <a:pt x="848" y="1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lvl="0" indent="0" algn="l" rtl="0">
                  <a:spcBef>
                    <a:spcPts val="0"/>
                  </a:spcBef>
                  <a:spcAft>
                    <a:spcPts val="0"/>
                  </a:spcAft>
                  <a:buNone/>
                </a:pPr>
                <a:endParaRPr sz="2400"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val="413379868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7675236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6004193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777642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553885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988678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11690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90153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9C99E9F-DE2B-C71B-45F6-50311AB19D8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0DAB0CA0-9D28-566A-5D76-BAC0FE6C72C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E6EE11F-03BC-3DA9-EBB4-B0E11E2C6AB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DCE4B02-88C7-1048-2873-8B8E00F6D05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932A6F07-1C23-6F13-A01B-6BF4C74E980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0DAC979E-5CF6-2084-5193-D3C4D8B75C7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445" b="23305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  <p:pic>
        <p:nvPicPr>
          <p:cNvPr id="8" name="Graphic 7">
            <a:extLst>
              <a:ext uri="{FF2B5EF4-FFF2-40B4-BE49-F238E27FC236}">
                <a16:creationId xmlns:a16="http://schemas.microsoft.com/office/drawing/2014/main" id="{C7C54B22-1F77-0912-FA3D-7CE89EFED39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96DAC541-7B7A-43D3-8B79-37D633B846F1}">
                <asvg:svgBlip xmlns:asvg="http://schemas.microsoft.com/office/drawing/2016/SVG/main" xmlns="" r:embed="rId4"/>
              </a:ext>
            </a:extLst>
          </a:blip>
          <a:stretch>
            <a:fillRect/>
          </a:stretch>
        </p:blipFill>
        <p:spPr>
          <a:xfrm>
            <a:off x="419100" y="1269464"/>
            <a:ext cx="4623435" cy="4319071"/>
          </a:xfrm>
          <a:prstGeom prst="rect">
            <a:avLst/>
          </a:prstGeom>
        </p:spPr>
      </p:pic>
      <p:pic>
        <p:nvPicPr>
          <p:cNvPr id="10" name="Graphic 9">
            <a:extLst>
              <a:ext uri="{FF2B5EF4-FFF2-40B4-BE49-F238E27FC236}">
                <a16:creationId xmlns:a16="http://schemas.microsoft.com/office/drawing/2014/main" id="{E4E7C3D8-9400-B240-5A1A-0BD10BB0A408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96DAC541-7B7A-43D3-8B79-37D633B846F1}">
                <asvg:svgBlip xmlns:asvg="http://schemas.microsoft.com/office/drawing/2016/SVG/main" xmlns="" r:embed="rId6"/>
              </a:ext>
            </a:extLst>
          </a:blip>
          <a:stretch>
            <a:fillRect/>
          </a:stretch>
        </p:blipFill>
        <p:spPr>
          <a:xfrm>
            <a:off x="6730365" y="2529447"/>
            <a:ext cx="4623435" cy="43427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27588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8400004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877741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0932706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03606632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122239"/>
            <a:ext cx="10972800" cy="600868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0AE5C9-33C9-4D80-8260-8B3694FD088A}" type="slidenum">
              <a:rPr kumimoji="0" lang="en-US" altLang="en-US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09876589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5">
            <a:extLst>
              <a:ext uri="{FF2B5EF4-FFF2-40B4-BE49-F238E27FC236}">
                <a16:creationId xmlns:a16="http://schemas.microsoft.com/office/drawing/2014/main" id="{F8567735-3447-49AD-AED2-83217FB9DCAC}"/>
              </a:ext>
            </a:extLst>
          </p:cNvPr>
          <p:cNvSpPr/>
          <p:nvPr/>
        </p:nvSpPr>
        <p:spPr>
          <a:xfrm>
            <a:off x="304801" y="228601"/>
            <a:ext cx="11595100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9">
            <a:extLst>
              <a:ext uri="{FF2B5EF4-FFF2-40B4-BE49-F238E27FC236}">
                <a16:creationId xmlns:a16="http://schemas.microsoft.com/office/drawing/2014/main" id="{8936FF6E-0C0F-41AE-AFEC-321492EE93FF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517" y="5354639"/>
            <a:ext cx="11631083" cy="1330325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A5244EC3-50B2-4C81-8B1E-D1D803A9938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5D330B5F-8FF9-435D-9D1F-DDC16EB5999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457DAFDD-5721-4766-BE3F-E18396BAA9F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8FAEEFAE-8078-4D80-9F35-7CDD6B0576F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0" name="Freeform 10">
              <a:extLst>
                <a:ext uri="{FF2B5EF4-FFF2-40B4-BE49-F238E27FC236}">
                  <a16:creationId xmlns:a16="http://schemas.microsoft.com/office/drawing/2014/main" id="{E6451EF7-57AD-47CB-A0AD-E39B33AC0E9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600200"/>
            <a:ext cx="10363200" cy="1780108"/>
          </a:xfrm>
        </p:spPr>
        <p:txBody>
          <a:bodyPr anchor="b">
            <a:normAutofit/>
          </a:bodyPr>
          <a:lstStyle>
            <a:lvl1pPr>
              <a:defRPr sz="440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556001"/>
            <a:ext cx="8534400" cy="1473200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B896B124-D768-4B19-9A28-EAF4D76D70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D0FB8B5F-77CF-4C4C-9CEF-4DBBCA5543D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3E9B7B46-1D62-492A-B079-24D8FFD5F4F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43DD3C4F-8E92-4D7C-8DB4-F3923368620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1356D6-5B9D-432B-8671-048E9EAA344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4428949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C31AA7D-A5CA-4982-96D8-3A8961030BA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348ED0A-C111-44B7-A6CB-0BBD5EEA1835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F759C816-8F25-4E02-81CB-20A41B53BA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25B51A0-2CA9-4B91-A9D4-03B6052480D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676798F-A872-44F9-A1C7-57F7B477D5ED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805210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13">
            <a:extLst>
              <a:ext uri="{FF2B5EF4-FFF2-40B4-BE49-F238E27FC236}">
                <a16:creationId xmlns:a16="http://schemas.microsoft.com/office/drawing/2014/main" id="{E259446E-5CF3-4840-BE9B-FDDA1E739F5C}"/>
              </a:ext>
            </a:extLst>
          </p:cNvPr>
          <p:cNvSpPr/>
          <p:nvPr/>
        </p:nvSpPr>
        <p:spPr>
          <a:xfrm>
            <a:off x="304801" y="228600"/>
            <a:ext cx="11595100" cy="4737100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5" name="Freeform 14">
            <a:extLst>
              <a:ext uri="{FF2B5EF4-FFF2-40B4-BE49-F238E27FC236}">
                <a16:creationId xmlns:a16="http://schemas.microsoft.com/office/drawing/2014/main" id="{0184D0E5-24DF-440D-9D1F-159C108AADBB}"/>
              </a:ext>
            </a:extLst>
          </p:cNvPr>
          <p:cNvSpPr>
            <a:spLocks/>
          </p:cNvSpPr>
          <p:nvPr/>
        </p:nvSpPr>
        <p:spPr bwMode="hidden">
          <a:xfrm>
            <a:off x="8062384" y="4203701"/>
            <a:ext cx="3835400" cy="714375"/>
          </a:xfrm>
          <a:custGeom>
            <a:avLst/>
            <a:gdLst>
              <a:gd name="T0" fmla="*/ 2147483647 w 2706"/>
              <a:gd name="T1" fmla="*/ 0 h 640"/>
              <a:gd name="T2" fmla="*/ 2147483647 w 2706"/>
              <a:gd name="T3" fmla="*/ 0 h 640"/>
              <a:gd name="T4" fmla="*/ 2147483647 w 2706"/>
              <a:gd name="T5" fmla="*/ 2147483647 h 640"/>
              <a:gd name="T6" fmla="*/ 2147483647 w 2706"/>
              <a:gd name="T7" fmla="*/ 2147483647 h 640"/>
              <a:gd name="T8" fmla="*/ 2147483647 w 2706"/>
              <a:gd name="T9" fmla="*/ 2147483647 h 640"/>
              <a:gd name="T10" fmla="*/ 2147483647 w 2706"/>
              <a:gd name="T11" fmla="*/ 2147483647 h 640"/>
              <a:gd name="T12" fmla="*/ 2147483647 w 2706"/>
              <a:gd name="T13" fmla="*/ 2147483647 h 640"/>
              <a:gd name="T14" fmla="*/ 2147483647 w 2706"/>
              <a:gd name="T15" fmla="*/ 2147483647 h 640"/>
              <a:gd name="T16" fmla="*/ 2147483647 w 2706"/>
              <a:gd name="T17" fmla="*/ 2147483647 h 640"/>
              <a:gd name="T18" fmla="*/ 2147483647 w 2706"/>
              <a:gd name="T19" fmla="*/ 2147483647 h 640"/>
              <a:gd name="T20" fmla="*/ 2147483647 w 2706"/>
              <a:gd name="T21" fmla="*/ 2147483647 h 640"/>
              <a:gd name="T22" fmla="*/ 2147483647 w 2706"/>
              <a:gd name="T23" fmla="*/ 2147483647 h 640"/>
              <a:gd name="T24" fmla="*/ 2147483647 w 2706"/>
              <a:gd name="T25" fmla="*/ 2147483647 h 640"/>
              <a:gd name="T26" fmla="*/ 2147483647 w 2706"/>
              <a:gd name="T27" fmla="*/ 2147483647 h 640"/>
              <a:gd name="T28" fmla="*/ 2147483647 w 2706"/>
              <a:gd name="T29" fmla="*/ 2147483647 h 640"/>
              <a:gd name="T30" fmla="*/ 2147483647 w 2706"/>
              <a:gd name="T31" fmla="*/ 2147483647 h 640"/>
              <a:gd name="T32" fmla="*/ 2147483647 w 2706"/>
              <a:gd name="T33" fmla="*/ 2147483647 h 640"/>
              <a:gd name="T34" fmla="*/ 2147483647 w 2706"/>
              <a:gd name="T35" fmla="*/ 2147483647 h 640"/>
              <a:gd name="T36" fmla="*/ 0 w 2706"/>
              <a:gd name="T37" fmla="*/ 2147483647 h 640"/>
              <a:gd name="T38" fmla="*/ 0 w 2706"/>
              <a:gd name="T39" fmla="*/ 2147483647 h 640"/>
              <a:gd name="T40" fmla="*/ 2147483647 w 2706"/>
              <a:gd name="T41" fmla="*/ 2147483647 h 640"/>
              <a:gd name="T42" fmla="*/ 2147483647 w 2706"/>
              <a:gd name="T43" fmla="*/ 2147483647 h 640"/>
              <a:gd name="T44" fmla="*/ 2147483647 w 2706"/>
              <a:gd name="T45" fmla="*/ 2147483647 h 640"/>
              <a:gd name="T46" fmla="*/ 2147483647 w 2706"/>
              <a:gd name="T47" fmla="*/ 2147483647 h 640"/>
              <a:gd name="T48" fmla="*/ 2147483647 w 2706"/>
              <a:gd name="T49" fmla="*/ 2147483647 h 640"/>
              <a:gd name="T50" fmla="*/ 2147483647 w 2706"/>
              <a:gd name="T51" fmla="*/ 2147483647 h 640"/>
              <a:gd name="T52" fmla="*/ 2147483647 w 2706"/>
              <a:gd name="T53" fmla="*/ 2147483647 h 640"/>
              <a:gd name="T54" fmla="*/ 2147483647 w 2706"/>
              <a:gd name="T55" fmla="*/ 2147483647 h 640"/>
              <a:gd name="T56" fmla="*/ 2147483647 w 2706"/>
              <a:gd name="T57" fmla="*/ 2147483647 h 640"/>
              <a:gd name="T58" fmla="*/ 2147483647 w 2706"/>
              <a:gd name="T59" fmla="*/ 2147483647 h 640"/>
              <a:gd name="T60" fmla="*/ 2147483647 w 2706"/>
              <a:gd name="T61" fmla="*/ 2147483647 h 640"/>
              <a:gd name="T62" fmla="*/ 2147483647 w 2706"/>
              <a:gd name="T63" fmla="*/ 2147483647 h 640"/>
              <a:gd name="T64" fmla="*/ 2147483647 w 2706"/>
              <a:gd name="T65" fmla="*/ 2147483647 h 640"/>
              <a:gd name="T66" fmla="*/ 2147483647 w 2706"/>
              <a:gd name="T67" fmla="*/ 2147483647 h 640"/>
              <a:gd name="T68" fmla="*/ 2147483647 w 2706"/>
              <a:gd name="T69" fmla="*/ 2147483647 h 640"/>
              <a:gd name="T70" fmla="*/ 2147483647 w 2706"/>
              <a:gd name="T71" fmla="*/ 2147483647 h 640"/>
              <a:gd name="T72" fmla="*/ 2147483647 w 2706"/>
              <a:gd name="T73" fmla="*/ 2147483647 h 640"/>
              <a:gd name="T74" fmla="*/ 2147483647 w 2706"/>
              <a:gd name="T75" fmla="*/ 2147483647 h 640"/>
              <a:gd name="T76" fmla="*/ 2147483647 w 2706"/>
              <a:gd name="T77" fmla="*/ 2147483647 h 640"/>
              <a:gd name="T78" fmla="*/ 2147483647 w 2706"/>
              <a:gd name="T79" fmla="*/ 2147483647 h 640"/>
              <a:gd name="T80" fmla="*/ 2147483647 w 2706"/>
              <a:gd name="T81" fmla="*/ 2147483647 h 640"/>
              <a:gd name="T82" fmla="*/ 2147483647 w 2706"/>
              <a:gd name="T83" fmla="*/ 2147483647 h 640"/>
              <a:gd name="T84" fmla="*/ 2147483647 w 2706"/>
              <a:gd name="T85" fmla="*/ 2147483647 h 640"/>
              <a:gd name="T86" fmla="*/ 2147483647 w 2706"/>
              <a:gd name="T87" fmla="*/ 2147483647 h 640"/>
              <a:gd name="T88" fmla="*/ 2147483647 w 2706"/>
              <a:gd name="T89" fmla="*/ 2147483647 h 640"/>
              <a:gd name="T90" fmla="*/ 2147483647 w 2706"/>
              <a:gd name="T91" fmla="*/ 2147483647 h 640"/>
              <a:gd name="T92" fmla="*/ 2147483647 w 2706"/>
              <a:gd name="T93" fmla="*/ 2147483647 h 640"/>
              <a:gd name="T94" fmla="*/ 2147483647 w 2706"/>
              <a:gd name="T95" fmla="*/ 2147483647 h 640"/>
              <a:gd name="T96" fmla="*/ 2147483647 w 2706"/>
              <a:gd name="T97" fmla="*/ 2147483647 h 640"/>
              <a:gd name="T98" fmla="*/ 2147483647 w 2706"/>
              <a:gd name="T99" fmla="*/ 2147483647 h 640"/>
              <a:gd name="T100" fmla="*/ 2147483647 w 2706"/>
              <a:gd name="T101" fmla="*/ 2147483647 h 640"/>
              <a:gd name="T102" fmla="*/ 2147483647 w 2706"/>
              <a:gd name="T103" fmla="*/ 2147483647 h 640"/>
              <a:gd name="T104" fmla="*/ 2147483647 w 2706"/>
              <a:gd name="T105" fmla="*/ 2147483647 h 640"/>
              <a:gd name="T106" fmla="*/ 2147483647 w 2706"/>
              <a:gd name="T107" fmla="*/ 0 h 640"/>
              <a:gd name="T108" fmla="*/ 2147483647 w 2706"/>
              <a:gd name="T109" fmla="*/ 0 h 640"/>
              <a:gd name="T110" fmla="*/ 2147483647 w 2706"/>
              <a:gd name="T111" fmla="*/ 0 h 640"/>
              <a:gd name="T112" fmla="*/ 2147483647 w 2706"/>
              <a:gd name="T113" fmla="*/ 0 h 640"/>
              <a:gd name="T114" fmla="*/ 0 60000 65536"/>
              <a:gd name="T115" fmla="*/ 0 60000 65536"/>
              <a:gd name="T116" fmla="*/ 0 60000 65536"/>
              <a:gd name="T117" fmla="*/ 0 60000 65536"/>
              <a:gd name="T118" fmla="*/ 0 60000 65536"/>
              <a:gd name="T119" fmla="*/ 0 60000 65536"/>
              <a:gd name="T120" fmla="*/ 0 60000 65536"/>
              <a:gd name="T121" fmla="*/ 0 60000 65536"/>
              <a:gd name="T122" fmla="*/ 0 60000 65536"/>
              <a:gd name="T123" fmla="*/ 0 60000 65536"/>
              <a:gd name="T124" fmla="*/ 0 60000 65536"/>
              <a:gd name="T125" fmla="*/ 0 60000 65536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</a:gdLst>
            <a:ahLst/>
            <a:cxnLst>
              <a:cxn ang="T114">
                <a:pos x="T0" y="T1"/>
              </a:cxn>
              <a:cxn ang="T115">
                <a:pos x="T2" y="T3"/>
              </a:cxn>
              <a:cxn ang="T116">
                <a:pos x="T4" y="T5"/>
              </a:cxn>
              <a:cxn ang="T117">
                <a:pos x="T6" y="T7"/>
              </a:cxn>
              <a:cxn ang="T118">
                <a:pos x="T8" y="T9"/>
              </a:cxn>
              <a:cxn ang="T119">
                <a:pos x="T10" y="T11"/>
              </a:cxn>
              <a:cxn ang="T120">
                <a:pos x="T12" y="T13"/>
              </a:cxn>
              <a:cxn ang="T121">
                <a:pos x="T14" y="T15"/>
              </a:cxn>
              <a:cxn ang="T122">
                <a:pos x="T16" y="T17"/>
              </a:cxn>
              <a:cxn ang="T123">
                <a:pos x="T18" y="T19"/>
              </a:cxn>
              <a:cxn ang="T124">
                <a:pos x="T20" y="T21"/>
              </a:cxn>
              <a:cxn ang="T125">
                <a:pos x="T22" y="T23"/>
              </a:cxn>
              <a:cxn ang="T126">
                <a:pos x="T24" y="T25"/>
              </a:cxn>
              <a:cxn ang="T127">
                <a:pos x="T26" y="T27"/>
              </a:cxn>
              <a:cxn ang="T128">
                <a:pos x="T28" y="T29"/>
              </a:cxn>
              <a:cxn ang="T129">
                <a:pos x="T30" y="T31"/>
              </a:cxn>
              <a:cxn ang="T130">
                <a:pos x="T32" y="T33"/>
              </a:cxn>
              <a:cxn ang="T131">
                <a:pos x="T34" y="T35"/>
              </a:cxn>
              <a:cxn ang="T132">
                <a:pos x="T36" y="T37"/>
              </a:cxn>
              <a:cxn ang="T133">
                <a:pos x="T38" y="T39"/>
              </a:cxn>
              <a:cxn ang="T134">
                <a:pos x="T40" y="T41"/>
              </a:cxn>
              <a:cxn ang="T135">
                <a:pos x="T42" y="T43"/>
              </a:cxn>
              <a:cxn ang="T136">
                <a:pos x="T44" y="T45"/>
              </a:cxn>
              <a:cxn ang="T137">
                <a:pos x="T46" y="T47"/>
              </a:cxn>
              <a:cxn ang="T138">
                <a:pos x="T48" y="T49"/>
              </a:cxn>
              <a:cxn ang="T139">
                <a:pos x="T50" y="T51"/>
              </a:cxn>
              <a:cxn ang="T140">
                <a:pos x="T52" y="T53"/>
              </a:cxn>
              <a:cxn ang="T141">
                <a:pos x="T54" y="T55"/>
              </a:cxn>
              <a:cxn ang="T142">
                <a:pos x="T56" y="T57"/>
              </a:cxn>
              <a:cxn ang="T143">
                <a:pos x="T58" y="T59"/>
              </a:cxn>
              <a:cxn ang="T144">
                <a:pos x="T60" y="T61"/>
              </a:cxn>
              <a:cxn ang="T145">
                <a:pos x="T62" y="T63"/>
              </a:cxn>
              <a:cxn ang="T146">
                <a:pos x="T64" y="T65"/>
              </a:cxn>
              <a:cxn ang="T147">
                <a:pos x="T66" y="T67"/>
              </a:cxn>
              <a:cxn ang="T148">
                <a:pos x="T68" y="T69"/>
              </a:cxn>
              <a:cxn ang="T149">
                <a:pos x="T70" y="T71"/>
              </a:cxn>
              <a:cxn ang="T150">
                <a:pos x="T72" y="T73"/>
              </a:cxn>
              <a:cxn ang="T151">
                <a:pos x="T74" y="T75"/>
              </a:cxn>
              <a:cxn ang="T152">
                <a:pos x="T76" y="T77"/>
              </a:cxn>
              <a:cxn ang="T153">
                <a:pos x="T78" y="T79"/>
              </a:cxn>
              <a:cxn ang="T154">
                <a:pos x="T80" y="T81"/>
              </a:cxn>
              <a:cxn ang="T155">
                <a:pos x="T82" y="T83"/>
              </a:cxn>
              <a:cxn ang="T156">
                <a:pos x="T84" y="T85"/>
              </a:cxn>
              <a:cxn ang="T157">
                <a:pos x="T86" y="T87"/>
              </a:cxn>
              <a:cxn ang="T158">
                <a:pos x="T88" y="T89"/>
              </a:cxn>
              <a:cxn ang="T159">
                <a:pos x="T90" y="T91"/>
              </a:cxn>
              <a:cxn ang="T160">
                <a:pos x="T92" y="T93"/>
              </a:cxn>
              <a:cxn ang="T161">
                <a:pos x="T94" y="T95"/>
              </a:cxn>
              <a:cxn ang="T162">
                <a:pos x="T96" y="T97"/>
              </a:cxn>
              <a:cxn ang="T163">
                <a:pos x="T98" y="T99"/>
              </a:cxn>
              <a:cxn ang="T164">
                <a:pos x="T100" y="T101"/>
              </a:cxn>
              <a:cxn ang="T165">
                <a:pos x="T102" y="T103"/>
              </a:cxn>
              <a:cxn ang="T166">
                <a:pos x="T104" y="T105"/>
              </a:cxn>
              <a:cxn ang="T167">
                <a:pos x="T106" y="T107"/>
              </a:cxn>
              <a:cxn ang="T168">
                <a:pos x="T108" y="T109"/>
              </a:cxn>
              <a:cxn ang="T169">
                <a:pos x="T110" y="T111"/>
              </a:cxn>
              <a:cxn ang="T170">
                <a:pos x="T112" y="T113"/>
              </a:cxn>
            </a:cxnLst>
            <a:rect l="0" t="0" r="r" b="b"/>
            <a:pathLst>
              <a:path w="2706" h="640">
                <a:moveTo>
                  <a:pt x="2700" y="0"/>
                </a:moveTo>
                <a:lnTo>
                  <a:pt x="2700" y="0"/>
                </a:lnTo>
                <a:lnTo>
                  <a:pt x="2586" y="18"/>
                </a:lnTo>
                <a:lnTo>
                  <a:pt x="2470" y="38"/>
                </a:lnTo>
                <a:lnTo>
                  <a:pt x="2352" y="60"/>
                </a:lnTo>
                <a:lnTo>
                  <a:pt x="2230" y="82"/>
                </a:lnTo>
                <a:lnTo>
                  <a:pt x="2106" y="108"/>
                </a:lnTo>
                <a:lnTo>
                  <a:pt x="1978" y="134"/>
                </a:lnTo>
                <a:lnTo>
                  <a:pt x="1848" y="164"/>
                </a:lnTo>
                <a:lnTo>
                  <a:pt x="1714" y="194"/>
                </a:lnTo>
                <a:lnTo>
                  <a:pt x="1472" y="252"/>
                </a:lnTo>
                <a:lnTo>
                  <a:pt x="1236" y="304"/>
                </a:lnTo>
                <a:lnTo>
                  <a:pt x="1010" y="352"/>
                </a:lnTo>
                <a:lnTo>
                  <a:pt x="792" y="398"/>
                </a:lnTo>
                <a:lnTo>
                  <a:pt x="584" y="438"/>
                </a:lnTo>
                <a:lnTo>
                  <a:pt x="382" y="474"/>
                </a:lnTo>
                <a:lnTo>
                  <a:pt x="188" y="508"/>
                </a:lnTo>
                <a:lnTo>
                  <a:pt x="0" y="538"/>
                </a:lnTo>
                <a:lnTo>
                  <a:pt x="130" y="556"/>
                </a:lnTo>
                <a:lnTo>
                  <a:pt x="254" y="572"/>
                </a:lnTo>
                <a:lnTo>
                  <a:pt x="374" y="586"/>
                </a:lnTo>
                <a:lnTo>
                  <a:pt x="492" y="598"/>
                </a:lnTo>
                <a:lnTo>
                  <a:pt x="606" y="610"/>
                </a:lnTo>
                <a:lnTo>
                  <a:pt x="716" y="618"/>
                </a:lnTo>
                <a:lnTo>
                  <a:pt x="822" y="626"/>
                </a:lnTo>
                <a:lnTo>
                  <a:pt x="926" y="632"/>
                </a:lnTo>
                <a:lnTo>
                  <a:pt x="1028" y="636"/>
                </a:lnTo>
                <a:lnTo>
                  <a:pt x="1126" y="638"/>
                </a:lnTo>
                <a:lnTo>
                  <a:pt x="1220" y="640"/>
                </a:lnTo>
                <a:lnTo>
                  <a:pt x="1312" y="640"/>
                </a:lnTo>
                <a:lnTo>
                  <a:pt x="1402" y="638"/>
                </a:lnTo>
                <a:lnTo>
                  <a:pt x="1490" y="636"/>
                </a:lnTo>
                <a:lnTo>
                  <a:pt x="1574" y="632"/>
                </a:lnTo>
                <a:lnTo>
                  <a:pt x="1656" y="626"/>
                </a:lnTo>
                <a:lnTo>
                  <a:pt x="1734" y="620"/>
                </a:lnTo>
                <a:lnTo>
                  <a:pt x="1812" y="612"/>
                </a:lnTo>
                <a:lnTo>
                  <a:pt x="1886" y="602"/>
                </a:lnTo>
                <a:lnTo>
                  <a:pt x="1960" y="592"/>
                </a:lnTo>
                <a:lnTo>
                  <a:pt x="2030" y="580"/>
                </a:lnTo>
                <a:lnTo>
                  <a:pt x="2100" y="568"/>
                </a:lnTo>
                <a:lnTo>
                  <a:pt x="2166" y="554"/>
                </a:lnTo>
                <a:lnTo>
                  <a:pt x="2232" y="540"/>
                </a:lnTo>
                <a:lnTo>
                  <a:pt x="2296" y="524"/>
                </a:lnTo>
                <a:lnTo>
                  <a:pt x="2358" y="508"/>
                </a:lnTo>
                <a:lnTo>
                  <a:pt x="2418" y="490"/>
                </a:lnTo>
                <a:lnTo>
                  <a:pt x="2478" y="472"/>
                </a:lnTo>
                <a:lnTo>
                  <a:pt x="2592" y="432"/>
                </a:lnTo>
                <a:lnTo>
                  <a:pt x="2702" y="390"/>
                </a:lnTo>
                <a:lnTo>
                  <a:pt x="2706" y="388"/>
                </a:lnTo>
                <a:lnTo>
                  <a:pt x="2706" y="0"/>
                </a:lnTo>
                <a:lnTo>
                  <a:pt x="2700" y="0"/>
                </a:lnTo>
                <a:close/>
              </a:path>
            </a:pathLst>
          </a:custGeom>
          <a:solidFill>
            <a:schemeClr val="bg2">
              <a:alpha val="2901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6" name="Freeform 18">
            <a:extLst>
              <a:ext uri="{FF2B5EF4-FFF2-40B4-BE49-F238E27FC236}">
                <a16:creationId xmlns:a16="http://schemas.microsoft.com/office/drawing/2014/main" id="{4C73B979-5AF3-4695-919E-D0118A8CDB89}"/>
              </a:ext>
            </a:extLst>
          </p:cNvPr>
          <p:cNvSpPr>
            <a:spLocks/>
          </p:cNvSpPr>
          <p:nvPr/>
        </p:nvSpPr>
        <p:spPr bwMode="hidden">
          <a:xfrm>
            <a:off x="3492500" y="4075113"/>
            <a:ext cx="7393517" cy="850900"/>
          </a:xfrm>
          <a:custGeom>
            <a:avLst/>
            <a:gdLst>
              <a:gd name="T0" fmla="*/ 2147483647 w 5216"/>
              <a:gd name="T1" fmla="*/ 2147483647 h 762"/>
              <a:gd name="T2" fmla="*/ 2147483647 w 5216"/>
              <a:gd name="T3" fmla="*/ 2147483647 h 762"/>
              <a:gd name="T4" fmla="*/ 2147483647 w 5216"/>
              <a:gd name="T5" fmla="*/ 2147483647 h 762"/>
              <a:gd name="T6" fmla="*/ 2147483647 w 5216"/>
              <a:gd name="T7" fmla="*/ 2147483647 h 762"/>
              <a:gd name="T8" fmla="*/ 2147483647 w 5216"/>
              <a:gd name="T9" fmla="*/ 2147483647 h 762"/>
              <a:gd name="T10" fmla="*/ 2147483647 w 5216"/>
              <a:gd name="T11" fmla="*/ 2147483647 h 762"/>
              <a:gd name="T12" fmla="*/ 2147483647 w 5216"/>
              <a:gd name="T13" fmla="*/ 2147483647 h 762"/>
              <a:gd name="T14" fmla="*/ 2147483647 w 5216"/>
              <a:gd name="T15" fmla="*/ 2147483647 h 762"/>
              <a:gd name="T16" fmla="*/ 2147483647 w 5216"/>
              <a:gd name="T17" fmla="*/ 2147483647 h 762"/>
              <a:gd name="T18" fmla="*/ 2147483647 w 5216"/>
              <a:gd name="T19" fmla="*/ 2147483647 h 762"/>
              <a:gd name="T20" fmla="*/ 2147483647 w 5216"/>
              <a:gd name="T21" fmla="*/ 2147483647 h 762"/>
              <a:gd name="T22" fmla="*/ 2147483647 w 5216"/>
              <a:gd name="T23" fmla="*/ 2147483647 h 762"/>
              <a:gd name="T24" fmla="*/ 2147483647 w 5216"/>
              <a:gd name="T25" fmla="*/ 2147483647 h 762"/>
              <a:gd name="T26" fmla="*/ 2147483647 w 5216"/>
              <a:gd name="T27" fmla="*/ 0 h 762"/>
              <a:gd name="T28" fmla="*/ 2147483647 w 5216"/>
              <a:gd name="T29" fmla="*/ 2147483647 h 762"/>
              <a:gd name="T30" fmla="*/ 2147483647 w 5216"/>
              <a:gd name="T31" fmla="*/ 2147483647 h 762"/>
              <a:gd name="T32" fmla="*/ 0 w 5216"/>
              <a:gd name="T33" fmla="*/ 2147483647 h 762"/>
              <a:gd name="T34" fmla="*/ 2147483647 w 5216"/>
              <a:gd name="T35" fmla="*/ 2147483647 h 762"/>
              <a:gd name="T36" fmla="*/ 2147483647 w 5216"/>
              <a:gd name="T37" fmla="*/ 2147483647 h 762"/>
              <a:gd name="T38" fmla="*/ 2147483647 w 5216"/>
              <a:gd name="T39" fmla="*/ 2147483647 h 762"/>
              <a:gd name="T40" fmla="*/ 2147483647 w 5216"/>
              <a:gd name="T41" fmla="*/ 2147483647 h 762"/>
              <a:gd name="T42" fmla="*/ 2147483647 w 5216"/>
              <a:gd name="T43" fmla="*/ 2147483647 h 762"/>
              <a:gd name="T44" fmla="*/ 2147483647 w 5216"/>
              <a:gd name="T45" fmla="*/ 2147483647 h 762"/>
              <a:gd name="T46" fmla="*/ 2147483647 w 5216"/>
              <a:gd name="T47" fmla="*/ 2147483647 h 762"/>
              <a:gd name="T48" fmla="*/ 2147483647 w 5216"/>
              <a:gd name="T49" fmla="*/ 2147483647 h 762"/>
              <a:gd name="T50" fmla="*/ 2147483647 w 5216"/>
              <a:gd name="T51" fmla="*/ 2147483647 h 762"/>
              <a:gd name="T52" fmla="*/ 2147483647 w 5216"/>
              <a:gd name="T53" fmla="*/ 2147483647 h 762"/>
              <a:gd name="T54" fmla="*/ 2147483647 w 5216"/>
              <a:gd name="T55" fmla="*/ 2147483647 h 762"/>
              <a:gd name="T56" fmla="*/ 2147483647 w 5216"/>
              <a:gd name="T57" fmla="*/ 2147483647 h 762"/>
              <a:gd name="T58" fmla="*/ 2147483647 w 5216"/>
              <a:gd name="T59" fmla="*/ 2147483647 h 762"/>
              <a:gd name="T60" fmla="*/ 2147483647 w 5216"/>
              <a:gd name="T61" fmla="*/ 2147483647 h 762"/>
              <a:gd name="T62" fmla="*/ 2147483647 w 5216"/>
              <a:gd name="T63" fmla="*/ 2147483647 h 762"/>
              <a:gd name="T64" fmla="*/ 2147483647 w 5216"/>
              <a:gd name="T65" fmla="*/ 2147483647 h 762"/>
              <a:gd name="T66" fmla="*/ 2147483647 w 5216"/>
              <a:gd name="T67" fmla="*/ 2147483647 h 762"/>
              <a:gd name="T68" fmla="*/ 2147483647 w 5216"/>
              <a:gd name="T69" fmla="*/ 2147483647 h 762"/>
              <a:gd name="T70" fmla="*/ 2147483647 w 5216"/>
              <a:gd name="T71" fmla="*/ 2147483647 h 76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5216" h="762">
                <a:moveTo>
                  <a:pt x="5216" y="714"/>
                </a:moveTo>
                <a:lnTo>
                  <a:pt x="5216" y="714"/>
                </a:lnTo>
                <a:lnTo>
                  <a:pt x="5102" y="700"/>
                </a:lnTo>
                <a:lnTo>
                  <a:pt x="4984" y="686"/>
                </a:lnTo>
                <a:lnTo>
                  <a:pt x="4738" y="652"/>
                </a:lnTo>
                <a:lnTo>
                  <a:pt x="4478" y="610"/>
                </a:lnTo>
                <a:lnTo>
                  <a:pt x="4204" y="564"/>
                </a:lnTo>
                <a:lnTo>
                  <a:pt x="3914" y="508"/>
                </a:lnTo>
                <a:lnTo>
                  <a:pt x="3608" y="446"/>
                </a:lnTo>
                <a:lnTo>
                  <a:pt x="3286" y="374"/>
                </a:lnTo>
                <a:lnTo>
                  <a:pt x="2946" y="296"/>
                </a:lnTo>
                <a:lnTo>
                  <a:pt x="2812" y="266"/>
                </a:lnTo>
                <a:lnTo>
                  <a:pt x="2682" y="236"/>
                </a:lnTo>
                <a:lnTo>
                  <a:pt x="2556" y="210"/>
                </a:lnTo>
                <a:lnTo>
                  <a:pt x="2430" y="184"/>
                </a:lnTo>
                <a:lnTo>
                  <a:pt x="2308" y="162"/>
                </a:lnTo>
                <a:lnTo>
                  <a:pt x="2190" y="140"/>
                </a:lnTo>
                <a:lnTo>
                  <a:pt x="2074" y="120"/>
                </a:lnTo>
                <a:lnTo>
                  <a:pt x="1960" y="102"/>
                </a:lnTo>
                <a:lnTo>
                  <a:pt x="1850" y="86"/>
                </a:lnTo>
                <a:lnTo>
                  <a:pt x="1740" y="72"/>
                </a:lnTo>
                <a:lnTo>
                  <a:pt x="1532" y="46"/>
                </a:lnTo>
                <a:lnTo>
                  <a:pt x="1334" y="28"/>
                </a:lnTo>
                <a:lnTo>
                  <a:pt x="1148" y="14"/>
                </a:lnTo>
                <a:lnTo>
                  <a:pt x="970" y="4"/>
                </a:lnTo>
                <a:lnTo>
                  <a:pt x="802" y="0"/>
                </a:lnTo>
                <a:lnTo>
                  <a:pt x="644" y="0"/>
                </a:lnTo>
                <a:lnTo>
                  <a:pt x="496" y="4"/>
                </a:lnTo>
                <a:lnTo>
                  <a:pt x="358" y="10"/>
                </a:lnTo>
                <a:lnTo>
                  <a:pt x="230" y="20"/>
                </a:lnTo>
                <a:lnTo>
                  <a:pt x="110" y="32"/>
                </a:lnTo>
                <a:lnTo>
                  <a:pt x="0" y="48"/>
                </a:lnTo>
                <a:lnTo>
                  <a:pt x="154" y="66"/>
                </a:lnTo>
                <a:lnTo>
                  <a:pt x="314" y="86"/>
                </a:lnTo>
                <a:lnTo>
                  <a:pt x="480" y="112"/>
                </a:lnTo>
                <a:lnTo>
                  <a:pt x="652" y="140"/>
                </a:lnTo>
                <a:lnTo>
                  <a:pt x="830" y="174"/>
                </a:lnTo>
                <a:lnTo>
                  <a:pt x="1014" y="210"/>
                </a:lnTo>
                <a:lnTo>
                  <a:pt x="1206" y="250"/>
                </a:lnTo>
                <a:lnTo>
                  <a:pt x="1402" y="296"/>
                </a:lnTo>
                <a:lnTo>
                  <a:pt x="1756" y="378"/>
                </a:lnTo>
                <a:lnTo>
                  <a:pt x="2092" y="450"/>
                </a:lnTo>
                <a:lnTo>
                  <a:pt x="2408" y="516"/>
                </a:lnTo>
                <a:lnTo>
                  <a:pt x="2562" y="544"/>
                </a:lnTo>
                <a:lnTo>
                  <a:pt x="2708" y="572"/>
                </a:lnTo>
                <a:lnTo>
                  <a:pt x="2852" y="598"/>
                </a:lnTo>
                <a:lnTo>
                  <a:pt x="2992" y="620"/>
                </a:lnTo>
                <a:lnTo>
                  <a:pt x="3128" y="642"/>
                </a:lnTo>
                <a:lnTo>
                  <a:pt x="3260" y="662"/>
                </a:lnTo>
                <a:lnTo>
                  <a:pt x="3388" y="678"/>
                </a:lnTo>
                <a:lnTo>
                  <a:pt x="3512" y="694"/>
                </a:lnTo>
                <a:lnTo>
                  <a:pt x="3632" y="708"/>
                </a:lnTo>
                <a:lnTo>
                  <a:pt x="3750" y="722"/>
                </a:lnTo>
                <a:lnTo>
                  <a:pt x="3864" y="732"/>
                </a:lnTo>
                <a:lnTo>
                  <a:pt x="3974" y="740"/>
                </a:lnTo>
                <a:lnTo>
                  <a:pt x="4080" y="748"/>
                </a:lnTo>
                <a:lnTo>
                  <a:pt x="4184" y="754"/>
                </a:lnTo>
                <a:lnTo>
                  <a:pt x="4286" y="758"/>
                </a:lnTo>
                <a:lnTo>
                  <a:pt x="4384" y="762"/>
                </a:lnTo>
                <a:lnTo>
                  <a:pt x="4478" y="762"/>
                </a:lnTo>
                <a:lnTo>
                  <a:pt x="4570" y="762"/>
                </a:lnTo>
                <a:lnTo>
                  <a:pt x="4660" y="760"/>
                </a:lnTo>
                <a:lnTo>
                  <a:pt x="4746" y="758"/>
                </a:lnTo>
                <a:lnTo>
                  <a:pt x="4830" y="754"/>
                </a:lnTo>
                <a:lnTo>
                  <a:pt x="4912" y="748"/>
                </a:lnTo>
                <a:lnTo>
                  <a:pt x="4992" y="740"/>
                </a:lnTo>
                <a:lnTo>
                  <a:pt x="5068" y="732"/>
                </a:lnTo>
                <a:lnTo>
                  <a:pt x="5144" y="724"/>
                </a:lnTo>
                <a:lnTo>
                  <a:pt x="5216" y="714"/>
                </a:lnTo>
                <a:close/>
              </a:path>
            </a:pathLst>
          </a:custGeom>
          <a:solidFill>
            <a:schemeClr val="bg2">
              <a:alpha val="39999"/>
            </a:schemeClr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7" name="Freeform 22">
            <a:extLst>
              <a:ext uri="{FF2B5EF4-FFF2-40B4-BE49-F238E27FC236}">
                <a16:creationId xmlns:a16="http://schemas.microsoft.com/office/drawing/2014/main" id="{0C062DCB-C7A7-44A9-8C10-DA7311E9729F}"/>
              </a:ext>
            </a:extLst>
          </p:cNvPr>
          <p:cNvSpPr>
            <a:spLocks/>
          </p:cNvSpPr>
          <p:nvPr/>
        </p:nvSpPr>
        <p:spPr bwMode="hidden">
          <a:xfrm>
            <a:off x="3771900" y="4087813"/>
            <a:ext cx="7289800" cy="774700"/>
          </a:xfrm>
          <a:custGeom>
            <a:avLst/>
            <a:gdLst>
              <a:gd name="T0" fmla="*/ 0 w 5144"/>
              <a:gd name="T1" fmla="*/ 2147483647 h 694"/>
              <a:gd name="T2" fmla="*/ 0 w 5144"/>
              <a:gd name="T3" fmla="*/ 2147483647 h 694"/>
              <a:gd name="T4" fmla="*/ 2147483647 w 5144"/>
              <a:gd name="T5" fmla="*/ 2147483647 h 694"/>
              <a:gd name="T6" fmla="*/ 2147483647 w 5144"/>
              <a:gd name="T7" fmla="*/ 2147483647 h 694"/>
              <a:gd name="T8" fmla="*/ 2147483647 w 5144"/>
              <a:gd name="T9" fmla="*/ 2147483647 h 694"/>
              <a:gd name="T10" fmla="*/ 2147483647 w 5144"/>
              <a:gd name="T11" fmla="*/ 2147483647 h 694"/>
              <a:gd name="T12" fmla="*/ 2147483647 w 5144"/>
              <a:gd name="T13" fmla="*/ 2147483647 h 694"/>
              <a:gd name="T14" fmla="*/ 2147483647 w 5144"/>
              <a:gd name="T15" fmla="*/ 2147483647 h 694"/>
              <a:gd name="T16" fmla="*/ 2147483647 w 5144"/>
              <a:gd name="T17" fmla="*/ 2147483647 h 694"/>
              <a:gd name="T18" fmla="*/ 2147483647 w 5144"/>
              <a:gd name="T19" fmla="*/ 2147483647 h 694"/>
              <a:gd name="T20" fmla="*/ 2147483647 w 5144"/>
              <a:gd name="T21" fmla="*/ 2147483647 h 694"/>
              <a:gd name="T22" fmla="*/ 2147483647 w 5144"/>
              <a:gd name="T23" fmla="*/ 2147483647 h 694"/>
              <a:gd name="T24" fmla="*/ 2147483647 w 5144"/>
              <a:gd name="T25" fmla="*/ 0 h 694"/>
              <a:gd name="T26" fmla="*/ 2147483647 w 5144"/>
              <a:gd name="T27" fmla="*/ 2147483647 h 694"/>
              <a:gd name="T28" fmla="*/ 2147483647 w 5144"/>
              <a:gd name="T29" fmla="*/ 2147483647 h 694"/>
              <a:gd name="T30" fmla="*/ 2147483647 w 5144"/>
              <a:gd name="T31" fmla="*/ 2147483647 h 694"/>
              <a:gd name="T32" fmla="*/ 2147483647 w 5144"/>
              <a:gd name="T33" fmla="*/ 2147483647 h 694"/>
              <a:gd name="T34" fmla="*/ 2147483647 w 5144"/>
              <a:gd name="T35" fmla="*/ 2147483647 h 694"/>
              <a:gd name="T36" fmla="*/ 2147483647 w 5144"/>
              <a:gd name="T37" fmla="*/ 2147483647 h 694"/>
              <a:gd name="T38" fmla="*/ 2147483647 w 5144"/>
              <a:gd name="T39" fmla="*/ 2147483647 h 694"/>
              <a:gd name="T40" fmla="*/ 2147483647 w 5144"/>
              <a:gd name="T41" fmla="*/ 2147483647 h 694"/>
              <a:gd name="T42" fmla="*/ 2147483647 w 5144"/>
              <a:gd name="T43" fmla="*/ 2147483647 h 694"/>
              <a:gd name="T44" fmla="*/ 2147483647 w 5144"/>
              <a:gd name="T45" fmla="*/ 2147483647 h 694"/>
              <a:gd name="T46" fmla="*/ 2147483647 w 5144"/>
              <a:gd name="T47" fmla="*/ 2147483647 h 694"/>
              <a:gd name="T48" fmla="*/ 2147483647 w 5144"/>
              <a:gd name="T49" fmla="*/ 2147483647 h 694"/>
              <a:gd name="T50" fmla="*/ 2147483647 w 5144"/>
              <a:gd name="T51" fmla="*/ 2147483647 h 694"/>
              <a:gd name="T52" fmla="*/ 2147483647 w 5144"/>
              <a:gd name="T53" fmla="*/ 2147483647 h 694"/>
              <a:gd name="T54" fmla="*/ 2147483647 w 5144"/>
              <a:gd name="T55" fmla="*/ 2147483647 h 694"/>
              <a:gd name="T56" fmla="*/ 2147483647 w 5144"/>
              <a:gd name="T57" fmla="*/ 2147483647 h 694"/>
              <a:gd name="T58" fmla="*/ 2147483647 w 5144"/>
              <a:gd name="T59" fmla="*/ 2147483647 h 694"/>
              <a:gd name="T60" fmla="*/ 2147483647 w 5144"/>
              <a:gd name="T61" fmla="*/ 2147483647 h 694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</a:gdLst>
            <a:ahLst/>
            <a:cxnLst>
              <a:cxn ang="T62">
                <a:pos x="T0" y="T1"/>
              </a:cxn>
              <a:cxn ang="T63">
                <a:pos x="T2" y="T3"/>
              </a:cxn>
              <a:cxn ang="T64">
                <a:pos x="T4" y="T5"/>
              </a:cxn>
              <a:cxn ang="T65">
                <a:pos x="T6" y="T7"/>
              </a:cxn>
              <a:cxn ang="T66">
                <a:pos x="T8" y="T9"/>
              </a:cxn>
              <a:cxn ang="T67">
                <a:pos x="T10" y="T11"/>
              </a:cxn>
              <a:cxn ang="T68">
                <a:pos x="T12" y="T13"/>
              </a:cxn>
              <a:cxn ang="T69">
                <a:pos x="T14" y="T15"/>
              </a:cxn>
              <a:cxn ang="T70">
                <a:pos x="T16" y="T17"/>
              </a:cxn>
              <a:cxn ang="T71">
                <a:pos x="T18" y="T19"/>
              </a:cxn>
              <a:cxn ang="T72">
                <a:pos x="T20" y="T21"/>
              </a:cxn>
              <a:cxn ang="T73">
                <a:pos x="T22" y="T23"/>
              </a:cxn>
              <a:cxn ang="T74">
                <a:pos x="T24" y="T25"/>
              </a:cxn>
              <a:cxn ang="T75">
                <a:pos x="T26" y="T27"/>
              </a:cxn>
              <a:cxn ang="T76">
                <a:pos x="T28" y="T29"/>
              </a:cxn>
              <a:cxn ang="T77">
                <a:pos x="T30" y="T31"/>
              </a:cxn>
              <a:cxn ang="T78">
                <a:pos x="T32" y="T33"/>
              </a:cxn>
              <a:cxn ang="T79">
                <a:pos x="T34" y="T35"/>
              </a:cxn>
              <a:cxn ang="T80">
                <a:pos x="T36" y="T37"/>
              </a:cxn>
              <a:cxn ang="T81">
                <a:pos x="T38" y="T39"/>
              </a:cxn>
              <a:cxn ang="T82">
                <a:pos x="T40" y="T41"/>
              </a:cxn>
              <a:cxn ang="T83">
                <a:pos x="T42" y="T43"/>
              </a:cxn>
              <a:cxn ang="T84">
                <a:pos x="T44" y="T45"/>
              </a:cxn>
              <a:cxn ang="T85">
                <a:pos x="T46" y="T47"/>
              </a:cxn>
              <a:cxn ang="T86">
                <a:pos x="T48" y="T49"/>
              </a:cxn>
              <a:cxn ang="T87">
                <a:pos x="T50" y="T51"/>
              </a:cxn>
              <a:cxn ang="T88">
                <a:pos x="T52" y="T53"/>
              </a:cxn>
              <a:cxn ang="T89">
                <a:pos x="T54" y="T55"/>
              </a:cxn>
              <a:cxn ang="T90">
                <a:pos x="T56" y="T57"/>
              </a:cxn>
              <a:cxn ang="T91">
                <a:pos x="T58" y="T59"/>
              </a:cxn>
              <a:cxn ang="T92">
                <a:pos x="T60" y="T61"/>
              </a:cxn>
            </a:cxnLst>
            <a:rect l="0" t="0" r="r" b="b"/>
            <a:pathLst>
              <a:path w="5144" h="694">
                <a:moveTo>
                  <a:pt x="0" y="70"/>
                </a:moveTo>
                <a:lnTo>
                  <a:pt x="0" y="70"/>
                </a:lnTo>
                <a:lnTo>
                  <a:pt x="18" y="66"/>
                </a:lnTo>
                <a:lnTo>
                  <a:pt x="72" y="56"/>
                </a:lnTo>
                <a:lnTo>
                  <a:pt x="164" y="42"/>
                </a:lnTo>
                <a:lnTo>
                  <a:pt x="224" y="34"/>
                </a:lnTo>
                <a:lnTo>
                  <a:pt x="294" y="26"/>
                </a:lnTo>
                <a:lnTo>
                  <a:pt x="372" y="20"/>
                </a:lnTo>
                <a:lnTo>
                  <a:pt x="462" y="14"/>
                </a:lnTo>
                <a:lnTo>
                  <a:pt x="560" y="8"/>
                </a:lnTo>
                <a:lnTo>
                  <a:pt x="670" y="4"/>
                </a:lnTo>
                <a:lnTo>
                  <a:pt x="790" y="2"/>
                </a:lnTo>
                <a:lnTo>
                  <a:pt x="920" y="0"/>
                </a:lnTo>
                <a:lnTo>
                  <a:pt x="1060" y="2"/>
                </a:lnTo>
                <a:lnTo>
                  <a:pt x="1210" y="6"/>
                </a:lnTo>
                <a:lnTo>
                  <a:pt x="1372" y="14"/>
                </a:lnTo>
                <a:lnTo>
                  <a:pt x="1544" y="24"/>
                </a:lnTo>
                <a:lnTo>
                  <a:pt x="1726" y="40"/>
                </a:lnTo>
                <a:lnTo>
                  <a:pt x="1920" y="58"/>
                </a:lnTo>
                <a:lnTo>
                  <a:pt x="2126" y="80"/>
                </a:lnTo>
                <a:lnTo>
                  <a:pt x="2342" y="106"/>
                </a:lnTo>
                <a:lnTo>
                  <a:pt x="2570" y="138"/>
                </a:lnTo>
                <a:lnTo>
                  <a:pt x="2808" y="174"/>
                </a:lnTo>
                <a:lnTo>
                  <a:pt x="3058" y="216"/>
                </a:lnTo>
                <a:lnTo>
                  <a:pt x="3320" y="266"/>
                </a:lnTo>
                <a:lnTo>
                  <a:pt x="3594" y="320"/>
                </a:lnTo>
                <a:lnTo>
                  <a:pt x="3880" y="380"/>
                </a:lnTo>
                <a:lnTo>
                  <a:pt x="4178" y="448"/>
                </a:lnTo>
                <a:lnTo>
                  <a:pt x="4488" y="522"/>
                </a:lnTo>
                <a:lnTo>
                  <a:pt x="4810" y="604"/>
                </a:lnTo>
                <a:lnTo>
                  <a:pt x="5144" y="694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8" name="Freeform 26">
            <a:extLst>
              <a:ext uri="{FF2B5EF4-FFF2-40B4-BE49-F238E27FC236}">
                <a16:creationId xmlns:a16="http://schemas.microsoft.com/office/drawing/2014/main" id="{9FE4687A-1912-4F95-803E-DD54A45ED8BF}"/>
              </a:ext>
            </a:extLst>
          </p:cNvPr>
          <p:cNvSpPr>
            <a:spLocks/>
          </p:cNvSpPr>
          <p:nvPr/>
        </p:nvSpPr>
        <p:spPr bwMode="hidden">
          <a:xfrm>
            <a:off x="7480301" y="4073526"/>
            <a:ext cx="4409017" cy="652463"/>
          </a:xfrm>
          <a:custGeom>
            <a:avLst/>
            <a:gdLst>
              <a:gd name="T0" fmla="*/ 0 w 3112"/>
              <a:gd name="T1" fmla="*/ 2147483647 h 584"/>
              <a:gd name="T2" fmla="*/ 0 w 3112"/>
              <a:gd name="T3" fmla="*/ 2147483647 h 584"/>
              <a:gd name="T4" fmla="*/ 2147483647 w 3112"/>
              <a:gd name="T5" fmla="*/ 2147483647 h 584"/>
              <a:gd name="T6" fmla="*/ 2147483647 w 3112"/>
              <a:gd name="T7" fmla="*/ 2147483647 h 584"/>
              <a:gd name="T8" fmla="*/ 2147483647 w 3112"/>
              <a:gd name="T9" fmla="*/ 2147483647 h 584"/>
              <a:gd name="T10" fmla="*/ 2147483647 w 3112"/>
              <a:gd name="T11" fmla="*/ 2147483647 h 584"/>
              <a:gd name="T12" fmla="*/ 2147483647 w 3112"/>
              <a:gd name="T13" fmla="*/ 2147483647 h 584"/>
              <a:gd name="T14" fmla="*/ 2147483647 w 3112"/>
              <a:gd name="T15" fmla="*/ 2147483647 h 584"/>
              <a:gd name="T16" fmla="*/ 2147483647 w 3112"/>
              <a:gd name="T17" fmla="*/ 2147483647 h 584"/>
              <a:gd name="T18" fmla="*/ 2147483647 w 3112"/>
              <a:gd name="T19" fmla="*/ 2147483647 h 584"/>
              <a:gd name="T20" fmla="*/ 2147483647 w 3112"/>
              <a:gd name="T21" fmla="*/ 2147483647 h 584"/>
              <a:gd name="T22" fmla="*/ 2147483647 w 3112"/>
              <a:gd name="T23" fmla="*/ 2147483647 h 584"/>
              <a:gd name="T24" fmla="*/ 2147483647 w 3112"/>
              <a:gd name="T25" fmla="*/ 2147483647 h 584"/>
              <a:gd name="T26" fmla="*/ 2147483647 w 3112"/>
              <a:gd name="T27" fmla="*/ 2147483647 h 584"/>
              <a:gd name="T28" fmla="*/ 2147483647 w 3112"/>
              <a:gd name="T29" fmla="*/ 2147483647 h 584"/>
              <a:gd name="T30" fmla="*/ 2147483647 w 3112"/>
              <a:gd name="T31" fmla="*/ 2147483647 h 584"/>
              <a:gd name="T32" fmla="*/ 2147483647 w 3112"/>
              <a:gd name="T33" fmla="*/ 2147483647 h 584"/>
              <a:gd name="T34" fmla="*/ 2147483647 w 3112"/>
              <a:gd name="T35" fmla="*/ 2147483647 h 584"/>
              <a:gd name="T36" fmla="*/ 2147483647 w 3112"/>
              <a:gd name="T37" fmla="*/ 2147483647 h 584"/>
              <a:gd name="T38" fmla="*/ 2147483647 w 3112"/>
              <a:gd name="T39" fmla="*/ 0 h 584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</a:gdLst>
            <a:ahLst/>
            <a:cxnLst>
              <a:cxn ang="T40">
                <a:pos x="T0" y="T1"/>
              </a:cxn>
              <a:cxn ang="T41">
                <a:pos x="T2" y="T3"/>
              </a:cxn>
              <a:cxn ang="T42">
                <a:pos x="T4" y="T5"/>
              </a:cxn>
              <a:cxn ang="T43">
                <a:pos x="T6" y="T7"/>
              </a:cxn>
              <a:cxn ang="T44">
                <a:pos x="T8" y="T9"/>
              </a:cxn>
              <a:cxn ang="T45">
                <a:pos x="T10" y="T11"/>
              </a:cxn>
              <a:cxn ang="T46">
                <a:pos x="T12" y="T13"/>
              </a:cxn>
              <a:cxn ang="T47">
                <a:pos x="T14" y="T15"/>
              </a:cxn>
              <a:cxn ang="T48">
                <a:pos x="T16" y="T17"/>
              </a:cxn>
              <a:cxn ang="T49">
                <a:pos x="T18" y="T19"/>
              </a:cxn>
              <a:cxn ang="T50">
                <a:pos x="T20" y="T21"/>
              </a:cxn>
              <a:cxn ang="T51">
                <a:pos x="T22" y="T23"/>
              </a:cxn>
              <a:cxn ang="T52">
                <a:pos x="T24" y="T25"/>
              </a:cxn>
              <a:cxn ang="T53">
                <a:pos x="T26" y="T27"/>
              </a:cxn>
              <a:cxn ang="T54">
                <a:pos x="T28" y="T29"/>
              </a:cxn>
              <a:cxn ang="T55">
                <a:pos x="T30" y="T31"/>
              </a:cxn>
              <a:cxn ang="T56">
                <a:pos x="T32" y="T33"/>
              </a:cxn>
              <a:cxn ang="T57">
                <a:pos x="T34" y="T35"/>
              </a:cxn>
              <a:cxn ang="T58">
                <a:pos x="T36" y="T37"/>
              </a:cxn>
              <a:cxn ang="T59">
                <a:pos x="T38" y="T39"/>
              </a:cxn>
            </a:cxnLst>
            <a:rect l="0" t="0" r="r" b="b"/>
            <a:pathLst>
              <a:path w="3112" h="584">
                <a:moveTo>
                  <a:pt x="0" y="584"/>
                </a:moveTo>
                <a:lnTo>
                  <a:pt x="0" y="584"/>
                </a:lnTo>
                <a:lnTo>
                  <a:pt x="90" y="560"/>
                </a:lnTo>
                <a:lnTo>
                  <a:pt x="336" y="498"/>
                </a:lnTo>
                <a:lnTo>
                  <a:pt x="506" y="456"/>
                </a:lnTo>
                <a:lnTo>
                  <a:pt x="702" y="410"/>
                </a:lnTo>
                <a:lnTo>
                  <a:pt x="920" y="360"/>
                </a:lnTo>
                <a:lnTo>
                  <a:pt x="1154" y="306"/>
                </a:lnTo>
                <a:lnTo>
                  <a:pt x="1402" y="254"/>
                </a:lnTo>
                <a:lnTo>
                  <a:pt x="1656" y="202"/>
                </a:lnTo>
                <a:lnTo>
                  <a:pt x="1916" y="154"/>
                </a:lnTo>
                <a:lnTo>
                  <a:pt x="2174" y="108"/>
                </a:lnTo>
                <a:lnTo>
                  <a:pt x="2302" y="88"/>
                </a:lnTo>
                <a:lnTo>
                  <a:pt x="2426" y="68"/>
                </a:lnTo>
                <a:lnTo>
                  <a:pt x="2550" y="52"/>
                </a:lnTo>
                <a:lnTo>
                  <a:pt x="2670" y="36"/>
                </a:lnTo>
                <a:lnTo>
                  <a:pt x="2788" y="24"/>
                </a:lnTo>
                <a:lnTo>
                  <a:pt x="2900" y="14"/>
                </a:lnTo>
                <a:lnTo>
                  <a:pt x="3008" y="6"/>
                </a:lnTo>
                <a:lnTo>
                  <a:pt x="3112" y="0"/>
                </a:lnTo>
              </a:path>
            </a:pathLst>
          </a:custGeom>
          <a:noFill/>
          <a:ln w="12">
            <a:solidFill>
              <a:srgbClr val="FFFFFF"/>
            </a:solidFill>
            <a:prstDash val="solid"/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 useBgFill="1">
        <p:nvSpPr>
          <p:cNvPr id="9" name="Freeform 10">
            <a:extLst>
              <a:ext uri="{FF2B5EF4-FFF2-40B4-BE49-F238E27FC236}">
                <a16:creationId xmlns:a16="http://schemas.microsoft.com/office/drawing/2014/main" id="{6E2AF4A8-8122-4C7E-AE34-3761D116949E}"/>
              </a:ext>
            </a:extLst>
          </p:cNvPr>
          <p:cNvSpPr>
            <a:spLocks/>
          </p:cNvSpPr>
          <p:nvPr/>
        </p:nvSpPr>
        <p:spPr bwMode="hidden">
          <a:xfrm>
            <a:off x="281517" y="4059239"/>
            <a:ext cx="11631083" cy="1328737"/>
          </a:xfrm>
          <a:custGeom>
            <a:avLst/>
            <a:gdLst>
              <a:gd name="T0" fmla="*/ 2147483647 w 8196"/>
              <a:gd name="T1" fmla="*/ 2147483647 h 1192"/>
              <a:gd name="T2" fmla="*/ 2147483647 w 8196"/>
              <a:gd name="T3" fmla="*/ 2147483647 h 1192"/>
              <a:gd name="T4" fmla="*/ 2147483647 w 8196"/>
              <a:gd name="T5" fmla="*/ 2147483647 h 1192"/>
              <a:gd name="T6" fmla="*/ 2147483647 w 8196"/>
              <a:gd name="T7" fmla="*/ 2147483647 h 1192"/>
              <a:gd name="T8" fmla="*/ 2147483647 w 8196"/>
              <a:gd name="T9" fmla="*/ 2147483647 h 1192"/>
              <a:gd name="T10" fmla="*/ 2147483647 w 8196"/>
              <a:gd name="T11" fmla="*/ 2147483647 h 1192"/>
              <a:gd name="T12" fmla="*/ 2147483647 w 8196"/>
              <a:gd name="T13" fmla="*/ 2147483647 h 1192"/>
              <a:gd name="T14" fmla="*/ 2147483647 w 8196"/>
              <a:gd name="T15" fmla="*/ 2147483647 h 1192"/>
              <a:gd name="T16" fmla="*/ 2147483647 w 8196"/>
              <a:gd name="T17" fmla="*/ 2147483647 h 1192"/>
              <a:gd name="T18" fmla="*/ 2147483647 w 8196"/>
              <a:gd name="T19" fmla="*/ 2147483647 h 1192"/>
              <a:gd name="T20" fmla="*/ 2147483647 w 8196"/>
              <a:gd name="T21" fmla="*/ 2147483647 h 1192"/>
              <a:gd name="T22" fmla="*/ 2147483647 w 8196"/>
              <a:gd name="T23" fmla="*/ 2147483647 h 1192"/>
              <a:gd name="T24" fmla="*/ 2147483647 w 8196"/>
              <a:gd name="T25" fmla="*/ 2147483647 h 1192"/>
              <a:gd name="T26" fmla="*/ 2147483647 w 8196"/>
              <a:gd name="T27" fmla="*/ 2147483647 h 1192"/>
              <a:gd name="T28" fmla="*/ 2147483647 w 8196"/>
              <a:gd name="T29" fmla="*/ 2147483647 h 1192"/>
              <a:gd name="T30" fmla="*/ 2147483647 w 8196"/>
              <a:gd name="T31" fmla="*/ 2147483647 h 1192"/>
              <a:gd name="T32" fmla="*/ 2147483647 w 8196"/>
              <a:gd name="T33" fmla="*/ 2147483647 h 1192"/>
              <a:gd name="T34" fmla="*/ 2147483647 w 8196"/>
              <a:gd name="T35" fmla="*/ 2147483647 h 1192"/>
              <a:gd name="T36" fmla="*/ 2147483647 w 8196"/>
              <a:gd name="T37" fmla="*/ 2147483647 h 1192"/>
              <a:gd name="T38" fmla="*/ 2147483647 w 8196"/>
              <a:gd name="T39" fmla="*/ 2147483647 h 1192"/>
              <a:gd name="T40" fmla="*/ 2147483647 w 8196"/>
              <a:gd name="T41" fmla="*/ 2147483647 h 1192"/>
              <a:gd name="T42" fmla="*/ 2147483647 w 8196"/>
              <a:gd name="T43" fmla="*/ 2147483647 h 1192"/>
              <a:gd name="T44" fmla="*/ 2147483647 w 8196"/>
              <a:gd name="T45" fmla="*/ 0 h 1192"/>
              <a:gd name="T46" fmla="*/ 2147483647 w 8196"/>
              <a:gd name="T47" fmla="*/ 2147483647 h 1192"/>
              <a:gd name="T48" fmla="*/ 2147483647 w 8196"/>
              <a:gd name="T49" fmla="*/ 2147483647 h 1192"/>
              <a:gd name="T50" fmla="*/ 2147483647 w 8196"/>
              <a:gd name="T51" fmla="*/ 2147483647 h 1192"/>
              <a:gd name="T52" fmla="*/ 2147483647 w 8196"/>
              <a:gd name="T53" fmla="*/ 2147483647 h 1192"/>
              <a:gd name="T54" fmla="*/ 2147483647 w 8196"/>
              <a:gd name="T55" fmla="*/ 2147483647 h 1192"/>
              <a:gd name="T56" fmla="*/ 2147483647 w 8196"/>
              <a:gd name="T57" fmla="*/ 2147483647 h 1192"/>
              <a:gd name="T58" fmla="*/ 2147483647 w 8196"/>
              <a:gd name="T59" fmla="*/ 2147483647 h 1192"/>
              <a:gd name="T60" fmla="*/ 2147483647 w 8196"/>
              <a:gd name="T61" fmla="*/ 2147483647 h 1192"/>
              <a:gd name="T62" fmla="*/ 0 w 8196"/>
              <a:gd name="T63" fmla="*/ 2147483647 h 1192"/>
              <a:gd name="T64" fmla="*/ 2147483647 w 8196"/>
              <a:gd name="T65" fmla="*/ 2147483647 h 1192"/>
              <a:gd name="T66" fmla="*/ 2147483647 w 8196"/>
              <a:gd name="T67" fmla="*/ 2147483647 h 1192"/>
              <a:gd name="T68" fmla="*/ 2147483647 w 8196"/>
              <a:gd name="T69" fmla="*/ 2147483647 h 1192"/>
              <a:gd name="T70" fmla="*/ 2147483647 w 8196"/>
              <a:gd name="T71" fmla="*/ 2147483647 h 1192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60000 65536"/>
              <a:gd name="T79" fmla="*/ 0 60000 65536"/>
              <a:gd name="T80" fmla="*/ 0 60000 65536"/>
              <a:gd name="T81" fmla="*/ 0 60000 65536"/>
              <a:gd name="T82" fmla="*/ 0 60000 65536"/>
              <a:gd name="T83" fmla="*/ 0 60000 65536"/>
              <a:gd name="T84" fmla="*/ 0 60000 65536"/>
              <a:gd name="T85" fmla="*/ 0 60000 65536"/>
              <a:gd name="T86" fmla="*/ 0 60000 65536"/>
              <a:gd name="T87" fmla="*/ 0 60000 65536"/>
              <a:gd name="T88" fmla="*/ 0 60000 65536"/>
              <a:gd name="T89" fmla="*/ 0 60000 65536"/>
              <a:gd name="T90" fmla="*/ 0 60000 65536"/>
              <a:gd name="T91" fmla="*/ 0 60000 65536"/>
              <a:gd name="T92" fmla="*/ 0 60000 65536"/>
              <a:gd name="T93" fmla="*/ 0 60000 65536"/>
              <a:gd name="T94" fmla="*/ 0 60000 65536"/>
              <a:gd name="T95" fmla="*/ 0 60000 65536"/>
              <a:gd name="T96" fmla="*/ 0 60000 65536"/>
              <a:gd name="T97" fmla="*/ 0 60000 65536"/>
              <a:gd name="T98" fmla="*/ 0 60000 65536"/>
              <a:gd name="T99" fmla="*/ 0 60000 65536"/>
              <a:gd name="T100" fmla="*/ 0 60000 65536"/>
              <a:gd name="T101" fmla="*/ 0 60000 65536"/>
              <a:gd name="T102" fmla="*/ 0 60000 65536"/>
              <a:gd name="T103" fmla="*/ 0 60000 65536"/>
              <a:gd name="T104" fmla="*/ 0 60000 65536"/>
              <a:gd name="T105" fmla="*/ 0 60000 65536"/>
              <a:gd name="T106" fmla="*/ 0 60000 65536"/>
              <a:gd name="T107" fmla="*/ 0 60000 65536"/>
            </a:gdLst>
            <a:ahLst/>
            <a:cxnLst>
              <a:cxn ang="T72">
                <a:pos x="T0" y="T1"/>
              </a:cxn>
              <a:cxn ang="T73">
                <a:pos x="T2" y="T3"/>
              </a:cxn>
              <a:cxn ang="T74">
                <a:pos x="T4" y="T5"/>
              </a:cxn>
              <a:cxn ang="T75">
                <a:pos x="T6" y="T7"/>
              </a:cxn>
              <a:cxn ang="T76">
                <a:pos x="T8" y="T9"/>
              </a:cxn>
              <a:cxn ang="T77">
                <a:pos x="T10" y="T11"/>
              </a:cxn>
              <a:cxn ang="T78">
                <a:pos x="T12" y="T13"/>
              </a:cxn>
              <a:cxn ang="T79">
                <a:pos x="T14" y="T15"/>
              </a:cxn>
              <a:cxn ang="T80">
                <a:pos x="T16" y="T17"/>
              </a:cxn>
              <a:cxn ang="T81">
                <a:pos x="T18" y="T19"/>
              </a:cxn>
              <a:cxn ang="T82">
                <a:pos x="T20" y="T21"/>
              </a:cxn>
              <a:cxn ang="T83">
                <a:pos x="T22" y="T23"/>
              </a:cxn>
              <a:cxn ang="T84">
                <a:pos x="T24" y="T25"/>
              </a:cxn>
              <a:cxn ang="T85">
                <a:pos x="T26" y="T27"/>
              </a:cxn>
              <a:cxn ang="T86">
                <a:pos x="T28" y="T29"/>
              </a:cxn>
              <a:cxn ang="T87">
                <a:pos x="T30" y="T31"/>
              </a:cxn>
              <a:cxn ang="T88">
                <a:pos x="T32" y="T33"/>
              </a:cxn>
              <a:cxn ang="T89">
                <a:pos x="T34" y="T35"/>
              </a:cxn>
              <a:cxn ang="T90">
                <a:pos x="T36" y="T37"/>
              </a:cxn>
              <a:cxn ang="T91">
                <a:pos x="T38" y="T39"/>
              </a:cxn>
              <a:cxn ang="T92">
                <a:pos x="T40" y="T41"/>
              </a:cxn>
              <a:cxn ang="T93">
                <a:pos x="T42" y="T43"/>
              </a:cxn>
              <a:cxn ang="T94">
                <a:pos x="T44" y="T45"/>
              </a:cxn>
              <a:cxn ang="T95">
                <a:pos x="T46" y="T47"/>
              </a:cxn>
              <a:cxn ang="T96">
                <a:pos x="T48" y="T49"/>
              </a:cxn>
              <a:cxn ang="T97">
                <a:pos x="T50" y="T51"/>
              </a:cxn>
              <a:cxn ang="T98">
                <a:pos x="T52" y="T53"/>
              </a:cxn>
              <a:cxn ang="T99">
                <a:pos x="T54" y="T55"/>
              </a:cxn>
              <a:cxn ang="T100">
                <a:pos x="T56" y="T57"/>
              </a:cxn>
              <a:cxn ang="T101">
                <a:pos x="T58" y="T59"/>
              </a:cxn>
              <a:cxn ang="T102">
                <a:pos x="T60" y="T61"/>
              </a:cxn>
              <a:cxn ang="T103">
                <a:pos x="T62" y="T63"/>
              </a:cxn>
              <a:cxn ang="T104">
                <a:pos x="T64" y="T65"/>
              </a:cxn>
              <a:cxn ang="T105">
                <a:pos x="T66" y="T67"/>
              </a:cxn>
              <a:cxn ang="T106">
                <a:pos x="T68" y="T69"/>
              </a:cxn>
              <a:cxn ang="T107">
                <a:pos x="T70" y="T71"/>
              </a:cxn>
            </a:cxnLst>
            <a:rect l="0" t="0" r="r" b="b"/>
            <a:pathLst>
              <a:path w="8196" h="1192">
                <a:moveTo>
                  <a:pt x="8192" y="512"/>
                </a:moveTo>
                <a:lnTo>
                  <a:pt x="8192" y="512"/>
                </a:lnTo>
                <a:lnTo>
                  <a:pt x="8116" y="542"/>
                </a:lnTo>
                <a:lnTo>
                  <a:pt x="8040" y="570"/>
                </a:lnTo>
                <a:lnTo>
                  <a:pt x="7960" y="596"/>
                </a:lnTo>
                <a:lnTo>
                  <a:pt x="7878" y="620"/>
                </a:lnTo>
                <a:lnTo>
                  <a:pt x="7794" y="644"/>
                </a:lnTo>
                <a:lnTo>
                  <a:pt x="7706" y="666"/>
                </a:lnTo>
                <a:lnTo>
                  <a:pt x="7616" y="684"/>
                </a:lnTo>
                <a:lnTo>
                  <a:pt x="7522" y="702"/>
                </a:lnTo>
                <a:lnTo>
                  <a:pt x="7424" y="718"/>
                </a:lnTo>
                <a:lnTo>
                  <a:pt x="7322" y="730"/>
                </a:lnTo>
                <a:lnTo>
                  <a:pt x="7216" y="742"/>
                </a:lnTo>
                <a:lnTo>
                  <a:pt x="7106" y="750"/>
                </a:lnTo>
                <a:lnTo>
                  <a:pt x="6992" y="758"/>
                </a:lnTo>
                <a:lnTo>
                  <a:pt x="6872" y="762"/>
                </a:lnTo>
                <a:lnTo>
                  <a:pt x="6748" y="762"/>
                </a:lnTo>
                <a:lnTo>
                  <a:pt x="6618" y="760"/>
                </a:lnTo>
                <a:lnTo>
                  <a:pt x="6482" y="756"/>
                </a:lnTo>
                <a:lnTo>
                  <a:pt x="6342" y="750"/>
                </a:lnTo>
                <a:lnTo>
                  <a:pt x="6196" y="740"/>
                </a:lnTo>
                <a:lnTo>
                  <a:pt x="6042" y="726"/>
                </a:lnTo>
                <a:lnTo>
                  <a:pt x="5882" y="710"/>
                </a:lnTo>
                <a:lnTo>
                  <a:pt x="5716" y="690"/>
                </a:lnTo>
                <a:lnTo>
                  <a:pt x="5544" y="668"/>
                </a:lnTo>
                <a:lnTo>
                  <a:pt x="5364" y="642"/>
                </a:lnTo>
                <a:lnTo>
                  <a:pt x="5176" y="612"/>
                </a:lnTo>
                <a:lnTo>
                  <a:pt x="4982" y="578"/>
                </a:lnTo>
                <a:lnTo>
                  <a:pt x="4778" y="540"/>
                </a:lnTo>
                <a:lnTo>
                  <a:pt x="4568" y="500"/>
                </a:lnTo>
                <a:lnTo>
                  <a:pt x="4348" y="454"/>
                </a:lnTo>
                <a:lnTo>
                  <a:pt x="4122" y="406"/>
                </a:lnTo>
                <a:lnTo>
                  <a:pt x="3886" y="354"/>
                </a:lnTo>
                <a:lnTo>
                  <a:pt x="3640" y="296"/>
                </a:lnTo>
                <a:lnTo>
                  <a:pt x="3396" y="240"/>
                </a:lnTo>
                <a:lnTo>
                  <a:pt x="3160" y="192"/>
                </a:lnTo>
                <a:lnTo>
                  <a:pt x="2934" y="148"/>
                </a:lnTo>
                <a:lnTo>
                  <a:pt x="2718" y="112"/>
                </a:lnTo>
                <a:lnTo>
                  <a:pt x="2512" y="82"/>
                </a:lnTo>
                <a:lnTo>
                  <a:pt x="2314" y="56"/>
                </a:lnTo>
                <a:lnTo>
                  <a:pt x="2126" y="36"/>
                </a:lnTo>
                <a:lnTo>
                  <a:pt x="1948" y="20"/>
                </a:lnTo>
                <a:lnTo>
                  <a:pt x="1776" y="10"/>
                </a:lnTo>
                <a:lnTo>
                  <a:pt x="1616" y="2"/>
                </a:lnTo>
                <a:lnTo>
                  <a:pt x="1462" y="0"/>
                </a:lnTo>
                <a:lnTo>
                  <a:pt x="1318" y="0"/>
                </a:lnTo>
                <a:lnTo>
                  <a:pt x="1182" y="4"/>
                </a:lnTo>
                <a:lnTo>
                  <a:pt x="1054" y="10"/>
                </a:lnTo>
                <a:lnTo>
                  <a:pt x="934" y="20"/>
                </a:lnTo>
                <a:lnTo>
                  <a:pt x="822" y="30"/>
                </a:lnTo>
                <a:lnTo>
                  <a:pt x="716" y="44"/>
                </a:lnTo>
                <a:lnTo>
                  <a:pt x="620" y="58"/>
                </a:lnTo>
                <a:lnTo>
                  <a:pt x="530" y="74"/>
                </a:lnTo>
                <a:lnTo>
                  <a:pt x="450" y="92"/>
                </a:lnTo>
                <a:lnTo>
                  <a:pt x="374" y="108"/>
                </a:lnTo>
                <a:lnTo>
                  <a:pt x="308" y="126"/>
                </a:lnTo>
                <a:lnTo>
                  <a:pt x="248" y="144"/>
                </a:lnTo>
                <a:lnTo>
                  <a:pt x="194" y="160"/>
                </a:lnTo>
                <a:lnTo>
                  <a:pt x="148" y="176"/>
                </a:lnTo>
                <a:lnTo>
                  <a:pt x="108" y="192"/>
                </a:lnTo>
                <a:lnTo>
                  <a:pt x="48" y="216"/>
                </a:lnTo>
                <a:lnTo>
                  <a:pt x="12" y="234"/>
                </a:lnTo>
                <a:lnTo>
                  <a:pt x="0" y="240"/>
                </a:lnTo>
                <a:lnTo>
                  <a:pt x="0" y="1192"/>
                </a:lnTo>
                <a:lnTo>
                  <a:pt x="8192" y="1192"/>
                </a:lnTo>
                <a:lnTo>
                  <a:pt x="8196" y="1186"/>
                </a:lnTo>
                <a:lnTo>
                  <a:pt x="8196" y="510"/>
                </a:lnTo>
                <a:lnTo>
                  <a:pt x="8192" y="512"/>
                </a:lnTo>
                <a:close/>
              </a:path>
            </a:pathLst>
          </a:custGeom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vi-VN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Tahoma" panose="020B0604030504040204" pitchFamily="34" charset="0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0043" y="2463560"/>
            <a:ext cx="10363200" cy="1524000"/>
          </a:xfrm>
        </p:spPr>
        <p:txBody>
          <a:bodyPr anchor="t">
            <a:normAutofit/>
          </a:bodyPr>
          <a:lstStyle>
            <a:lvl1pPr algn="ctr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823153" y="1437449"/>
            <a:ext cx="8556979" cy="939801"/>
          </a:xfrm>
        </p:spPr>
        <p:txBody>
          <a:bodyPr anchor="b">
            <a:normAutofit/>
          </a:bodyPr>
          <a:lstStyle>
            <a:lvl1pPr marL="0" indent="0" algn="ctr">
              <a:buNone/>
              <a:defRPr sz="200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10" name="Date Placeholder 3">
            <a:extLst>
              <a:ext uri="{FF2B5EF4-FFF2-40B4-BE49-F238E27FC236}">
                <a16:creationId xmlns:a16="http://schemas.microsoft.com/office/drawing/2014/main" id="{B3AEB107-FB96-45C8-991A-2910804455D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3A774EA-C91C-427B-ABA9-5360A0D30A4B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Footer Placeholder 4">
            <a:extLst>
              <a:ext uri="{FF2B5EF4-FFF2-40B4-BE49-F238E27FC236}">
                <a16:creationId xmlns:a16="http://schemas.microsoft.com/office/drawing/2014/main" id="{4360196A-D992-4360-9175-D0E2825484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Slide Number Placeholder 5">
            <a:extLst>
              <a:ext uri="{FF2B5EF4-FFF2-40B4-BE49-F238E27FC236}">
                <a16:creationId xmlns:a16="http://schemas.microsoft.com/office/drawing/2014/main" id="{998CC0F4-BA77-4206-AC39-C370B64A34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5FBBA04-D9C5-4D83-8FCE-A00BF128271E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4031197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902207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4"/>
          </p:nvPr>
        </p:nvSpPr>
        <p:spPr>
          <a:xfrm>
            <a:off x="6193536" y="2679192"/>
            <a:ext cx="5096256" cy="34472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>
            <a:extLst>
              <a:ext uri="{FF2B5EF4-FFF2-40B4-BE49-F238E27FC236}">
                <a16:creationId xmlns:a16="http://schemas.microsoft.com/office/drawing/2014/main" id="{082A157E-F0DD-42C5-9308-2619A93568F5}"/>
              </a:ext>
            </a:extLst>
          </p:cNvPr>
          <p:cNvSpPr>
            <a:spLocks noGrp="1"/>
          </p:cNvSpPr>
          <p:nvPr>
            <p:ph type="dt" sz="half" idx="15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604E679-F542-4904-AD5E-E07334615471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Footer Placeholder 4">
            <a:extLst>
              <a:ext uri="{FF2B5EF4-FFF2-40B4-BE49-F238E27FC236}">
                <a16:creationId xmlns:a16="http://schemas.microsoft.com/office/drawing/2014/main" id="{8A7398E2-F970-4F61-AF39-5C242B817835}"/>
              </a:ext>
            </a:extLst>
          </p:cNvPr>
          <p:cNvSpPr>
            <a:spLocks noGrp="1"/>
          </p:cNvSpPr>
          <p:nvPr>
            <p:ph type="ftr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id="{04F1C1C6-64A5-4DF8-BB9D-C7011F92D639}"/>
              </a:ext>
            </a:extLst>
          </p:cNvPr>
          <p:cNvSpPr>
            <a:spLocks noGrp="1"/>
          </p:cNvSpPr>
          <p:nvPr>
            <p:ph type="sldNum" sz="quarter" idx="17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E2EA1403-4987-425B-94F9-79EC74BA91C5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36939837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02208" y="2678114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903110" y="3429001"/>
            <a:ext cx="5093407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7600" y="2678113"/>
            <a:ext cx="5096256" cy="639762"/>
          </a:xfrm>
        </p:spPr>
        <p:txBody>
          <a:bodyPr anchor="ctr"/>
          <a:lstStyle>
            <a:lvl1pPr marL="0" indent="0" algn="ctr">
              <a:buNone/>
              <a:defRPr sz="2400" b="0" i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67" y="3429001"/>
            <a:ext cx="5096256" cy="2697163"/>
          </a:xfrm>
        </p:spPr>
        <p:txBody>
          <a:bodyPr/>
          <a:lstStyle>
            <a:lvl1pPr>
              <a:defRPr sz="2000"/>
            </a:lvl1pPr>
            <a:lvl2pPr>
              <a:defRPr sz="1800"/>
            </a:lvl2pPr>
            <a:lvl3pPr>
              <a:defRPr sz="1600"/>
            </a:lvl3pPr>
            <a:lvl4pPr>
              <a:defRPr sz="1400"/>
            </a:lvl4pPr>
            <a:lvl5pPr>
              <a:defRPr sz="14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3">
            <a:extLst>
              <a:ext uri="{FF2B5EF4-FFF2-40B4-BE49-F238E27FC236}">
                <a16:creationId xmlns:a16="http://schemas.microsoft.com/office/drawing/2014/main" id="{0AF8B548-AF12-4D9A-B928-8E4F545B10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199480B-AB0E-4EBD-A86D-D22A4BEB6F7C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8" name="Footer Placeholder 4">
            <a:extLst>
              <a:ext uri="{FF2B5EF4-FFF2-40B4-BE49-F238E27FC236}">
                <a16:creationId xmlns:a16="http://schemas.microsoft.com/office/drawing/2014/main" id="{75E3C8C0-4F20-474F-B745-86A769BB36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9" name="Slide Number Placeholder 5">
            <a:extLst>
              <a:ext uri="{FF2B5EF4-FFF2-40B4-BE49-F238E27FC236}">
                <a16:creationId xmlns:a16="http://schemas.microsoft.com/office/drawing/2014/main" id="{558AA765-9642-4906-9EC9-DD798BC9281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9FD4D5D-EE3E-46AD-B866-D2FFC7CD5FE5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9249108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65C732-313D-1025-7299-4620962E018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2F05DFC-AA12-E799-BA89-0A08764B0A4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B9C79128-B038-E5E6-160E-174D1A9BC9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A383765-9881-DC16-0232-855E3E0769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570AF01-0544-179C-6886-B667D37331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FE69FCC1-19E9-D2A0-067D-6EA6BADF1AE3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445" b="23305"/>
          <a:stretch/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8" name="Rectangle: Rounded Corners 7">
            <a:extLst>
              <a:ext uri="{FF2B5EF4-FFF2-40B4-BE49-F238E27FC236}">
                <a16:creationId xmlns:a16="http://schemas.microsoft.com/office/drawing/2014/main" id="{BD42A1D0-5208-4B7F-B32A-3C6680338DE4}"/>
              </a:ext>
            </a:extLst>
          </p:cNvPr>
          <p:cNvSpPr/>
          <p:nvPr userDrawn="1"/>
        </p:nvSpPr>
        <p:spPr>
          <a:xfrm>
            <a:off x="254597" y="317351"/>
            <a:ext cx="11682805" cy="6223298"/>
          </a:xfrm>
          <a:prstGeom prst="roundRect">
            <a:avLst>
              <a:gd name="adj" fmla="val 12345"/>
            </a:avLst>
          </a:prstGeom>
          <a:solidFill>
            <a:schemeClr val="bg1"/>
          </a:solidFill>
          <a:ln w="28575">
            <a:solidFill>
              <a:srgbClr val="BC344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810182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>
            <a:extLst>
              <a:ext uri="{FF2B5EF4-FFF2-40B4-BE49-F238E27FC236}">
                <a16:creationId xmlns:a16="http://schemas.microsoft.com/office/drawing/2014/main" id="{BD3F2F01-941F-409D-9802-11F215A55C2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EF072A9-C616-4D0D-A776-E401940A7100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Footer Placeholder 4">
            <a:extLst>
              <a:ext uri="{FF2B5EF4-FFF2-40B4-BE49-F238E27FC236}">
                <a16:creationId xmlns:a16="http://schemas.microsoft.com/office/drawing/2014/main" id="{6BD0B46D-FC3A-4F18-9130-AADB1F09F55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Slide Number Placeholder 5">
            <a:extLst>
              <a:ext uri="{FF2B5EF4-FFF2-40B4-BE49-F238E27FC236}">
                <a16:creationId xmlns:a16="http://schemas.microsoft.com/office/drawing/2014/main" id="{6427325F-04B1-4E6F-8E29-F65D547ACF9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87C5ACC-318A-42FC-9BC7-219736ECCFFF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28884871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1">
            <a:extLst>
              <a:ext uri="{FF2B5EF4-FFF2-40B4-BE49-F238E27FC236}">
                <a16:creationId xmlns:a16="http://schemas.microsoft.com/office/drawing/2014/main" id="{A28FA35A-F803-40AF-A6D6-19FC5139989F}"/>
              </a:ext>
            </a:extLst>
          </p:cNvPr>
          <p:cNvSpPr/>
          <p:nvPr/>
        </p:nvSpPr>
        <p:spPr>
          <a:xfrm>
            <a:off x="304801" y="228601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3" name="Group 15">
            <a:extLst>
              <a:ext uri="{FF2B5EF4-FFF2-40B4-BE49-F238E27FC236}">
                <a16:creationId xmlns:a16="http://schemas.microsoft.com/office/drawing/2014/main" id="{5CA3402A-1C1A-4B95-B692-8EDFBE9E0ED7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517" y="714376"/>
            <a:ext cx="11631083" cy="1330325"/>
            <a:chOff x="-3905251" y="4294188"/>
            <a:chExt cx="13027839" cy="1892300"/>
          </a:xfrm>
        </p:grpSpPr>
        <p:sp>
          <p:nvSpPr>
            <p:cNvPr id="4" name="Freeform 14">
              <a:extLst>
                <a:ext uri="{FF2B5EF4-FFF2-40B4-BE49-F238E27FC236}">
                  <a16:creationId xmlns:a16="http://schemas.microsoft.com/office/drawing/2014/main" id="{D951A044-0816-4674-985A-AB6AB9B53F2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5" name="Freeform 18">
              <a:extLst>
                <a:ext uri="{FF2B5EF4-FFF2-40B4-BE49-F238E27FC236}">
                  <a16:creationId xmlns:a16="http://schemas.microsoft.com/office/drawing/2014/main" id="{E4D07B90-B6B4-4B24-9585-C3BE4228CBC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6" name="Freeform 22">
              <a:extLst>
                <a:ext uri="{FF2B5EF4-FFF2-40B4-BE49-F238E27FC236}">
                  <a16:creationId xmlns:a16="http://schemas.microsoft.com/office/drawing/2014/main" id="{6AEF1289-50D4-4A8F-B659-A2231448237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26">
              <a:extLst>
                <a:ext uri="{FF2B5EF4-FFF2-40B4-BE49-F238E27FC236}">
                  <a16:creationId xmlns:a16="http://schemas.microsoft.com/office/drawing/2014/main" id="{4DCE5315-6737-44B9-8FF7-BC78958E99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 useBgFill="1">
          <p:nvSpPr>
            <p:cNvPr id="8" name="Freeform 10">
              <a:extLst>
                <a:ext uri="{FF2B5EF4-FFF2-40B4-BE49-F238E27FC236}">
                  <a16:creationId xmlns:a16="http://schemas.microsoft.com/office/drawing/2014/main" id="{CABBC574-809E-49FD-8FEC-EBA9471A547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9" name="Date Placeholder 1">
            <a:extLst>
              <a:ext uri="{FF2B5EF4-FFF2-40B4-BE49-F238E27FC236}">
                <a16:creationId xmlns:a16="http://schemas.microsoft.com/office/drawing/2014/main" id="{B1FB6C79-4DF1-4964-8BB5-D9EF77F186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BBFE064-51CA-42DC-B804-4B5C859B8E45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0" name="Footer Placeholder 2">
            <a:extLst>
              <a:ext uri="{FF2B5EF4-FFF2-40B4-BE49-F238E27FC236}">
                <a16:creationId xmlns:a16="http://schemas.microsoft.com/office/drawing/2014/main" id="{34859509-5F34-4951-BC07-2B62921ED1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1" name="Slide Number Placeholder 3">
            <a:extLst>
              <a:ext uri="{FF2B5EF4-FFF2-40B4-BE49-F238E27FC236}">
                <a16:creationId xmlns:a16="http://schemas.microsoft.com/office/drawing/2014/main" id="{491E274D-2997-47F5-B2FA-290D63697B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B8AC4F9-E1F3-448F-8B3B-6FC5C3FE763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37683258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31D1523F-3FF7-46CD-B370-274A0C9BCEB3}"/>
              </a:ext>
            </a:extLst>
          </p:cNvPr>
          <p:cNvSpPr/>
          <p:nvPr/>
        </p:nvSpPr>
        <p:spPr>
          <a:xfrm>
            <a:off x="304801" y="228601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23">
            <a:extLst>
              <a:ext uri="{FF2B5EF4-FFF2-40B4-BE49-F238E27FC236}">
                <a16:creationId xmlns:a16="http://schemas.microsoft.com/office/drawing/2014/main" id="{E727481F-B42F-45FC-9FDB-887A3A0411E5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517" y="714376"/>
            <a:ext cx="11631083" cy="1331913"/>
            <a:chOff x="-3905250" y="4294188"/>
            <a:chExt cx="13011150" cy="1892300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466297D3-6ACE-4271-A89B-F8931AD5ED3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6E0FC0AD-034B-4D7B-A535-33A9B2B0459A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837D4287-2981-48FB-898C-7FBAD098961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4BB322B8-9FA4-47C8-AFE5-EC21A50034C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1" name="Freeform 28">
              <a:extLst>
                <a:ext uri="{FF2B5EF4-FFF2-40B4-BE49-F238E27FC236}">
                  <a16:creationId xmlns:a16="http://schemas.microsoft.com/office/drawing/2014/main" id="{F8B48233-EE82-4678-9EC3-483C4980FEC7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19200" y="3581401"/>
            <a:ext cx="4470400" cy="1905001"/>
          </a:xfrm>
        </p:spPr>
        <p:txBody>
          <a:bodyPr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chemeClr val="tx2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22" name="Title 21"/>
          <p:cNvSpPr>
            <a:spLocks noGrp="1"/>
          </p:cNvSpPr>
          <p:nvPr>
            <p:ph type="title"/>
          </p:nvPr>
        </p:nvSpPr>
        <p:spPr>
          <a:xfrm>
            <a:off x="1219200" y="2286000"/>
            <a:ext cx="4470400" cy="1252728"/>
          </a:xfrm>
        </p:spPr>
        <p:txBody>
          <a:bodyPr anchor="b">
            <a:noAutofit/>
          </a:bodyPr>
          <a:lstStyle>
            <a:lvl1pPr algn="l">
              <a:defRPr sz="3200"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02616" y="1828800"/>
            <a:ext cx="5205435" cy="3810000"/>
          </a:xfrm>
        </p:spPr>
        <p:txBody>
          <a:bodyPr anchor="ctr"/>
          <a:lstStyle>
            <a:lvl1pPr>
              <a:buClr>
                <a:schemeClr val="bg1"/>
              </a:buClr>
              <a:defRPr sz="2200">
                <a:solidFill>
                  <a:schemeClr val="tx2"/>
                </a:solidFill>
              </a:defRPr>
            </a:lvl1pPr>
            <a:lvl2pPr>
              <a:buClr>
                <a:schemeClr val="bg1"/>
              </a:buClr>
              <a:defRPr sz="2000">
                <a:solidFill>
                  <a:schemeClr val="tx2"/>
                </a:solidFill>
              </a:defRPr>
            </a:lvl2pPr>
            <a:lvl3pPr>
              <a:buClr>
                <a:schemeClr val="bg1"/>
              </a:buClr>
              <a:defRPr sz="1800">
                <a:solidFill>
                  <a:schemeClr val="tx2"/>
                </a:solidFill>
              </a:defRPr>
            </a:lvl3pPr>
            <a:lvl4pPr>
              <a:buClr>
                <a:schemeClr val="bg1"/>
              </a:buClr>
              <a:defRPr sz="1600">
                <a:solidFill>
                  <a:schemeClr val="tx2"/>
                </a:solidFill>
              </a:defRPr>
            </a:lvl4pPr>
            <a:lvl5pPr>
              <a:buClr>
                <a:schemeClr val="bg1"/>
              </a:buClr>
              <a:defRPr sz="1600">
                <a:solidFill>
                  <a:schemeClr val="tx2"/>
                </a:solidFill>
              </a:defRPr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60D8F398-DF7C-4ABB-A775-4660907258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E57062-47A2-4DA0-B23F-2255DCE256C2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CF14B001-94A3-4E27-AB8F-8B9A91CBB1B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BC884FBD-35B3-4413-946D-D23DC0F947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8484998-8FB0-40BA-80DD-66A437644ADA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5314885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14">
            <a:extLst>
              <a:ext uri="{FF2B5EF4-FFF2-40B4-BE49-F238E27FC236}">
                <a16:creationId xmlns:a16="http://schemas.microsoft.com/office/drawing/2014/main" id="{658EB20C-C87F-47AC-AADE-9D33CBE7CF4D}"/>
              </a:ext>
            </a:extLst>
          </p:cNvPr>
          <p:cNvSpPr/>
          <p:nvPr/>
        </p:nvSpPr>
        <p:spPr>
          <a:xfrm>
            <a:off x="304801" y="228601"/>
            <a:ext cx="11595100" cy="6035675"/>
          </a:xfrm>
          <a:prstGeom prst="roundRect">
            <a:avLst>
              <a:gd name="adj" fmla="val 127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10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6" name="Group 15">
            <a:extLst>
              <a:ext uri="{FF2B5EF4-FFF2-40B4-BE49-F238E27FC236}">
                <a16:creationId xmlns:a16="http://schemas.microsoft.com/office/drawing/2014/main" id="{A336FAD4-61CA-4E9E-B91C-AB1CEB18E156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517" y="5354639"/>
            <a:ext cx="11631083" cy="1330325"/>
            <a:chOff x="-3905250" y="4294188"/>
            <a:chExt cx="13011150" cy="1892300"/>
          </a:xfrm>
        </p:grpSpPr>
        <p:sp>
          <p:nvSpPr>
            <p:cNvPr id="7" name="Freeform 14">
              <a:extLst>
                <a:ext uri="{FF2B5EF4-FFF2-40B4-BE49-F238E27FC236}">
                  <a16:creationId xmlns:a16="http://schemas.microsoft.com/office/drawing/2014/main" id="{94C3464B-EADC-4569-AA96-7CB64796FA6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18">
              <a:extLst>
                <a:ext uri="{FF2B5EF4-FFF2-40B4-BE49-F238E27FC236}">
                  <a16:creationId xmlns:a16="http://schemas.microsoft.com/office/drawing/2014/main" id="{33D8EF2D-56B7-43DD-8761-CDB593189AE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2">
              <a:extLst>
                <a:ext uri="{FF2B5EF4-FFF2-40B4-BE49-F238E27FC236}">
                  <a16:creationId xmlns:a16="http://schemas.microsoft.com/office/drawing/2014/main" id="{126E1BB1-2776-41E6-A673-AC4A0BBFAA1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10" name="Freeform 26">
              <a:extLst>
                <a:ext uri="{FF2B5EF4-FFF2-40B4-BE49-F238E27FC236}">
                  <a16:creationId xmlns:a16="http://schemas.microsoft.com/office/drawing/2014/main" id="{3E12C0B0-352E-4688-BBDF-5DA7FBA164D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1" name="Freeform 20">
              <a:extLst>
                <a:ext uri="{FF2B5EF4-FFF2-40B4-BE49-F238E27FC236}">
                  <a16:creationId xmlns:a16="http://schemas.microsoft.com/office/drawing/2014/main" id="{DE795DEF-8B10-4638-BF19-A8D0C9F97F3D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98874" y="338667"/>
            <a:ext cx="5083527" cy="2429934"/>
          </a:xfrm>
        </p:spPr>
        <p:txBody>
          <a:bodyPr anchor="b">
            <a:normAutofit/>
          </a:bodyPr>
          <a:lstStyle>
            <a:lvl1pPr algn="l"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91112" y="2785533"/>
            <a:ext cx="5091289" cy="2421467"/>
          </a:xfrm>
        </p:spPr>
        <p:txBody>
          <a:bodyPr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17600" y="1371600"/>
            <a:ext cx="4754880" cy="2926080"/>
          </a:xfrm>
          <a:prstGeom prst="roundRect">
            <a:avLst>
              <a:gd name="adj" fmla="val 3924"/>
            </a:avLst>
          </a:prstGeom>
          <a:solidFill>
            <a:schemeClr val="accent1"/>
          </a:solidFill>
          <a:ln>
            <a:noFill/>
          </a:ln>
          <a:effectLst>
            <a:reflection blurRad="12700" stA="30000" endPos="30000" dist="5000" dir="5400000" sy="-100000" algn="bl" rotWithShape="0"/>
          </a:effectLst>
          <a:scene3d>
            <a:camera prst="perspectiveContrastingLeftFacing" fov="600000">
              <a:rot lat="240000" lon="19799999" rev="0"/>
            </a:camera>
            <a:lightRig rig="threePt" dir="t">
              <a:rot lat="0" lon="0" rev="2700000"/>
            </a:lightRig>
          </a:scene3d>
          <a:sp3d>
            <a:bevelT w="44450" h="31750"/>
          </a:sp3d>
        </p:spPr>
        <p:txBody>
          <a:bodyPr rtlCol="0">
            <a:normAutofit/>
          </a:bodyPr>
          <a:lstStyle>
            <a:lvl1pPr marL="0" indent="0" algn="ctr">
              <a:buNone/>
              <a:defRPr sz="3200">
                <a:solidFill>
                  <a:schemeClr val="bg1"/>
                </a:solidFill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/>
              <a:t>Click icon to add picture</a:t>
            </a:r>
            <a:endParaRPr lang="en-US" noProof="0" dirty="0"/>
          </a:p>
        </p:txBody>
      </p:sp>
      <p:sp>
        <p:nvSpPr>
          <p:cNvPr id="12" name="Date Placeholder 4">
            <a:extLst>
              <a:ext uri="{FF2B5EF4-FFF2-40B4-BE49-F238E27FC236}">
                <a16:creationId xmlns:a16="http://schemas.microsoft.com/office/drawing/2014/main" id="{8F534E78-D863-4204-A3CC-EBC2F02300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24F9B1-2753-4D7E-AEA5-7FEB3EDE2E36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Footer Placeholder 5">
            <a:extLst>
              <a:ext uri="{FF2B5EF4-FFF2-40B4-BE49-F238E27FC236}">
                <a16:creationId xmlns:a16="http://schemas.microsoft.com/office/drawing/2014/main" id="{2FDF9AE5-6797-4F38-9B8D-95133FF03E9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4" name="Slide Number Placeholder 6">
            <a:extLst>
              <a:ext uri="{FF2B5EF4-FFF2-40B4-BE49-F238E27FC236}">
                <a16:creationId xmlns:a16="http://schemas.microsoft.com/office/drawing/2014/main" id="{4E2C1F9E-BEB6-4811-AFEB-ABE2E388F0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0FB20D-4A0F-47F4-A4C9-29484080DAC9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62159253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ctr"/>
          <a:lstStyle>
            <a:lvl1pPr algn="l">
              <a:defRPr/>
            </a:lvl1pPr>
            <a:lvl2pPr algn="l">
              <a:defRPr/>
            </a:lvl2pPr>
            <a:lvl3pPr algn="l">
              <a:defRPr/>
            </a:lvl3pPr>
            <a:lvl4pPr algn="l">
              <a:defRPr/>
            </a:lvl4pPr>
            <a:lvl5pPr algn="l"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010CC769-E4B5-4C0E-9E31-030B242865B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B3EAF67-B6DD-41DC-ADC0-20368D184FCB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CFD052-050C-479C-9B40-15CEC0CFA9D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134F076-2F3D-4FCF-89D5-2949A798F6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C23BE38-9BC6-44D0-999B-3902A8F212C7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12428234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20">
            <a:extLst>
              <a:ext uri="{FF2B5EF4-FFF2-40B4-BE49-F238E27FC236}">
                <a16:creationId xmlns:a16="http://schemas.microsoft.com/office/drawing/2014/main" id="{A264E898-CCE6-4AFB-A1D9-365D59647979}"/>
              </a:ext>
            </a:extLst>
          </p:cNvPr>
          <p:cNvSpPr/>
          <p:nvPr/>
        </p:nvSpPr>
        <p:spPr bwMode="hidden">
          <a:xfrm>
            <a:off x="304801" y="228601"/>
            <a:ext cx="11595100" cy="1427163"/>
          </a:xfrm>
          <a:prstGeom prst="roundRect">
            <a:avLst>
              <a:gd name="adj" fmla="val 7136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5" name="Group 15">
            <a:extLst>
              <a:ext uri="{FF2B5EF4-FFF2-40B4-BE49-F238E27FC236}">
                <a16:creationId xmlns:a16="http://schemas.microsoft.com/office/drawing/2014/main" id="{C52D75C7-3C12-4CF9-9076-6E53A48C69CD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517" y="714376"/>
            <a:ext cx="11631083" cy="1331913"/>
            <a:chOff x="-3905250" y="4294188"/>
            <a:chExt cx="13011150" cy="1892300"/>
          </a:xfrm>
        </p:grpSpPr>
        <p:sp>
          <p:nvSpPr>
            <p:cNvPr id="6" name="Freeform 14">
              <a:extLst>
                <a:ext uri="{FF2B5EF4-FFF2-40B4-BE49-F238E27FC236}">
                  <a16:creationId xmlns:a16="http://schemas.microsoft.com/office/drawing/2014/main" id="{7DE347D5-D722-4435-9C34-E1C86968BF5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7" name="Freeform 18">
              <a:extLst>
                <a:ext uri="{FF2B5EF4-FFF2-40B4-BE49-F238E27FC236}">
                  <a16:creationId xmlns:a16="http://schemas.microsoft.com/office/drawing/2014/main" id="{B5ED1719-643B-4B88-8BBF-EEA30AA6C66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8" name="Freeform 22">
              <a:extLst>
                <a:ext uri="{FF2B5EF4-FFF2-40B4-BE49-F238E27FC236}">
                  <a16:creationId xmlns:a16="http://schemas.microsoft.com/office/drawing/2014/main" id="{38865F57-CE2D-42D0-9F63-738C2E9C9E3B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9" name="Freeform 26">
              <a:extLst>
                <a:ext uri="{FF2B5EF4-FFF2-40B4-BE49-F238E27FC236}">
                  <a16:creationId xmlns:a16="http://schemas.microsoft.com/office/drawing/2014/main" id="{D8F8728A-8469-45C9-A4FA-CDD262A96CB2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 useBgFill="1">
          <p:nvSpPr>
            <p:cNvPr id="10" name="Freeform 19">
              <a:extLst>
                <a:ext uri="{FF2B5EF4-FFF2-40B4-BE49-F238E27FC236}">
                  <a16:creationId xmlns:a16="http://schemas.microsoft.com/office/drawing/2014/main" id="{5B90F609-9AE1-4870-9740-A738DEE9F003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0" y="4294188"/>
              <a:ext cx="13011150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447801"/>
            <a:ext cx="2743200" cy="4487333"/>
          </a:xfrm>
        </p:spPr>
        <p:txBody>
          <a:bodyPr vert="eaVert"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447800"/>
            <a:ext cx="8026400" cy="4487334"/>
          </a:xfrm>
        </p:spPr>
        <p:txBody>
          <a:bodyPr vert="eaVert"/>
          <a:lstStyle>
            <a:lvl1pPr>
              <a:buClr>
                <a:schemeClr val="accent1"/>
              </a:buClr>
              <a:defRPr/>
            </a:lvl1pPr>
            <a:lvl2pPr>
              <a:buClr>
                <a:schemeClr val="accent1"/>
              </a:buClr>
              <a:defRPr/>
            </a:lvl2pPr>
            <a:lvl3pPr>
              <a:buClr>
                <a:schemeClr val="accent1"/>
              </a:buClr>
              <a:defRPr/>
            </a:lvl3pPr>
            <a:lvl4pPr>
              <a:buClr>
                <a:schemeClr val="accent1"/>
              </a:buClr>
              <a:defRPr/>
            </a:lvl4pPr>
            <a:lvl5pPr>
              <a:buClr>
                <a:schemeClr val="accent1"/>
              </a:buClr>
              <a:defRPr/>
            </a:lvl5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11" name="Date Placeholder 3">
            <a:extLst>
              <a:ext uri="{FF2B5EF4-FFF2-40B4-BE49-F238E27FC236}">
                <a16:creationId xmlns:a16="http://schemas.microsoft.com/office/drawing/2014/main" id="{9DE15AB6-6AD8-4AAE-92DA-594DBDEC412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91AD428-F6E1-4DD7-BFFF-3FA6D848D1E2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2" name="Footer Placeholder 4">
            <a:extLst>
              <a:ext uri="{FF2B5EF4-FFF2-40B4-BE49-F238E27FC236}">
                <a16:creationId xmlns:a16="http://schemas.microsoft.com/office/drawing/2014/main" id="{F82417A6-C196-40C4-BF3F-CAD60E3ACB2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13" name="Slide Number Placeholder 5">
            <a:extLst>
              <a:ext uri="{FF2B5EF4-FFF2-40B4-BE49-F238E27FC236}">
                <a16:creationId xmlns:a16="http://schemas.microsoft.com/office/drawing/2014/main" id="{CEB6EC71-A71B-4DBD-AEBB-6F419BB2444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ACEF39F-F9E8-45CF-BD03-EB8DD4C59CA5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2279501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851015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advClick="0" advTm="2000">
        <p14:flash/>
      </p:transition>
    </mc:Choice>
    <mc:Fallback xmlns="">
      <p:transition spd="slow" advClick="0" advTm="2000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97546339-5C52-4E7B-B36F-449626DB90E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>
            <a:extLst>
              <a:ext uri="{FF2B5EF4-FFF2-40B4-BE49-F238E27FC236}">
                <a16:creationId xmlns:a16="http://schemas.microsoft.com/office/drawing/2014/main" id="{A8C20538-B1E5-404F-BD42-7DD7BCF5C33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37DB594-5385-4522-BDD1-EB89B3D322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AAAD6901-52EE-4E12-B3BB-DB2D7BDE5E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7F713EE6-78E6-49BA-A166-E6E734941A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1172216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784869B-7D68-419C-8FEF-B72FE9BC5A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E2D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142967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矩形 6">
            <a:extLst>
              <a:ext uri="{FF2B5EF4-FFF2-40B4-BE49-F238E27FC236}">
                <a16:creationId xmlns:a16="http://schemas.microsoft.com/office/drawing/2014/main" id="{1784869B-7D68-419C-8FEF-B72FE9BC5ACD}"/>
              </a:ext>
            </a:extLst>
          </p:cNvPr>
          <p:cNvSpPr/>
          <p:nvPr userDrawn="1"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B4E2D7">
              <a:alpha val="2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圆角矩形 5"/>
          <p:cNvSpPr/>
          <p:nvPr userDrawn="1"/>
        </p:nvSpPr>
        <p:spPr>
          <a:xfrm>
            <a:off x="330527" y="773680"/>
            <a:ext cx="11530946" cy="5743234"/>
          </a:xfrm>
          <a:prstGeom prst="roundRect">
            <a:avLst>
              <a:gd name="adj" fmla="val 0"/>
            </a:avLst>
          </a:prstGeom>
          <a:solidFill>
            <a:schemeClr val="bg1"/>
          </a:solidFill>
          <a:ln w="7620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ea"/>
              <a:sym typeface="+mn-lt"/>
            </a:endParaRPr>
          </a:p>
        </p:txBody>
      </p:sp>
      <p:grpSp>
        <p:nvGrpSpPr>
          <p:cNvPr id="8" name="组合 7"/>
          <p:cNvGrpSpPr/>
          <p:nvPr userDrawn="1"/>
        </p:nvGrpSpPr>
        <p:grpSpPr>
          <a:xfrm>
            <a:off x="8568571" y="5116438"/>
            <a:ext cx="3639546" cy="1755532"/>
            <a:chOff x="4096234" y="2959209"/>
            <a:chExt cx="8111883" cy="3912761"/>
          </a:xfrm>
        </p:grpSpPr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2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10222189" y="2959209"/>
              <a:ext cx="1949622" cy="3846095"/>
            </a:xfrm>
            <a:prstGeom prst="rect">
              <a:avLst/>
            </a:prstGeom>
          </p:spPr>
        </p:pic>
        <p:pic>
          <p:nvPicPr>
            <p:cNvPr id="10" name="图片 9"/>
            <p:cNvPicPr>
              <a:picLocks noChangeAspect="1"/>
            </p:cNvPicPr>
            <p:nvPr/>
          </p:nvPicPr>
          <p:blipFill>
            <a:blip r:embed="rId3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 flipH="1">
              <a:off x="7216217" y="3820433"/>
              <a:ext cx="4991900" cy="3051537"/>
            </a:xfrm>
            <a:prstGeom prst="rect">
              <a:avLst/>
            </a:prstGeom>
          </p:spPr>
        </p:pic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4" cstate="screen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4096234" y="3813051"/>
              <a:ext cx="8111883" cy="3049294"/>
            </a:xfrm>
            <a:prstGeom prst="rect">
              <a:avLst/>
            </a:prstGeom>
          </p:spPr>
        </p:pic>
      </p:grpSp>
      <p:cxnSp>
        <p:nvCxnSpPr>
          <p:cNvPr id="12" name="直接连接符 11"/>
          <p:cNvCxnSpPr/>
          <p:nvPr userDrawn="1"/>
        </p:nvCxnSpPr>
        <p:spPr>
          <a:xfrm>
            <a:off x="330527" y="773680"/>
            <a:ext cx="11530946" cy="0"/>
          </a:xfrm>
          <a:prstGeom prst="line">
            <a:avLst/>
          </a:prstGeom>
          <a:ln w="25400">
            <a:solidFill>
              <a:srgbClr val="3D907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对角圆角矩形 12"/>
          <p:cNvSpPr/>
          <p:nvPr userDrawn="1"/>
        </p:nvSpPr>
        <p:spPr>
          <a:xfrm flipH="1">
            <a:off x="133435" y="165509"/>
            <a:ext cx="993448" cy="622459"/>
          </a:xfrm>
          <a:prstGeom prst="round2DiagRect">
            <a:avLst>
              <a:gd name="adj1" fmla="val 36993"/>
              <a:gd name="adj2" fmla="val 0"/>
            </a:avLst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07012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2CBEF1-712E-0566-FAE0-248A0BD8945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C0715BB-DA3C-4A54-3D4A-F6DBE3A296C9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3DDA58DD-3665-28DC-A60F-85DCC17ABFC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E09C186-2506-4EEE-27BC-9E11CF2AB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D7D13FA-99BB-A362-2E7A-F6DFCA9042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544526D3-A2D0-8C72-5E7E-E3693B8C9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9538439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4178818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CDE30CA4-960B-4264-B11E-62114287E0B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0E42C98E-9922-4AC0-9CFD-A4B25C2E4C6C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963388F2-2DA6-44A8-B4E9-74B4E432FCF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1461C16B-928E-45C1-8BD9-7CF92F5A76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508B4EE7-6600-44E4-A407-BD5501BDE8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CE1A7A71-2E1A-4D8E-BB3C-5DAAD197A3A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170789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6A517E4-E004-4A71-B215-A63D00A5A5B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115FC5B9-642A-456A-8587-FD4FA1D70CE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>
            <a:extLst>
              <a:ext uri="{FF2B5EF4-FFF2-40B4-BE49-F238E27FC236}">
                <a16:creationId xmlns:a16="http://schemas.microsoft.com/office/drawing/2014/main" id="{52013A1D-863D-4279-8722-3593E0B96C4A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>
            <a:extLst>
              <a:ext uri="{FF2B5EF4-FFF2-40B4-BE49-F238E27FC236}">
                <a16:creationId xmlns:a16="http://schemas.microsoft.com/office/drawing/2014/main" id="{6B5769EC-87F6-4BC2-90F4-183F5A9AF7A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>
            <a:extLst>
              <a:ext uri="{FF2B5EF4-FFF2-40B4-BE49-F238E27FC236}">
                <a16:creationId xmlns:a16="http://schemas.microsoft.com/office/drawing/2014/main" id="{64BCC90B-944F-490C-87E3-72780654444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>
            <a:extLst>
              <a:ext uri="{FF2B5EF4-FFF2-40B4-BE49-F238E27FC236}">
                <a16:creationId xmlns:a16="http://schemas.microsoft.com/office/drawing/2014/main" id="{63D90D5E-F0A7-46B6-8DF9-5074BCF446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8" name="页脚占位符 7">
            <a:extLst>
              <a:ext uri="{FF2B5EF4-FFF2-40B4-BE49-F238E27FC236}">
                <a16:creationId xmlns:a16="http://schemas.microsoft.com/office/drawing/2014/main" id="{19704ED6-F4BB-45F6-BB8E-5E554C966B9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9" name="灯片编号占位符 8">
            <a:extLst>
              <a:ext uri="{FF2B5EF4-FFF2-40B4-BE49-F238E27FC236}">
                <a16:creationId xmlns:a16="http://schemas.microsoft.com/office/drawing/2014/main" id="{02551D28-F3DD-4368-A29D-DF2490863B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0531757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5B3A8AB9-4EF7-4517-BB34-600D7CC7DB2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>
            <a:extLst>
              <a:ext uri="{FF2B5EF4-FFF2-40B4-BE49-F238E27FC236}">
                <a16:creationId xmlns:a16="http://schemas.microsoft.com/office/drawing/2014/main" id="{A602B9A5-950D-4049-A243-03D7BEE9EB5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页脚占位符 3">
            <a:extLst>
              <a:ext uri="{FF2B5EF4-FFF2-40B4-BE49-F238E27FC236}">
                <a16:creationId xmlns:a16="http://schemas.microsoft.com/office/drawing/2014/main" id="{CA7396BC-9934-42E0-88FD-9D4BEFE247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灯片编号占位符 4">
            <a:extLst>
              <a:ext uri="{FF2B5EF4-FFF2-40B4-BE49-F238E27FC236}">
                <a16:creationId xmlns:a16="http://schemas.microsoft.com/office/drawing/2014/main" id="{DDE1B549-80B7-46AB-A647-523498F8B46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4022353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>
            <a:extLst>
              <a:ext uri="{FF2B5EF4-FFF2-40B4-BE49-F238E27FC236}">
                <a16:creationId xmlns:a16="http://schemas.microsoft.com/office/drawing/2014/main" id="{FF3B3182-4010-4C69-B5B6-85C7B17561B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3" name="页脚占位符 2">
            <a:extLst>
              <a:ext uri="{FF2B5EF4-FFF2-40B4-BE49-F238E27FC236}">
                <a16:creationId xmlns:a16="http://schemas.microsoft.com/office/drawing/2014/main" id="{A8D5E29E-BC38-45D8-94B1-B0332D55D3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4" name="灯片编号占位符 3">
            <a:extLst>
              <a:ext uri="{FF2B5EF4-FFF2-40B4-BE49-F238E27FC236}">
                <a16:creationId xmlns:a16="http://schemas.microsoft.com/office/drawing/2014/main" id="{66A4C102-E12F-4023-9295-2BE7044478F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48614220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BB147A62-754E-40B7-8F0E-DAB6E514C3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>
            <a:extLst>
              <a:ext uri="{FF2B5EF4-FFF2-40B4-BE49-F238E27FC236}">
                <a16:creationId xmlns:a16="http://schemas.microsoft.com/office/drawing/2014/main" id="{2CA5C6C9-1969-414F-A921-A30CE0A7E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F492662F-C5F5-464B-9CD8-5A8D31D77D8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9D1B1043-7F87-4EDF-978D-B1242FE038D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AE9D65C6-94D9-4E6A-8CDF-71ED55AF44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35BF547F-DA09-4017-8F7D-F25B3F62917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065375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FB5C9D03-2C26-48EA-BF3D-679A6D7621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>
            <a:extLst>
              <a:ext uri="{FF2B5EF4-FFF2-40B4-BE49-F238E27FC236}">
                <a16:creationId xmlns:a16="http://schemas.microsoft.com/office/drawing/2014/main" id="{DA799F0A-A259-41A3-B945-FB62C227B202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>
            <a:extLst>
              <a:ext uri="{FF2B5EF4-FFF2-40B4-BE49-F238E27FC236}">
                <a16:creationId xmlns:a16="http://schemas.microsoft.com/office/drawing/2014/main" id="{278DA0D5-E7DF-4794-83F2-45CC0306319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>
            <a:extLst>
              <a:ext uri="{FF2B5EF4-FFF2-40B4-BE49-F238E27FC236}">
                <a16:creationId xmlns:a16="http://schemas.microsoft.com/office/drawing/2014/main" id="{8235CC03-A09E-48A1-BC52-CC9E28F4FCC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页脚占位符 5">
            <a:extLst>
              <a:ext uri="{FF2B5EF4-FFF2-40B4-BE49-F238E27FC236}">
                <a16:creationId xmlns:a16="http://schemas.microsoft.com/office/drawing/2014/main" id="{0F843DC3-4DC8-488C-ADF2-E0C5E821E19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7" name="灯片编号占位符 6">
            <a:extLst>
              <a:ext uri="{FF2B5EF4-FFF2-40B4-BE49-F238E27FC236}">
                <a16:creationId xmlns:a16="http://schemas.microsoft.com/office/drawing/2014/main" id="{7D4E6410-CF7B-4E02-8576-53CE6DDE1D7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79801055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>
            <a:extLst>
              <a:ext uri="{FF2B5EF4-FFF2-40B4-BE49-F238E27FC236}">
                <a16:creationId xmlns:a16="http://schemas.microsoft.com/office/drawing/2014/main" id="{AC687892-CBBA-47CB-9205-BA917D4FE08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812C4558-543F-4B8E-A8EE-D7E039D7F386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5D8FC26F-1CB9-42F1-8855-BF259D7F505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E9D93AF0-3CD7-49DA-966E-751E7836FF2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1B75A4F7-7B1D-4DD2-8A7C-01E2B593F5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4941618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>
            <a:extLst>
              <a:ext uri="{FF2B5EF4-FFF2-40B4-BE49-F238E27FC236}">
                <a16:creationId xmlns:a16="http://schemas.microsoft.com/office/drawing/2014/main" id="{C905D13C-BED8-4005-B5FB-4B244929D81C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>
            <a:extLst>
              <a:ext uri="{FF2B5EF4-FFF2-40B4-BE49-F238E27FC236}">
                <a16:creationId xmlns:a16="http://schemas.microsoft.com/office/drawing/2014/main" id="{D9B5B692-5351-4FCB-ABE1-D0A9C4BFCC2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F7EC2C38-7556-4873-8221-B31ED3DE99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41BDB64E-DFBE-4665-9C83-994FEB02ED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DCFC6574-DD55-44F0-8947-9F4984FBA27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569853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146451315"/>
      </p:ext>
    </p:extLst>
  </p:cSld>
  <p:clrMapOvr>
    <a:masterClrMapping/>
  </p:clrMapOvr>
  <p:transition spd="slow" advClick="0" advTm="0"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45B181E-BB49-F8C6-5B00-F2F5DD6038D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518C0D29-0610-35AA-DBC4-1467C1EF618E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FA0C2A4-3D23-4915-D879-135C2E92ABE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E7431B9C-4B6E-FEC3-7709-CF2962A0CB1A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D7E6346-B386-10BF-9723-4C1D7724F67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9AD09E81-B362-4262-D561-758A0362A88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ED3CDE-276B-8E95-07CA-3137AE25371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EB25E7D-215C-D72B-285C-AD101DA0D5E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21515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C2A070B-0975-A6F2-8147-FAFA0D486A2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3662FD2-EEEA-3207-DD8F-B3FD0EF88E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5B72B912-29CC-5B27-AAB9-ECEBFC9296A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9889D011-6A49-19DF-2276-5D4486BD029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67335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ACD462-CBFF-79A6-D43B-0B7C4818D5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2762C60D-7AC3-2B6F-F4F3-669A797FA5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0BB7598D-581D-86BF-A0D8-C43730089D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:a16="http://schemas.microsoft.com/office/drawing/2014/main" id="{ACC3F779-E2B3-7235-0049-F42A8B19009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/>
          <a:srcRect t="20445" b="23305"/>
          <a:stretch/>
        </p:blipFill>
        <p:spPr>
          <a:xfrm>
            <a:off x="0" y="-1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678936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F48C328-EDCD-D8D5-FCEB-09351B95DB9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B3A8840-9008-8462-8FCA-F56B9F399E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C1EE3CF-ACFF-0F17-F9D7-EBE488071E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19209D9-452A-FC2F-1125-79FDEC2A8C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D5C572C-0F7A-8173-738C-DD4ABA93C5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6818B6C-35FF-191B-4532-1C798AB51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6759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7588647-8FCE-9841-1747-1B563743CB5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569E7AC7-823D-0E8C-D699-6091D4D4367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6981F183-C183-6EEE-8026-58F96ECCD3D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4B64485-83EE-47A5-DC80-4C2E8B2428C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0F1ADEF-D790-324F-B2C1-67B40B6633A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CDAAB31F-1F6E-AF48-17C4-C46C3D39E5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852093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image" Target="../media/image1.png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hyperlink" Target="https://www.facebook.com/groups/629898828017053" TargetMode="Externa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slideLayout" Target="../slideLayouts/slideLayout24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2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7.xml"/><Relationship Id="rId7" Type="http://schemas.openxmlformats.org/officeDocument/2006/relationships/slideLayout" Target="../slideLayouts/slideLayout31.xml"/><Relationship Id="rId12" Type="http://schemas.openxmlformats.org/officeDocument/2006/relationships/slideLayout" Target="../slideLayouts/slideLayout36.xml"/><Relationship Id="rId2" Type="http://schemas.openxmlformats.org/officeDocument/2006/relationships/slideLayout" Target="../slideLayouts/slideLayout26.xml"/><Relationship Id="rId1" Type="http://schemas.openxmlformats.org/officeDocument/2006/relationships/slideLayout" Target="../slideLayouts/slideLayout25.xml"/><Relationship Id="rId6" Type="http://schemas.openxmlformats.org/officeDocument/2006/relationships/slideLayout" Target="../slideLayouts/slideLayout30.xml"/><Relationship Id="rId11" Type="http://schemas.openxmlformats.org/officeDocument/2006/relationships/slideLayout" Target="../slideLayouts/slideLayout35.xml"/><Relationship Id="rId5" Type="http://schemas.openxmlformats.org/officeDocument/2006/relationships/slideLayout" Target="../slideLayouts/slideLayout29.xml"/><Relationship Id="rId10" Type="http://schemas.openxmlformats.org/officeDocument/2006/relationships/slideLayout" Target="../slideLayouts/slideLayout34.xml"/><Relationship Id="rId4" Type="http://schemas.openxmlformats.org/officeDocument/2006/relationships/slideLayout" Target="../slideLayouts/slideLayout28.xml"/><Relationship Id="rId9" Type="http://schemas.openxmlformats.org/officeDocument/2006/relationships/slideLayout" Target="../slideLayouts/slideLayout33.xml"/><Relationship Id="rId14" Type="http://schemas.openxmlformats.org/officeDocument/2006/relationships/image" Target="../media/image7.jpeg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A557FBA4-6577-60FA-ABAE-C4E59DA058E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5DFDCBD-C302-94AB-4E9D-5660CAB9F33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FEEEFD-365C-7182-4B52-E88BFF30E0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13CBAB5-FD6F-43CD-AA75-607A5E30518C}" type="datetimeFigureOut">
              <a:rPr lang="en-US" smtClean="0"/>
              <a:t>9/27/2024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E1AEB410-A632-1D94-1693-07DF66DC2A3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EDB904-3A08-7A6D-5140-8EFA43741D97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7853A95-6138-4594-A49E-4D48BB7D8818}" type="slidenum">
              <a:rPr lang="en-US" smtClean="0"/>
              <a:t>‹#›</a:t>
            </a:fld>
            <a:endParaRPr lang="en-US"/>
          </a:p>
        </p:txBody>
      </p:sp>
      <p:sp>
        <p:nvSpPr>
          <p:cNvPr id="7" name="TextBox 3">
            <a:extLst>
              <a:ext uri="{FF2B5EF4-FFF2-40B4-BE49-F238E27FC236}">
                <a16:creationId xmlns:a16="http://schemas.microsoft.com/office/drawing/2014/main" id="{04B3B9B7-D3C8-EC56-D1BC-814FC861AEED}"/>
              </a:ext>
            </a:extLst>
          </p:cNvPr>
          <p:cNvSpPr txBox="1"/>
          <p:nvPr userDrawn="1"/>
        </p:nvSpPr>
        <p:spPr>
          <a:xfrm>
            <a:off x="3169920" y="8783762"/>
            <a:ext cx="6812280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>
            <a:defPPr>
              <a:defRPr lang="en-US"/>
            </a:defPPr>
            <a:lvl1pPr marL="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2C943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MĂNG NON – TÀI LIỆU TIỂU HỌC</a:t>
            </a: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Mời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truy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sz="20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cập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: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FF0066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  <a:hlinkClick r:id="rId14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MĂNG NON- TÀI LIỆU TIỂU HỌC | Facebook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FF0066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199578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Times New Roman" panose="02020603050405020304" pitchFamily="18" charset="0"/>
              </a:rPr>
              <a:t>SĐT ZALO :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0382348780 (</a:t>
            </a:r>
            <a:r>
              <a:rPr kumimoji="0" lang="en-US" sz="2000" b="1" i="0" u="sng" strike="noStrike" kern="1200" cap="none" spc="0" normalizeH="0" baseline="0" noProof="0" dirty="0" err="1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Cảm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)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 – </a:t>
            </a:r>
            <a:r>
              <a:rPr kumimoji="0" lang="en-US" sz="2000" b="1" i="0" u="sng" strike="noStrike" kern="1200" cap="none" spc="0" normalizeH="0" baseline="0" noProof="0" dirty="0">
                <a:ln>
                  <a:noFill/>
                </a:ln>
                <a:solidFill>
                  <a:srgbClr val="0D4370"/>
                </a:solidFill>
                <a:effectLst/>
                <a:uLnTx/>
                <a:uFillTx/>
                <a:latin typeface="SVN-Newton" panose="02040603050506020204" pitchFamily="18" charset="0"/>
                <a:ea typeface="+mn-ea"/>
                <a:cs typeface="+mn-cs"/>
              </a:rPr>
              <a:t>0905919065  (Linh)</a:t>
            </a:r>
            <a:endParaRPr kumimoji="0" lang="en-US" sz="2000" b="1" i="0" u="none" strike="noStrike" kern="1200" cap="none" spc="0" normalizeH="0" baseline="0" noProof="0" dirty="0">
              <a:ln>
                <a:noFill/>
              </a:ln>
              <a:solidFill>
                <a:srgbClr val="0D4370"/>
              </a:solidFill>
              <a:effectLst/>
              <a:uLnTx/>
              <a:uFillTx/>
              <a:latin typeface="SVN-Newton" panose="02040603050506020204" pitchFamily="18" charset="0"/>
              <a:ea typeface="+mn-ea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1EAEAB51-80F6-F741-FEE8-FDA5AC7B0CBF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438400" y="-177800"/>
            <a:ext cx="1658442" cy="1701800"/>
          </a:xfrm>
          <a:prstGeom prst="rect">
            <a:avLst/>
          </a:prstGeom>
        </p:spPr>
      </p:pic>
      <p:pic>
        <p:nvPicPr>
          <p:cNvPr id="9" name="Picture 8">
            <a:extLst>
              <a:ext uri="{FF2B5EF4-FFF2-40B4-BE49-F238E27FC236}">
                <a16:creationId xmlns:a16="http://schemas.microsoft.com/office/drawing/2014/main" id="{F6145550-9B2D-5413-977C-68E0FC31D2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11478" y="8204200"/>
            <a:ext cx="1658442" cy="1701800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74F5F405-945E-8310-1DA4-09C7A7584B51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200" y="-13436600"/>
            <a:ext cx="1658442" cy="1701800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17310E97-4AE7-D441-01DE-B181BCE96570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0" y="-13612586"/>
            <a:ext cx="1658442" cy="1701800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280DAB51-CD54-2951-5FB8-2B84C7F608A2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905200" y="14323786"/>
            <a:ext cx="1658442" cy="1701800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:a16="http://schemas.microsoft.com/office/drawing/2014/main" id="{C96C5DEA-95AF-BF91-C8A5-8C236A6BC62A}"/>
              </a:ext>
            </a:extLst>
          </p:cNvPr>
          <p:cNvPicPr>
            <a:picLocks noChangeAspect="1"/>
          </p:cNvPicPr>
          <p:nvPr userDrawn="1"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22000" y="14147800"/>
            <a:ext cx="1658442" cy="1701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4513072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25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F7A0AF83-11E1-4D01-966D-DEDF459049C2}" type="datetimeFigureOut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B7A686C-27B1-49DD-B8A2-0386E8181FC9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183431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  <p:sldLayoutId id="214748368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4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>
            <a:extLst>
              <a:ext uri="{FF2B5EF4-FFF2-40B4-BE49-F238E27FC236}">
                <a16:creationId xmlns:a16="http://schemas.microsoft.com/office/drawing/2014/main" id="{582735CE-D426-4EEC-AB20-5425F0512CE7}"/>
              </a:ext>
            </a:extLst>
          </p:cNvPr>
          <p:cNvSpPr/>
          <p:nvPr/>
        </p:nvSpPr>
        <p:spPr>
          <a:xfrm>
            <a:off x="304801" y="228601"/>
            <a:ext cx="11595100" cy="2468563"/>
          </a:xfrm>
          <a:prstGeom prst="roundRect">
            <a:avLst>
              <a:gd name="adj" fmla="val 3362"/>
            </a:avLst>
          </a:prstGeom>
          <a:gradFill>
            <a:gsLst>
              <a:gs pos="0">
                <a:schemeClr val="accent1">
                  <a:lumMod val="75000"/>
                </a:schemeClr>
              </a:gs>
              <a:gs pos="90000">
                <a:schemeClr val="accent1">
                  <a:lumMod val="60000"/>
                  <a:lumOff val="40000"/>
                </a:schemeClr>
              </a:gs>
            </a:gsLst>
            <a:lin ang="5400000" scaled="0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grpSp>
        <p:nvGrpSpPr>
          <p:cNvPr id="2051" name="Group 15">
            <a:extLst>
              <a:ext uri="{FF2B5EF4-FFF2-40B4-BE49-F238E27FC236}">
                <a16:creationId xmlns:a16="http://schemas.microsoft.com/office/drawing/2014/main" id="{50FDE44C-5949-4711-ADB3-FC3254A946AC}"/>
              </a:ext>
            </a:extLst>
          </p:cNvPr>
          <p:cNvGrpSpPr>
            <a:grpSpLocks noChangeAspect="1"/>
          </p:cNvGrpSpPr>
          <p:nvPr/>
        </p:nvGrpSpPr>
        <p:grpSpPr bwMode="auto">
          <a:xfrm>
            <a:off x="281517" y="1679576"/>
            <a:ext cx="11631083" cy="1330325"/>
            <a:chOff x="-3905251" y="4294188"/>
            <a:chExt cx="13027839" cy="1892300"/>
          </a:xfrm>
        </p:grpSpPr>
        <p:sp>
          <p:nvSpPr>
            <p:cNvPr id="2057" name="Freeform 14">
              <a:extLst>
                <a:ext uri="{FF2B5EF4-FFF2-40B4-BE49-F238E27FC236}">
                  <a16:creationId xmlns:a16="http://schemas.microsoft.com/office/drawing/2014/main" id="{8CA53461-9E73-4267-9CD9-F5CD31C923E8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810125" y="4500563"/>
              <a:ext cx="4295775" cy="1016000"/>
            </a:xfrm>
            <a:custGeom>
              <a:avLst/>
              <a:gdLst>
                <a:gd name="T0" fmla="*/ 2147483647 w 2706"/>
                <a:gd name="T1" fmla="*/ 0 h 640"/>
                <a:gd name="T2" fmla="*/ 2147483647 w 2706"/>
                <a:gd name="T3" fmla="*/ 0 h 640"/>
                <a:gd name="T4" fmla="*/ 2147483647 w 2706"/>
                <a:gd name="T5" fmla="*/ 2147483647 h 640"/>
                <a:gd name="T6" fmla="*/ 2147483647 w 2706"/>
                <a:gd name="T7" fmla="*/ 2147483647 h 640"/>
                <a:gd name="T8" fmla="*/ 2147483647 w 2706"/>
                <a:gd name="T9" fmla="*/ 2147483647 h 640"/>
                <a:gd name="T10" fmla="*/ 2147483647 w 2706"/>
                <a:gd name="T11" fmla="*/ 2147483647 h 640"/>
                <a:gd name="T12" fmla="*/ 2147483647 w 2706"/>
                <a:gd name="T13" fmla="*/ 2147483647 h 640"/>
                <a:gd name="T14" fmla="*/ 2147483647 w 2706"/>
                <a:gd name="T15" fmla="*/ 2147483647 h 640"/>
                <a:gd name="T16" fmla="*/ 2147483647 w 2706"/>
                <a:gd name="T17" fmla="*/ 2147483647 h 640"/>
                <a:gd name="T18" fmla="*/ 2147483647 w 2706"/>
                <a:gd name="T19" fmla="*/ 2147483647 h 640"/>
                <a:gd name="T20" fmla="*/ 2147483647 w 2706"/>
                <a:gd name="T21" fmla="*/ 2147483647 h 640"/>
                <a:gd name="T22" fmla="*/ 2147483647 w 2706"/>
                <a:gd name="T23" fmla="*/ 2147483647 h 640"/>
                <a:gd name="T24" fmla="*/ 2147483647 w 2706"/>
                <a:gd name="T25" fmla="*/ 2147483647 h 640"/>
                <a:gd name="T26" fmla="*/ 2147483647 w 2706"/>
                <a:gd name="T27" fmla="*/ 2147483647 h 640"/>
                <a:gd name="T28" fmla="*/ 2147483647 w 2706"/>
                <a:gd name="T29" fmla="*/ 2147483647 h 640"/>
                <a:gd name="T30" fmla="*/ 2147483647 w 2706"/>
                <a:gd name="T31" fmla="*/ 2147483647 h 640"/>
                <a:gd name="T32" fmla="*/ 2147483647 w 2706"/>
                <a:gd name="T33" fmla="*/ 2147483647 h 640"/>
                <a:gd name="T34" fmla="*/ 2147483647 w 2706"/>
                <a:gd name="T35" fmla="*/ 2147483647 h 640"/>
                <a:gd name="T36" fmla="*/ 0 w 2706"/>
                <a:gd name="T37" fmla="*/ 2147483647 h 640"/>
                <a:gd name="T38" fmla="*/ 0 w 2706"/>
                <a:gd name="T39" fmla="*/ 2147483647 h 640"/>
                <a:gd name="T40" fmla="*/ 2147483647 w 2706"/>
                <a:gd name="T41" fmla="*/ 2147483647 h 640"/>
                <a:gd name="T42" fmla="*/ 2147483647 w 2706"/>
                <a:gd name="T43" fmla="*/ 2147483647 h 640"/>
                <a:gd name="T44" fmla="*/ 2147483647 w 2706"/>
                <a:gd name="T45" fmla="*/ 2147483647 h 640"/>
                <a:gd name="T46" fmla="*/ 2147483647 w 2706"/>
                <a:gd name="T47" fmla="*/ 2147483647 h 640"/>
                <a:gd name="T48" fmla="*/ 2147483647 w 2706"/>
                <a:gd name="T49" fmla="*/ 2147483647 h 640"/>
                <a:gd name="T50" fmla="*/ 2147483647 w 2706"/>
                <a:gd name="T51" fmla="*/ 2147483647 h 640"/>
                <a:gd name="T52" fmla="*/ 2147483647 w 2706"/>
                <a:gd name="T53" fmla="*/ 2147483647 h 640"/>
                <a:gd name="T54" fmla="*/ 2147483647 w 2706"/>
                <a:gd name="T55" fmla="*/ 2147483647 h 640"/>
                <a:gd name="T56" fmla="*/ 2147483647 w 2706"/>
                <a:gd name="T57" fmla="*/ 2147483647 h 640"/>
                <a:gd name="T58" fmla="*/ 2147483647 w 2706"/>
                <a:gd name="T59" fmla="*/ 2147483647 h 640"/>
                <a:gd name="T60" fmla="*/ 2147483647 w 2706"/>
                <a:gd name="T61" fmla="*/ 2147483647 h 640"/>
                <a:gd name="T62" fmla="*/ 2147483647 w 2706"/>
                <a:gd name="T63" fmla="*/ 2147483647 h 640"/>
                <a:gd name="T64" fmla="*/ 2147483647 w 2706"/>
                <a:gd name="T65" fmla="*/ 2147483647 h 640"/>
                <a:gd name="T66" fmla="*/ 2147483647 w 2706"/>
                <a:gd name="T67" fmla="*/ 2147483647 h 640"/>
                <a:gd name="T68" fmla="*/ 2147483647 w 2706"/>
                <a:gd name="T69" fmla="*/ 2147483647 h 640"/>
                <a:gd name="T70" fmla="*/ 2147483647 w 2706"/>
                <a:gd name="T71" fmla="*/ 2147483647 h 640"/>
                <a:gd name="T72" fmla="*/ 2147483647 w 2706"/>
                <a:gd name="T73" fmla="*/ 2147483647 h 640"/>
                <a:gd name="T74" fmla="*/ 2147483647 w 2706"/>
                <a:gd name="T75" fmla="*/ 2147483647 h 640"/>
                <a:gd name="T76" fmla="*/ 2147483647 w 2706"/>
                <a:gd name="T77" fmla="*/ 2147483647 h 640"/>
                <a:gd name="T78" fmla="*/ 2147483647 w 2706"/>
                <a:gd name="T79" fmla="*/ 2147483647 h 640"/>
                <a:gd name="T80" fmla="*/ 2147483647 w 2706"/>
                <a:gd name="T81" fmla="*/ 2147483647 h 640"/>
                <a:gd name="T82" fmla="*/ 2147483647 w 2706"/>
                <a:gd name="T83" fmla="*/ 2147483647 h 640"/>
                <a:gd name="T84" fmla="*/ 2147483647 w 2706"/>
                <a:gd name="T85" fmla="*/ 2147483647 h 640"/>
                <a:gd name="T86" fmla="*/ 2147483647 w 2706"/>
                <a:gd name="T87" fmla="*/ 2147483647 h 640"/>
                <a:gd name="T88" fmla="*/ 2147483647 w 2706"/>
                <a:gd name="T89" fmla="*/ 2147483647 h 640"/>
                <a:gd name="T90" fmla="*/ 2147483647 w 2706"/>
                <a:gd name="T91" fmla="*/ 2147483647 h 640"/>
                <a:gd name="T92" fmla="*/ 2147483647 w 2706"/>
                <a:gd name="T93" fmla="*/ 2147483647 h 640"/>
                <a:gd name="T94" fmla="*/ 2147483647 w 2706"/>
                <a:gd name="T95" fmla="*/ 2147483647 h 640"/>
                <a:gd name="T96" fmla="*/ 2147483647 w 2706"/>
                <a:gd name="T97" fmla="*/ 2147483647 h 640"/>
                <a:gd name="T98" fmla="*/ 2147483647 w 2706"/>
                <a:gd name="T99" fmla="*/ 2147483647 h 640"/>
                <a:gd name="T100" fmla="*/ 2147483647 w 2706"/>
                <a:gd name="T101" fmla="*/ 2147483647 h 640"/>
                <a:gd name="T102" fmla="*/ 2147483647 w 2706"/>
                <a:gd name="T103" fmla="*/ 2147483647 h 640"/>
                <a:gd name="T104" fmla="*/ 2147483647 w 2706"/>
                <a:gd name="T105" fmla="*/ 2147483647 h 640"/>
                <a:gd name="T106" fmla="*/ 2147483647 w 2706"/>
                <a:gd name="T107" fmla="*/ 0 h 640"/>
                <a:gd name="T108" fmla="*/ 2147483647 w 2706"/>
                <a:gd name="T109" fmla="*/ 0 h 640"/>
                <a:gd name="T110" fmla="*/ 2147483647 w 2706"/>
                <a:gd name="T111" fmla="*/ 0 h 640"/>
                <a:gd name="T112" fmla="*/ 2147483647 w 2706"/>
                <a:gd name="T113" fmla="*/ 0 h 640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60000 65536"/>
                <a:gd name="T148" fmla="*/ 0 60000 65536"/>
                <a:gd name="T149" fmla="*/ 0 60000 65536"/>
                <a:gd name="T150" fmla="*/ 0 60000 65536"/>
                <a:gd name="T151" fmla="*/ 0 60000 65536"/>
                <a:gd name="T152" fmla="*/ 0 60000 65536"/>
                <a:gd name="T153" fmla="*/ 0 60000 65536"/>
                <a:gd name="T154" fmla="*/ 0 60000 65536"/>
                <a:gd name="T155" fmla="*/ 0 60000 65536"/>
                <a:gd name="T156" fmla="*/ 0 60000 65536"/>
                <a:gd name="T157" fmla="*/ 0 60000 65536"/>
                <a:gd name="T158" fmla="*/ 0 60000 65536"/>
                <a:gd name="T159" fmla="*/ 0 60000 65536"/>
                <a:gd name="T160" fmla="*/ 0 60000 65536"/>
                <a:gd name="T161" fmla="*/ 0 60000 65536"/>
                <a:gd name="T162" fmla="*/ 0 60000 65536"/>
                <a:gd name="T163" fmla="*/ 0 60000 65536"/>
                <a:gd name="T164" fmla="*/ 0 60000 65536"/>
                <a:gd name="T165" fmla="*/ 0 60000 65536"/>
                <a:gd name="T166" fmla="*/ 0 60000 65536"/>
                <a:gd name="T167" fmla="*/ 0 60000 65536"/>
                <a:gd name="T168" fmla="*/ 0 60000 65536"/>
                <a:gd name="T169" fmla="*/ 0 60000 65536"/>
                <a:gd name="T170" fmla="*/ 0 60000 65536"/>
              </a:gdLst>
              <a:ahLst/>
              <a:cxnLst>
                <a:cxn ang="T114">
                  <a:pos x="T0" y="T1"/>
                </a:cxn>
                <a:cxn ang="T115">
                  <a:pos x="T2" y="T3"/>
                </a:cxn>
                <a:cxn ang="T116">
                  <a:pos x="T4" y="T5"/>
                </a:cxn>
                <a:cxn ang="T117">
                  <a:pos x="T6" y="T7"/>
                </a:cxn>
                <a:cxn ang="T118">
                  <a:pos x="T8" y="T9"/>
                </a:cxn>
                <a:cxn ang="T119">
                  <a:pos x="T10" y="T11"/>
                </a:cxn>
                <a:cxn ang="T120">
                  <a:pos x="T12" y="T13"/>
                </a:cxn>
                <a:cxn ang="T121">
                  <a:pos x="T14" y="T15"/>
                </a:cxn>
                <a:cxn ang="T122">
                  <a:pos x="T16" y="T17"/>
                </a:cxn>
                <a:cxn ang="T123">
                  <a:pos x="T18" y="T19"/>
                </a:cxn>
                <a:cxn ang="T124">
                  <a:pos x="T20" y="T21"/>
                </a:cxn>
                <a:cxn ang="T125">
                  <a:pos x="T22" y="T23"/>
                </a:cxn>
                <a:cxn ang="T126">
                  <a:pos x="T24" y="T25"/>
                </a:cxn>
                <a:cxn ang="T127">
                  <a:pos x="T26" y="T27"/>
                </a:cxn>
                <a:cxn ang="T128">
                  <a:pos x="T28" y="T29"/>
                </a:cxn>
                <a:cxn ang="T129">
                  <a:pos x="T30" y="T31"/>
                </a:cxn>
                <a:cxn ang="T130">
                  <a:pos x="T32" y="T33"/>
                </a:cxn>
                <a:cxn ang="T131">
                  <a:pos x="T34" y="T35"/>
                </a:cxn>
                <a:cxn ang="T132">
                  <a:pos x="T36" y="T37"/>
                </a:cxn>
                <a:cxn ang="T133">
                  <a:pos x="T38" y="T39"/>
                </a:cxn>
                <a:cxn ang="T134">
                  <a:pos x="T40" y="T41"/>
                </a:cxn>
                <a:cxn ang="T135">
                  <a:pos x="T42" y="T43"/>
                </a:cxn>
                <a:cxn ang="T136">
                  <a:pos x="T44" y="T45"/>
                </a:cxn>
                <a:cxn ang="T137">
                  <a:pos x="T46" y="T47"/>
                </a:cxn>
                <a:cxn ang="T138">
                  <a:pos x="T48" y="T49"/>
                </a:cxn>
                <a:cxn ang="T139">
                  <a:pos x="T50" y="T51"/>
                </a:cxn>
                <a:cxn ang="T140">
                  <a:pos x="T52" y="T53"/>
                </a:cxn>
                <a:cxn ang="T141">
                  <a:pos x="T54" y="T55"/>
                </a:cxn>
                <a:cxn ang="T142">
                  <a:pos x="T56" y="T57"/>
                </a:cxn>
                <a:cxn ang="T143">
                  <a:pos x="T58" y="T59"/>
                </a:cxn>
                <a:cxn ang="T144">
                  <a:pos x="T60" y="T61"/>
                </a:cxn>
                <a:cxn ang="T145">
                  <a:pos x="T62" y="T63"/>
                </a:cxn>
                <a:cxn ang="T146">
                  <a:pos x="T64" y="T65"/>
                </a:cxn>
                <a:cxn ang="T147">
                  <a:pos x="T66" y="T67"/>
                </a:cxn>
                <a:cxn ang="T148">
                  <a:pos x="T68" y="T69"/>
                </a:cxn>
                <a:cxn ang="T149">
                  <a:pos x="T70" y="T71"/>
                </a:cxn>
                <a:cxn ang="T150">
                  <a:pos x="T72" y="T73"/>
                </a:cxn>
                <a:cxn ang="T151">
                  <a:pos x="T74" y="T75"/>
                </a:cxn>
                <a:cxn ang="T152">
                  <a:pos x="T76" y="T77"/>
                </a:cxn>
                <a:cxn ang="T153">
                  <a:pos x="T78" y="T79"/>
                </a:cxn>
                <a:cxn ang="T154">
                  <a:pos x="T80" y="T81"/>
                </a:cxn>
                <a:cxn ang="T155">
                  <a:pos x="T82" y="T83"/>
                </a:cxn>
                <a:cxn ang="T156">
                  <a:pos x="T84" y="T85"/>
                </a:cxn>
                <a:cxn ang="T157">
                  <a:pos x="T86" y="T87"/>
                </a:cxn>
                <a:cxn ang="T158">
                  <a:pos x="T88" y="T89"/>
                </a:cxn>
                <a:cxn ang="T159">
                  <a:pos x="T90" y="T91"/>
                </a:cxn>
                <a:cxn ang="T160">
                  <a:pos x="T92" y="T93"/>
                </a:cxn>
                <a:cxn ang="T161">
                  <a:pos x="T94" y="T95"/>
                </a:cxn>
                <a:cxn ang="T162">
                  <a:pos x="T96" y="T97"/>
                </a:cxn>
                <a:cxn ang="T163">
                  <a:pos x="T98" y="T99"/>
                </a:cxn>
                <a:cxn ang="T164">
                  <a:pos x="T100" y="T101"/>
                </a:cxn>
                <a:cxn ang="T165">
                  <a:pos x="T102" y="T103"/>
                </a:cxn>
                <a:cxn ang="T166">
                  <a:pos x="T104" y="T105"/>
                </a:cxn>
                <a:cxn ang="T167">
                  <a:pos x="T106" y="T107"/>
                </a:cxn>
                <a:cxn ang="T168">
                  <a:pos x="T108" y="T109"/>
                </a:cxn>
                <a:cxn ang="T169">
                  <a:pos x="T110" y="T111"/>
                </a:cxn>
                <a:cxn ang="T170">
                  <a:pos x="T112" y="T113"/>
                </a:cxn>
              </a:cxnLst>
              <a:rect l="0" t="0" r="r" b="b"/>
              <a:pathLst>
                <a:path w="2706" h="640">
                  <a:moveTo>
                    <a:pt x="2700" y="0"/>
                  </a:moveTo>
                  <a:lnTo>
                    <a:pt x="2700" y="0"/>
                  </a:lnTo>
                  <a:lnTo>
                    <a:pt x="2586" y="18"/>
                  </a:lnTo>
                  <a:lnTo>
                    <a:pt x="2470" y="38"/>
                  </a:lnTo>
                  <a:lnTo>
                    <a:pt x="2352" y="60"/>
                  </a:lnTo>
                  <a:lnTo>
                    <a:pt x="2230" y="82"/>
                  </a:lnTo>
                  <a:lnTo>
                    <a:pt x="2106" y="108"/>
                  </a:lnTo>
                  <a:lnTo>
                    <a:pt x="1978" y="134"/>
                  </a:lnTo>
                  <a:lnTo>
                    <a:pt x="1848" y="164"/>
                  </a:lnTo>
                  <a:lnTo>
                    <a:pt x="1714" y="194"/>
                  </a:lnTo>
                  <a:lnTo>
                    <a:pt x="1472" y="252"/>
                  </a:lnTo>
                  <a:lnTo>
                    <a:pt x="1236" y="304"/>
                  </a:lnTo>
                  <a:lnTo>
                    <a:pt x="1010" y="352"/>
                  </a:lnTo>
                  <a:lnTo>
                    <a:pt x="792" y="398"/>
                  </a:lnTo>
                  <a:lnTo>
                    <a:pt x="584" y="438"/>
                  </a:lnTo>
                  <a:lnTo>
                    <a:pt x="382" y="474"/>
                  </a:lnTo>
                  <a:lnTo>
                    <a:pt x="188" y="508"/>
                  </a:lnTo>
                  <a:lnTo>
                    <a:pt x="0" y="538"/>
                  </a:lnTo>
                  <a:lnTo>
                    <a:pt x="130" y="556"/>
                  </a:lnTo>
                  <a:lnTo>
                    <a:pt x="254" y="572"/>
                  </a:lnTo>
                  <a:lnTo>
                    <a:pt x="374" y="586"/>
                  </a:lnTo>
                  <a:lnTo>
                    <a:pt x="492" y="598"/>
                  </a:lnTo>
                  <a:lnTo>
                    <a:pt x="606" y="610"/>
                  </a:lnTo>
                  <a:lnTo>
                    <a:pt x="716" y="618"/>
                  </a:lnTo>
                  <a:lnTo>
                    <a:pt x="822" y="626"/>
                  </a:lnTo>
                  <a:lnTo>
                    <a:pt x="926" y="632"/>
                  </a:lnTo>
                  <a:lnTo>
                    <a:pt x="1028" y="636"/>
                  </a:lnTo>
                  <a:lnTo>
                    <a:pt x="1126" y="638"/>
                  </a:lnTo>
                  <a:lnTo>
                    <a:pt x="1220" y="640"/>
                  </a:lnTo>
                  <a:lnTo>
                    <a:pt x="1312" y="640"/>
                  </a:lnTo>
                  <a:lnTo>
                    <a:pt x="1402" y="638"/>
                  </a:lnTo>
                  <a:lnTo>
                    <a:pt x="1490" y="636"/>
                  </a:lnTo>
                  <a:lnTo>
                    <a:pt x="1574" y="632"/>
                  </a:lnTo>
                  <a:lnTo>
                    <a:pt x="1656" y="626"/>
                  </a:lnTo>
                  <a:lnTo>
                    <a:pt x="1734" y="620"/>
                  </a:lnTo>
                  <a:lnTo>
                    <a:pt x="1812" y="612"/>
                  </a:lnTo>
                  <a:lnTo>
                    <a:pt x="1886" y="602"/>
                  </a:lnTo>
                  <a:lnTo>
                    <a:pt x="1960" y="592"/>
                  </a:lnTo>
                  <a:lnTo>
                    <a:pt x="2030" y="580"/>
                  </a:lnTo>
                  <a:lnTo>
                    <a:pt x="2100" y="568"/>
                  </a:lnTo>
                  <a:lnTo>
                    <a:pt x="2166" y="554"/>
                  </a:lnTo>
                  <a:lnTo>
                    <a:pt x="2232" y="540"/>
                  </a:lnTo>
                  <a:lnTo>
                    <a:pt x="2296" y="524"/>
                  </a:lnTo>
                  <a:lnTo>
                    <a:pt x="2358" y="508"/>
                  </a:lnTo>
                  <a:lnTo>
                    <a:pt x="2418" y="490"/>
                  </a:lnTo>
                  <a:lnTo>
                    <a:pt x="2478" y="472"/>
                  </a:lnTo>
                  <a:lnTo>
                    <a:pt x="2592" y="432"/>
                  </a:lnTo>
                  <a:lnTo>
                    <a:pt x="2702" y="390"/>
                  </a:lnTo>
                  <a:lnTo>
                    <a:pt x="2706" y="388"/>
                  </a:lnTo>
                  <a:lnTo>
                    <a:pt x="2706" y="0"/>
                  </a:lnTo>
                  <a:lnTo>
                    <a:pt x="2700" y="0"/>
                  </a:lnTo>
                  <a:close/>
                </a:path>
              </a:pathLst>
            </a:custGeom>
            <a:solidFill>
              <a:schemeClr val="bg2">
                <a:alpha val="2901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8" name="Freeform 18">
              <a:extLst>
                <a:ext uri="{FF2B5EF4-FFF2-40B4-BE49-F238E27FC236}">
                  <a16:creationId xmlns:a16="http://schemas.microsoft.com/office/drawing/2014/main" id="{678BB105-7B3A-4D27-8CAF-74F78E655636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09563" y="4318000"/>
              <a:ext cx="8280401" cy="1209675"/>
            </a:xfrm>
            <a:custGeom>
              <a:avLst/>
              <a:gdLst>
                <a:gd name="T0" fmla="*/ 2147483647 w 5216"/>
                <a:gd name="T1" fmla="*/ 2147483647 h 762"/>
                <a:gd name="T2" fmla="*/ 2147483647 w 5216"/>
                <a:gd name="T3" fmla="*/ 2147483647 h 762"/>
                <a:gd name="T4" fmla="*/ 2147483647 w 5216"/>
                <a:gd name="T5" fmla="*/ 2147483647 h 762"/>
                <a:gd name="T6" fmla="*/ 2147483647 w 5216"/>
                <a:gd name="T7" fmla="*/ 2147483647 h 762"/>
                <a:gd name="T8" fmla="*/ 2147483647 w 5216"/>
                <a:gd name="T9" fmla="*/ 2147483647 h 762"/>
                <a:gd name="T10" fmla="*/ 2147483647 w 5216"/>
                <a:gd name="T11" fmla="*/ 2147483647 h 762"/>
                <a:gd name="T12" fmla="*/ 2147483647 w 5216"/>
                <a:gd name="T13" fmla="*/ 2147483647 h 762"/>
                <a:gd name="T14" fmla="*/ 2147483647 w 5216"/>
                <a:gd name="T15" fmla="*/ 2147483647 h 762"/>
                <a:gd name="T16" fmla="*/ 2147483647 w 5216"/>
                <a:gd name="T17" fmla="*/ 2147483647 h 762"/>
                <a:gd name="T18" fmla="*/ 2147483647 w 5216"/>
                <a:gd name="T19" fmla="*/ 2147483647 h 762"/>
                <a:gd name="T20" fmla="*/ 2147483647 w 5216"/>
                <a:gd name="T21" fmla="*/ 2147483647 h 762"/>
                <a:gd name="T22" fmla="*/ 2147483647 w 5216"/>
                <a:gd name="T23" fmla="*/ 2147483647 h 762"/>
                <a:gd name="T24" fmla="*/ 2147483647 w 5216"/>
                <a:gd name="T25" fmla="*/ 2147483647 h 762"/>
                <a:gd name="T26" fmla="*/ 2147483647 w 5216"/>
                <a:gd name="T27" fmla="*/ 0 h 762"/>
                <a:gd name="T28" fmla="*/ 2147483647 w 5216"/>
                <a:gd name="T29" fmla="*/ 2147483647 h 762"/>
                <a:gd name="T30" fmla="*/ 2147483647 w 5216"/>
                <a:gd name="T31" fmla="*/ 2147483647 h 762"/>
                <a:gd name="T32" fmla="*/ 0 w 5216"/>
                <a:gd name="T33" fmla="*/ 2147483647 h 762"/>
                <a:gd name="T34" fmla="*/ 2147483647 w 5216"/>
                <a:gd name="T35" fmla="*/ 2147483647 h 762"/>
                <a:gd name="T36" fmla="*/ 2147483647 w 5216"/>
                <a:gd name="T37" fmla="*/ 2147483647 h 762"/>
                <a:gd name="T38" fmla="*/ 2147483647 w 5216"/>
                <a:gd name="T39" fmla="*/ 2147483647 h 762"/>
                <a:gd name="T40" fmla="*/ 2147483647 w 5216"/>
                <a:gd name="T41" fmla="*/ 2147483647 h 762"/>
                <a:gd name="T42" fmla="*/ 2147483647 w 5216"/>
                <a:gd name="T43" fmla="*/ 2147483647 h 762"/>
                <a:gd name="T44" fmla="*/ 2147483647 w 5216"/>
                <a:gd name="T45" fmla="*/ 2147483647 h 762"/>
                <a:gd name="T46" fmla="*/ 2147483647 w 5216"/>
                <a:gd name="T47" fmla="*/ 2147483647 h 762"/>
                <a:gd name="T48" fmla="*/ 2147483647 w 5216"/>
                <a:gd name="T49" fmla="*/ 2147483647 h 762"/>
                <a:gd name="T50" fmla="*/ 2147483647 w 5216"/>
                <a:gd name="T51" fmla="*/ 2147483647 h 762"/>
                <a:gd name="T52" fmla="*/ 2147483647 w 5216"/>
                <a:gd name="T53" fmla="*/ 2147483647 h 762"/>
                <a:gd name="T54" fmla="*/ 2147483647 w 5216"/>
                <a:gd name="T55" fmla="*/ 2147483647 h 762"/>
                <a:gd name="T56" fmla="*/ 2147483647 w 5216"/>
                <a:gd name="T57" fmla="*/ 2147483647 h 762"/>
                <a:gd name="T58" fmla="*/ 2147483647 w 5216"/>
                <a:gd name="T59" fmla="*/ 2147483647 h 762"/>
                <a:gd name="T60" fmla="*/ 2147483647 w 5216"/>
                <a:gd name="T61" fmla="*/ 2147483647 h 762"/>
                <a:gd name="T62" fmla="*/ 2147483647 w 5216"/>
                <a:gd name="T63" fmla="*/ 2147483647 h 762"/>
                <a:gd name="T64" fmla="*/ 2147483647 w 5216"/>
                <a:gd name="T65" fmla="*/ 2147483647 h 762"/>
                <a:gd name="T66" fmla="*/ 2147483647 w 5216"/>
                <a:gd name="T67" fmla="*/ 2147483647 h 762"/>
                <a:gd name="T68" fmla="*/ 2147483647 w 5216"/>
                <a:gd name="T69" fmla="*/ 2147483647 h 762"/>
                <a:gd name="T70" fmla="*/ 2147483647 w 5216"/>
                <a:gd name="T71" fmla="*/ 2147483647 h 76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5216" h="762">
                  <a:moveTo>
                    <a:pt x="5216" y="714"/>
                  </a:moveTo>
                  <a:lnTo>
                    <a:pt x="5216" y="714"/>
                  </a:lnTo>
                  <a:lnTo>
                    <a:pt x="5102" y="700"/>
                  </a:lnTo>
                  <a:lnTo>
                    <a:pt x="4984" y="686"/>
                  </a:lnTo>
                  <a:lnTo>
                    <a:pt x="4738" y="652"/>
                  </a:lnTo>
                  <a:lnTo>
                    <a:pt x="4478" y="610"/>
                  </a:lnTo>
                  <a:lnTo>
                    <a:pt x="4204" y="564"/>
                  </a:lnTo>
                  <a:lnTo>
                    <a:pt x="3914" y="508"/>
                  </a:lnTo>
                  <a:lnTo>
                    <a:pt x="3608" y="446"/>
                  </a:lnTo>
                  <a:lnTo>
                    <a:pt x="3286" y="374"/>
                  </a:lnTo>
                  <a:lnTo>
                    <a:pt x="2946" y="296"/>
                  </a:lnTo>
                  <a:lnTo>
                    <a:pt x="2812" y="266"/>
                  </a:lnTo>
                  <a:lnTo>
                    <a:pt x="2682" y="236"/>
                  </a:lnTo>
                  <a:lnTo>
                    <a:pt x="2556" y="210"/>
                  </a:lnTo>
                  <a:lnTo>
                    <a:pt x="2430" y="184"/>
                  </a:lnTo>
                  <a:lnTo>
                    <a:pt x="2308" y="162"/>
                  </a:lnTo>
                  <a:lnTo>
                    <a:pt x="2190" y="140"/>
                  </a:lnTo>
                  <a:lnTo>
                    <a:pt x="2074" y="120"/>
                  </a:lnTo>
                  <a:lnTo>
                    <a:pt x="1960" y="102"/>
                  </a:lnTo>
                  <a:lnTo>
                    <a:pt x="1850" y="86"/>
                  </a:lnTo>
                  <a:lnTo>
                    <a:pt x="1740" y="72"/>
                  </a:lnTo>
                  <a:lnTo>
                    <a:pt x="1532" y="46"/>
                  </a:lnTo>
                  <a:lnTo>
                    <a:pt x="1334" y="28"/>
                  </a:lnTo>
                  <a:lnTo>
                    <a:pt x="1148" y="14"/>
                  </a:lnTo>
                  <a:lnTo>
                    <a:pt x="970" y="4"/>
                  </a:lnTo>
                  <a:lnTo>
                    <a:pt x="802" y="0"/>
                  </a:lnTo>
                  <a:lnTo>
                    <a:pt x="644" y="0"/>
                  </a:lnTo>
                  <a:lnTo>
                    <a:pt x="496" y="4"/>
                  </a:lnTo>
                  <a:lnTo>
                    <a:pt x="358" y="10"/>
                  </a:lnTo>
                  <a:lnTo>
                    <a:pt x="230" y="20"/>
                  </a:lnTo>
                  <a:lnTo>
                    <a:pt x="110" y="32"/>
                  </a:lnTo>
                  <a:lnTo>
                    <a:pt x="0" y="48"/>
                  </a:lnTo>
                  <a:lnTo>
                    <a:pt x="154" y="66"/>
                  </a:lnTo>
                  <a:lnTo>
                    <a:pt x="314" y="86"/>
                  </a:lnTo>
                  <a:lnTo>
                    <a:pt x="480" y="112"/>
                  </a:lnTo>
                  <a:lnTo>
                    <a:pt x="652" y="140"/>
                  </a:lnTo>
                  <a:lnTo>
                    <a:pt x="830" y="174"/>
                  </a:lnTo>
                  <a:lnTo>
                    <a:pt x="1014" y="210"/>
                  </a:lnTo>
                  <a:lnTo>
                    <a:pt x="1206" y="250"/>
                  </a:lnTo>
                  <a:lnTo>
                    <a:pt x="1402" y="296"/>
                  </a:lnTo>
                  <a:lnTo>
                    <a:pt x="1756" y="378"/>
                  </a:lnTo>
                  <a:lnTo>
                    <a:pt x="2092" y="450"/>
                  </a:lnTo>
                  <a:lnTo>
                    <a:pt x="2408" y="516"/>
                  </a:lnTo>
                  <a:lnTo>
                    <a:pt x="2562" y="544"/>
                  </a:lnTo>
                  <a:lnTo>
                    <a:pt x="2708" y="572"/>
                  </a:lnTo>
                  <a:lnTo>
                    <a:pt x="2852" y="598"/>
                  </a:lnTo>
                  <a:lnTo>
                    <a:pt x="2992" y="620"/>
                  </a:lnTo>
                  <a:lnTo>
                    <a:pt x="3128" y="642"/>
                  </a:lnTo>
                  <a:lnTo>
                    <a:pt x="3260" y="662"/>
                  </a:lnTo>
                  <a:lnTo>
                    <a:pt x="3388" y="678"/>
                  </a:lnTo>
                  <a:lnTo>
                    <a:pt x="3512" y="694"/>
                  </a:lnTo>
                  <a:lnTo>
                    <a:pt x="3632" y="708"/>
                  </a:lnTo>
                  <a:lnTo>
                    <a:pt x="3750" y="722"/>
                  </a:lnTo>
                  <a:lnTo>
                    <a:pt x="3864" y="732"/>
                  </a:lnTo>
                  <a:lnTo>
                    <a:pt x="3974" y="740"/>
                  </a:lnTo>
                  <a:lnTo>
                    <a:pt x="4080" y="748"/>
                  </a:lnTo>
                  <a:lnTo>
                    <a:pt x="4184" y="754"/>
                  </a:lnTo>
                  <a:lnTo>
                    <a:pt x="4286" y="758"/>
                  </a:lnTo>
                  <a:lnTo>
                    <a:pt x="4384" y="762"/>
                  </a:lnTo>
                  <a:lnTo>
                    <a:pt x="4478" y="762"/>
                  </a:lnTo>
                  <a:lnTo>
                    <a:pt x="4570" y="762"/>
                  </a:lnTo>
                  <a:lnTo>
                    <a:pt x="4660" y="760"/>
                  </a:lnTo>
                  <a:lnTo>
                    <a:pt x="4746" y="758"/>
                  </a:lnTo>
                  <a:lnTo>
                    <a:pt x="4830" y="754"/>
                  </a:lnTo>
                  <a:lnTo>
                    <a:pt x="4912" y="748"/>
                  </a:lnTo>
                  <a:lnTo>
                    <a:pt x="4992" y="740"/>
                  </a:lnTo>
                  <a:lnTo>
                    <a:pt x="5068" y="732"/>
                  </a:lnTo>
                  <a:lnTo>
                    <a:pt x="5144" y="724"/>
                  </a:lnTo>
                  <a:lnTo>
                    <a:pt x="5216" y="714"/>
                  </a:lnTo>
                  <a:close/>
                </a:path>
              </a:pathLst>
            </a:custGeom>
            <a:solidFill>
              <a:schemeClr val="bg2">
                <a:alpha val="39999"/>
              </a:schemeClr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59" name="Freeform 22">
              <a:extLst>
                <a:ext uri="{FF2B5EF4-FFF2-40B4-BE49-F238E27FC236}">
                  <a16:creationId xmlns:a16="http://schemas.microsoft.com/office/drawing/2014/main" id="{DD9132B5-D838-488A-9578-E8948FDF24C4}"/>
                </a:ext>
              </a:extLst>
            </p:cNvPr>
            <p:cNvSpPr>
              <a:spLocks/>
            </p:cNvSpPr>
            <p:nvPr/>
          </p:nvSpPr>
          <p:spPr bwMode="hidden">
            <a:xfrm>
              <a:off x="3175" y="4335463"/>
              <a:ext cx="8166100" cy="1101725"/>
            </a:xfrm>
            <a:custGeom>
              <a:avLst/>
              <a:gdLst>
                <a:gd name="T0" fmla="*/ 0 w 5144"/>
                <a:gd name="T1" fmla="*/ 2147483647 h 694"/>
                <a:gd name="T2" fmla="*/ 0 w 5144"/>
                <a:gd name="T3" fmla="*/ 2147483647 h 694"/>
                <a:gd name="T4" fmla="*/ 2147483647 w 5144"/>
                <a:gd name="T5" fmla="*/ 2147483647 h 694"/>
                <a:gd name="T6" fmla="*/ 2147483647 w 5144"/>
                <a:gd name="T7" fmla="*/ 2147483647 h 694"/>
                <a:gd name="T8" fmla="*/ 2147483647 w 5144"/>
                <a:gd name="T9" fmla="*/ 2147483647 h 694"/>
                <a:gd name="T10" fmla="*/ 2147483647 w 5144"/>
                <a:gd name="T11" fmla="*/ 2147483647 h 694"/>
                <a:gd name="T12" fmla="*/ 2147483647 w 5144"/>
                <a:gd name="T13" fmla="*/ 2147483647 h 694"/>
                <a:gd name="T14" fmla="*/ 2147483647 w 5144"/>
                <a:gd name="T15" fmla="*/ 2147483647 h 694"/>
                <a:gd name="T16" fmla="*/ 2147483647 w 5144"/>
                <a:gd name="T17" fmla="*/ 2147483647 h 694"/>
                <a:gd name="T18" fmla="*/ 2147483647 w 5144"/>
                <a:gd name="T19" fmla="*/ 2147483647 h 694"/>
                <a:gd name="T20" fmla="*/ 2147483647 w 5144"/>
                <a:gd name="T21" fmla="*/ 2147483647 h 694"/>
                <a:gd name="T22" fmla="*/ 2147483647 w 5144"/>
                <a:gd name="T23" fmla="*/ 2147483647 h 694"/>
                <a:gd name="T24" fmla="*/ 2147483647 w 5144"/>
                <a:gd name="T25" fmla="*/ 0 h 694"/>
                <a:gd name="T26" fmla="*/ 2147483647 w 5144"/>
                <a:gd name="T27" fmla="*/ 2147483647 h 694"/>
                <a:gd name="T28" fmla="*/ 2147483647 w 5144"/>
                <a:gd name="T29" fmla="*/ 2147483647 h 694"/>
                <a:gd name="T30" fmla="*/ 2147483647 w 5144"/>
                <a:gd name="T31" fmla="*/ 2147483647 h 694"/>
                <a:gd name="T32" fmla="*/ 2147483647 w 5144"/>
                <a:gd name="T33" fmla="*/ 2147483647 h 694"/>
                <a:gd name="T34" fmla="*/ 2147483647 w 5144"/>
                <a:gd name="T35" fmla="*/ 2147483647 h 694"/>
                <a:gd name="T36" fmla="*/ 2147483647 w 5144"/>
                <a:gd name="T37" fmla="*/ 2147483647 h 694"/>
                <a:gd name="T38" fmla="*/ 2147483647 w 5144"/>
                <a:gd name="T39" fmla="*/ 2147483647 h 694"/>
                <a:gd name="T40" fmla="*/ 2147483647 w 5144"/>
                <a:gd name="T41" fmla="*/ 2147483647 h 694"/>
                <a:gd name="T42" fmla="*/ 2147483647 w 5144"/>
                <a:gd name="T43" fmla="*/ 2147483647 h 694"/>
                <a:gd name="T44" fmla="*/ 2147483647 w 5144"/>
                <a:gd name="T45" fmla="*/ 2147483647 h 694"/>
                <a:gd name="T46" fmla="*/ 2147483647 w 5144"/>
                <a:gd name="T47" fmla="*/ 2147483647 h 694"/>
                <a:gd name="T48" fmla="*/ 2147483647 w 5144"/>
                <a:gd name="T49" fmla="*/ 2147483647 h 694"/>
                <a:gd name="T50" fmla="*/ 2147483647 w 5144"/>
                <a:gd name="T51" fmla="*/ 2147483647 h 694"/>
                <a:gd name="T52" fmla="*/ 2147483647 w 5144"/>
                <a:gd name="T53" fmla="*/ 2147483647 h 694"/>
                <a:gd name="T54" fmla="*/ 2147483647 w 5144"/>
                <a:gd name="T55" fmla="*/ 2147483647 h 694"/>
                <a:gd name="T56" fmla="*/ 2147483647 w 5144"/>
                <a:gd name="T57" fmla="*/ 2147483647 h 694"/>
                <a:gd name="T58" fmla="*/ 2147483647 w 5144"/>
                <a:gd name="T59" fmla="*/ 2147483647 h 694"/>
                <a:gd name="T60" fmla="*/ 2147483647 w 5144"/>
                <a:gd name="T61" fmla="*/ 2147483647 h 694"/>
                <a:gd name="T62" fmla="*/ 0 60000 65536"/>
                <a:gd name="T63" fmla="*/ 0 60000 65536"/>
                <a:gd name="T64" fmla="*/ 0 60000 65536"/>
                <a:gd name="T65" fmla="*/ 0 60000 65536"/>
                <a:gd name="T66" fmla="*/ 0 60000 65536"/>
                <a:gd name="T67" fmla="*/ 0 60000 65536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</a:gdLst>
              <a:ahLst/>
              <a:cxnLst>
                <a:cxn ang="T62">
                  <a:pos x="T0" y="T1"/>
                </a:cxn>
                <a:cxn ang="T63">
                  <a:pos x="T2" y="T3"/>
                </a:cxn>
                <a:cxn ang="T64">
                  <a:pos x="T4" y="T5"/>
                </a:cxn>
                <a:cxn ang="T65">
                  <a:pos x="T6" y="T7"/>
                </a:cxn>
                <a:cxn ang="T66">
                  <a:pos x="T8" y="T9"/>
                </a:cxn>
                <a:cxn ang="T67">
                  <a:pos x="T10" y="T11"/>
                </a:cxn>
                <a:cxn ang="T68">
                  <a:pos x="T12" y="T13"/>
                </a:cxn>
                <a:cxn ang="T69">
                  <a:pos x="T14" y="T15"/>
                </a:cxn>
                <a:cxn ang="T70">
                  <a:pos x="T16" y="T17"/>
                </a:cxn>
                <a:cxn ang="T71">
                  <a:pos x="T18" y="T19"/>
                </a:cxn>
                <a:cxn ang="T72">
                  <a:pos x="T20" y="T21"/>
                </a:cxn>
                <a:cxn ang="T73">
                  <a:pos x="T22" y="T23"/>
                </a:cxn>
                <a:cxn ang="T74">
                  <a:pos x="T24" y="T25"/>
                </a:cxn>
                <a:cxn ang="T75">
                  <a:pos x="T26" y="T27"/>
                </a:cxn>
                <a:cxn ang="T76">
                  <a:pos x="T28" y="T29"/>
                </a:cxn>
                <a:cxn ang="T77">
                  <a:pos x="T30" y="T31"/>
                </a:cxn>
                <a:cxn ang="T78">
                  <a:pos x="T32" y="T33"/>
                </a:cxn>
                <a:cxn ang="T79">
                  <a:pos x="T34" y="T35"/>
                </a:cxn>
                <a:cxn ang="T80">
                  <a:pos x="T36" y="T37"/>
                </a:cxn>
                <a:cxn ang="T81">
                  <a:pos x="T38" y="T39"/>
                </a:cxn>
                <a:cxn ang="T82">
                  <a:pos x="T40" y="T41"/>
                </a:cxn>
                <a:cxn ang="T83">
                  <a:pos x="T42" y="T43"/>
                </a:cxn>
                <a:cxn ang="T84">
                  <a:pos x="T44" y="T45"/>
                </a:cxn>
                <a:cxn ang="T85">
                  <a:pos x="T46" y="T47"/>
                </a:cxn>
                <a:cxn ang="T86">
                  <a:pos x="T48" y="T49"/>
                </a:cxn>
                <a:cxn ang="T87">
                  <a:pos x="T50" y="T51"/>
                </a:cxn>
                <a:cxn ang="T88">
                  <a:pos x="T52" y="T53"/>
                </a:cxn>
                <a:cxn ang="T89">
                  <a:pos x="T54" y="T55"/>
                </a:cxn>
                <a:cxn ang="T90">
                  <a:pos x="T56" y="T57"/>
                </a:cxn>
                <a:cxn ang="T91">
                  <a:pos x="T58" y="T59"/>
                </a:cxn>
                <a:cxn ang="T92">
                  <a:pos x="T60" y="T61"/>
                </a:cxn>
              </a:cxnLst>
              <a:rect l="0" t="0" r="r" b="b"/>
              <a:pathLst>
                <a:path w="5144" h="694">
                  <a:moveTo>
                    <a:pt x="0" y="70"/>
                  </a:moveTo>
                  <a:lnTo>
                    <a:pt x="0" y="70"/>
                  </a:lnTo>
                  <a:lnTo>
                    <a:pt x="18" y="66"/>
                  </a:lnTo>
                  <a:lnTo>
                    <a:pt x="72" y="56"/>
                  </a:lnTo>
                  <a:lnTo>
                    <a:pt x="164" y="42"/>
                  </a:lnTo>
                  <a:lnTo>
                    <a:pt x="224" y="34"/>
                  </a:lnTo>
                  <a:lnTo>
                    <a:pt x="294" y="26"/>
                  </a:lnTo>
                  <a:lnTo>
                    <a:pt x="372" y="20"/>
                  </a:lnTo>
                  <a:lnTo>
                    <a:pt x="462" y="14"/>
                  </a:lnTo>
                  <a:lnTo>
                    <a:pt x="560" y="8"/>
                  </a:lnTo>
                  <a:lnTo>
                    <a:pt x="670" y="4"/>
                  </a:lnTo>
                  <a:lnTo>
                    <a:pt x="790" y="2"/>
                  </a:lnTo>
                  <a:lnTo>
                    <a:pt x="920" y="0"/>
                  </a:lnTo>
                  <a:lnTo>
                    <a:pt x="1060" y="2"/>
                  </a:lnTo>
                  <a:lnTo>
                    <a:pt x="1210" y="6"/>
                  </a:lnTo>
                  <a:lnTo>
                    <a:pt x="1372" y="14"/>
                  </a:lnTo>
                  <a:lnTo>
                    <a:pt x="1544" y="24"/>
                  </a:lnTo>
                  <a:lnTo>
                    <a:pt x="1726" y="40"/>
                  </a:lnTo>
                  <a:lnTo>
                    <a:pt x="1920" y="58"/>
                  </a:lnTo>
                  <a:lnTo>
                    <a:pt x="2126" y="80"/>
                  </a:lnTo>
                  <a:lnTo>
                    <a:pt x="2342" y="106"/>
                  </a:lnTo>
                  <a:lnTo>
                    <a:pt x="2570" y="138"/>
                  </a:lnTo>
                  <a:lnTo>
                    <a:pt x="2808" y="174"/>
                  </a:lnTo>
                  <a:lnTo>
                    <a:pt x="3058" y="216"/>
                  </a:lnTo>
                  <a:lnTo>
                    <a:pt x="3320" y="266"/>
                  </a:lnTo>
                  <a:lnTo>
                    <a:pt x="3594" y="320"/>
                  </a:lnTo>
                  <a:lnTo>
                    <a:pt x="3880" y="380"/>
                  </a:lnTo>
                  <a:lnTo>
                    <a:pt x="4178" y="448"/>
                  </a:lnTo>
                  <a:lnTo>
                    <a:pt x="4488" y="522"/>
                  </a:lnTo>
                  <a:lnTo>
                    <a:pt x="4810" y="604"/>
                  </a:lnTo>
                  <a:lnTo>
                    <a:pt x="5144" y="694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>
          <p:nvSpPr>
            <p:cNvPr id="2060" name="Freeform 26">
              <a:extLst>
                <a:ext uri="{FF2B5EF4-FFF2-40B4-BE49-F238E27FC236}">
                  <a16:creationId xmlns:a16="http://schemas.microsoft.com/office/drawing/2014/main" id="{7F8261FA-9EE9-421F-9CC8-D8148DF869FE}"/>
                </a:ext>
              </a:extLst>
            </p:cNvPr>
            <p:cNvSpPr>
              <a:spLocks/>
            </p:cNvSpPr>
            <p:nvPr/>
          </p:nvSpPr>
          <p:spPr bwMode="hidden">
            <a:xfrm>
              <a:off x="4156075" y="4316413"/>
              <a:ext cx="4940300" cy="927100"/>
            </a:xfrm>
            <a:custGeom>
              <a:avLst/>
              <a:gdLst>
                <a:gd name="T0" fmla="*/ 0 w 3112"/>
                <a:gd name="T1" fmla="*/ 2147483647 h 584"/>
                <a:gd name="T2" fmla="*/ 0 w 3112"/>
                <a:gd name="T3" fmla="*/ 2147483647 h 584"/>
                <a:gd name="T4" fmla="*/ 2147483647 w 3112"/>
                <a:gd name="T5" fmla="*/ 2147483647 h 584"/>
                <a:gd name="T6" fmla="*/ 2147483647 w 3112"/>
                <a:gd name="T7" fmla="*/ 2147483647 h 584"/>
                <a:gd name="T8" fmla="*/ 2147483647 w 3112"/>
                <a:gd name="T9" fmla="*/ 2147483647 h 584"/>
                <a:gd name="T10" fmla="*/ 2147483647 w 3112"/>
                <a:gd name="T11" fmla="*/ 2147483647 h 584"/>
                <a:gd name="T12" fmla="*/ 2147483647 w 3112"/>
                <a:gd name="T13" fmla="*/ 2147483647 h 584"/>
                <a:gd name="T14" fmla="*/ 2147483647 w 3112"/>
                <a:gd name="T15" fmla="*/ 2147483647 h 584"/>
                <a:gd name="T16" fmla="*/ 2147483647 w 3112"/>
                <a:gd name="T17" fmla="*/ 2147483647 h 584"/>
                <a:gd name="T18" fmla="*/ 2147483647 w 3112"/>
                <a:gd name="T19" fmla="*/ 2147483647 h 584"/>
                <a:gd name="T20" fmla="*/ 2147483647 w 3112"/>
                <a:gd name="T21" fmla="*/ 2147483647 h 584"/>
                <a:gd name="T22" fmla="*/ 2147483647 w 3112"/>
                <a:gd name="T23" fmla="*/ 2147483647 h 584"/>
                <a:gd name="T24" fmla="*/ 2147483647 w 3112"/>
                <a:gd name="T25" fmla="*/ 2147483647 h 584"/>
                <a:gd name="T26" fmla="*/ 2147483647 w 3112"/>
                <a:gd name="T27" fmla="*/ 2147483647 h 584"/>
                <a:gd name="T28" fmla="*/ 2147483647 w 3112"/>
                <a:gd name="T29" fmla="*/ 2147483647 h 584"/>
                <a:gd name="T30" fmla="*/ 2147483647 w 3112"/>
                <a:gd name="T31" fmla="*/ 2147483647 h 584"/>
                <a:gd name="T32" fmla="*/ 2147483647 w 3112"/>
                <a:gd name="T33" fmla="*/ 2147483647 h 584"/>
                <a:gd name="T34" fmla="*/ 2147483647 w 3112"/>
                <a:gd name="T35" fmla="*/ 2147483647 h 584"/>
                <a:gd name="T36" fmla="*/ 2147483647 w 3112"/>
                <a:gd name="T37" fmla="*/ 2147483647 h 584"/>
                <a:gd name="T38" fmla="*/ 2147483647 w 3112"/>
                <a:gd name="T39" fmla="*/ 0 h 584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60000 65536"/>
                <a:gd name="T52" fmla="*/ 0 60000 65536"/>
                <a:gd name="T53" fmla="*/ 0 60000 65536"/>
                <a:gd name="T54" fmla="*/ 0 60000 65536"/>
                <a:gd name="T55" fmla="*/ 0 60000 65536"/>
                <a:gd name="T56" fmla="*/ 0 60000 65536"/>
                <a:gd name="T57" fmla="*/ 0 60000 65536"/>
                <a:gd name="T58" fmla="*/ 0 60000 65536"/>
                <a:gd name="T59" fmla="*/ 0 60000 65536"/>
              </a:gdLst>
              <a:ahLst/>
              <a:cxnLst>
                <a:cxn ang="T40">
                  <a:pos x="T0" y="T1"/>
                </a:cxn>
                <a:cxn ang="T41">
                  <a:pos x="T2" y="T3"/>
                </a:cxn>
                <a:cxn ang="T42">
                  <a:pos x="T4" y="T5"/>
                </a:cxn>
                <a:cxn ang="T43">
                  <a:pos x="T6" y="T7"/>
                </a:cxn>
                <a:cxn ang="T44">
                  <a:pos x="T8" y="T9"/>
                </a:cxn>
                <a:cxn ang="T45">
                  <a:pos x="T10" y="T11"/>
                </a:cxn>
                <a:cxn ang="T46">
                  <a:pos x="T12" y="T13"/>
                </a:cxn>
                <a:cxn ang="T47">
                  <a:pos x="T14" y="T15"/>
                </a:cxn>
                <a:cxn ang="T48">
                  <a:pos x="T16" y="T17"/>
                </a:cxn>
                <a:cxn ang="T49">
                  <a:pos x="T18" y="T19"/>
                </a:cxn>
                <a:cxn ang="T50">
                  <a:pos x="T20" y="T21"/>
                </a:cxn>
                <a:cxn ang="T51">
                  <a:pos x="T22" y="T23"/>
                </a:cxn>
                <a:cxn ang="T52">
                  <a:pos x="T24" y="T25"/>
                </a:cxn>
                <a:cxn ang="T53">
                  <a:pos x="T26" y="T27"/>
                </a:cxn>
                <a:cxn ang="T54">
                  <a:pos x="T28" y="T29"/>
                </a:cxn>
                <a:cxn ang="T55">
                  <a:pos x="T30" y="T31"/>
                </a:cxn>
                <a:cxn ang="T56">
                  <a:pos x="T32" y="T33"/>
                </a:cxn>
                <a:cxn ang="T57">
                  <a:pos x="T34" y="T35"/>
                </a:cxn>
                <a:cxn ang="T58">
                  <a:pos x="T36" y="T37"/>
                </a:cxn>
                <a:cxn ang="T59">
                  <a:pos x="T38" y="T39"/>
                </a:cxn>
              </a:cxnLst>
              <a:rect l="0" t="0" r="r" b="b"/>
              <a:pathLst>
                <a:path w="3112" h="584">
                  <a:moveTo>
                    <a:pt x="0" y="584"/>
                  </a:moveTo>
                  <a:lnTo>
                    <a:pt x="0" y="584"/>
                  </a:lnTo>
                  <a:lnTo>
                    <a:pt x="90" y="560"/>
                  </a:lnTo>
                  <a:lnTo>
                    <a:pt x="336" y="498"/>
                  </a:lnTo>
                  <a:lnTo>
                    <a:pt x="506" y="456"/>
                  </a:lnTo>
                  <a:lnTo>
                    <a:pt x="702" y="410"/>
                  </a:lnTo>
                  <a:lnTo>
                    <a:pt x="920" y="360"/>
                  </a:lnTo>
                  <a:lnTo>
                    <a:pt x="1154" y="306"/>
                  </a:lnTo>
                  <a:lnTo>
                    <a:pt x="1402" y="254"/>
                  </a:lnTo>
                  <a:lnTo>
                    <a:pt x="1656" y="202"/>
                  </a:lnTo>
                  <a:lnTo>
                    <a:pt x="1916" y="154"/>
                  </a:lnTo>
                  <a:lnTo>
                    <a:pt x="2174" y="108"/>
                  </a:lnTo>
                  <a:lnTo>
                    <a:pt x="2302" y="88"/>
                  </a:lnTo>
                  <a:lnTo>
                    <a:pt x="2426" y="68"/>
                  </a:lnTo>
                  <a:lnTo>
                    <a:pt x="2550" y="52"/>
                  </a:lnTo>
                  <a:lnTo>
                    <a:pt x="2670" y="36"/>
                  </a:lnTo>
                  <a:lnTo>
                    <a:pt x="2788" y="24"/>
                  </a:lnTo>
                  <a:lnTo>
                    <a:pt x="2900" y="14"/>
                  </a:lnTo>
                  <a:lnTo>
                    <a:pt x="3008" y="6"/>
                  </a:lnTo>
                  <a:lnTo>
                    <a:pt x="3112" y="0"/>
                  </a:lnTo>
                </a:path>
              </a:pathLst>
            </a:custGeom>
            <a:noFill/>
            <a:ln w="12">
              <a:solidFill>
                <a:srgbClr val="FFFFFF"/>
              </a:solidFill>
              <a:prstDash val="solid"/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  <p:sp useBgFill="1">
          <p:nvSpPr>
            <p:cNvPr id="2061" name="Freeform 10">
              <a:extLst>
                <a:ext uri="{FF2B5EF4-FFF2-40B4-BE49-F238E27FC236}">
                  <a16:creationId xmlns:a16="http://schemas.microsoft.com/office/drawing/2014/main" id="{E7A4AEF0-2701-40C7-AD5C-2FF77C66F5A9}"/>
                </a:ext>
              </a:extLst>
            </p:cNvPr>
            <p:cNvSpPr>
              <a:spLocks/>
            </p:cNvSpPr>
            <p:nvPr/>
          </p:nvSpPr>
          <p:spPr bwMode="hidden">
            <a:xfrm>
              <a:off x="-3905251" y="4294188"/>
              <a:ext cx="13027839" cy="1892300"/>
            </a:xfrm>
            <a:custGeom>
              <a:avLst/>
              <a:gdLst>
                <a:gd name="T0" fmla="*/ 2147483647 w 8196"/>
                <a:gd name="T1" fmla="*/ 2147483647 h 1192"/>
                <a:gd name="T2" fmla="*/ 2147483647 w 8196"/>
                <a:gd name="T3" fmla="*/ 2147483647 h 1192"/>
                <a:gd name="T4" fmla="*/ 2147483647 w 8196"/>
                <a:gd name="T5" fmla="*/ 2147483647 h 1192"/>
                <a:gd name="T6" fmla="*/ 2147483647 w 8196"/>
                <a:gd name="T7" fmla="*/ 2147483647 h 1192"/>
                <a:gd name="T8" fmla="*/ 2147483647 w 8196"/>
                <a:gd name="T9" fmla="*/ 2147483647 h 1192"/>
                <a:gd name="T10" fmla="*/ 2147483647 w 8196"/>
                <a:gd name="T11" fmla="*/ 2147483647 h 1192"/>
                <a:gd name="T12" fmla="*/ 2147483647 w 8196"/>
                <a:gd name="T13" fmla="*/ 2147483647 h 1192"/>
                <a:gd name="T14" fmla="*/ 2147483647 w 8196"/>
                <a:gd name="T15" fmla="*/ 2147483647 h 1192"/>
                <a:gd name="T16" fmla="*/ 2147483647 w 8196"/>
                <a:gd name="T17" fmla="*/ 2147483647 h 1192"/>
                <a:gd name="T18" fmla="*/ 2147483647 w 8196"/>
                <a:gd name="T19" fmla="*/ 2147483647 h 1192"/>
                <a:gd name="T20" fmla="*/ 2147483647 w 8196"/>
                <a:gd name="T21" fmla="*/ 2147483647 h 1192"/>
                <a:gd name="T22" fmla="*/ 2147483647 w 8196"/>
                <a:gd name="T23" fmla="*/ 2147483647 h 1192"/>
                <a:gd name="T24" fmla="*/ 2147483647 w 8196"/>
                <a:gd name="T25" fmla="*/ 2147483647 h 1192"/>
                <a:gd name="T26" fmla="*/ 2147483647 w 8196"/>
                <a:gd name="T27" fmla="*/ 2147483647 h 1192"/>
                <a:gd name="T28" fmla="*/ 2147483647 w 8196"/>
                <a:gd name="T29" fmla="*/ 2147483647 h 1192"/>
                <a:gd name="T30" fmla="*/ 2147483647 w 8196"/>
                <a:gd name="T31" fmla="*/ 2147483647 h 1192"/>
                <a:gd name="T32" fmla="*/ 2147483647 w 8196"/>
                <a:gd name="T33" fmla="*/ 2147483647 h 1192"/>
                <a:gd name="T34" fmla="*/ 2147483647 w 8196"/>
                <a:gd name="T35" fmla="*/ 2147483647 h 1192"/>
                <a:gd name="T36" fmla="*/ 2147483647 w 8196"/>
                <a:gd name="T37" fmla="*/ 2147483647 h 1192"/>
                <a:gd name="T38" fmla="*/ 2147483647 w 8196"/>
                <a:gd name="T39" fmla="*/ 2147483647 h 1192"/>
                <a:gd name="T40" fmla="*/ 2147483647 w 8196"/>
                <a:gd name="T41" fmla="*/ 2147483647 h 1192"/>
                <a:gd name="T42" fmla="*/ 2147483647 w 8196"/>
                <a:gd name="T43" fmla="*/ 2147483647 h 1192"/>
                <a:gd name="T44" fmla="*/ 2147483647 w 8196"/>
                <a:gd name="T45" fmla="*/ 0 h 1192"/>
                <a:gd name="T46" fmla="*/ 2147483647 w 8196"/>
                <a:gd name="T47" fmla="*/ 2147483647 h 1192"/>
                <a:gd name="T48" fmla="*/ 2147483647 w 8196"/>
                <a:gd name="T49" fmla="*/ 2147483647 h 1192"/>
                <a:gd name="T50" fmla="*/ 2147483647 w 8196"/>
                <a:gd name="T51" fmla="*/ 2147483647 h 1192"/>
                <a:gd name="T52" fmla="*/ 2147483647 w 8196"/>
                <a:gd name="T53" fmla="*/ 2147483647 h 1192"/>
                <a:gd name="T54" fmla="*/ 2147483647 w 8196"/>
                <a:gd name="T55" fmla="*/ 2147483647 h 1192"/>
                <a:gd name="T56" fmla="*/ 2147483647 w 8196"/>
                <a:gd name="T57" fmla="*/ 2147483647 h 1192"/>
                <a:gd name="T58" fmla="*/ 2147483647 w 8196"/>
                <a:gd name="T59" fmla="*/ 2147483647 h 1192"/>
                <a:gd name="T60" fmla="*/ 2147483647 w 8196"/>
                <a:gd name="T61" fmla="*/ 2147483647 h 1192"/>
                <a:gd name="T62" fmla="*/ 0 w 8196"/>
                <a:gd name="T63" fmla="*/ 2147483647 h 1192"/>
                <a:gd name="T64" fmla="*/ 2147483647 w 8196"/>
                <a:gd name="T65" fmla="*/ 2147483647 h 1192"/>
                <a:gd name="T66" fmla="*/ 2147483647 w 8196"/>
                <a:gd name="T67" fmla="*/ 2147483647 h 1192"/>
                <a:gd name="T68" fmla="*/ 2147483647 w 8196"/>
                <a:gd name="T69" fmla="*/ 2147483647 h 1192"/>
                <a:gd name="T70" fmla="*/ 2147483647 w 8196"/>
                <a:gd name="T71" fmla="*/ 2147483647 h 1192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</a:gdLst>
              <a:ahLst/>
              <a:cxnLst>
                <a:cxn ang="T72">
                  <a:pos x="T0" y="T1"/>
                </a:cxn>
                <a:cxn ang="T73">
                  <a:pos x="T2" y="T3"/>
                </a:cxn>
                <a:cxn ang="T74">
                  <a:pos x="T4" y="T5"/>
                </a:cxn>
                <a:cxn ang="T75">
                  <a:pos x="T6" y="T7"/>
                </a:cxn>
                <a:cxn ang="T76">
                  <a:pos x="T8" y="T9"/>
                </a:cxn>
                <a:cxn ang="T77">
                  <a:pos x="T10" y="T11"/>
                </a:cxn>
                <a:cxn ang="T78">
                  <a:pos x="T12" y="T13"/>
                </a:cxn>
                <a:cxn ang="T79">
                  <a:pos x="T14" y="T15"/>
                </a:cxn>
                <a:cxn ang="T80">
                  <a:pos x="T16" y="T17"/>
                </a:cxn>
                <a:cxn ang="T81">
                  <a:pos x="T18" y="T19"/>
                </a:cxn>
                <a:cxn ang="T82">
                  <a:pos x="T20" y="T21"/>
                </a:cxn>
                <a:cxn ang="T83">
                  <a:pos x="T22" y="T23"/>
                </a:cxn>
                <a:cxn ang="T84">
                  <a:pos x="T24" y="T25"/>
                </a:cxn>
                <a:cxn ang="T85">
                  <a:pos x="T26" y="T27"/>
                </a:cxn>
                <a:cxn ang="T86">
                  <a:pos x="T28" y="T29"/>
                </a:cxn>
                <a:cxn ang="T87">
                  <a:pos x="T30" y="T31"/>
                </a:cxn>
                <a:cxn ang="T88">
                  <a:pos x="T32" y="T33"/>
                </a:cxn>
                <a:cxn ang="T89">
                  <a:pos x="T34" y="T35"/>
                </a:cxn>
                <a:cxn ang="T90">
                  <a:pos x="T36" y="T37"/>
                </a:cxn>
                <a:cxn ang="T91">
                  <a:pos x="T38" y="T39"/>
                </a:cxn>
                <a:cxn ang="T92">
                  <a:pos x="T40" y="T41"/>
                </a:cxn>
                <a:cxn ang="T93">
                  <a:pos x="T42" y="T43"/>
                </a:cxn>
                <a:cxn ang="T94">
                  <a:pos x="T44" y="T45"/>
                </a:cxn>
                <a:cxn ang="T95">
                  <a:pos x="T46" y="T47"/>
                </a:cxn>
                <a:cxn ang="T96">
                  <a:pos x="T48" y="T49"/>
                </a:cxn>
                <a:cxn ang="T97">
                  <a:pos x="T50" y="T51"/>
                </a:cxn>
                <a:cxn ang="T98">
                  <a:pos x="T52" y="T53"/>
                </a:cxn>
                <a:cxn ang="T99">
                  <a:pos x="T54" y="T55"/>
                </a:cxn>
                <a:cxn ang="T100">
                  <a:pos x="T56" y="T57"/>
                </a:cxn>
                <a:cxn ang="T101">
                  <a:pos x="T58" y="T59"/>
                </a:cxn>
                <a:cxn ang="T102">
                  <a:pos x="T60" y="T61"/>
                </a:cxn>
                <a:cxn ang="T103">
                  <a:pos x="T62" y="T63"/>
                </a:cxn>
                <a:cxn ang="T104">
                  <a:pos x="T64" y="T65"/>
                </a:cxn>
                <a:cxn ang="T105">
                  <a:pos x="T66" y="T67"/>
                </a:cxn>
                <a:cxn ang="T106">
                  <a:pos x="T68" y="T69"/>
                </a:cxn>
                <a:cxn ang="T107">
                  <a:pos x="T70" y="T71"/>
                </a:cxn>
              </a:cxnLst>
              <a:rect l="0" t="0" r="r" b="b"/>
              <a:pathLst>
                <a:path w="8196" h="1192">
                  <a:moveTo>
                    <a:pt x="8192" y="512"/>
                  </a:moveTo>
                  <a:lnTo>
                    <a:pt x="8192" y="512"/>
                  </a:lnTo>
                  <a:lnTo>
                    <a:pt x="8116" y="542"/>
                  </a:lnTo>
                  <a:lnTo>
                    <a:pt x="8040" y="570"/>
                  </a:lnTo>
                  <a:lnTo>
                    <a:pt x="7960" y="596"/>
                  </a:lnTo>
                  <a:lnTo>
                    <a:pt x="7878" y="620"/>
                  </a:lnTo>
                  <a:lnTo>
                    <a:pt x="7794" y="644"/>
                  </a:lnTo>
                  <a:lnTo>
                    <a:pt x="7706" y="666"/>
                  </a:lnTo>
                  <a:lnTo>
                    <a:pt x="7616" y="684"/>
                  </a:lnTo>
                  <a:lnTo>
                    <a:pt x="7522" y="702"/>
                  </a:lnTo>
                  <a:lnTo>
                    <a:pt x="7424" y="718"/>
                  </a:lnTo>
                  <a:lnTo>
                    <a:pt x="7322" y="730"/>
                  </a:lnTo>
                  <a:lnTo>
                    <a:pt x="7216" y="742"/>
                  </a:lnTo>
                  <a:lnTo>
                    <a:pt x="7106" y="750"/>
                  </a:lnTo>
                  <a:lnTo>
                    <a:pt x="6992" y="758"/>
                  </a:lnTo>
                  <a:lnTo>
                    <a:pt x="6872" y="762"/>
                  </a:lnTo>
                  <a:lnTo>
                    <a:pt x="6748" y="762"/>
                  </a:lnTo>
                  <a:lnTo>
                    <a:pt x="6618" y="760"/>
                  </a:lnTo>
                  <a:lnTo>
                    <a:pt x="6482" y="756"/>
                  </a:lnTo>
                  <a:lnTo>
                    <a:pt x="6342" y="750"/>
                  </a:lnTo>
                  <a:lnTo>
                    <a:pt x="6196" y="740"/>
                  </a:lnTo>
                  <a:lnTo>
                    <a:pt x="6042" y="726"/>
                  </a:lnTo>
                  <a:lnTo>
                    <a:pt x="5882" y="710"/>
                  </a:lnTo>
                  <a:lnTo>
                    <a:pt x="5716" y="690"/>
                  </a:lnTo>
                  <a:lnTo>
                    <a:pt x="5544" y="668"/>
                  </a:lnTo>
                  <a:lnTo>
                    <a:pt x="5364" y="642"/>
                  </a:lnTo>
                  <a:lnTo>
                    <a:pt x="5176" y="612"/>
                  </a:lnTo>
                  <a:lnTo>
                    <a:pt x="4982" y="578"/>
                  </a:lnTo>
                  <a:lnTo>
                    <a:pt x="4778" y="540"/>
                  </a:lnTo>
                  <a:lnTo>
                    <a:pt x="4568" y="500"/>
                  </a:lnTo>
                  <a:lnTo>
                    <a:pt x="4348" y="454"/>
                  </a:lnTo>
                  <a:lnTo>
                    <a:pt x="4122" y="406"/>
                  </a:lnTo>
                  <a:lnTo>
                    <a:pt x="3886" y="354"/>
                  </a:lnTo>
                  <a:lnTo>
                    <a:pt x="3640" y="296"/>
                  </a:lnTo>
                  <a:lnTo>
                    <a:pt x="3396" y="240"/>
                  </a:lnTo>
                  <a:lnTo>
                    <a:pt x="3160" y="192"/>
                  </a:lnTo>
                  <a:lnTo>
                    <a:pt x="2934" y="148"/>
                  </a:lnTo>
                  <a:lnTo>
                    <a:pt x="2718" y="112"/>
                  </a:lnTo>
                  <a:lnTo>
                    <a:pt x="2512" y="82"/>
                  </a:lnTo>
                  <a:lnTo>
                    <a:pt x="2314" y="56"/>
                  </a:lnTo>
                  <a:lnTo>
                    <a:pt x="2126" y="36"/>
                  </a:lnTo>
                  <a:lnTo>
                    <a:pt x="1948" y="20"/>
                  </a:lnTo>
                  <a:lnTo>
                    <a:pt x="1776" y="10"/>
                  </a:lnTo>
                  <a:lnTo>
                    <a:pt x="1616" y="2"/>
                  </a:lnTo>
                  <a:lnTo>
                    <a:pt x="1462" y="0"/>
                  </a:lnTo>
                  <a:lnTo>
                    <a:pt x="1318" y="0"/>
                  </a:lnTo>
                  <a:lnTo>
                    <a:pt x="1182" y="4"/>
                  </a:lnTo>
                  <a:lnTo>
                    <a:pt x="1054" y="10"/>
                  </a:lnTo>
                  <a:lnTo>
                    <a:pt x="934" y="20"/>
                  </a:lnTo>
                  <a:lnTo>
                    <a:pt x="822" y="30"/>
                  </a:lnTo>
                  <a:lnTo>
                    <a:pt x="716" y="44"/>
                  </a:lnTo>
                  <a:lnTo>
                    <a:pt x="620" y="58"/>
                  </a:lnTo>
                  <a:lnTo>
                    <a:pt x="530" y="74"/>
                  </a:lnTo>
                  <a:lnTo>
                    <a:pt x="450" y="92"/>
                  </a:lnTo>
                  <a:lnTo>
                    <a:pt x="374" y="108"/>
                  </a:lnTo>
                  <a:lnTo>
                    <a:pt x="308" y="126"/>
                  </a:lnTo>
                  <a:lnTo>
                    <a:pt x="248" y="144"/>
                  </a:lnTo>
                  <a:lnTo>
                    <a:pt x="194" y="160"/>
                  </a:lnTo>
                  <a:lnTo>
                    <a:pt x="148" y="176"/>
                  </a:lnTo>
                  <a:lnTo>
                    <a:pt x="108" y="192"/>
                  </a:lnTo>
                  <a:lnTo>
                    <a:pt x="48" y="216"/>
                  </a:lnTo>
                  <a:lnTo>
                    <a:pt x="12" y="234"/>
                  </a:lnTo>
                  <a:lnTo>
                    <a:pt x="0" y="240"/>
                  </a:lnTo>
                  <a:lnTo>
                    <a:pt x="0" y="1192"/>
                  </a:lnTo>
                  <a:lnTo>
                    <a:pt x="8192" y="1192"/>
                  </a:lnTo>
                  <a:lnTo>
                    <a:pt x="8196" y="1186"/>
                  </a:lnTo>
                  <a:lnTo>
                    <a:pt x="8196" y="510"/>
                  </a:lnTo>
                  <a:lnTo>
                    <a:pt x="8192" y="512"/>
                  </a:lnTo>
                  <a:close/>
                </a:path>
              </a:pathLst>
            </a:custGeom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vi-VN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+mn-ea"/>
                <a:cs typeface="+mn-cs"/>
              </a:endParaRPr>
            </a:p>
          </p:txBody>
        </p:sp>
      </p:grpSp>
      <p:sp>
        <p:nvSpPr>
          <p:cNvPr id="2052" name="Title Placeholder 1">
            <a:extLst>
              <a:ext uri="{FF2B5EF4-FFF2-40B4-BE49-F238E27FC236}">
                <a16:creationId xmlns:a16="http://schemas.microsoft.com/office/drawing/2014/main" id="{32E38967-970D-43B0-9A1D-7C8C4947B77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338139"/>
            <a:ext cx="10972800" cy="1252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38CE7B2-6042-4EF1-A3E2-4CC1C5A5D647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6885518" y="6249989"/>
            <a:ext cx="504824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eaLnBrk="1" hangingPunct="1">
              <a:defRPr sz="10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7737EDD-A8FD-4ACE-896A-34CCBBF4B519}" type="datetimeFigureOut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9/27/2024</a:t>
            </a:fld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7A284E1-FA00-45AE-934B-DB382A4A199A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258233" y="6249989"/>
            <a:ext cx="504825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000">
                <a:solidFill>
                  <a:schemeClr val="tx2"/>
                </a:solidFill>
                <a:cs typeface="Arial" panose="020B0604020202020204" pitchFamily="34" charset="0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6C801F4-AE4D-4D38-BDD9-6C07CFEA92F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5321300" y="6249989"/>
            <a:ext cx="1549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000">
                <a:solidFill>
                  <a:schemeClr val="tx2"/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2E5F0C74-7FB2-4E00-ABDA-17C528F3BA71}" type="slidenum">
              <a:rPr kumimoji="0" lang="en-US" altLang="en-US" sz="1000" b="0" i="0" u="none" strike="noStrike" kern="1200" cap="none" spc="0" normalizeH="0" baseline="0" noProof="0">
                <a:ln>
                  <a:noFill/>
                </a:ln>
                <a:solidFill>
                  <a:srgbClr val="073E87"/>
                </a:solidFill>
                <a:effectLst/>
                <a:uLnTx/>
                <a:uFillTx/>
                <a:latin typeface="Candara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en-US" altLang="en-US" sz="1000" b="0" i="0" u="none" strike="noStrike" kern="1200" cap="none" spc="0" normalizeH="0" baseline="0" noProof="0">
              <a:ln>
                <a:noFill/>
              </a:ln>
              <a:solidFill>
                <a:srgbClr val="073E87"/>
              </a:solidFill>
              <a:effectLst/>
              <a:uLnTx/>
              <a:uFillTx/>
              <a:latin typeface="Candara"/>
              <a:ea typeface="+mn-ea"/>
              <a:cs typeface="+mn-cs"/>
            </a:endParaRPr>
          </a:p>
        </p:txBody>
      </p:sp>
      <p:sp>
        <p:nvSpPr>
          <p:cNvPr id="2056" name="Text Placeholder 2">
            <a:extLst>
              <a:ext uri="{FF2B5EF4-FFF2-40B4-BE49-F238E27FC236}">
                <a16:creationId xmlns:a16="http://schemas.microsoft.com/office/drawing/2014/main" id="{E6DDD834-1FCD-4D76-9DDC-E0CCE02BCB8F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1162051" y="2674939"/>
            <a:ext cx="9878483" cy="3451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vi-VN"/>
              <a:t>Click to edit Master text styles</a:t>
            </a:r>
          </a:p>
          <a:p>
            <a:pPr lvl="1"/>
            <a:r>
              <a:rPr lang="en-US" altLang="vi-VN"/>
              <a:t>Second level</a:t>
            </a:r>
          </a:p>
          <a:p>
            <a:pPr lvl="2"/>
            <a:r>
              <a:rPr lang="en-US" altLang="vi-VN"/>
              <a:t>Third level</a:t>
            </a:r>
          </a:p>
          <a:p>
            <a:pPr lvl="3"/>
            <a:r>
              <a:rPr lang="en-US" altLang="vi-VN"/>
              <a:t>Fourth level</a:t>
            </a:r>
          </a:p>
          <a:p>
            <a:pPr lvl="4"/>
            <a:r>
              <a:rPr lang="en-US" altLang="vi-VN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1024084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9" r:id="rId1"/>
    <p:sldLayoutId id="2147483700" r:id="rId2"/>
    <p:sldLayoutId id="2147483701" r:id="rId3"/>
    <p:sldLayoutId id="2147483702" r:id="rId4"/>
    <p:sldLayoutId id="2147483703" r:id="rId5"/>
    <p:sldLayoutId id="2147483704" r:id="rId6"/>
    <p:sldLayoutId id="2147483705" r:id="rId7"/>
    <p:sldLayoutId id="2147483706" r:id="rId8"/>
    <p:sldLayoutId id="2147483707" r:id="rId9"/>
    <p:sldLayoutId id="2147483708" r:id="rId10"/>
    <p:sldLayoutId id="2147483709" r:id="rId11"/>
    <p:sldLayoutId id="2147483710" r:id="rId12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rgbClr val="FFFFFF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panose="020B0604030504040204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panose="020B0604030504040204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panose="020B0604030504040204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rgbClr val="FFFFFF"/>
          </a:solidFill>
          <a:latin typeface="Tahoma" panose="020B060403050404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73050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576263" indent="-27305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200" kern="1200">
          <a:solidFill>
            <a:schemeClr val="tx2"/>
          </a:solidFill>
          <a:latin typeface="+mn-lt"/>
          <a:ea typeface="+mn-ea"/>
          <a:cs typeface="+mn-cs"/>
        </a:defRPr>
      </a:lvl2pPr>
      <a:lvl3pPr marL="855663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2000" kern="1200">
          <a:solidFill>
            <a:schemeClr val="tx2"/>
          </a:solidFill>
          <a:latin typeface="+mn-lt"/>
          <a:ea typeface="+mn-ea"/>
          <a:cs typeface="+mn-cs"/>
        </a:defRPr>
      </a:lvl3pPr>
      <a:lvl4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kern="1200">
          <a:solidFill>
            <a:schemeClr val="tx2"/>
          </a:solidFill>
          <a:latin typeface="+mn-lt"/>
          <a:ea typeface="+mn-ea"/>
          <a:cs typeface="+mn-cs"/>
        </a:defRPr>
      </a:lvl4pPr>
      <a:lvl5pPr marL="1462088" indent="-228600" algn="l" rtl="0" eaLnBrk="0" fontAlgn="base" hangingPunct="0">
        <a:spcBef>
          <a:spcPct val="20000"/>
        </a:spcBef>
        <a:spcAft>
          <a:spcPct val="0"/>
        </a:spcAft>
        <a:buClr>
          <a:schemeClr val="accent1"/>
        </a:buClr>
        <a:buSzPct val="100000"/>
        <a:buFont typeface="Symbol" panose="05050102010706020507" pitchFamily="18" charset="2"/>
        <a:buChar char=""/>
        <a:defRPr sz="1600" kern="1200">
          <a:solidFill>
            <a:schemeClr val="tx2"/>
          </a:solidFill>
          <a:latin typeface="+mn-lt"/>
          <a:ea typeface="+mn-ea"/>
          <a:cs typeface="+mn-cs"/>
        </a:defRPr>
      </a:lvl5pPr>
      <a:lvl6pPr marL="178308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10312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42316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743200" indent="-228600" algn="l" defTabSz="914400" rtl="0" eaLnBrk="1" latinLnBrk="0" hangingPunct="1">
        <a:spcBef>
          <a:spcPts val="384"/>
        </a:spcBef>
        <a:buClr>
          <a:schemeClr val="accent1"/>
        </a:buClr>
        <a:buFont typeface="Symbol" pitchFamily="18" charset="2"/>
        <a:buChar char="*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>
            <a:extLst>
              <a:ext uri="{FF2B5EF4-FFF2-40B4-BE49-F238E27FC236}">
                <a16:creationId xmlns:a16="http://schemas.microsoft.com/office/drawing/2014/main" id="{9ABB1480-447C-465F-A9E1-0DBB3B1BDAF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>
            <a:extLst>
              <a:ext uri="{FF2B5EF4-FFF2-40B4-BE49-F238E27FC236}">
                <a16:creationId xmlns:a16="http://schemas.microsoft.com/office/drawing/2014/main" id="{F0F21266-4245-4056-BE27-C5213DC2A3E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>
            <a:extLst>
              <a:ext uri="{FF2B5EF4-FFF2-40B4-BE49-F238E27FC236}">
                <a16:creationId xmlns:a16="http://schemas.microsoft.com/office/drawing/2014/main" id="{4A3535D4-3915-48F2-89A5-BA42FB6B36E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5E63C35-8AF2-4554-830B-E41852E5F279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2024/9/27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5" name="页脚占位符 4">
            <a:extLst>
              <a:ext uri="{FF2B5EF4-FFF2-40B4-BE49-F238E27FC236}">
                <a16:creationId xmlns:a16="http://schemas.microsoft.com/office/drawing/2014/main" id="{BDD66B42-F8DB-4653-B4AC-C0ED67D6A292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  <p:sp>
        <p:nvSpPr>
          <p:cNvPr id="6" name="灯片编号占位符 5">
            <a:extLst>
              <a:ext uri="{FF2B5EF4-FFF2-40B4-BE49-F238E27FC236}">
                <a16:creationId xmlns:a16="http://schemas.microsoft.com/office/drawing/2014/main" id="{231E8E4F-A95D-4B16-95E9-71A57765814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C4CA481-9FA0-4E2F-9C66-8F8FA69DFACF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+mn-lt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+mn-lt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130344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2" r:id="rId1"/>
    <p:sldLayoutId id="2147483713" r:id="rId2"/>
    <p:sldLayoutId id="2147483714" r:id="rId3"/>
    <p:sldLayoutId id="2147483715" r:id="rId4"/>
    <p:sldLayoutId id="2147483716" r:id="rId5"/>
    <p:sldLayoutId id="2147483717" r:id="rId6"/>
    <p:sldLayoutId id="2147483718" r:id="rId7"/>
    <p:sldLayoutId id="2147483719" r:id="rId8"/>
    <p:sldLayoutId id="2147483720" r:id="rId9"/>
    <p:sldLayoutId id="2147483721" r:id="rId10"/>
    <p:sldLayoutId id="2147483722" r:id="rId11"/>
    <p:sldLayoutId id="2147483723" r:id="rId12"/>
    <p:sldLayoutId id="2147483724" r:id="rId13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gif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50.svg"/><Relationship Id="rId3" Type="http://schemas.openxmlformats.org/officeDocument/2006/relationships/image" Target="../media/image39.png"/><Relationship Id="rId21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48.svg"/><Relationship Id="rId5" Type="http://schemas.openxmlformats.org/officeDocument/2006/relationships/image" Target="../media/image40.png"/><Relationship Id="rId4" Type="http://schemas.openxmlformats.org/officeDocument/2006/relationships/image" Target="../media/image46.svg"/><Relationship Id="rId9" Type="http://schemas.openxmlformats.org/officeDocument/2006/relationships/image" Target="../media/image41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3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3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3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68.svg"/><Relationship Id="rId5" Type="http://schemas.openxmlformats.org/officeDocument/2006/relationships/image" Target="../media/image51.png"/><Relationship Id="rId4" Type="http://schemas.openxmlformats.org/officeDocument/2006/relationships/image" Target="../media/image66.sv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gi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36.xml"/><Relationship Id="rId4" Type="http://schemas.openxmlformats.org/officeDocument/2006/relationships/image" Target="../media/image1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sv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8.svg"/><Relationship Id="rId4" Type="http://schemas.openxmlformats.org/officeDocument/2006/relationships/image" Target="../media/image5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6.png"/><Relationship Id="rId3" Type="http://schemas.openxmlformats.org/officeDocument/2006/relationships/image" Target="../media/image72.svg"/><Relationship Id="rId7" Type="http://schemas.openxmlformats.org/officeDocument/2006/relationships/image" Target="../media/image76.svg"/><Relationship Id="rId12" Type="http://schemas.openxmlformats.org/officeDocument/2006/relationships/image" Target="../media/image57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8.svg"/><Relationship Id="rId5" Type="http://schemas.openxmlformats.org/officeDocument/2006/relationships/image" Target="../media/image74.svg"/><Relationship Id="rId10" Type="http://schemas.openxmlformats.org/officeDocument/2006/relationships/image" Target="../media/image51.png"/><Relationship Id="rId4" Type="http://schemas.openxmlformats.org/officeDocument/2006/relationships/image" Target="../media/image54.png"/><Relationship Id="rId9" Type="http://schemas.openxmlformats.org/officeDocument/2006/relationships/image" Target="../media/image78.sv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59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png"/><Relationship Id="rId5" Type="http://schemas.openxmlformats.org/officeDocument/2006/relationships/image" Target="../media/image22.svg"/><Relationship Id="rId4" Type="http://schemas.openxmlformats.org/officeDocument/2006/relationships/image" Target="../media/image1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9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4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audio" Target="../media/audio1.bin"/><Relationship Id="rId1" Type="http://schemas.openxmlformats.org/officeDocument/2006/relationships/slideLayout" Target="../slideLayouts/slideLayout31.xml"/><Relationship Id="rId5" Type="http://schemas.openxmlformats.org/officeDocument/2006/relationships/image" Target="../media/image31.png"/><Relationship Id="rId4" Type="http://schemas.openxmlformats.org/officeDocument/2006/relationships/image" Target="../media/image30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4.png"/><Relationship Id="rId3" Type="http://schemas.openxmlformats.org/officeDocument/2006/relationships/image" Target="../media/image22.svg"/><Relationship Id="rId7" Type="http://schemas.openxmlformats.org/officeDocument/2006/relationships/image" Target="../media/image23.png"/><Relationship Id="rId12" Type="http://schemas.openxmlformats.org/officeDocument/2006/relationships/image" Target="../media/image2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31.xml"/><Relationship Id="rId6" Type="http://schemas.openxmlformats.org/officeDocument/2006/relationships/image" Target="../media/image22.png"/><Relationship Id="rId11" Type="http://schemas.openxmlformats.org/officeDocument/2006/relationships/image" Target="../media/image27.png"/><Relationship Id="rId5" Type="http://schemas.openxmlformats.org/officeDocument/2006/relationships/image" Target="../media/image21.png"/><Relationship Id="rId10" Type="http://schemas.openxmlformats.org/officeDocument/2006/relationships/image" Target="../media/image26.png"/><Relationship Id="rId4" Type="http://schemas.openxmlformats.org/officeDocument/2006/relationships/image" Target="../media/image20.png"/><Relationship Id="rId9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png"/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6.png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C:\Users\admin\Desktop\Xuan TP\phong nen\hinh-nen-dep-38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1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11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1" y="12954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2" name="Picture 12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24201" y="35814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3" name="Picture 13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1" y="56388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4" name="Picture 14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63001" y="23622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5" name="Picture 15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7201" y="59055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16" descr="4028x9kn03h8ea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38801" y="5105400"/>
            <a:ext cx="790575" cy="952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59" name="Rectangle 270"/>
          <p:cNvSpPr>
            <a:spLocks noChangeArrowheads="1"/>
          </p:cNvSpPr>
          <p:nvPr/>
        </p:nvSpPr>
        <p:spPr bwMode="auto">
          <a:xfrm>
            <a:off x="3075993" y="4432301"/>
            <a:ext cx="6913407" cy="885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2075" tIns="46038" rIns="92075" bIns="46038" anchor="ctr"/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32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Giáo</a:t>
            </a:r>
            <a:r>
              <a:rPr kumimoji="0" lang="en-US" altLang="en-US" sz="3200" b="1" i="1" u="sng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 </a:t>
            </a:r>
            <a:r>
              <a:rPr kumimoji="0" lang="en-US" altLang="en-US" sz="3200" b="1" i="1" u="sng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viên</a:t>
            </a:r>
            <a:r>
              <a:rPr kumimoji="0" lang="en-US" altLang="en-US" sz="3200" b="1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: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Hoàng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Thị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Hồng</a:t>
            </a:r>
            <a:r>
              <a:rPr kumimoji="0" lang="en-US" altLang="en-US" sz="2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Times New Roman" panose="02020603050405020304" pitchFamily="18" charset="0"/>
              </a:rPr>
              <a:t>Nhung</a:t>
            </a:r>
            <a:endParaRPr kumimoji="0" lang="en-US" altLang="en-US" sz="2800" b="1" i="1" u="sng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0" name="Text Box 17"/>
          <p:cNvSpPr txBox="1">
            <a:spLocks noChangeArrowheads="1"/>
          </p:cNvSpPr>
          <p:nvPr/>
        </p:nvSpPr>
        <p:spPr bwMode="auto">
          <a:xfrm>
            <a:off x="3810000" y="5949950"/>
            <a:ext cx="4953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5000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2400" b="1" i="0" u="none" strike="noStrike" kern="1200" cap="none" spc="0" normalizeH="0" baseline="0" noProof="0">
              <a:ln>
                <a:noFill/>
              </a:ln>
              <a:solidFill>
                <a:srgbClr val="0000CC"/>
              </a:solidFill>
              <a:effectLst/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61" name="TextBox 3"/>
          <p:cNvSpPr txBox="1">
            <a:spLocks noChangeArrowheads="1"/>
          </p:cNvSpPr>
          <p:nvPr/>
        </p:nvSpPr>
        <p:spPr bwMode="auto">
          <a:xfrm>
            <a:off x="1383652" y="1520615"/>
            <a:ext cx="9424696" cy="28007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1pPr>
            <a:lvl2pPr marL="742950" indent="-28575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2pPr>
            <a:lvl3pPr marL="11430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3pPr>
            <a:lvl4pPr marL="16002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4pPr>
            <a:lvl5pPr marL="2057400" indent="-228600" eaLnBrk="0" hangingPunct="0"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>
                <a:solidFill>
                  <a:schemeClr val="tx1"/>
                </a:solidFill>
                <a:latin typeface="Times New Roman" panose="02020603050405020304" pitchFamily="18" charset="0"/>
                <a:cs typeface="Arial" panose="020B0604020202020204" pitchFamily="34" charset="0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liced" panose="02000000000000000000" pitchFamily="2" charset="0"/>
                <a:cs typeface="Times New Roman" panose="02020603050405020304" pitchFamily="18" charset="0"/>
              </a:rPr>
              <a:t>NHIỆT LIỆT CHÀO MỪNG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88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SVN-Sliced" panose="02000000000000000000" pitchFamily="2" charset="0"/>
                <a:cs typeface="Times New Roman" panose="02020603050405020304" pitchFamily="18" charset="0"/>
              </a:rPr>
              <a:t>QUÝ THẦY CÔ VỀ DỰ GIỜ LỚP 5A</a:t>
            </a:r>
          </a:p>
        </p:txBody>
      </p:sp>
      <p:grpSp>
        <p:nvGrpSpPr>
          <p:cNvPr id="2063" name="Group 22"/>
          <p:cNvGrpSpPr>
            <a:grpSpLocks/>
          </p:cNvGrpSpPr>
          <p:nvPr/>
        </p:nvGrpSpPr>
        <p:grpSpPr bwMode="auto">
          <a:xfrm>
            <a:off x="2519363" y="217488"/>
            <a:ext cx="8872538" cy="1069977"/>
            <a:chOff x="627" y="137"/>
            <a:chExt cx="5589" cy="674"/>
          </a:xfrm>
        </p:grpSpPr>
        <p:sp>
          <p:nvSpPr>
            <p:cNvPr id="2064" name="Rectangle 7"/>
            <p:cNvSpPr>
              <a:spLocks noChangeArrowheads="1"/>
            </p:cNvSpPr>
            <p:nvPr/>
          </p:nvSpPr>
          <p:spPr bwMode="auto">
            <a:xfrm>
              <a:off x="627" y="137"/>
              <a:ext cx="5589" cy="60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square">
              <a:spAutoFit/>
            </a:bodyPr>
            <a:lstStyle>
              <a:lvl1pPr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1pPr>
              <a:lvl2pPr marL="742950" indent="-28575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2pPr>
              <a:lvl3pPr marL="11430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3pPr>
              <a:lvl4pPr marL="16002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4pPr>
              <a:lvl5pPr marL="2057400" indent="-228600" eaLnBrk="0" hangingPunct="0"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>
                  <a:solidFill>
                    <a:schemeClr val="tx1"/>
                  </a:solidFill>
                  <a:latin typeface="Times New Roman" panose="02020603050405020304" pitchFamily="18" charset="0"/>
                  <a:cs typeface="Arial" panose="020B0604020202020204" pitchFamily="34" charset="0"/>
                </a:defRPr>
              </a:lvl9pPr>
            </a:lstStyle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PHÒNG GD &amp; ĐT QUẬN BÌNH THẠNH</a:t>
              </a:r>
            </a:p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en-US" altLang="en-US" b="1" i="0" u="none" strike="noStrike" kern="1200" cap="none" spc="0" normalizeH="0" baseline="0" noProof="0" dirty="0">
                  <a:ln>
                    <a:noFill/>
                  </a:ln>
                  <a:solidFill>
                    <a:srgbClr val="ED7D31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TRƯỜNG TIỂU HỌC BẠCH ĐẰNG</a:t>
              </a:r>
            </a:p>
          </p:txBody>
        </p:sp>
        <p:sp>
          <p:nvSpPr>
            <p:cNvPr id="2065" name="Line 8"/>
            <p:cNvSpPr>
              <a:spLocks noChangeShapeType="1"/>
            </p:cNvSpPr>
            <p:nvPr/>
          </p:nvSpPr>
          <p:spPr bwMode="auto">
            <a:xfrm>
              <a:off x="2016" y="811"/>
              <a:ext cx="2208" cy="0"/>
            </a:xfrm>
            <a:prstGeom prst="line">
              <a:avLst/>
            </a:prstGeom>
            <a:noFill/>
            <a:ln w="28575">
              <a:solidFill>
                <a:schemeClr val="accent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20829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2" name="组合 10">
            <a:extLst>
              <a:ext uri="{FF2B5EF4-FFF2-40B4-BE49-F238E27FC236}">
                <a16:creationId xmlns:a16="http://schemas.microsoft.com/office/drawing/2014/main" id="{AC4748C2-422C-0080-246C-2C557A9E56F7}"/>
              </a:ext>
            </a:extLst>
          </p:cNvPr>
          <p:cNvGrpSpPr/>
          <p:nvPr/>
        </p:nvGrpSpPr>
        <p:grpSpPr>
          <a:xfrm>
            <a:off x="0" y="-92242"/>
            <a:ext cx="12192001" cy="6950242"/>
            <a:chOff x="-1" y="0"/>
            <a:chExt cx="12192001" cy="6950242"/>
          </a:xfrm>
        </p:grpSpPr>
        <p:sp>
          <p:nvSpPr>
            <p:cNvPr id="43" name="矩形 11">
              <a:extLst>
                <a:ext uri="{FF2B5EF4-FFF2-40B4-BE49-F238E27FC236}">
                  <a16:creationId xmlns:a16="http://schemas.microsoft.com/office/drawing/2014/main" id="{E4C85032-4782-7D80-00B4-88CE0ACCCE99}"/>
                </a:ext>
              </a:extLst>
            </p:cNvPr>
            <p:cNvSpPr/>
            <p:nvPr/>
          </p:nvSpPr>
          <p:spPr>
            <a:xfrm>
              <a:off x="0" y="0"/>
              <a:ext cx="12192000" cy="6950242"/>
            </a:xfrm>
            <a:prstGeom prst="rect">
              <a:avLst/>
            </a:prstGeom>
            <a:solidFill>
              <a:srgbClr val="CCFFFF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+mn-ea"/>
                <a:sym typeface="+mn-lt"/>
              </a:endParaRPr>
            </a:p>
          </p:txBody>
        </p:sp>
        <p:grpSp>
          <p:nvGrpSpPr>
            <p:cNvPr id="44" name="组合 12">
              <a:extLst>
                <a:ext uri="{FF2B5EF4-FFF2-40B4-BE49-F238E27FC236}">
                  <a16:creationId xmlns:a16="http://schemas.microsoft.com/office/drawing/2014/main" id="{513FAD87-8434-E3BA-1EF5-F9B483AAC50B}"/>
                </a:ext>
              </a:extLst>
            </p:cNvPr>
            <p:cNvGrpSpPr/>
            <p:nvPr/>
          </p:nvGrpSpPr>
          <p:grpSpPr>
            <a:xfrm flipV="1">
              <a:off x="-1" y="25264"/>
              <a:ext cx="12192000" cy="1975787"/>
              <a:chOff x="0" y="4882214"/>
              <a:chExt cx="12192000" cy="1975787"/>
            </a:xfrm>
          </p:grpSpPr>
          <p:sp>
            <p:nvSpPr>
              <p:cNvPr id="45" name="任意多边形 34">
                <a:extLst>
                  <a:ext uri="{FF2B5EF4-FFF2-40B4-BE49-F238E27FC236}">
                    <a16:creationId xmlns:a16="http://schemas.microsoft.com/office/drawing/2014/main" id="{F318B81C-C297-111F-060C-22F49A4A2370}"/>
                  </a:ext>
                </a:extLst>
              </p:cNvPr>
              <p:cNvSpPr/>
              <p:nvPr/>
            </p:nvSpPr>
            <p:spPr>
              <a:xfrm>
                <a:off x="1" y="4882214"/>
                <a:ext cx="12191999" cy="1975787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ffectLst>
                <a:outerShdw blurRad="190500" dir="16200000" rotWithShape="0">
                  <a:prstClr val="black">
                    <a:alpha val="2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cs typeface="+mn-ea"/>
                  <a:sym typeface="+mn-lt"/>
                </a:endParaRPr>
              </a:p>
            </p:txBody>
          </p:sp>
          <p:sp>
            <p:nvSpPr>
              <p:cNvPr id="46" name="任意多边形 35">
                <a:extLst>
                  <a:ext uri="{FF2B5EF4-FFF2-40B4-BE49-F238E27FC236}">
                    <a16:creationId xmlns:a16="http://schemas.microsoft.com/office/drawing/2014/main" id="{030FE142-19C0-0E44-B655-3FE9903D0E64}"/>
                  </a:ext>
                </a:extLst>
              </p:cNvPr>
              <p:cNvSpPr/>
              <p:nvPr/>
            </p:nvSpPr>
            <p:spPr>
              <a:xfrm>
                <a:off x="0" y="5533723"/>
                <a:ext cx="12191999" cy="890890"/>
              </a:xfrm>
              <a:custGeom>
                <a:avLst/>
                <a:gdLst>
                  <a:gd name="connsiteX0" fmla="*/ 12191999 w 12191999"/>
                  <a:gd name="connsiteY0" fmla="*/ 0 h 2311729"/>
                  <a:gd name="connsiteX1" fmla="*/ 12191999 w 12191999"/>
                  <a:gd name="connsiteY1" fmla="*/ 2311729 h 2311729"/>
                  <a:gd name="connsiteX2" fmla="*/ 0 w 12191999"/>
                  <a:gd name="connsiteY2" fmla="*/ 2311729 h 2311729"/>
                  <a:gd name="connsiteX3" fmla="*/ 0 w 12191999"/>
                  <a:gd name="connsiteY3" fmla="*/ 2020458 h 2311729"/>
                  <a:gd name="connsiteX4" fmla="*/ 0 w 12191999"/>
                  <a:gd name="connsiteY4" fmla="*/ 237172 h 2311729"/>
                  <a:gd name="connsiteX5" fmla="*/ 63480 w 12191999"/>
                  <a:gd name="connsiteY5" fmla="*/ 213939 h 2311729"/>
                  <a:gd name="connsiteX6" fmla="*/ 348343 w 12191999"/>
                  <a:gd name="connsiteY6" fmla="*/ 170871 h 2311729"/>
                  <a:gd name="connsiteX7" fmla="*/ 1306287 w 12191999"/>
                  <a:gd name="connsiteY7" fmla="*/ 1128815 h 2311729"/>
                  <a:gd name="connsiteX8" fmla="*/ 1286825 w 12191999"/>
                  <a:gd name="connsiteY8" fmla="*/ 1321874 h 2311729"/>
                  <a:gd name="connsiteX9" fmla="*/ 1256605 w 12191999"/>
                  <a:gd name="connsiteY9" fmla="*/ 1419229 h 2311729"/>
                  <a:gd name="connsiteX10" fmla="*/ 1344679 w 12191999"/>
                  <a:gd name="connsiteY10" fmla="*/ 1371424 h 2311729"/>
                  <a:gd name="connsiteX11" fmla="*/ 1683656 w 12191999"/>
                  <a:gd name="connsiteY11" fmla="*/ 1302987 h 2311729"/>
                  <a:gd name="connsiteX12" fmla="*/ 2299446 w 12191999"/>
                  <a:gd name="connsiteY12" fmla="*/ 1558056 h 2311729"/>
                  <a:gd name="connsiteX13" fmla="*/ 2381189 w 12191999"/>
                  <a:gd name="connsiteY13" fmla="*/ 1657129 h 2311729"/>
                  <a:gd name="connsiteX14" fmla="*/ 2427737 w 12191999"/>
                  <a:gd name="connsiteY14" fmla="*/ 1596410 h 2311729"/>
                  <a:gd name="connsiteX15" fmla="*/ 3069771 w 12191999"/>
                  <a:gd name="connsiteY15" fmla="*/ 1302987 h 2311729"/>
                  <a:gd name="connsiteX16" fmla="*/ 3544503 w 12191999"/>
                  <a:gd name="connsiteY16" fmla="*/ 1447998 h 2311729"/>
                  <a:gd name="connsiteX17" fmla="*/ 3657745 w 12191999"/>
                  <a:gd name="connsiteY17" fmla="*/ 1541431 h 2311729"/>
                  <a:gd name="connsiteX18" fmla="*/ 3713651 w 12191999"/>
                  <a:gd name="connsiteY18" fmla="*/ 1519404 h 2311729"/>
                  <a:gd name="connsiteX19" fmla="*/ 3897086 w 12191999"/>
                  <a:gd name="connsiteY19" fmla="*/ 1491671 h 2311729"/>
                  <a:gd name="connsiteX20" fmla="*/ 4241977 w 12191999"/>
                  <a:gd name="connsiteY20" fmla="*/ 1597020 h 2311729"/>
                  <a:gd name="connsiteX21" fmla="*/ 4317999 w 12191999"/>
                  <a:gd name="connsiteY21" fmla="*/ 1659743 h 2311729"/>
                  <a:gd name="connsiteX22" fmla="*/ 4359994 w 12191999"/>
                  <a:gd name="connsiteY22" fmla="*/ 1582372 h 2311729"/>
                  <a:gd name="connsiteX23" fmla="*/ 5021945 w 12191999"/>
                  <a:gd name="connsiteY23" fmla="*/ 1230415 h 2311729"/>
                  <a:gd name="connsiteX24" fmla="*/ 5757498 w 12191999"/>
                  <a:gd name="connsiteY24" fmla="*/ 1717972 h 2311729"/>
                  <a:gd name="connsiteX25" fmla="*/ 5775109 w 12191999"/>
                  <a:gd name="connsiteY25" fmla="*/ 1774705 h 2311729"/>
                  <a:gd name="connsiteX26" fmla="*/ 5877396 w 12191999"/>
                  <a:gd name="connsiteY26" fmla="*/ 1742952 h 2311729"/>
                  <a:gd name="connsiteX27" fmla="*/ 5994403 w 12191999"/>
                  <a:gd name="connsiteY27" fmla="*/ 1731157 h 2311729"/>
                  <a:gd name="connsiteX28" fmla="*/ 6319003 w 12191999"/>
                  <a:gd name="connsiteY28" fmla="*/ 1830310 h 2311729"/>
                  <a:gd name="connsiteX29" fmla="*/ 6349718 w 12191999"/>
                  <a:gd name="connsiteY29" fmla="*/ 1855653 h 2311729"/>
                  <a:gd name="connsiteX30" fmla="*/ 6372196 w 12191999"/>
                  <a:gd name="connsiteY30" fmla="*/ 1783240 h 2311729"/>
                  <a:gd name="connsiteX31" fmla="*/ 7228113 w 12191999"/>
                  <a:gd name="connsiteY31" fmla="*/ 1215901 h 2311729"/>
                  <a:gd name="connsiteX32" fmla="*/ 7884955 w 12191999"/>
                  <a:gd name="connsiteY32" fmla="*/ 1487974 h 2311729"/>
                  <a:gd name="connsiteX33" fmla="*/ 7933395 w 12191999"/>
                  <a:gd name="connsiteY33" fmla="*/ 1546684 h 2311729"/>
                  <a:gd name="connsiteX34" fmla="*/ 8036368 w 12191999"/>
                  <a:gd name="connsiteY34" fmla="*/ 1487498 h 2311729"/>
                  <a:gd name="connsiteX35" fmla="*/ 8432799 w 12191999"/>
                  <a:gd name="connsiteY35" fmla="*/ 1397328 h 2311729"/>
                  <a:gd name="connsiteX36" fmla="*/ 9191035 w 12191999"/>
                  <a:gd name="connsiteY36" fmla="*/ 1800479 h 2311729"/>
                  <a:gd name="connsiteX37" fmla="*/ 9210518 w 12191999"/>
                  <a:gd name="connsiteY37" fmla="*/ 1836373 h 2311729"/>
                  <a:gd name="connsiteX38" fmla="*/ 9258709 w 12191999"/>
                  <a:gd name="connsiteY38" fmla="*/ 1810216 h 2311729"/>
                  <a:gd name="connsiteX39" fmla="*/ 9470570 w 12191999"/>
                  <a:gd name="connsiteY39" fmla="*/ 1767443 h 2311729"/>
                  <a:gd name="connsiteX40" fmla="*/ 9682431 w 12191999"/>
                  <a:gd name="connsiteY40" fmla="*/ 1810216 h 2311729"/>
                  <a:gd name="connsiteX41" fmla="*/ 9768141 w 12191999"/>
                  <a:gd name="connsiteY41" fmla="*/ 1856738 h 2311729"/>
                  <a:gd name="connsiteX42" fmla="*/ 9791010 w 12191999"/>
                  <a:gd name="connsiteY42" fmla="*/ 1783067 h 2311729"/>
                  <a:gd name="connsiteX43" fmla="*/ 10570028 w 12191999"/>
                  <a:gd name="connsiteY43" fmla="*/ 1266699 h 2311729"/>
                  <a:gd name="connsiteX44" fmla="*/ 10821441 w 12191999"/>
                  <a:gd name="connsiteY44" fmla="*/ 1304709 h 2311729"/>
                  <a:gd name="connsiteX45" fmla="*/ 10893902 w 12191999"/>
                  <a:gd name="connsiteY45" fmla="*/ 1333259 h 2311729"/>
                  <a:gd name="connsiteX46" fmla="*/ 10916253 w 12191999"/>
                  <a:gd name="connsiteY46" fmla="*/ 1261255 h 2311729"/>
                  <a:gd name="connsiteX47" fmla="*/ 11444514 w 12191999"/>
                  <a:gd name="connsiteY47" fmla="*/ 911100 h 2311729"/>
                  <a:gd name="connsiteX48" fmla="*/ 11446790 w 12191999"/>
                  <a:gd name="connsiteY48" fmla="*/ 911330 h 2311729"/>
                  <a:gd name="connsiteX49" fmla="*/ 11437256 w 12191999"/>
                  <a:gd name="connsiteY49" fmla="*/ 816759 h 2311729"/>
                  <a:gd name="connsiteX50" fmla="*/ 12173467 w 12191999"/>
                  <a:gd name="connsiteY50" fmla="*/ 936 h 2311729"/>
                </a:gdLst>
                <a:ahLst/>
                <a:cxnLst>
                  <a:cxn ang="0">
                    <a:pos x="connsiteX0" y="connsiteY0"/>
                  </a:cxn>
                  <a:cxn ang="0">
                    <a:pos x="connsiteX1" y="connsiteY1"/>
                  </a:cxn>
                  <a:cxn ang="0">
                    <a:pos x="connsiteX2" y="connsiteY2"/>
                  </a:cxn>
                  <a:cxn ang="0">
                    <a:pos x="connsiteX3" y="connsiteY3"/>
                  </a:cxn>
                  <a:cxn ang="0">
                    <a:pos x="connsiteX4" y="connsiteY4"/>
                  </a:cxn>
                  <a:cxn ang="0">
                    <a:pos x="connsiteX5" y="connsiteY5"/>
                  </a:cxn>
                  <a:cxn ang="0">
                    <a:pos x="connsiteX6" y="connsiteY6"/>
                  </a:cxn>
                  <a:cxn ang="0">
                    <a:pos x="connsiteX7" y="connsiteY7"/>
                  </a:cxn>
                  <a:cxn ang="0">
                    <a:pos x="connsiteX8" y="connsiteY8"/>
                  </a:cxn>
                  <a:cxn ang="0">
                    <a:pos x="connsiteX9" y="connsiteY9"/>
                  </a:cxn>
                  <a:cxn ang="0">
                    <a:pos x="connsiteX10" y="connsiteY10"/>
                  </a:cxn>
                  <a:cxn ang="0">
                    <a:pos x="connsiteX11" y="connsiteY11"/>
                  </a:cxn>
                  <a:cxn ang="0">
                    <a:pos x="connsiteX12" y="connsiteY12"/>
                  </a:cxn>
                  <a:cxn ang="0">
                    <a:pos x="connsiteX13" y="connsiteY13"/>
                  </a:cxn>
                  <a:cxn ang="0">
                    <a:pos x="connsiteX14" y="connsiteY14"/>
                  </a:cxn>
                  <a:cxn ang="0">
                    <a:pos x="connsiteX15" y="connsiteY15"/>
                  </a:cxn>
                  <a:cxn ang="0">
                    <a:pos x="connsiteX16" y="connsiteY16"/>
                  </a:cxn>
                  <a:cxn ang="0">
                    <a:pos x="connsiteX17" y="connsiteY17"/>
                  </a:cxn>
                  <a:cxn ang="0">
                    <a:pos x="connsiteX18" y="connsiteY18"/>
                  </a:cxn>
                  <a:cxn ang="0">
                    <a:pos x="connsiteX19" y="connsiteY19"/>
                  </a:cxn>
                  <a:cxn ang="0">
                    <a:pos x="connsiteX20" y="connsiteY20"/>
                  </a:cxn>
                  <a:cxn ang="0">
                    <a:pos x="connsiteX21" y="connsiteY21"/>
                  </a:cxn>
                  <a:cxn ang="0">
                    <a:pos x="connsiteX22" y="connsiteY22"/>
                  </a:cxn>
                  <a:cxn ang="0">
                    <a:pos x="connsiteX23" y="connsiteY23"/>
                  </a:cxn>
                  <a:cxn ang="0">
                    <a:pos x="connsiteX24" y="connsiteY24"/>
                  </a:cxn>
                  <a:cxn ang="0">
                    <a:pos x="connsiteX25" y="connsiteY25"/>
                  </a:cxn>
                  <a:cxn ang="0">
                    <a:pos x="connsiteX26" y="connsiteY26"/>
                  </a:cxn>
                  <a:cxn ang="0">
                    <a:pos x="connsiteX27" y="connsiteY27"/>
                  </a:cxn>
                  <a:cxn ang="0">
                    <a:pos x="connsiteX28" y="connsiteY28"/>
                  </a:cxn>
                  <a:cxn ang="0">
                    <a:pos x="connsiteX29" y="connsiteY29"/>
                  </a:cxn>
                  <a:cxn ang="0">
                    <a:pos x="connsiteX30" y="connsiteY30"/>
                  </a:cxn>
                  <a:cxn ang="0">
                    <a:pos x="connsiteX31" y="connsiteY31"/>
                  </a:cxn>
                  <a:cxn ang="0">
                    <a:pos x="connsiteX32" y="connsiteY32"/>
                  </a:cxn>
                  <a:cxn ang="0">
                    <a:pos x="connsiteX33" y="connsiteY33"/>
                  </a:cxn>
                  <a:cxn ang="0">
                    <a:pos x="connsiteX34" y="connsiteY34"/>
                  </a:cxn>
                  <a:cxn ang="0">
                    <a:pos x="connsiteX35" y="connsiteY35"/>
                  </a:cxn>
                  <a:cxn ang="0">
                    <a:pos x="connsiteX36" y="connsiteY36"/>
                  </a:cxn>
                  <a:cxn ang="0">
                    <a:pos x="connsiteX37" y="connsiteY37"/>
                  </a:cxn>
                  <a:cxn ang="0">
                    <a:pos x="connsiteX38" y="connsiteY38"/>
                  </a:cxn>
                  <a:cxn ang="0">
                    <a:pos x="connsiteX39" y="connsiteY39"/>
                  </a:cxn>
                  <a:cxn ang="0">
                    <a:pos x="connsiteX40" y="connsiteY40"/>
                  </a:cxn>
                  <a:cxn ang="0">
                    <a:pos x="connsiteX41" y="connsiteY41"/>
                  </a:cxn>
                  <a:cxn ang="0">
                    <a:pos x="connsiteX42" y="connsiteY42"/>
                  </a:cxn>
                  <a:cxn ang="0">
                    <a:pos x="connsiteX43" y="connsiteY43"/>
                  </a:cxn>
                  <a:cxn ang="0">
                    <a:pos x="connsiteX44" y="connsiteY44"/>
                  </a:cxn>
                  <a:cxn ang="0">
                    <a:pos x="connsiteX45" y="connsiteY45"/>
                  </a:cxn>
                  <a:cxn ang="0">
                    <a:pos x="connsiteX46" y="connsiteY46"/>
                  </a:cxn>
                  <a:cxn ang="0">
                    <a:pos x="connsiteX47" y="connsiteY47"/>
                  </a:cxn>
                  <a:cxn ang="0">
                    <a:pos x="connsiteX48" y="connsiteY48"/>
                  </a:cxn>
                  <a:cxn ang="0">
                    <a:pos x="connsiteX49" y="connsiteY49"/>
                  </a:cxn>
                  <a:cxn ang="0">
                    <a:pos x="connsiteX50" y="connsiteY50"/>
                  </a:cxn>
                </a:cxnLst>
                <a:rect l="l" t="t" r="r" b="b"/>
                <a:pathLst>
                  <a:path w="12191999" h="2311729">
                    <a:moveTo>
                      <a:pt x="12191999" y="0"/>
                    </a:moveTo>
                    <a:lnTo>
                      <a:pt x="12191999" y="2311729"/>
                    </a:lnTo>
                    <a:lnTo>
                      <a:pt x="0" y="2311729"/>
                    </a:lnTo>
                    <a:lnTo>
                      <a:pt x="0" y="2020458"/>
                    </a:lnTo>
                    <a:lnTo>
                      <a:pt x="0" y="237172"/>
                    </a:lnTo>
                    <a:lnTo>
                      <a:pt x="63480" y="213939"/>
                    </a:lnTo>
                    <a:cubicBezTo>
                      <a:pt x="153468" y="185949"/>
                      <a:pt x="249145" y="170871"/>
                      <a:pt x="348343" y="170871"/>
                    </a:cubicBezTo>
                    <a:cubicBezTo>
                      <a:pt x="877401" y="170871"/>
                      <a:pt x="1306287" y="599757"/>
                      <a:pt x="1306287" y="1128815"/>
                    </a:cubicBezTo>
                    <a:cubicBezTo>
                      <a:pt x="1306287" y="1194948"/>
                      <a:pt x="1299586" y="1259515"/>
                      <a:pt x="1286825" y="1321874"/>
                    </a:cubicBezTo>
                    <a:lnTo>
                      <a:pt x="1256605" y="1419229"/>
                    </a:lnTo>
                    <a:lnTo>
                      <a:pt x="1344679" y="1371424"/>
                    </a:lnTo>
                    <a:cubicBezTo>
                      <a:pt x="1448867" y="1327356"/>
                      <a:pt x="1563416" y="1302987"/>
                      <a:pt x="1683656" y="1302987"/>
                    </a:cubicBezTo>
                    <a:cubicBezTo>
                      <a:pt x="1924137" y="1302987"/>
                      <a:pt x="2141852" y="1400461"/>
                      <a:pt x="2299446" y="1558056"/>
                    </a:cubicBezTo>
                    <a:lnTo>
                      <a:pt x="2381189" y="1657129"/>
                    </a:lnTo>
                    <a:lnTo>
                      <a:pt x="2427737" y="1596410"/>
                    </a:lnTo>
                    <a:cubicBezTo>
                      <a:pt x="2583425" y="1416679"/>
                      <a:pt x="2813321" y="1302987"/>
                      <a:pt x="3069771" y="1302987"/>
                    </a:cubicBezTo>
                    <a:cubicBezTo>
                      <a:pt x="3245622" y="1302987"/>
                      <a:pt x="3408987" y="1356446"/>
                      <a:pt x="3544503" y="1447998"/>
                    </a:cubicBezTo>
                    <a:lnTo>
                      <a:pt x="3657745" y="1541431"/>
                    </a:lnTo>
                    <a:lnTo>
                      <a:pt x="3713651" y="1519404"/>
                    </a:lnTo>
                    <a:cubicBezTo>
                      <a:pt x="3771598" y="1501381"/>
                      <a:pt x="3833208" y="1491671"/>
                      <a:pt x="3897086" y="1491671"/>
                    </a:cubicBezTo>
                    <a:cubicBezTo>
                      <a:pt x="4024841" y="1491671"/>
                      <a:pt x="4143526" y="1530508"/>
                      <a:pt x="4241977" y="1597020"/>
                    </a:cubicBezTo>
                    <a:lnTo>
                      <a:pt x="4317999" y="1659743"/>
                    </a:lnTo>
                    <a:lnTo>
                      <a:pt x="4359994" y="1582372"/>
                    </a:lnTo>
                    <a:cubicBezTo>
                      <a:pt x="4503453" y="1370026"/>
                      <a:pt x="4746395" y="1230415"/>
                      <a:pt x="5021945" y="1230415"/>
                    </a:cubicBezTo>
                    <a:cubicBezTo>
                      <a:pt x="5352605" y="1230415"/>
                      <a:pt x="5636309" y="1431455"/>
                      <a:pt x="5757498" y="1717972"/>
                    </a:cubicBezTo>
                    <a:lnTo>
                      <a:pt x="5775109" y="1774705"/>
                    </a:lnTo>
                    <a:lnTo>
                      <a:pt x="5877396" y="1742952"/>
                    </a:lnTo>
                    <a:cubicBezTo>
                      <a:pt x="5915189" y="1735219"/>
                      <a:pt x="5954321" y="1731157"/>
                      <a:pt x="5994403" y="1731157"/>
                    </a:cubicBezTo>
                    <a:cubicBezTo>
                      <a:pt x="6114640" y="1731157"/>
                      <a:pt x="6226343" y="1767710"/>
                      <a:pt x="6319003" y="1830310"/>
                    </a:cubicBezTo>
                    <a:lnTo>
                      <a:pt x="6349718" y="1855653"/>
                    </a:lnTo>
                    <a:lnTo>
                      <a:pt x="6372196" y="1783240"/>
                    </a:lnTo>
                    <a:cubicBezTo>
                      <a:pt x="6513213" y="1449839"/>
                      <a:pt x="6843343" y="1215901"/>
                      <a:pt x="7228113" y="1215901"/>
                    </a:cubicBezTo>
                    <a:cubicBezTo>
                      <a:pt x="7484626" y="1215901"/>
                      <a:pt x="7716855" y="1319874"/>
                      <a:pt x="7884955" y="1487974"/>
                    </a:cubicBezTo>
                    <a:lnTo>
                      <a:pt x="7933395" y="1546684"/>
                    </a:lnTo>
                    <a:lnTo>
                      <a:pt x="8036368" y="1487498"/>
                    </a:lnTo>
                    <a:cubicBezTo>
                      <a:pt x="8156294" y="1429711"/>
                      <a:pt x="8290765" y="1397328"/>
                      <a:pt x="8432799" y="1397328"/>
                    </a:cubicBezTo>
                    <a:cubicBezTo>
                      <a:pt x="8748430" y="1397328"/>
                      <a:pt x="9026710" y="1557246"/>
                      <a:pt x="9191035" y="1800479"/>
                    </a:cubicBezTo>
                    <a:lnTo>
                      <a:pt x="9210518" y="1836373"/>
                    </a:lnTo>
                    <a:lnTo>
                      <a:pt x="9258709" y="1810216"/>
                    </a:lnTo>
                    <a:cubicBezTo>
                      <a:pt x="9323827" y="1782674"/>
                      <a:pt x="9395420" y="1767443"/>
                      <a:pt x="9470570" y="1767443"/>
                    </a:cubicBezTo>
                    <a:cubicBezTo>
                      <a:pt x="9545720" y="1767443"/>
                      <a:pt x="9617313" y="1782674"/>
                      <a:pt x="9682431" y="1810216"/>
                    </a:cubicBezTo>
                    <a:lnTo>
                      <a:pt x="9768141" y="1856738"/>
                    </a:lnTo>
                    <a:lnTo>
                      <a:pt x="9791010" y="1783067"/>
                    </a:lnTo>
                    <a:cubicBezTo>
                      <a:pt x="9919358" y="1479619"/>
                      <a:pt x="10219827" y="1266699"/>
                      <a:pt x="10570028" y="1266699"/>
                    </a:cubicBezTo>
                    <a:cubicBezTo>
                      <a:pt x="10657578" y="1266699"/>
                      <a:pt x="10742020" y="1280007"/>
                      <a:pt x="10821441" y="1304709"/>
                    </a:cubicBezTo>
                    <a:lnTo>
                      <a:pt x="10893902" y="1333259"/>
                    </a:lnTo>
                    <a:lnTo>
                      <a:pt x="10916253" y="1261255"/>
                    </a:lnTo>
                    <a:cubicBezTo>
                      <a:pt x="11003287" y="1055484"/>
                      <a:pt x="11207039" y="911100"/>
                      <a:pt x="11444514" y="911100"/>
                    </a:cubicBezTo>
                    <a:lnTo>
                      <a:pt x="11446790" y="911330"/>
                    </a:lnTo>
                    <a:lnTo>
                      <a:pt x="11437256" y="816759"/>
                    </a:lnTo>
                    <a:cubicBezTo>
                      <a:pt x="11437256" y="392161"/>
                      <a:pt x="11759948" y="42931"/>
                      <a:pt x="12173467" y="936"/>
                    </a:cubicBezTo>
                    <a:close/>
                  </a:path>
                </a:pathLst>
              </a:custGeom>
              <a:solidFill>
                <a:schemeClr val="bg1"/>
              </a:solidFill>
              <a:ln w="28575">
                <a:solidFill>
                  <a:schemeClr val="bg1"/>
                </a:solidFill>
              </a:ln>
              <a:effectLst>
                <a:innerShdw blurRad="266700" dist="139700" dir="16200000">
                  <a:srgbClr val="18ACCA">
                    <a:alpha val="30000"/>
                  </a:srgbClr>
                </a:inn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marL="0" marR="0" lvl="0" indent="0" algn="ctr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1800" b="0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+mn-lt"/>
                  <a:cs typeface="+mn-ea"/>
                  <a:sym typeface="+mn-lt"/>
                </a:endParaRPr>
              </a:p>
            </p:txBody>
          </p:sp>
        </p:grpSp>
      </p:grpSp>
      <p:pic>
        <p:nvPicPr>
          <p:cNvPr id="4" name="Picture 4"/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4"/>
              </a:ext>
            </a:extLst>
          </a:blip>
          <a:srcRect/>
          <a:stretch>
            <a:fillRect/>
          </a:stretch>
        </p:blipFill>
        <p:spPr>
          <a:xfrm>
            <a:off x="11513043" y="827029"/>
            <a:ext cx="358895" cy="608297"/>
          </a:xfrm>
          <a:prstGeom prst="rect">
            <a:avLst/>
          </a:prstGeom>
        </p:spPr>
      </p:pic>
      <p:pic>
        <p:nvPicPr>
          <p:cNvPr id="15" name="Picture 15"/>
          <p:cNvPicPr>
            <a:picLocks noChangeAspect="1"/>
          </p:cNvPicPr>
          <p:nvPr/>
        </p:nvPicPr>
        <p:blipFill>
          <a:blip r:embed="rId5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8"/>
              </a:ext>
            </a:extLst>
          </a:blip>
          <a:srcRect/>
          <a:stretch>
            <a:fillRect/>
          </a:stretch>
        </p:blipFill>
        <p:spPr>
          <a:xfrm>
            <a:off x="4438176" y="2205699"/>
            <a:ext cx="2740402" cy="2219574"/>
          </a:xfrm>
          <a:prstGeom prst="rect">
            <a:avLst/>
          </a:prstGeom>
        </p:spPr>
      </p:pic>
      <p:pic>
        <p:nvPicPr>
          <p:cNvPr id="16" name="Picture 16"/>
          <p:cNvPicPr>
            <a:picLocks noChangeAspect="1"/>
          </p:cNvPicPr>
          <p:nvPr/>
        </p:nvPicPr>
        <p:blipFill>
          <a:blip r:embed="rId9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1571" t="4045" r="52526" b="21081"/>
          <a:stretch>
            <a:fillRect/>
          </a:stretch>
        </p:blipFill>
        <p:spPr>
          <a:xfrm>
            <a:off x="3300981" y="4909437"/>
            <a:ext cx="3676706" cy="1606888"/>
          </a:xfrm>
          <a:prstGeom prst="rect">
            <a:avLst/>
          </a:prstGeom>
        </p:spPr>
      </p:pic>
      <p:pic>
        <p:nvPicPr>
          <p:cNvPr id="22" name="Picture 22"/>
          <p:cNvPicPr>
            <a:picLocks noChangeAspect="1"/>
          </p:cNvPicPr>
          <p:nvPr/>
        </p:nvPicPr>
        <p:blipFill>
          <a:blip r:embed="rId9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1571" t="4045" r="52526" b="21081"/>
          <a:stretch>
            <a:fillRect/>
          </a:stretch>
        </p:blipFill>
        <p:spPr>
          <a:xfrm>
            <a:off x="4337165" y="-157914"/>
            <a:ext cx="3141941" cy="1666898"/>
          </a:xfrm>
          <a:prstGeom prst="rect">
            <a:avLst/>
          </a:prstGeom>
        </p:spPr>
      </p:pic>
      <p:sp>
        <p:nvSpPr>
          <p:cNvPr id="30" name="TextBox 30"/>
          <p:cNvSpPr txBox="1"/>
          <p:nvPr/>
        </p:nvSpPr>
        <p:spPr>
          <a:xfrm>
            <a:off x="4730096" y="2639838"/>
            <a:ext cx="2388539" cy="1400640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200" b="1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Cách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giới</a:t>
            </a:r>
            <a:r>
              <a:rPr kumimoji="0" lang="en-US" sz="3200" b="1" i="0" u="none" strike="noStrike" kern="1200" cap="none" spc="0" normalizeH="0" noProof="0" dirty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 </a:t>
            </a:r>
            <a:r>
              <a:rPr kumimoji="0" lang="en-US" sz="3200" b="1" i="0" u="none" strike="noStrike" kern="1200" cap="none" spc="0" normalizeH="0" noProof="0" dirty="0" err="1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#9Slide03 AmpleSoft Bold" panose="02000000000000000000" pitchFamily="2" charset="0"/>
              </a:rPr>
              <a:t>thiệu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#9Slide03 AmpleSoft Bold" panose="02000000000000000000" pitchFamily="2" charset="0"/>
            </a:endParaRPr>
          </a:p>
        </p:txBody>
      </p:sp>
      <p:sp>
        <p:nvSpPr>
          <p:cNvPr id="31" name="TextBox 31"/>
          <p:cNvSpPr txBox="1"/>
          <p:nvPr/>
        </p:nvSpPr>
        <p:spPr>
          <a:xfrm>
            <a:off x="3413822" y="5396190"/>
            <a:ext cx="3451024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3.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Nội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dung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chương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trình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  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3E713740-9904-4C3A-BF38-0889EEFE396A}"/>
              </a:ext>
            </a:extLst>
          </p:cNvPr>
          <p:cNvSpPr txBox="1"/>
          <p:nvPr/>
        </p:nvSpPr>
        <p:spPr>
          <a:xfrm>
            <a:off x="74781" y="0"/>
            <a:ext cx="333904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914377">
              <a:defRPr/>
            </a:pPr>
            <a:r>
              <a:rPr lang="en-US" sz="8000" dirty="0">
                <a:ln>
                  <a:solidFill>
                    <a:srgbClr val="5B9BD5">
                      <a:lumMod val="50000"/>
                    </a:srgbClr>
                  </a:solidFill>
                </a:ln>
                <a:gradFill>
                  <a:gsLst>
                    <a:gs pos="0">
                      <a:srgbClr val="4472C4">
                        <a:lumMod val="5000"/>
                        <a:lumOff val="95000"/>
                      </a:srgbClr>
                    </a:gs>
                    <a:gs pos="25000">
                      <a:srgbClr val="5B9BD5">
                        <a:lumMod val="50000"/>
                      </a:srgbClr>
                    </a:gs>
                    <a:gs pos="46000">
                      <a:srgbClr val="5B9BD5">
                        <a:lumMod val="60000"/>
                        <a:lumOff val="40000"/>
                      </a:srgbClr>
                    </a:gs>
                    <a:gs pos="70000">
                      <a:srgbClr val="D63A75"/>
                    </a:gs>
                    <a:gs pos="90000">
                      <a:srgbClr val="ED7D31">
                        <a:lumMod val="75000"/>
                      </a:srgbClr>
                    </a:gs>
                  </a:gsLst>
                  <a:lin ang="5400000" scaled="1"/>
                </a:gra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#9Slide07 IcielStormtrooper" panose="020B0500000000000000" pitchFamily="34" charset="0"/>
                <a:cs typeface="Arial"/>
                <a:sym typeface="Arial"/>
              </a:rPr>
              <a:t>GỢI Ý</a:t>
            </a:r>
          </a:p>
        </p:txBody>
      </p:sp>
      <p:sp>
        <p:nvSpPr>
          <p:cNvPr id="37" name="TextBox 29"/>
          <p:cNvSpPr txBox="1"/>
          <p:nvPr/>
        </p:nvSpPr>
        <p:spPr>
          <a:xfrm>
            <a:off x="4298194" y="240024"/>
            <a:ext cx="3160978" cy="1107996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1.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Tên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chương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trình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, </a:t>
            </a:r>
          </a:p>
          <a:p>
            <a:pPr algn="ctr"/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tên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hoạt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động</a:t>
            </a:r>
            <a:endParaRPr lang="en-US" sz="3600" dirty="0">
              <a:solidFill>
                <a:srgbClr val="B40023"/>
              </a:solidFill>
              <a:latin typeface="SVN-Cookie" panose="020B0606040200020203" pitchFamily="34" charset="0"/>
            </a:endParaRPr>
          </a:p>
        </p:txBody>
      </p:sp>
      <p:pic>
        <p:nvPicPr>
          <p:cNvPr id="50" name="Picture 21"/>
          <p:cNvPicPr>
            <a:picLocks noChangeAspect="1"/>
          </p:cNvPicPr>
          <p:nvPr/>
        </p:nvPicPr>
        <p:blipFill>
          <a:blip r:embed="rId9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1571" t="4045" r="52526" b="21081"/>
          <a:stretch>
            <a:fillRect/>
          </a:stretch>
        </p:blipFill>
        <p:spPr>
          <a:xfrm>
            <a:off x="174527" y="2253814"/>
            <a:ext cx="3575629" cy="2075379"/>
          </a:xfrm>
          <a:prstGeom prst="rect">
            <a:avLst/>
          </a:prstGeom>
        </p:spPr>
      </p:pic>
      <p:sp>
        <p:nvSpPr>
          <p:cNvPr id="51" name="TextBox 32"/>
          <p:cNvSpPr txBox="1"/>
          <p:nvPr/>
        </p:nvSpPr>
        <p:spPr>
          <a:xfrm>
            <a:off x="421670" y="2623919"/>
            <a:ext cx="2879310" cy="1661993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2.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Lịch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>
                <a:solidFill>
                  <a:srgbClr val="B40023"/>
                </a:solidFill>
                <a:latin typeface="SVN-Cookie" panose="020B0606040200020203" pitchFamily="34" charset="0"/>
              </a:rPr>
              <a:t>phát</a:t>
            </a:r>
            <a:r>
              <a:rPr lang="en-US" sz="3600" dirty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sóng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, </a:t>
            </a:r>
          </a:p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thời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gian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tổ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chức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endParaRPr kumimoji="0" lang="en-US" sz="1997" b="1" i="0" u="none" strike="noStrike" kern="1200" cap="none" spc="71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Cabin Regular Bold"/>
              <a:cs typeface="+mn-cs"/>
            </a:endParaRPr>
          </a:p>
        </p:txBody>
      </p:sp>
      <p:sp>
        <p:nvSpPr>
          <p:cNvPr id="54" name="Notched Right Arrow 53"/>
          <p:cNvSpPr/>
          <p:nvPr/>
        </p:nvSpPr>
        <p:spPr>
          <a:xfrm rot="17221401">
            <a:off x="5552973" y="1754687"/>
            <a:ext cx="811336" cy="37537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Notched Right Arrow 32"/>
          <p:cNvSpPr/>
          <p:nvPr/>
        </p:nvSpPr>
        <p:spPr>
          <a:xfrm rot="9292555">
            <a:off x="3664562" y="3034208"/>
            <a:ext cx="811336" cy="37537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Notched Right Arrow 38"/>
          <p:cNvSpPr/>
          <p:nvPr/>
        </p:nvSpPr>
        <p:spPr>
          <a:xfrm rot="7058579">
            <a:off x="5118539" y="4596947"/>
            <a:ext cx="811336" cy="375370"/>
          </a:xfrm>
          <a:prstGeom prst="notchedRightArrow">
            <a:avLst>
              <a:gd name="adj1" fmla="val 51479"/>
              <a:gd name="adj2" fmla="val 50000"/>
            </a:avLst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0" name="Picture 16"/>
          <p:cNvPicPr>
            <a:picLocks noChangeAspect="1"/>
          </p:cNvPicPr>
          <p:nvPr/>
        </p:nvPicPr>
        <p:blipFill>
          <a:blip r:embed="rId9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1571" t="4045" r="52526" b="21081"/>
          <a:stretch>
            <a:fillRect/>
          </a:stretch>
        </p:blipFill>
        <p:spPr>
          <a:xfrm>
            <a:off x="7858241" y="4001405"/>
            <a:ext cx="3372183" cy="1606888"/>
          </a:xfrm>
          <a:prstGeom prst="rect">
            <a:avLst/>
          </a:prstGeom>
        </p:spPr>
      </p:pic>
      <p:sp>
        <p:nvSpPr>
          <p:cNvPr id="41" name="TextBox 31"/>
          <p:cNvSpPr txBox="1"/>
          <p:nvPr/>
        </p:nvSpPr>
        <p:spPr>
          <a:xfrm>
            <a:off x="7980291" y="4457717"/>
            <a:ext cx="321883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4. Ý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nghĩa</a:t>
            </a:r>
            <a:endParaRPr lang="en-US" sz="3600" dirty="0">
              <a:solidFill>
                <a:srgbClr val="B40023"/>
              </a:solidFill>
              <a:latin typeface="SVN-Cookie" panose="020B0606040200020203" pitchFamily="34" charset="0"/>
            </a:endParaRPr>
          </a:p>
        </p:txBody>
      </p:sp>
      <p:pic>
        <p:nvPicPr>
          <p:cNvPr id="47" name="Picture 16"/>
          <p:cNvPicPr>
            <a:picLocks noChangeAspect="1"/>
          </p:cNvPicPr>
          <p:nvPr/>
        </p:nvPicPr>
        <p:blipFill>
          <a:blip r:embed="rId9">
            <a:alphaModFix amt="74000"/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6"/>
              </a:ext>
            </a:extLst>
          </a:blip>
          <a:srcRect l="11571" t="4045" r="52526" b="21081"/>
          <a:stretch>
            <a:fillRect/>
          </a:stretch>
        </p:blipFill>
        <p:spPr>
          <a:xfrm>
            <a:off x="8068555" y="1517767"/>
            <a:ext cx="3372183" cy="1606888"/>
          </a:xfrm>
          <a:prstGeom prst="rect">
            <a:avLst/>
          </a:prstGeom>
        </p:spPr>
      </p:pic>
      <p:sp>
        <p:nvSpPr>
          <p:cNvPr id="48" name="TextBox 31"/>
          <p:cNvSpPr txBox="1"/>
          <p:nvPr/>
        </p:nvSpPr>
        <p:spPr>
          <a:xfrm>
            <a:off x="8190605" y="1974079"/>
            <a:ext cx="3218835" cy="830997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5.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Cảm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xúc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,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cảm</a:t>
            </a:r>
            <a:r>
              <a:rPr lang="en-US" sz="3600" dirty="0" smtClean="0">
                <a:solidFill>
                  <a:srgbClr val="B40023"/>
                </a:solidFill>
                <a:latin typeface="SVN-Cookie" panose="020B0606040200020203" pitchFamily="34" charset="0"/>
              </a:rPr>
              <a:t> </a:t>
            </a:r>
            <a:r>
              <a:rPr lang="en-US" sz="3600" dirty="0" err="1" smtClean="0">
                <a:solidFill>
                  <a:srgbClr val="B40023"/>
                </a:solidFill>
                <a:latin typeface="SVN-Cookie" panose="020B0606040200020203" pitchFamily="34" charset="0"/>
              </a:rPr>
              <a:t>nhận</a:t>
            </a:r>
            <a:endParaRPr lang="en-US" sz="3600" dirty="0">
              <a:solidFill>
                <a:srgbClr val="B40023"/>
              </a:solidFill>
              <a:latin typeface="SVN-Cookie" panose="020B0606040200020203" pitchFamily="34" charset="0"/>
            </a:endParaRPr>
          </a:p>
        </p:txBody>
      </p:sp>
      <p:sp>
        <p:nvSpPr>
          <p:cNvPr id="49" name="Notched Right Arrow 48"/>
          <p:cNvSpPr/>
          <p:nvPr/>
        </p:nvSpPr>
        <p:spPr>
          <a:xfrm rot="20435072">
            <a:off x="7217898" y="2685721"/>
            <a:ext cx="811336" cy="37537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Notched Right Arrow 54"/>
          <p:cNvSpPr/>
          <p:nvPr/>
        </p:nvSpPr>
        <p:spPr>
          <a:xfrm rot="2848567">
            <a:off x="7130812" y="4085268"/>
            <a:ext cx="811336" cy="375370"/>
          </a:xfrm>
          <a:prstGeom prst="notched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82835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4000">
        <p14:vortex dir="r"/>
        <p:sndAc>
          <p:stSnd>
            <p:snd r:embed="rId2" name="cashreg.wav"/>
          </p:stSnd>
        </p:sndAc>
      </p:transition>
    </mc:Choice>
    <mc:Fallback xmlns="">
      <p:transition spd="slow">
        <p:fade/>
        <p:sndAc>
          <p:stSnd>
            <p:snd r:embed="rId21" name="cashreg.wav"/>
          </p:stSnd>
        </p:sndAc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:a16="http://schemas.microsoft.com/office/drawing/2014/main" id="{3E713740-9904-4C3A-BF38-0889EEFE396A}"/>
              </a:ext>
            </a:extLst>
          </p:cNvPr>
          <p:cNvSpPr txBox="1"/>
          <p:nvPr/>
        </p:nvSpPr>
        <p:spPr>
          <a:xfrm>
            <a:off x="3832502" y="438967"/>
            <a:ext cx="3900391" cy="1323439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57150" h="38100" prst="artDeco"/>
            </a:sp3d>
          </a:bodyPr>
          <a:lstStyle/>
          <a:p>
            <a:pPr defTabSz="914377">
              <a:defRPr/>
            </a:pPr>
            <a:r>
              <a:rPr lang="en-US" sz="8000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srgbClr val="FFC000"/>
                </a:solidFill>
                <a:effectLst>
                  <a:glow rad="63500">
                    <a:srgbClr val="4472C4">
                      <a:satMod val="175000"/>
                      <a:alpha val="40000"/>
                    </a:srgbClr>
                  </a:glow>
                  <a:reflection blurRad="6350" stA="55000" endA="300" endPos="45500" dir="5400000" sy="-100000" algn="bl" rotWithShape="0"/>
                </a:effectLst>
                <a:latin typeface="#9Slide05 Fourth Medium" panose="00000600000000000000" pitchFamily="2" charset="0"/>
                <a:cs typeface="Arial"/>
                <a:sym typeface="Arial"/>
              </a:rPr>
              <a:t>YÊU CẦU</a:t>
            </a:r>
          </a:p>
        </p:txBody>
      </p:sp>
      <p:sp>
        <p:nvSpPr>
          <p:cNvPr id="5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 rot="21231035">
            <a:off x="250121" y="1584960"/>
            <a:ext cx="4665289" cy="2752928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rgbClr val="CEF1EB"/>
          </a:solidFill>
          <a:ln w="63500">
            <a:solidFill>
              <a:srgbClr val="92D05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9" name="TextBox 29"/>
          <p:cNvSpPr txBox="1"/>
          <p:nvPr/>
        </p:nvSpPr>
        <p:spPr>
          <a:xfrm rot="21231035">
            <a:off x="588644" y="2493057"/>
            <a:ext cx="3832601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Lần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lượt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giới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thiệu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chương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trình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hoặc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hoạt</a:t>
            </a:r>
            <a:r>
              <a:rPr lang="en-US" sz="2800" dirty="0">
                <a:solidFill>
                  <a:srgbClr val="5B79FE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5B79FE"/>
                </a:solidFill>
                <a:latin typeface="SVN-Segoe Print" panose="020B0606040200020203" pitchFamily="34" charset="0"/>
              </a:rPr>
              <a:t>động</a:t>
            </a:r>
            <a:endParaRPr lang="en-US" sz="2800" dirty="0">
              <a:solidFill>
                <a:srgbClr val="5B79FE"/>
              </a:solidFill>
              <a:latin typeface="SVN-Segoe Print" panose="020B0606040200020203" pitchFamily="34" charset="0"/>
            </a:endParaRPr>
          </a:p>
        </p:txBody>
      </p:sp>
      <p:sp>
        <p:nvSpPr>
          <p:cNvPr id="10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 rot="21085389">
            <a:off x="7507075" y="1793867"/>
            <a:ext cx="4096091" cy="2273343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rgbClr val="FFFF00"/>
          </a:solidFill>
          <a:ln w="63500">
            <a:solidFill>
              <a:srgbClr val="0070C0"/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1" name="TextBox 29"/>
          <p:cNvSpPr txBox="1"/>
          <p:nvPr/>
        </p:nvSpPr>
        <p:spPr>
          <a:xfrm rot="21085389">
            <a:off x="7916842" y="2726809"/>
            <a:ext cx="3276556" cy="861774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dirty="0" err="1">
                <a:solidFill>
                  <a:srgbClr val="7030A0"/>
                </a:solidFill>
                <a:latin typeface="SVN-Segoe Print" panose="020B0606040200020203" pitchFamily="34" charset="0"/>
              </a:rPr>
              <a:t>Lắng</a:t>
            </a:r>
            <a:r>
              <a:rPr lang="en-US" sz="2800" dirty="0">
                <a:solidFill>
                  <a:srgbClr val="7030A0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SVN-Segoe Print" panose="020B0606040200020203" pitchFamily="34" charset="0"/>
              </a:rPr>
              <a:t>nghe</a:t>
            </a:r>
            <a:r>
              <a:rPr lang="en-US" sz="2800" dirty="0">
                <a:solidFill>
                  <a:srgbClr val="7030A0"/>
                </a:solidFill>
                <a:latin typeface="SVN-Segoe Print" panose="020B0606040200020203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SVN-Segoe Print" panose="020B0606040200020203" pitchFamily="34" charset="0"/>
              </a:rPr>
              <a:t>nhận</a:t>
            </a:r>
            <a:r>
              <a:rPr lang="en-US" sz="2800" dirty="0">
                <a:solidFill>
                  <a:srgbClr val="7030A0"/>
                </a:solidFill>
                <a:latin typeface="SVN-Segoe Print" panose="020B0606040200020203" pitchFamily="34" charset="0"/>
              </a:rPr>
              <a:t> </a:t>
            </a:r>
            <a:r>
              <a:rPr lang="en-US" sz="2800" dirty="0" err="1">
                <a:solidFill>
                  <a:srgbClr val="7030A0"/>
                </a:solidFill>
                <a:latin typeface="SVN-Segoe Print" panose="020B0606040200020203" pitchFamily="34" charset="0"/>
              </a:rPr>
              <a:t>xét</a:t>
            </a:r>
            <a:r>
              <a:rPr lang="en-US" sz="2800" dirty="0">
                <a:solidFill>
                  <a:srgbClr val="7030A0"/>
                </a:solidFill>
                <a:latin typeface="SVN-Segoe Print" panose="020B0606040200020203" pitchFamily="34" charset="0"/>
              </a:rPr>
              <a:t>, </a:t>
            </a:r>
            <a:r>
              <a:rPr lang="en-US" sz="2800" dirty="0" err="1">
                <a:solidFill>
                  <a:srgbClr val="7030A0"/>
                </a:solidFill>
                <a:latin typeface="SVN-Segoe Print" panose="020B0606040200020203" pitchFamily="34" charset="0"/>
              </a:rPr>
              <a:t>bổ</a:t>
            </a:r>
            <a:r>
              <a:rPr lang="en-US" sz="2800" dirty="0">
                <a:solidFill>
                  <a:srgbClr val="7030A0"/>
                </a:solidFill>
                <a:latin typeface="SVN-Segoe Print" panose="020B0606040200020203" pitchFamily="34" charset="0"/>
              </a:rPr>
              <a:t> sung</a:t>
            </a:r>
          </a:p>
        </p:txBody>
      </p:sp>
      <p:sp>
        <p:nvSpPr>
          <p:cNvPr id="12" name="Freeform 8">
            <a:extLst>
              <a:ext uri="{FF2B5EF4-FFF2-40B4-BE49-F238E27FC236}">
                <a16:creationId xmlns:a16="http://schemas.microsoft.com/office/drawing/2014/main" id="{90D450F0-7D62-4ADF-A5D8-45891845E930}"/>
              </a:ext>
            </a:extLst>
          </p:cNvPr>
          <p:cNvSpPr/>
          <p:nvPr/>
        </p:nvSpPr>
        <p:spPr bwMode="auto">
          <a:xfrm rot="21389593">
            <a:off x="3528420" y="3944278"/>
            <a:ext cx="6579027" cy="2513351"/>
          </a:xfrm>
          <a:custGeom>
            <a:avLst/>
            <a:gdLst>
              <a:gd name="T0" fmla="*/ 2061 w 2368"/>
              <a:gd name="T1" fmla="*/ 709 h 1583"/>
              <a:gd name="T2" fmla="*/ 1558 w 2368"/>
              <a:gd name="T3" fmla="*/ 270 h 1583"/>
              <a:gd name="T4" fmla="*/ 1308 w 2368"/>
              <a:gd name="T5" fmla="*/ 54 h 1583"/>
              <a:gd name="T6" fmla="*/ 1121 w 2368"/>
              <a:gd name="T7" fmla="*/ 136 h 1583"/>
              <a:gd name="T8" fmla="*/ 773 w 2368"/>
              <a:gd name="T9" fmla="*/ 0 h 1583"/>
              <a:gd name="T10" fmla="*/ 258 w 2368"/>
              <a:gd name="T11" fmla="*/ 514 h 1583"/>
              <a:gd name="T12" fmla="*/ 270 w 2368"/>
              <a:gd name="T13" fmla="*/ 622 h 1583"/>
              <a:gd name="T14" fmla="*/ 0 w 2368"/>
              <a:gd name="T15" fmla="*/ 1002 h 1583"/>
              <a:gd name="T16" fmla="*/ 403 w 2368"/>
              <a:gd name="T17" fmla="*/ 1406 h 1583"/>
              <a:gd name="T18" fmla="*/ 723 w 2368"/>
              <a:gd name="T19" fmla="*/ 1247 h 1583"/>
              <a:gd name="T20" fmla="*/ 1156 w 2368"/>
              <a:gd name="T21" fmla="*/ 1583 h 1583"/>
              <a:gd name="T22" fmla="*/ 1512 w 2368"/>
              <a:gd name="T23" fmla="*/ 1406 h 1583"/>
              <a:gd name="T24" fmla="*/ 2018 w 2368"/>
              <a:gd name="T25" fmla="*/ 1406 h 1583"/>
              <a:gd name="T26" fmla="*/ 2368 w 2368"/>
              <a:gd name="T27" fmla="*/ 1056 h 1583"/>
              <a:gd name="T28" fmla="*/ 2061 w 2368"/>
              <a:gd name="T29" fmla="*/ 709 h 1583"/>
              <a:gd name="connsiteX0" fmla="*/ 8704 w 10000"/>
              <a:gd name="connsiteY0" fmla="*/ 4479 h 10000"/>
              <a:gd name="connsiteX1" fmla="*/ 6492 w 10000"/>
              <a:gd name="connsiteY1" fmla="*/ 2461 h 10000"/>
              <a:gd name="connsiteX2" fmla="*/ 5524 w 10000"/>
              <a:gd name="connsiteY2" fmla="*/ 341 h 10000"/>
              <a:gd name="connsiteX3" fmla="*/ 4734 w 10000"/>
              <a:gd name="connsiteY3" fmla="*/ 859 h 10000"/>
              <a:gd name="connsiteX4" fmla="*/ 3264 w 10000"/>
              <a:gd name="connsiteY4" fmla="*/ 0 h 10000"/>
              <a:gd name="connsiteX5" fmla="*/ 1090 w 10000"/>
              <a:gd name="connsiteY5" fmla="*/ 3247 h 10000"/>
              <a:gd name="connsiteX6" fmla="*/ 1140 w 10000"/>
              <a:gd name="connsiteY6" fmla="*/ 3929 h 10000"/>
              <a:gd name="connsiteX7" fmla="*/ 0 w 10000"/>
              <a:gd name="connsiteY7" fmla="*/ 6330 h 10000"/>
              <a:gd name="connsiteX8" fmla="*/ 1702 w 10000"/>
              <a:gd name="connsiteY8" fmla="*/ 8882 h 10000"/>
              <a:gd name="connsiteX9" fmla="*/ 3053 w 10000"/>
              <a:gd name="connsiteY9" fmla="*/ 7877 h 10000"/>
              <a:gd name="connsiteX10" fmla="*/ 4882 w 10000"/>
              <a:gd name="connsiteY10" fmla="*/ 10000 h 10000"/>
              <a:gd name="connsiteX11" fmla="*/ 6385 w 10000"/>
              <a:gd name="connsiteY11" fmla="*/ 8882 h 10000"/>
              <a:gd name="connsiteX12" fmla="*/ 8522 w 10000"/>
              <a:gd name="connsiteY12" fmla="*/ 8882 h 10000"/>
              <a:gd name="connsiteX13" fmla="*/ 10000 w 10000"/>
              <a:gd name="connsiteY13" fmla="*/ 6671 h 10000"/>
              <a:gd name="connsiteX14" fmla="*/ 8704 w 10000"/>
              <a:gd name="connsiteY14" fmla="*/ 4479 h 10000"/>
              <a:gd name="connsiteX0-1" fmla="*/ 8704 w 10000"/>
              <a:gd name="connsiteY0-2" fmla="*/ 4479 h 10000"/>
              <a:gd name="connsiteX1-3" fmla="*/ 6492 w 10000"/>
              <a:gd name="connsiteY1-4" fmla="*/ 2461 h 10000"/>
              <a:gd name="connsiteX2-5" fmla="*/ 5872 w 10000"/>
              <a:gd name="connsiteY2-6" fmla="*/ 776 h 10000"/>
              <a:gd name="connsiteX3-7" fmla="*/ 4734 w 10000"/>
              <a:gd name="connsiteY3-8" fmla="*/ 859 h 10000"/>
              <a:gd name="connsiteX4-9" fmla="*/ 3264 w 10000"/>
              <a:gd name="connsiteY4-10" fmla="*/ 0 h 10000"/>
              <a:gd name="connsiteX5-11" fmla="*/ 1090 w 10000"/>
              <a:gd name="connsiteY5-12" fmla="*/ 3247 h 10000"/>
              <a:gd name="connsiteX6-13" fmla="*/ 1140 w 10000"/>
              <a:gd name="connsiteY6-14" fmla="*/ 3929 h 10000"/>
              <a:gd name="connsiteX7-15" fmla="*/ 0 w 10000"/>
              <a:gd name="connsiteY7-16" fmla="*/ 6330 h 10000"/>
              <a:gd name="connsiteX8-17" fmla="*/ 1702 w 10000"/>
              <a:gd name="connsiteY8-18" fmla="*/ 8882 h 10000"/>
              <a:gd name="connsiteX9-19" fmla="*/ 3053 w 10000"/>
              <a:gd name="connsiteY9-20" fmla="*/ 7877 h 10000"/>
              <a:gd name="connsiteX10-21" fmla="*/ 4882 w 10000"/>
              <a:gd name="connsiteY10-22" fmla="*/ 10000 h 10000"/>
              <a:gd name="connsiteX11-23" fmla="*/ 6385 w 10000"/>
              <a:gd name="connsiteY11-24" fmla="*/ 8882 h 10000"/>
              <a:gd name="connsiteX12-25" fmla="*/ 8522 w 10000"/>
              <a:gd name="connsiteY12-26" fmla="*/ 8882 h 10000"/>
              <a:gd name="connsiteX13-27" fmla="*/ 10000 w 10000"/>
              <a:gd name="connsiteY13-28" fmla="*/ 6671 h 10000"/>
              <a:gd name="connsiteX14-29" fmla="*/ 8704 w 10000"/>
              <a:gd name="connsiteY14-30" fmla="*/ 4479 h 10000"/>
            </a:gdLst>
            <a:ahLst/>
            <a:cxnLst>
              <a:cxn ang="0">
                <a:pos x="connsiteX0-1" y="connsiteY0-2"/>
              </a:cxn>
              <a:cxn ang="0">
                <a:pos x="connsiteX1-3" y="connsiteY1-4"/>
              </a:cxn>
              <a:cxn ang="0">
                <a:pos x="connsiteX2-5" y="connsiteY2-6"/>
              </a:cxn>
              <a:cxn ang="0">
                <a:pos x="connsiteX3-7" y="connsiteY3-8"/>
              </a:cxn>
              <a:cxn ang="0">
                <a:pos x="connsiteX4-9" y="connsiteY4-10"/>
              </a:cxn>
              <a:cxn ang="0">
                <a:pos x="connsiteX5-11" y="connsiteY5-12"/>
              </a:cxn>
              <a:cxn ang="0">
                <a:pos x="connsiteX6-13" y="connsiteY6-14"/>
              </a:cxn>
              <a:cxn ang="0">
                <a:pos x="connsiteX7-15" y="connsiteY7-16"/>
              </a:cxn>
              <a:cxn ang="0">
                <a:pos x="connsiteX8-17" y="connsiteY8-18"/>
              </a:cxn>
              <a:cxn ang="0">
                <a:pos x="connsiteX9-19" y="connsiteY9-20"/>
              </a:cxn>
              <a:cxn ang="0">
                <a:pos x="connsiteX10-21" y="connsiteY10-22"/>
              </a:cxn>
              <a:cxn ang="0">
                <a:pos x="connsiteX11-23" y="connsiteY11-24"/>
              </a:cxn>
              <a:cxn ang="0">
                <a:pos x="connsiteX12-25" y="connsiteY12-26"/>
              </a:cxn>
              <a:cxn ang="0">
                <a:pos x="connsiteX13-27" y="connsiteY13-28"/>
              </a:cxn>
              <a:cxn ang="0">
                <a:pos x="connsiteX14-29" y="connsiteY14-30"/>
              </a:cxn>
            </a:cxnLst>
            <a:rect l="l" t="t" r="r" b="b"/>
            <a:pathLst>
              <a:path w="10000" h="10000">
                <a:moveTo>
                  <a:pt x="8704" y="4479"/>
                </a:moveTo>
                <a:cubicBezTo>
                  <a:pt x="8518" y="2950"/>
                  <a:pt x="7561" y="2530"/>
                  <a:pt x="6492" y="2461"/>
                </a:cubicBezTo>
                <a:cubicBezTo>
                  <a:pt x="6416" y="1690"/>
                  <a:pt x="6165" y="1043"/>
                  <a:pt x="5872" y="776"/>
                </a:cubicBezTo>
                <a:cubicBezTo>
                  <a:pt x="5579" y="509"/>
                  <a:pt x="4928" y="543"/>
                  <a:pt x="4734" y="859"/>
                </a:cubicBezTo>
                <a:cubicBezTo>
                  <a:pt x="4345" y="328"/>
                  <a:pt x="3830" y="0"/>
                  <a:pt x="3264" y="0"/>
                </a:cubicBezTo>
                <a:cubicBezTo>
                  <a:pt x="2065" y="0"/>
                  <a:pt x="1090" y="1453"/>
                  <a:pt x="1090" y="3247"/>
                </a:cubicBezTo>
                <a:cubicBezTo>
                  <a:pt x="1090" y="3481"/>
                  <a:pt x="1111" y="3708"/>
                  <a:pt x="1140" y="3929"/>
                </a:cubicBezTo>
                <a:cubicBezTo>
                  <a:pt x="477" y="4277"/>
                  <a:pt x="0" y="5218"/>
                  <a:pt x="0" y="6330"/>
                </a:cubicBezTo>
                <a:cubicBezTo>
                  <a:pt x="0" y="7738"/>
                  <a:pt x="764" y="8882"/>
                  <a:pt x="1702" y="8882"/>
                </a:cubicBezTo>
                <a:cubicBezTo>
                  <a:pt x="2255" y="8882"/>
                  <a:pt x="2745" y="8484"/>
                  <a:pt x="3053" y="7877"/>
                </a:cubicBezTo>
                <a:cubicBezTo>
                  <a:pt x="3264" y="9097"/>
                  <a:pt x="4003" y="10000"/>
                  <a:pt x="4882" y="10000"/>
                </a:cubicBezTo>
                <a:cubicBezTo>
                  <a:pt x="5494" y="10000"/>
                  <a:pt x="6039" y="9558"/>
                  <a:pt x="6385" y="8882"/>
                </a:cubicBezTo>
                <a:lnTo>
                  <a:pt x="8522" y="8882"/>
                </a:lnTo>
                <a:cubicBezTo>
                  <a:pt x="9337" y="8882"/>
                  <a:pt x="10000" y="7890"/>
                  <a:pt x="10000" y="6671"/>
                </a:cubicBezTo>
                <a:cubicBezTo>
                  <a:pt x="10000" y="5540"/>
                  <a:pt x="9434" y="4611"/>
                  <a:pt x="8704" y="4479"/>
                </a:cubicBezTo>
                <a:close/>
              </a:path>
            </a:pathLst>
          </a:custGeom>
          <a:solidFill>
            <a:schemeClr val="accent4">
              <a:lumMod val="20000"/>
              <a:lumOff val="80000"/>
            </a:schemeClr>
          </a:solidFill>
          <a:ln w="63500">
            <a:solidFill>
              <a:schemeClr val="bg2">
                <a:lumMod val="75000"/>
              </a:schemeClr>
            </a:solidFill>
            <a:round/>
          </a:ln>
          <a:effectLst>
            <a:outerShdw blurRad="635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宋体" panose="02010600030101010101" pitchFamily="2" charset="-122"/>
              <a:cs typeface="+mn-cs"/>
            </a:endParaRPr>
          </a:p>
        </p:txBody>
      </p:sp>
      <p:sp>
        <p:nvSpPr>
          <p:cNvPr id="13" name="TextBox 29"/>
          <p:cNvSpPr txBox="1"/>
          <p:nvPr/>
        </p:nvSpPr>
        <p:spPr>
          <a:xfrm rot="21389593">
            <a:off x="4343047" y="4712473"/>
            <a:ext cx="4387046" cy="1292662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Ghi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lại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một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số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thông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tin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mà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con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cảm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thấy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thú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vị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>
                <a:solidFill>
                  <a:srgbClr val="0AA59B"/>
                </a:solidFill>
                <a:latin typeface="SVN-Segoe Print" panose="020B0606040200020203" pitchFamily="34" charset="0"/>
              </a:rPr>
              <a:t>vào</a:t>
            </a:r>
            <a:r>
              <a:rPr lang="en-US" sz="2800" b="1" dirty="0">
                <a:solidFill>
                  <a:srgbClr val="0AA59B"/>
                </a:solidFill>
                <a:latin typeface="SVN-Segoe Print" panose="020B0606040200020203" pitchFamily="34" charset="0"/>
              </a:rPr>
              <a:t> </a:t>
            </a:r>
            <a:r>
              <a:rPr lang="en-US" sz="2800" b="1" dirty="0" err="1" smtClean="0">
                <a:solidFill>
                  <a:srgbClr val="0AA59B"/>
                </a:solidFill>
                <a:latin typeface="SVN-Segoe Print" panose="020B0606040200020203" pitchFamily="34" charset="0"/>
              </a:rPr>
              <a:t>vở</a:t>
            </a:r>
            <a:endParaRPr lang="en-US" sz="2800" b="1" dirty="0">
              <a:solidFill>
                <a:srgbClr val="0AA59B"/>
              </a:solidFill>
              <a:latin typeface="SVN-Segoe Print" panose="020B0606040200020203" pitchFamily="34" charset="0"/>
            </a:endParaRPr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408937-35B4-C038-1827-C9BC23E66B9B}"/>
              </a:ext>
            </a:extLst>
          </p:cNvPr>
          <p:cNvSpPr/>
          <p:nvPr/>
        </p:nvSpPr>
        <p:spPr>
          <a:xfrm>
            <a:off x="811181" y="1549623"/>
            <a:ext cx="605826" cy="605826"/>
          </a:xfrm>
          <a:prstGeom prst="ellipse">
            <a:avLst/>
          </a:prstGeom>
          <a:solidFill>
            <a:schemeClr val="tx2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1C50130F-BD24-896F-580C-D7E8DBBC71F5}"/>
              </a:ext>
            </a:extLst>
          </p:cNvPr>
          <p:cNvSpPr txBox="1"/>
          <p:nvPr/>
        </p:nvSpPr>
        <p:spPr>
          <a:xfrm>
            <a:off x="894151" y="1426747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1</a:t>
            </a:r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408937-35B4-C038-1827-C9BC23E66B9B}"/>
              </a:ext>
            </a:extLst>
          </p:cNvPr>
          <p:cNvSpPr/>
          <p:nvPr/>
        </p:nvSpPr>
        <p:spPr>
          <a:xfrm>
            <a:off x="8409465" y="1545767"/>
            <a:ext cx="605826" cy="605826"/>
          </a:xfrm>
          <a:prstGeom prst="ellipse">
            <a:avLst/>
          </a:prstGeom>
          <a:solidFill>
            <a:srgbClr val="C00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1C50130F-BD24-896F-580C-D7E8DBBC71F5}"/>
              </a:ext>
            </a:extLst>
          </p:cNvPr>
          <p:cNvSpPr txBox="1"/>
          <p:nvPr/>
        </p:nvSpPr>
        <p:spPr>
          <a:xfrm>
            <a:off x="8463834" y="1403264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2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FA408937-35B4-C038-1827-C9BC23E66B9B}"/>
              </a:ext>
            </a:extLst>
          </p:cNvPr>
          <p:cNvSpPr/>
          <p:nvPr/>
        </p:nvSpPr>
        <p:spPr>
          <a:xfrm>
            <a:off x="5001746" y="3680061"/>
            <a:ext cx="605826" cy="605826"/>
          </a:xfrm>
          <a:prstGeom prst="ellipse">
            <a:avLst/>
          </a:prstGeom>
          <a:solidFill>
            <a:srgbClr val="FFC00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1C50130F-BD24-896F-580C-D7E8DBBC71F5}"/>
              </a:ext>
            </a:extLst>
          </p:cNvPr>
          <p:cNvSpPr txBox="1"/>
          <p:nvPr/>
        </p:nvSpPr>
        <p:spPr>
          <a:xfrm>
            <a:off x="5056115" y="3537558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Times New Roman" panose="02020603050405020304" pitchFamily="18" charset="0"/>
              </a:rPr>
              <a:t>3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346840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1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8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9" grpId="0"/>
      <p:bldP spid="10" grpId="0" animBg="1"/>
      <p:bldP spid="11" grpId="0"/>
      <p:bldP spid="12" grpId="0" animBg="1"/>
      <p:bldP spid="13" grpId="0"/>
      <p:bldP spid="16" grpId="0" animBg="1"/>
      <p:bldP spid="17" grpId="0"/>
      <p:bldP spid="18" grpId="0" animBg="1"/>
      <p:bldP spid="19" grpId="0"/>
      <p:bldP spid="20" grpId="0" animBg="1"/>
      <p:bldP spid="21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7331812" y="3001090"/>
            <a:ext cx="3488113" cy="1094559"/>
            <a:chOff x="7401259" y="2614107"/>
            <a:chExt cx="4464424" cy="3923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8" y="2819898"/>
              <a:ext cx="435415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Nội dung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phong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phú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,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hấp</a:t>
              </a:r>
              <a:r>
                <a:rPr lang="en-US" sz="3200" dirty="0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 </a:t>
              </a:r>
              <a:r>
                <a:rPr lang="en-US" sz="3200" dirty="0" err="1">
                  <a:solidFill>
                    <a:prstClr val="black"/>
                  </a:solidFill>
                  <a:latin typeface="Cambria" panose="02040503050406030204" pitchFamily="18" charset="0"/>
                  <a:ea typeface="Cambria" panose="02040503050406030204" pitchFamily="18" charset="0"/>
                </a:rPr>
                <a:t>dẫn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221BC8-A8AF-A1AF-4221-6716DDCD0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67" y="380786"/>
            <a:ext cx="3755461" cy="17740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652628" y="4991713"/>
            <a:ext cx="3160616" cy="1094559"/>
            <a:chOff x="7401259" y="2614107"/>
            <a:chExt cx="4464424" cy="3923571"/>
          </a:xfrm>
        </p:grpSpPr>
        <p:sp>
          <p:nvSpPr>
            <p:cNvPr id="13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8" y="2819900"/>
              <a:ext cx="4354155" cy="209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to,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rõ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4573273" y="4941863"/>
            <a:ext cx="2758539" cy="1134628"/>
            <a:chOff x="7401259" y="2614107"/>
            <a:chExt cx="4367605" cy="4067203"/>
          </a:xfrm>
        </p:grpSpPr>
        <p:sp>
          <p:nvSpPr>
            <p:cNvPr id="16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9" y="2819900"/>
              <a:ext cx="4257335" cy="3861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Cử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7843216" y="4913158"/>
            <a:ext cx="3888341" cy="1134628"/>
            <a:chOff x="7401259" y="2614107"/>
            <a:chExt cx="4464424" cy="4067203"/>
          </a:xfrm>
        </p:grpSpPr>
        <p:sp>
          <p:nvSpPr>
            <p:cNvPr id="19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8" y="2819900"/>
              <a:ext cx="4354155" cy="3861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tiện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0" i="0" u="none" strike="noStrike" kern="1200" cap="none" spc="0" normalizeH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7" y="325028"/>
            <a:ext cx="6040877" cy="347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6953253" y="2452674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7007622" y="2310171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172079" y="4596749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226448" y="4454246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4105637" y="4555070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4160006" y="4412567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7427852" y="4472402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7482221" y="4329899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39482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2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5" dur="2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8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7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8" dur="5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4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 animBg="1"/>
      <p:bldP spid="23" grpId="0"/>
      <p:bldP spid="24" grpId="0" animBg="1"/>
      <p:bldP spid="25" grpId="0"/>
      <p:bldP spid="26" grpId="0" animBg="1"/>
      <p:bldP spid="27" grpId="0"/>
      <p:bldP spid="28" grpId="0" animBg="1"/>
      <p:bldP spid="29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28C5CB8-1189-E3C8-9DAD-6879EE2FEC6A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02135" y="2024032"/>
            <a:ext cx="8157247" cy="4623651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138137" y="713669"/>
            <a:ext cx="10301592" cy="14465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h="25400" prst="softRound"/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800" b="0" i="0" u="none" strike="noStrike" kern="1200" cap="none" spc="0" normalizeH="0" baseline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THẢO</a:t>
            </a:r>
            <a:r>
              <a:rPr kumimoji="0" lang="en-US" sz="8800" b="0" i="0" u="none" strike="noStrike" kern="1200" cap="none" spc="0" normalizeH="0" noProof="0" dirty="0">
                <a:ln>
                  <a:noFill/>
                </a:ln>
                <a:solidFill>
                  <a:srgbClr val="FF5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UTM Showcard" panose="02040603050506020204" pitchFamily="18" charset="0"/>
                <a:ea typeface="+mn-ea"/>
                <a:cs typeface="+mn-cs"/>
              </a:rPr>
              <a:t> LUẬN NHÓM</a:t>
            </a:r>
            <a:endParaRPr kumimoji="0" lang="en-US" sz="8800" b="0" i="0" u="none" strike="noStrike" kern="1200" cap="none" spc="0" normalizeH="0" baseline="0" noProof="0" dirty="0">
              <a:ln>
                <a:noFill/>
              </a:ln>
              <a:solidFill>
                <a:srgbClr val="FF5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UTM Showcard" panose="02040603050506020204" pitchFamily="18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05495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>
            <a:extLst>
              <a:ext uri="{FF2B5EF4-FFF2-40B4-BE49-F238E27FC236}">
                <a16:creationId xmlns:a16="http://schemas.microsoft.com/office/drawing/2014/main" id="{5844E186-43B9-F17C-29AB-55A9C85E85F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426" y="486383"/>
            <a:ext cx="11182574" cy="58949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01326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0030"/>
          <a:stretch/>
        </p:blipFill>
        <p:spPr>
          <a:xfrm>
            <a:off x="107004" y="182880"/>
            <a:ext cx="12013660" cy="6519477"/>
          </a:xfrm>
          <a:prstGeom prst="rect">
            <a:avLst/>
          </a:prstGeom>
        </p:spPr>
      </p:pic>
      <p:sp>
        <p:nvSpPr>
          <p:cNvPr id="9" name="Rectangle 8"/>
          <p:cNvSpPr/>
          <p:nvPr/>
        </p:nvSpPr>
        <p:spPr>
          <a:xfrm>
            <a:off x="3281255" y="1204285"/>
            <a:ext cx="5665158" cy="156966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9600" b="1" dirty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5B79FE"/>
                </a:solidFill>
                <a:latin typeface="#9Slide05 Fourth Medium" panose="00000600000000000000" pitchFamily="2" charset="0"/>
              </a:rPr>
              <a:t>NHẬN XÉT</a:t>
            </a:r>
          </a:p>
        </p:txBody>
      </p:sp>
    </p:spTree>
    <p:extLst>
      <p:ext uri="{BB962C8B-B14F-4D97-AF65-F5344CB8AC3E}">
        <p14:creationId xmlns:p14="http://schemas.microsoft.com/office/powerpoint/2010/main" val="3628840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>
        <p14:warp dir="in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0CA3997-A9D1-E5E3-B396-02A437E361A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7164" r="-2208"/>
          <a:stretch/>
        </p:blipFill>
        <p:spPr>
          <a:xfrm>
            <a:off x="-61055" y="3501956"/>
            <a:ext cx="12253055" cy="314203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80694" y="453586"/>
            <a:ext cx="11177080" cy="1569660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Tài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năng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nhí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Bạch</a:t>
            </a:r>
            <a:r>
              <a:rPr kumimoji="0" lang="en-US" sz="9600" b="1" i="0" u="none" strike="noStrike" kern="1200" cap="none" spc="0" normalizeH="0" noProof="0" dirty="0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 </a:t>
            </a:r>
            <a:r>
              <a:rPr kumimoji="0" lang="en-US" sz="9600" b="1" i="0" u="none" strike="noStrike" kern="1200" cap="none" spc="0" normalizeH="0" noProof="0" dirty="0" err="1">
                <a:ln>
                  <a:noFill/>
                </a:ln>
                <a:solidFill>
                  <a:srgbClr val="FF0000"/>
                </a:solidFill>
                <a:effectLst>
                  <a:reflection blurRad="6350" stA="50000" endA="300" endPos="50000" dist="29997" dir="5400000" sy="-100000" algn="bl" rotWithShape="0"/>
                </a:effectLst>
                <a:uLnTx/>
                <a:uFillTx/>
                <a:latin typeface="#9Slide05 SVNHollycakes" panose="02000000000000000000" pitchFamily="2" charset="0"/>
                <a:ea typeface="+mn-ea"/>
                <a:cs typeface="+mn-cs"/>
              </a:rPr>
              <a:t>Đằng</a:t>
            </a:r>
            <a:endParaRPr kumimoji="0" lang="en-US" sz="9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reflection blurRad="6350" stA="50000" endA="300" endPos="50000" dist="29997" dir="5400000" sy="-100000" algn="bl" rotWithShape="0"/>
              </a:effectLst>
              <a:uLnTx/>
              <a:uFillTx/>
              <a:latin typeface="#9Slide05 SVNHollycakes" panose="02000000000000000000" pitchFamily="2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8611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7331812" y="3001090"/>
            <a:ext cx="3488113" cy="1094559"/>
            <a:chOff x="7401259" y="2614107"/>
            <a:chExt cx="4464424" cy="3923571"/>
          </a:xfrm>
        </p:grpSpPr>
        <p:sp>
          <p:nvSpPr>
            <p:cNvPr id="9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1" name="TextBox 10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8" y="2819898"/>
              <a:ext cx="4354155" cy="1077218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Nội dung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phong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phú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hấp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dẫn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CD221BC8-A8AF-A1AF-4221-6716DDCD09C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17967" y="380786"/>
            <a:ext cx="3755461" cy="1774090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652628" y="4991713"/>
            <a:ext cx="3160616" cy="1094559"/>
            <a:chOff x="7401259" y="2614107"/>
            <a:chExt cx="4464424" cy="3923571"/>
          </a:xfrm>
        </p:grpSpPr>
        <p:sp>
          <p:nvSpPr>
            <p:cNvPr id="13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4" name="TextBox 13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8" y="2819900"/>
              <a:ext cx="4354155" cy="209619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Nói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to,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rõ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ràng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5" name="Group 14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4573273" y="4941863"/>
            <a:ext cx="2758539" cy="1134628"/>
            <a:chOff x="7401259" y="2614107"/>
            <a:chExt cx="4367605" cy="4067203"/>
          </a:xfrm>
        </p:grpSpPr>
        <p:sp>
          <p:nvSpPr>
            <p:cNvPr id="16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17" name="TextBox 16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9" y="2819900"/>
              <a:ext cx="4257335" cy="3861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chỉ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,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điệu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bộ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phù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hợp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grpSp>
        <p:nvGrpSpPr>
          <p:cNvPr id="18" name="Group 17">
            <a:extLst>
              <a:ext uri="{FF2B5EF4-FFF2-40B4-BE49-F238E27FC236}">
                <a16:creationId xmlns:a16="http://schemas.microsoft.com/office/drawing/2014/main" id="{988DA0CB-32B1-FB55-EBD1-7F12191525F7}"/>
              </a:ext>
            </a:extLst>
          </p:cNvPr>
          <p:cNvGrpSpPr/>
          <p:nvPr/>
        </p:nvGrpSpPr>
        <p:grpSpPr>
          <a:xfrm>
            <a:off x="7843216" y="4913158"/>
            <a:ext cx="3888341" cy="1134628"/>
            <a:chOff x="7401259" y="2614107"/>
            <a:chExt cx="4464424" cy="4067203"/>
          </a:xfrm>
        </p:grpSpPr>
        <p:sp>
          <p:nvSpPr>
            <p:cNvPr id="19" name="Rectangle: Rounded Corners 8">
              <a:extLst>
                <a:ext uri="{FF2B5EF4-FFF2-40B4-BE49-F238E27FC236}">
                  <a16:creationId xmlns:a16="http://schemas.microsoft.com/office/drawing/2014/main" id="{0A17BAD4-A696-03B0-E3C1-0F436BE2CA79}"/>
                </a:ext>
              </a:extLst>
            </p:cNvPr>
            <p:cNvSpPr/>
            <p:nvPr/>
          </p:nvSpPr>
          <p:spPr>
            <a:xfrm>
              <a:off x="7401259" y="2614107"/>
              <a:ext cx="4367605" cy="3923571"/>
            </a:xfrm>
            <a:prstGeom prst="roundRect">
              <a:avLst>
                <a:gd name="adj" fmla="val 15093"/>
              </a:avLst>
            </a:prstGeom>
            <a:solidFill>
              <a:schemeClr val="accent4">
                <a:lumMod val="20000"/>
                <a:lumOff val="80000"/>
              </a:schemeClr>
            </a:solidFill>
            <a:ln w="19050">
              <a:solidFill>
                <a:srgbClr val="0AA59B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sz="1800" b="0" i="0" u="none" strike="noStrike" kern="120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endParaRPr>
            </a:p>
          </p:txBody>
        </p:sp>
        <p:sp>
          <p:nvSpPr>
            <p:cNvPr id="20" name="TextBox 19">
              <a:extLst>
                <a:ext uri="{FF2B5EF4-FFF2-40B4-BE49-F238E27FC236}">
                  <a16:creationId xmlns:a16="http://schemas.microsoft.com/office/drawing/2014/main" id="{4F4669EE-D28F-5208-4D6A-8BFC0417A306}"/>
                </a:ext>
              </a:extLst>
            </p:cNvPr>
            <p:cNvSpPr txBox="1"/>
            <p:nvPr/>
          </p:nvSpPr>
          <p:spPr>
            <a:xfrm>
              <a:off x="7511528" y="2819900"/>
              <a:ext cx="4354155" cy="3861410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+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Sử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dụng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phương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tiện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hỗ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trợ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hiệu</a:t>
              </a:r>
              <a:r>
                <a:rPr kumimoji="0" lang="en-US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 </a:t>
              </a:r>
              <a:r>
                <a:rPr kumimoji="0" lang="en-US" sz="3200" b="0" i="0" u="none" strike="noStrike" kern="1200" cap="none" spc="0" normalizeH="0" baseline="0" noProof="0" dirty="0" err="1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" panose="02040503050406030204" pitchFamily="18" charset="0"/>
                  <a:ea typeface="Cambria" panose="02040503050406030204" pitchFamily="18" charset="0"/>
                  <a:cs typeface="+mn-cs"/>
                </a:rPr>
                <a:t>quả</a:t>
              </a:r>
              <a:endParaRPr kumimoji="0" lang="vi-VN" sz="32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+mn-cs"/>
              </a:endParaRPr>
            </a:p>
          </p:txBody>
        </p:sp>
      </p:grpSp>
      <p:pic>
        <p:nvPicPr>
          <p:cNvPr id="21" name="Picture 2" descr="Child PNG, Clipart, Attend, Attend Class, Cartoon, Cartoon Characters, Cartoon  Student Free PNG Download">
            <a:extLst>
              <a:ext uri="{FF2B5EF4-FFF2-40B4-BE49-F238E27FC236}">
                <a16:creationId xmlns:a16="http://schemas.microsoft.com/office/drawing/2014/main" id="{12EECA7E-0C76-4F71-95B0-5FD8CA9DEF2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820" b="100000" l="0" r="100000">
                        <a14:foregroundMark x1="12225" y1="44809" x2="24313" y2="60929"/>
                        <a14:foregroundMark x1="36401" y1="21311" x2="36264" y2="69945"/>
                        <a14:foregroundMark x1="27335" y1="49727" x2="37775" y2="71038"/>
                        <a14:foregroundMark x1="62088" y1="27596" x2="65110" y2="68579"/>
                        <a14:foregroundMark x1="56181" y1="43989" x2="75137" y2="49454"/>
                        <a14:foregroundMark x1="72527" y1="72131" x2="83379" y2="82787"/>
                        <a14:foregroundMark x1="21154" y1="86066" x2="76511" y2="85519"/>
                        <a14:foregroundMark x1="47665" y1="93443" x2="50412" y2="9754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537" y="325028"/>
            <a:ext cx="6040877" cy="34742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2" name="Oval 21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6953253" y="2452674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3" name="TextBox 22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7007622" y="2310171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1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172079" y="4596749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5" name="TextBox 24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226448" y="4454246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2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4105637" y="4555070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4160006" y="4412567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VN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3</a:t>
            </a:r>
          </a:p>
        </p:txBody>
      </p:sp>
      <p:sp>
        <p:nvSpPr>
          <p:cNvPr id="28" name="Oval 27">
            <a:extLst>
              <a:ext uri="{FF2B5EF4-FFF2-40B4-BE49-F238E27FC236}">
                <a16:creationId xmlns:a16="http://schemas.microsoft.com/office/drawing/2014/main" id="{BFB1E569-B638-AC80-BBBC-71B1B79758B7}"/>
              </a:ext>
            </a:extLst>
          </p:cNvPr>
          <p:cNvSpPr/>
          <p:nvPr/>
        </p:nvSpPr>
        <p:spPr>
          <a:xfrm>
            <a:off x="7427852" y="4472402"/>
            <a:ext cx="605826" cy="605826"/>
          </a:xfrm>
          <a:prstGeom prst="ellipse">
            <a:avLst/>
          </a:prstGeom>
          <a:solidFill>
            <a:srgbClr val="002060"/>
          </a:soli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VN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2B7DFEAD-F2C0-0878-321F-2379FCEECCC2}"/>
              </a:ext>
            </a:extLst>
          </p:cNvPr>
          <p:cNvSpPr txBox="1"/>
          <p:nvPr/>
        </p:nvSpPr>
        <p:spPr>
          <a:xfrm>
            <a:off x="7482221" y="4329899"/>
            <a:ext cx="30168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1" i="0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rPr>
              <a:t>4</a:t>
            </a:r>
            <a:endParaRPr kumimoji="0" lang="en-VN" sz="4800" b="1" i="0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Calibri" panose="020F0502020204030204" pitchFamily="34" charset="0"/>
              <a:ea typeface="+mn-ea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4787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30+ Mẫu hình nền PowerPoint ngộ nghĩnh, dễ thương cho các em mầm non, học sinh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936" y="379378"/>
            <a:ext cx="10787975" cy="60819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716">
            <a:extLst>
              <a:ext uri="{FF2B5EF4-FFF2-40B4-BE49-F238E27FC236}">
                <a16:creationId xmlns:a16="http://schemas.microsoft.com/office/drawing/2014/main" id="{9DF34DAE-1C01-B6D4-7E4B-6BBCD4E81EB6}"/>
              </a:ext>
            </a:extLst>
          </p:cNvPr>
          <p:cNvSpPr txBox="1"/>
          <p:nvPr/>
        </p:nvSpPr>
        <p:spPr>
          <a:xfrm>
            <a:off x="2731310" y="1284737"/>
            <a:ext cx="6687226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867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lvl="0" algn="ctr">
              <a:defRPr/>
            </a:pP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99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sym typeface="Arial"/>
              </a:rPr>
              <a:t>T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sym typeface="Arial"/>
              </a:rPr>
              <a:t>R</a:t>
            </a:r>
            <a:r>
              <a:rPr lang="en-US" sz="9600" b="1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66FFFF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AllRoundGothic" panose="020B0703020202020104" pitchFamily="34" charset="0"/>
                <a:ea typeface="Cambria" panose="02040503050406030204" pitchFamily="18" charset="0"/>
              </a:rPr>
              <a:t>Ì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sym typeface="Arial"/>
              </a:rPr>
              <a:t>N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7C80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AllRoundGothic" panose="020B0703020202020104" pitchFamily="34" charset="0"/>
                <a:ea typeface="Cambria" panose="02040503050406030204" pitchFamily="18" charset="0"/>
              </a:rPr>
              <a:t>H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sym typeface="Arial"/>
              </a:rPr>
              <a:t> </a:t>
            </a:r>
            <a:r>
              <a:rPr kumimoji="0" lang="en-US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94AFDC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sym typeface="Arial"/>
              </a:rPr>
              <a:t>D</a:t>
            </a:r>
            <a:r>
              <a:rPr kumimoji="0" lang="vi-VN" sz="96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70AD47">
                    <a:lumMod val="20000"/>
                    <a:lumOff val="80000"/>
                  </a:srgbClr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#9Slide03 AllRoundGothic" panose="020B0703020202020104" pitchFamily="34" charset="0"/>
                <a:ea typeface="Cambria" panose="02040503050406030204" pitchFamily="18" charset="0"/>
                <a:sym typeface="Arial"/>
              </a:rPr>
              <a:t>I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FF66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AllRoundGothic" panose="020B0703020202020104" pitchFamily="34" charset="0"/>
                <a:ea typeface="Cambria" panose="02040503050406030204" pitchFamily="18" charset="0"/>
              </a:rPr>
              <a:t>Ễ</a:t>
            </a:r>
            <a:r>
              <a:rPr lang="en-US" sz="9600" b="1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FFE9C5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latin typeface="#9Slide03 AllRoundGothic" panose="020B0703020202020104" pitchFamily="34" charset="0"/>
                <a:ea typeface="Cambria" panose="02040503050406030204" pitchFamily="18" charset="0"/>
              </a:rPr>
              <a:t>N</a:t>
            </a:r>
            <a:r>
              <a:rPr kumimoji="0" lang="en-US" sz="8000" b="1" i="0" u="none" strike="noStrike" kern="1200" cap="none" spc="0" normalizeH="0" baseline="0" noProof="0" dirty="0">
                <a:ln w="28575">
                  <a:solidFill>
                    <a:srgbClr val="002060"/>
                  </a:solidFill>
                  <a:prstDash val="solid"/>
                </a:ln>
                <a:solidFill>
                  <a:srgbClr val="CCFF33"/>
                </a:solidFill>
                <a:effectLst>
                  <a:outerShdw blurRad="12700" dist="38100" dir="2700000" algn="tl" rotWithShape="0">
                    <a:srgbClr val="5B9BD5">
                      <a:lumMod val="60000"/>
                      <a:lumOff val="40000"/>
                    </a:srgbClr>
                  </a:outerShdw>
                </a:effectLst>
                <a:uLnTx/>
                <a:uFillTx/>
                <a:latin typeface="Cambria" panose="02040503050406030204" pitchFamily="18" charset="0"/>
                <a:ea typeface="Cambria" panose="02040503050406030204" pitchFamily="18" charset="0"/>
                <a:cs typeface="Arial"/>
                <a:sym typeface="Arial"/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82167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517FBE2-51CF-74B3-A966-B3FDA07EA9A3}"/>
              </a:ext>
            </a:extLst>
          </p:cNvPr>
          <p:cNvSpPr/>
          <p:nvPr/>
        </p:nvSpPr>
        <p:spPr>
          <a:xfrm>
            <a:off x="2497836" y="1137776"/>
            <a:ext cx="7541110" cy="1667436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3200" b="1" dirty="0">
              <a:solidFill>
                <a:srgbClr val="BC34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r>
              <a:rPr lang="en-US" sz="8800" b="1" dirty="0">
                <a:solidFill>
                  <a:srgbClr val="BC3440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B</a:t>
            </a:r>
            <a:r>
              <a:rPr lang="en-US" sz="8800" b="1" dirty="0">
                <a:solidFill>
                  <a:srgbClr val="FFC000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Ì</a:t>
            </a:r>
            <a:r>
              <a:rPr lang="en-US" sz="8800" b="1" dirty="0">
                <a:solidFill>
                  <a:srgbClr val="17B9A8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N</a:t>
            </a:r>
            <a:r>
              <a:rPr lang="en-US" sz="8800" b="1" dirty="0">
                <a:solidFill>
                  <a:srgbClr val="7030A0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H</a:t>
            </a:r>
            <a:r>
              <a:rPr lang="en-US" sz="8800" b="1" dirty="0">
                <a:solidFill>
                  <a:srgbClr val="BC3440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8800" b="1" dirty="0">
                <a:solidFill>
                  <a:srgbClr val="00B050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C</a:t>
            </a:r>
            <a:r>
              <a:rPr lang="en-US" sz="8800" b="1" dirty="0">
                <a:solidFill>
                  <a:schemeClr val="accent4">
                    <a:lumMod val="75000"/>
                  </a:schemeClr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H</a:t>
            </a:r>
            <a:r>
              <a:rPr lang="en-US" sz="8800" b="1" dirty="0">
                <a:solidFill>
                  <a:srgbClr val="FF3399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Ọ</a:t>
            </a:r>
            <a:r>
              <a:rPr lang="en-US" sz="8800" b="1" dirty="0">
                <a:solidFill>
                  <a:srgbClr val="BC3440"/>
                </a:solidFill>
                <a:latin typeface="UTM Showcard" panose="02040603050506020204" pitchFamily="18" charset="0"/>
                <a:ea typeface="Cambria" panose="02040503050406030204" pitchFamily="18" charset="0"/>
              </a:rPr>
              <a:t>N</a:t>
            </a:r>
            <a:endParaRPr lang="vi-VN" sz="8800" b="1" dirty="0">
              <a:solidFill>
                <a:srgbClr val="BC34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  <a:p>
            <a:pPr algn="ctr"/>
            <a:endParaRPr lang="en-US" sz="3200" b="1" dirty="0">
              <a:solidFill>
                <a:srgbClr val="BC34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361C8A6C-920A-0752-5AAE-150CCB1C1E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00810" y="2898941"/>
            <a:ext cx="7106717" cy="3651551"/>
          </a:xfrm>
          <a:prstGeom prst="rect">
            <a:avLst/>
          </a:prstGeom>
        </p:spPr>
      </p:pic>
      <p:sp>
        <p:nvSpPr>
          <p:cNvPr id="5" name="Freeform 7"/>
          <p:cNvSpPr/>
          <p:nvPr/>
        </p:nvSpPr>
        <p:spPr>
          <a:xfrm rot="1635084">
            <a:off x="10370350" y="5111689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0" y="0"/>
                </a:moveTo>
                <a:lnTo>
                  <a:pt x="2088874" y="0"/>
                </a:lnTo>
                <a:lnTo>
                  <a:pt x="2088874" y="1443222"/>
                </a:lnTo>
                <a:lnTo>
                  <a:pt x="0" y="1443222"/>
                </a:lnTo>
                <a:lnTo>
                  <a:pt x="0" y="0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7" name="Freeform 8"/>
          <p:cNvSpPr/>
          <p:nvPr/>
        </p:nvSpPr>
        <p:spPr>
          <a:xfrm rot="1149538" flipH="1" flipV="1">
            <a:off x="414090" y="883705"/>
            <a:ext cx="1392583" cy="962148"/>
          </a:xfrm>
          <a:custGeom>
            <a:avLst/>
            <a:gdLst/>
            <a:ahLst/>
            <a:cxnLst/>
            <a:rect l="l" t="t" r="r" b="b"/>
            <a:pathLst>
              <a:path w="2088874" h="1443222">
                <a:moveTo>
                  <a:pt x="2088874" y="1443222"/>
                </a:moveTo>
                <a:lnTo>
                  <a:pt x="0" y="1443222"/>
                </a:lnTo>
                <a:lnTo>
                  <a:pt x="0" y="0"/>
                </a:lnTo>
                <a:lnTo>
                  <a:pt x="2088874" y="0"/>
                </a:lnTo>
                <a:lnTo>
                  <a:pt x="2088874" y="1443222"/>
                </a:lnTo>
                <a:close/>
              </a:path>
            </a:pathLst>
          </a:custGeom>
          <a:blipFill>
            <a:blip r:embed="rId3">
              <a:extLst>
                <a:ext uri="{96DAC541-7B7A-43D3-8B79-37D633B846F1}">
                  <asvg:svgBlip xmlns:asvg="http://schemas.microsoft.com/office/drawing/2016/SVG/main" xmlns="" r:embed="rId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9" name="Freeform 13"/>
          <p:cNvSpPr/>
          <p:nvPr/>
        </p:nvSpPr>
        <p:spPr>
          <a:xfrm>
            <a:off x="3725693" y="826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5">
              <a:extLst>
                <a:ext uri="{96DAC541-7B7A-43D3-8B79-37D633B846F1}">
                  <asvg:svgBlip xmlns:asvg="http://schemas.microsoft.com/office/drawing/2016/SVG/main" xmlns="" r:embed="rId6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49998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72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lowchart: Punched Tape 5">
            <a:extLst>
              <a:ext uri="{FF2B5EF4-FFF2-40B4-BE49-F238E27FC236}">
                <a16:creationId xmlns:a16="http://schemas.microsoft.com/office/drawing/2014/main" id="{FD847318-69E7-4655-91F3-A552AF205A9A}"/>
              </a:ext>
            </a:extLst>
          </p:cNvPr>
          <p:cNvSpPr/>
          <p:nvPr/>
        </p:nvSpPr>
        <p:spPr>
          <a:xfrm>
            <a:off x="2989658" y="4654964"/>
            <a:ext cx="3224304" cy="1245014"/>
          </a:xfrm>
          <a:prstGeom prst="flowChartPunchedTap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Bài</a:t>
            </a: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6  </a:t>
            </a:r>
          </a:p>
        </p:txBody>
      </p:sp>
      <p:sp>
        <p:nvSpPr>
          <p:cNvPr id="47" name="Flowchart: Punched Tape 46">
            <a:extLst>
              <a:ext uri="{FF2B5EF4-FFF2-40B4-BE49-F238E27FC236}">
                <a16:creationId xmlns:a16="http://schemas.microsoft.com/office/drawing/2014/main" id="{3F180076-B02C-488F-AB3F-77D174598DFC}"/>
              </a:ext>
            </a:extLst>
          </p:cNvPr>
          <p:cNvSpPr/>
          <p:nvPr/>
        </p:nvSpPr>
        <p:spPr>
          <a:xfrm>
            <a:off x="6213962" y="4519807"/>
            <a:ext cx="5672291" cy="1495073"/>
          </a:xfrm>
          <a:prstGeom prst="flowChartPunchedTape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zuki" panose="02040603050506020204" pitchFamily="18" charset="0"/>
              </a:rPr>
              <a:t>TIẾNG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UTM Azuki" panose="02040603050506020204" pitchFamily="18" charset="0"/>
              </a:rPr>
              <a:t> VƯỜN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UTM Azuki" panose="02040603050506020204" pitchFamily="18" charset="0"/>
            </a:endParaRPr>
          </a:p>
        </p:txBody>
      </p:sp>
      <p:sp>
        <p:nvSpPr>
          <p:cNvPr id="49" name="文本框 6">
            <a:extLst>
              <a:ext uri="{FF2B5EF4-FFF2-40B4-BE49-F238E27FC236}">
                <a16:creationId xmlns:a16="http://schemas.microsoft.com/office/drawing/2014/main" id="{931C8191-D223-4204-AB61-286CAA0CD547}"/>
              </a:ext>
            </a:extLst>
          </p:cNvPr>
          <p:cNvSpPr>
            <a:spLocks noChangeArrowheads="1"/>
          </p:cNvSpPr>
          <p:nvPr/>
        </p:nvSpPr>
        <p:spPr bwMode="auto">
          <a:xfrm>
            <a:off x="3218406" y="642868"/>
            <a:ext cx="7875692" cy="917814"/>
          </a:xfrm>
          <a:prstGeom prst="rect">
            <a:avLst/>
          </a:prstGeom>
          <a:noFill/>
          <a:ln>
            <a:noFill/>
          </a:ln>
        </p:spPr>
        <p:txBody>
          <a:bodyPr wrap="square" lIns="85980" tIns="42989" rIns="85980" bIns="42989">
            <a:spAutoFit/>
          </a:bodyPr>
          <a:lstStyle/>
          <a:p>
            <a:pPr marL="0" marR="0" lvl="0" indent="0" algn="l" defTabSz="1213529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zh-CN" sz="54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UTM Deutsch Gothic" panose="02040603050506020204" pitchFamily="18" charset="0"/>
                <a:ea typeface="微软雅黑" pitchFamily="34" charset="-122"/>
                <a:cs typeface="+mn-cs"/>
                <a:sym typeface="微软雅黑" pitchFamily="34" charset="-122"/>
              </a:rPr>
              <a:t>TIẾNG VIỆT 5 – TUẦN 3</a:t>
            </a:r>
            <a:endParaRPr kumimoji="0" lang="zh-CN" altLang="en-US" sz="5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UTM Deutsch Gothic" panose="02040603050506020204" pitchFamily="18" charset="0"/>
              <a:ea typeface="微软雅黑" pitchFamily="34" charset="-122"/>
              <a:cs typeface="+mn-cs"/>
              <a:sym typeface="微软雅黑" pitchFamily="34" charset="-122"/>
            </a:endParaRPr>
          </a:p>
        </p:txBody>
      </p:sp>
      <p:pic>
        <p:nvPicPr>
          <p:cNvPr id="50" name="Picture 49">
            <a:extLst>
              <a:ext uri="{FF2B5EF4-FFF2-40B4-BE49-F238E27FC236}">
                <a16:creationId xmlns:a16="http://schemas.microsoft.com/office/drawing/2014/main" id="{BA687D11-73FD-46DD-91C8-63CA8388E2B4}"/>
              </a:ext>
            </a:extLst>
          </p:cNvPr>
          <p:cNvPicPr>
            <a:picLocks noChangeAspect="1"/>
          </p:cNvPicPr>
          <p:nvPr/>
        </p:nvPicPr>
        <p:blipFill>
          <a:blip r:embed="rId3" cstate="hq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17" y="107961"/>
            <a:ext cx="927559" cy="993814"/>
          </a:xfrm>
          <a:prstGeom prst="rect">
            <a:avLst/>
          </a:prstGeom>
        </p:spPr>
      </p:pic>
      <p:pic>
        <p:nvPicPr>
          <p:cNvPr id="51" name="图片 15">
            <a:extLst>
              <a:ext uri="{FF2B5EF4-FFF2-40B4-BE49-F238E27FC236}">
                <a16:creationId xmlns:a16="http://schemas.microsoft.com/office/drawing/2014/main" id="{4DC06060-C467-482E-AACE-45722125C2CF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968631"/>
            <a:ext cx="2989806" cy="3857339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2337848" y="1854197"/>
            <a:ext cx="9778738" cy="280076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8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Chủ</a:t>
            </a:r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điểm</a:t>
            </a:r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: </a:t>
            </a:r>
            <a:r>
              <a:rPr lang="en-US" sz="8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Khung</a:t>
            </a:r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trời</a:t>
            </a:r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tuổi</a:t>
            </a:r>
            <a:r>
              <a:rPr lang="en-US" sz="8800" b="1" dirty="0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 </a:t>
            </a:r>
            <a:r>
              <a:rPr lang="en-US" sz="8800" b="1" dirty="0" err="1" smtClean="0">
                <a:ln w="12700">
                  <a:solidFill>
                    <a:schemeClr val="tx1"/>
                  </a:solidFill>
                  <a:prstDash val="solid"/>
                </a:ln>
                <a:solidFill>
                  <a:srgbClr val="FF3399"/>
                </a:solidFill>
                <a:latin typeface="#9Slide05 Fourth Medium" panose="00000600000000000000" pitchFamily="2" charset="0"/>
              </a:rPr>
              <a:t>thơ</a:t>
            </a:r>
            <a:endParaRPr lang="en-US" sz="8800" b="1" dirty="0">
              <a:ln w="12700">
                <a:solidFill>
                  <a:schemeClr val="tx1"/>
                </a:solidFill>
                <a:prstDash val="solid"/>
              </a:ln>
              <a:solidFill>
                <a:srgbClr val="FF3399"/>
              </a:solidFill>
              <a:latin typeface="#9Slide05 Fourth Medium" panose="000006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9858332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D946-8497-E378-FE27-5F0F3C04ED27}"/>
              </a:ext>
            </a:extLst>
          </p:cNvPr>
          <p:cNvSpPr/>
          <p:nvPr/>
        </p:nvSpPr>
        <p:spPr>
          <a:xfrm>
            <a:off x="569875" y="579710"/>
            <a:ext cx="6735597" cy="12824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A28632-9946-D9F5-7A30-9F15E347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9875" y="2688032"/>
            <a:ext cx="3890010" cy="3633928"/>
          </a:xfrm>
          <a:prstGeom prst="rect">
            <a:avLst/>
          </a:prstGeom>
        </p:spPr>
      </p:pic>
      <p:sp>
        <p:nvSpPr>
          <p:cNvPr id="144" name="Cloud 143"/>
          <p:cNvSpPr/>
          <p:nvPr/>
        </p:nvSpPr>
        <p:spPr>
          <a:xfrm>
            <a:off x="5496128" y="1527243"/>
            <a:ext cx="6342434" cy="4922195"/>
          </a:xfrm>
          <a:prstGeom prst="cloud">
            <a:avLst/>
          </a:prstGeom>
          <a:solidFill>
            <a:srgbClr val="FF99FF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Tìm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hiểu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nó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có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phù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hợp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với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lứa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tuổi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của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mình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 hay </a:t>
            </a:r>
            <a:r>
              <a:rPr lang="en-US" sz="4400" dirty="0" err="1">
                <a:solidFill>
                  <a:srgbClr val="002060"/>
                </a:solidFill>
                <a:latin typeface="#9Slide07 IcielPony" panose="02000000000000000000" pitchFamily="2" charset="0"/>
              </a:rPr>
              <a:t>không</a:t>
            </a:r>
            <a:r>
              <a:rPr lang="en-US" sz="4400" dirty="0">
                <a:solidFill>
                  <a:srgbClr val="002060"/>
                </a:solidFill>
                <a:latin typeface="#9Slide07 IcielPony" panose="02000000000000000000" pitchFamily="2" charset="0"/>
              </a:rPr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37136146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50000">
                                          <p:val>
                                            <p:strVal val="#ppt_x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h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 fill="hold"/>
                                        <p:tgtEl>
                                          <p:spTgt spid="14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/10"/>
                                          </p:val>
                                        </p:tav>
                                        <p:tav tm="50000">
                                          <p:val>
                                            <p:strVal val="#ppt_w+.01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1" dur="500" tmFilter="0,0; .5, 1; 1, 1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D946-8497-E378-FE27-5F0F3C04ED27}"/>
              </a:ext>
            </a:extLst>
          </p:cNvPr>
          <p:cNvSpPr/>
          <p:nvPr/>
        </p:nvSpPr>
        <p:spPr>
          <a:xfrm>
            <a:off x="2238173" y="473620"/>
            <a:ext cx="7934885" cy="12824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Khi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xem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các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chương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trình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truyền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hình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,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em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cần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lưu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ý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điều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 </a:t>
            </a:r>
            <a:r>
              <a:rPr lang="en-US" sz="3200" b="1" dirty="0" err="1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gì</a:t>
            </a:r>
            <a:r>
              <a:rPr lang="en-US" sz="3200" b="1" dirty="0">
                <a:solidFill>
                  <a:srgbClr val="FF0000"/>
                </a:solidFill>
                <a:latin typeface="SVN-Sansation" panose="02040603050506020204" pitchFamily="18" charset="0"/>
                <a:ea typeface="Cambria" panose="02040503050406030204" pitchFamily="18" charset="0"/>
              </a:rPr>
              <a:t>?</a:t>
            </a:r>
          </a:p>
        </p:txBody>
      </p:sp>
      <p:pic>
        <p:nvPicPr>
          <p:cNvPr id="5" name="Graphic 4">
            <a:extLst>
              <a:ext uri="{FF2B5EF4-FFF2-40B4-BE49-F238E27FC236}">
                <a16:creationId xmlns:a16="http://schemas.microsoft.com/office/drawing/2014/main" id="{3DA28632-9946-D9F5-7A30-9F15E347397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96DAC541-7B7A-43D3-8B79-37D633B846F1}">
                <asvg:svgBlip xmlns:asvg="http://schemas.microsoft.com/office/drawing/2016/SVG/main" xmlns="" r:embed="rId3"/>
              </a:ext>
            </a:extLst>
          </a:blip>
          <a:stretch>
            <a:fillRect/>
          </a:stretch>
        </p:blipFill>
        <p:spPr>
          <a:xfrm>
            <a:off x="569875" y="2688032"/>
            <a:ext cx="3890010" cy="3633928"/>
          </a:xfrm>
          <a:prstGeom prst="rect">
            <a:avLst/>
          </a:prstGeom>
        </p:spPr>
      </p:pic>
      <p:pic>
        <p:nvPicPr>
          <p:cNvPr id="6" name="Graphic 5">
            <a:extLst>
              <a:ext uri="{FF2B5EF4-FFF2-40B4-BE49-F238E27FC236}">
                <a16:creationId xmlns:a16="http://schemas.microsoft.com/office/drawing/2014/main" id="{D80DA85E-ED83-9DAF-1F03-B61FDE5F3CC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96DAC541-7B7A-43D3-8B79-37D633B846F1}">
                <asvg:svgBlip xmlns:asvg="http://schemas.microsoft.com/office/drawing/2016/SVG/main" xmlns="" r:embed="rId5"/>
              </a:ext>
            </a:extLst>
          </a:blip>
          <a:stretch>
            <a:fillRect/>
          </a:stretch>
        </p:blipFill>
        <p:spPr>
          <a:xfrm>
            <a:off x="8159115" y="2846876"/>
            <a:ext cx="3890010" cy="3653875"/>
          </a:xfrm>
          <a:prstGeom prst="rect">
            <a:avLst/>
          </a:prstGeom>
        </p:spPr>
      </p:pic>
      <p:sp>
        <p:nvSpPr>
          <p:cNvPr id="7" name="Rectangle: Rounded Corners 6">
            <a:extLst>
              <a:ext uri="{FF2B5EF4-FFF2-40B4-BE49-F238E27FC236}">
                <a16:creationId xmlns:a16="http://schemas.microsoft.com/office/drawing/2014/main" id="{A83C9CA2-6F0A-6425-DF27-EF6BBB2292B6}"/>
              </a:ext>
            </a:extLst>
          </p:cNvPr>
          <p:cNvSpPr/>
          <p:nvPr/>
        </p:nvSpPr>
        <p:spPr>
          <a:xfrm>
            <a:off x="4459885" y="2477585"/>
            <a:ext cx="3857264" cy="3653875"/>
          </a:xfrm>
          <a:prstGeom prst="roundRect">
            <a:avLst>
              <a:gd name="adj" fmla="val 20071"/>
            </a:avLst>
          </a:prstGeom>
          <a:solidFill>
            <a:schemeClr val="accent5">
              <a:lumMod val="40000"/>
              <a:lumOff val="60000"/>
            </a:schemeClr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just"/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Cần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với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khoảng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cách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vừa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đủ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,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không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được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ngồi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quá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gần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và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xem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trong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khoảng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thời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gian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thích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 </a:t>
            </a:r>
            <a:r>
              <a:rPr lang="en-US" sz="32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hợp</a:t>
            </a:r>
            <a:r>
              <a:rPr lang="en-US" sz="32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  <a:cs typeface="#9Slide04 Taviraj ExtraLight" panose="00000300000000000000" pitchFamily="2" charset="-34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156551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7B48D946-8497-E378-FE27-5F0F3C04ED27}"/>
              </a:ext>
            </a:extLst>
          </p:cNvPr>
          <p:cNvSpPr/>
          <p:nvPr/>
        </p:nvSpPr>
        <p:spPr>
          <a:xfrm>
            <a:off x="2442503" y="4169749"/>
            <a:ext cx="7934885" cy="12824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7030A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Khi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tham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gia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các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hoạt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động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dành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cho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thiếu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nhi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,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chúng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ta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cần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chú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ý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điều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gì</a:t>
            </a:r>
            <a:r>
              <a:rPr lang="en-US" sz="3600" b="1" dirty="0">
                <a:solidFill>
                  <a:srgbClr val="FF3399"/>
                </a:solidFill>
                <a:latin typeface="#9Slide03 AmpleSoft Bold" panose="02000000000000000000" pitchFamily="2" charset="0"/>
                <a:ea typeface="Cambria" panose="02040503050406030204" pitchFamily="18" charset="0"/>
              </a:rPr>
              <a:t>?</a:t>
            </a:r>
          </a:p>
        </p:txBody>
      </p:sp>
      <p:grpSp>
        <p:nvGrpSpPr>
          <p:cNvPr id="12" name="Group 11"/>
          <p:cNvGrpSpPr/>
          <p:nvPr/>
        </p:nvGrpSpPr>
        <p:grpSpPr>
          <a:xfrm>
            <a:off x="424543" y="-113587"/>
            <a:ext cx="5068109" cy="3589507"/>
            <a:chOff x="3146281" y="410306"/>
            <a:chExt cx="4010297" cy="1476103"/>
          </a:xfrm>
        </p:grpSpPr>
        <p:sp>
          <p:nvSpPr>
            <p:cNvPr id="13" name="Cloud Callout 12"/>
            <p:cNvSpPr/>
            <p:nvPr/>
          </p:nvSpPr>
          <p:spPr>
            <a:xfrm>
              <a:off x="3146281" y="410306"/>
              <a:ext cx="4010297" cy="1476103"/>
            </a:xfrm>
            <a:prstGeom prst="cloudCallout">
              <a:avLst>
                <a:gd name="adj1" fmla="val 38125"/>
                <a:gd name="adj2" fmla="val 66924"/>
              </a:avLst>
            </a:prstGeom>
            <a:ln w="38100">
              <a:solidFill>
                <a:schemeClr val="tx1"/>
              </a:solidFill>
            </a:ln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" name="Rectangle 4"/>
            <p:cNvSpPr txBox="1">
              <a:spLocks noChangeArrowheads="1"/>
            </p:cNvSpPr>
            <p:nvPr/>
          </p:nvSpPr>
          <p:spPr>
            <a:xfrm>
              <a:off x="3397196" y="743763"/>
              <a:ext cx="3508466" cy="609600"/>
            </a:xfrm>
            <a:prstGeom prst="rect">
              <a:avLst/>
            </a:prstGeom>
          </p:spPr>
          <p:txBody>
            <a:bodyPr rtlCol="0">
              <a:noAutofit/>
            </a:bodyPr>
            <a:lstStyle>
              <a:lvl1pPr algn="l" defTabSz="914400" rtl="0" eaLnBrk="1" latinLnBrk="0" hangingPunct="1">
                <a:lnSpc>
                  <a:spcPct val="90000"/>
                </a:lnSpc>
                <a:spcBef>
                  <a:spcPct val="0"/>
                </a:spcBef>
                <a:buNone/>
                <a:defRPr sz="4400" kern="1200">
                  <a:solidFill>
                    <a:schemeClr val="tx1"/>
                  </a:solidFill>
                  <a:latin typeface="+mj-lt"/>
                  <a:ea typeface="+mj-ea"/>
                  <a:cs typeface="+mj-cs"/>
                </a:defRPr>
              </a:lvl1pPr>
            </a:lstStyle>
            <a:p>
              <a:pPr algn="ctr">
                <a:buClr>
                  <a:schemeClr val="accent6">
                    <a:lumMod val="75000"/>
                  </a:schemeClr>
                </a:buClr>
                <a:defRPr/>
              </a:pP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Hoạt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động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có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đảm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</a:t>
              </a: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bảo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an </a:t>
              </a: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toàn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 hay </a:t>
              </a:r>
              <a:r>
                <a:rPr lang="en-US" sz="4800" b="1" dirty="0" err="1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không</a:t>
              </a:r>
              <a:r>
                <a:rPr lang="en-US" sz="4800" b="1" dirty="0">
                  <a:solidFill>
                    <a:srgbClr val="0000FF"/>
                  </a:solidFill>
                  <a:latin typeface="#9Slide05 Braxton Regular" panose="03060000000000000000" pitchFamily="66" charset="0"/>
                  <a:cs typeface="Times New Roman" panose="02020603050405020304" pitchFamily="18" charset="0"/>
                </a:rPr>
                <a:t>?</a:t>
              </a:r>
            </a:p>
          </p:txBody>
        </p:sp>
      </p:grpSp>
      <p:pic>
        <p:nvPicPr>
          <p:cNvPr id="15" name="Picture 2" descr="Tổng hợp 30+ mẫu hình nền PowerPoint ngộ nghĩnh, dễ thương 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371" r="1474"/>
          <a:stretch/>
        </p:blipFill>
        <p:spPr bwMode="auto">
          <a:xfrm>
            <a:off x="2442503" y="5452200"/>
            <a:ext cx="7934886" cy="11734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AutoShape 11"/>
          <p:cNvSpPr>
            <a:spLocks noChangeArrowheads="1"/>
          </p:cNvSpPr>
          <p:nvPr/>
        </p:nvSpPr>
        <p:spPr bwMode="auto">
          <a:xfrm>
            <a:off x="6803572" y="211832"/>
            <a:ext cx="5105400" cy="2938670"/>
          </a:xfrm>
          <a:prstGeom prst="cloudCallout">
            <a:avLst>
              <a:gd name="adj1" fmla="val -50940"/>
              <a:gd name="adj2" fmla="val 71042"/>
            </a:avLst>
          </a:prstGeom>
          <a:solidFill>
            <a:srgbClr val="FFFF00"/>
          </a:solidFill>
          <a:ln w="9525">
            <a:solidFill>
              <a:schemeClr val="tx1"/>
            </a:solidFill>
            <a:round/>
            <a:headEnd/>
            <a:tailEnd/>
          </a:ln>
          <a:effectLst/>
        </p:spPr>
        <p:txBody>
          <a:bodyPr/>
          <a:lstStyle>
            <a:lvl1pPr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defTabSz="457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lnSpc>
                <a:spcPct val="100000"/>
              </a:lnSpc>
              <a:spcBef>
                <a:spcPct val="20000"/>
              </a:spcBef>
              <a:buFontTx/>
              <a:buNone/>
            </a:pPr>
            <a:r>
              <a:rPr lang="en-US" altLang="en-US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Tham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gia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hoạt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động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biết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nhiều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kiến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thức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hay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bổ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600" dirty="0" err="1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ích</a:t>
            </a:r>
            <a:r>
              <a:rPr lang="en-US" altLang="en-US" sz="3600" dirty="0">
                <a:solidFill>
                  <a:srgbClr val="9900CC"/>
                </a:solidFill>
                <a:latin typeface="SVN-Sofia" panose="02040603050506020204" pitchFamily="18" charset="0"/>
                <a:cs typeface="Times New Roman" panose="02020603050405020304" pitchFamily="18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7058654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17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-3541217" y="-520700"/>
            <a:ext cx="4813300" cy="8445500"/>
            <a:chOff x="0" y="0"/>
            <a:chExt cx="1901551" cy="3336494"/>
          </a:xfrm>
        </p:grpSpPr>
        <p:sp>
          <p:nvSpPr>
            <p:cNvPr id="3" name="Freeform 3"/>
            <p:cNvSpPr/>
            <p:nvPr/>
          </p:nvSpPr>
          <p:spPr>
            <a:xfrm>
              <a:off x="0" y="0"/>
              <a:ext cx="1901551" cy="3336494"/>
            </a:xfrm>
            <a:custGeom>
              <a:avLst/>
              <a:gdLst/>
              <a:ahLst/>
              <a:cxnLst/>
              <a:rect l="l" t="t" r="r" b="b"/>
              <a:pathLst>
                <a:path w="1901551" h="3336494">
                  <a:moveTo>
                    <a:pt x="950775" y="0"/>
                  </a:moveTo>
                  <a:cubicBezTo>
                    <a:pt x="425677" y="0"/>
                    <a:pt x="0" y="746900"/>
                    <a:pt x="0" y="1668247"/>
                  </a:cubicBezTo>
                  <a:cubicBezTo>
                    <a:pt x="0" y="2589594"/>
                    <a:pt x="425677" y="3336494"/>
                    <a:pt x="950775" y="3336494"/>
                  </a:cubicBezTo>
                  <a:cubicBezTo>
                    <a:pt x="1475874" y="3336494"/>
                    <a:pt x="1901551" y="2589594"/>
                    <a:pt x="1901551" y="1668247"/>
                  </a:cubicBezTo>
                  <a:cubicBezTo>
                    <a:pt x="1901551" y="746900"/>
                    <a:pt x="1475874" y="0"/>
                    <a:pt x="950775" y="0"/>
                  </a:cubicBezTo>
                  <a:close/>
                </a:path>
              </a:pathLst>
            </a:custGeom>
            <a:solidFill>
              <a:srgbClr val="63B231"/>
            </a:solidFill>
          </p:spPr>
          <p:txBody>
            <a:bodyPr/>
            <a:lstStyle/>
            <a:p>
              <a:endParaRPr lang="en-US"/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178270" y="274696"/>
              <a:ext cx="1545010" cy="2749001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grpSp>
        <p:nvGrpSpPr>
          <p:cNvPr id="5" name="Group 5"/>
          <p:cNvGrpSpPr/>
          <p:nvPr/>
        </p:nvGrpSpPr>
        <p:grpSpPr>
          <a:xfrm>
            <a:off x="685800" y="685800"/>
            <a:ext cx="10820400" cy="5486400"/>
            <a:chOff x="0" y="0"/>
            <a:chExt cx="4274726" cy="2167467"/>
          </a:xfrm>
        </p:grpSpPr>
        <p:sp>
          <p:nvSpPr>
            <p:cNvPr id="6" name="Freeform 6"/>
            <p:cNvSpPr/>
            <p:nvPr/>
          </p:nvSpPr>
          <p:spPr>
            <a:xfrm>
              <a:off x="0" y="0"/>
              <a:ext cx="4274726" cy="2167467"/>
            </a:xfrm>
            <a:custGeom>
              <a:avLst/>
              <a:gdLst/>
              <a:ahLst/>
              <a:cxnLst/>
              <a:rect l="l" t="t" r="r" b="b"/>
              <a:pathLst>
                <a:path w="4274726" h="2167467">
                  <a:moveTo>
                    <a:pt x="0" y="0"/>
                  </a:moveTo>
                  <a:lnTo>
                    <a:pt x="4274726" y="0"/>
                  </a:lnTo>
                  <a:lnTo>
                    <a:pt x="4274726" y="2167467"/>
                  </a:lnTo>
                  <a:lnTo>
                    <a:pt x="0" y="2167467"/>
                  </a:lnTo>
                  <a:close/>
                </a:path>
              </a:pathLst>
            </a:custGeom>
            <a:solidFill>
              <a:srgbClr val="FFFFFF"/>
            </a:solidFill>
            <a:ln w="104775" cap="sq">
              <a:solidFill>
                <a:srgbClr val="008037"/>
              </a:solidFill>
              <a:prstDash val="lgDash"/>
              <a:miter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-38100"/>
              <a:ext cx="4274726" cy="2205567"/>
            </a:xfrm>
            <a:prstGeom prst="rect">
              <a:avLst/>
            </a:prstGeom>
          </p:spPr>
          <p:txBody>
            <a:bodyPr lIns="33867" tIns="33867" rIns="33867" bIns="33867" rtlCol="0" anchor="ctr"/>
            <a:lstStyle/>
            <a:p>
              <a:pPr marL="0" marR="0" lvl="0" indent="0" algn="ctr" defTabSz="609630" rtl="0" eaLnBrk="1" fontAlgn="auto" latinLnBrk="0" hangingPunct="1">
                <a:lnSpc>
                  <a:spcPts val="1773"/>
                </a:lnSpc>
                <a:spcBef>
                  <a:spcPct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sz="1200" b="0" i="0" u="none" strike="noStrike" kern="1200" cap="none" spc="0" normalizeH="0" baseline="0" noProof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endParaRPr>
            </a:p>
          </p:txBody>
        </p:sp>
      </p:grpSp>
      <p:sp>
        <p:nvSpPr>
          <p:cNvPr id="8" name="Freeform 8"/>
          <p:cNvSpPr/>
          <p:nvPr/>
        </p:nvSpPr>
        <p:spPr>
          <a:xfrm>
            <a:off x="2590646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0" name="Freeform 10"/>
          <p:cNvSpPr/>
          <p:nvPr/>
        </p:nvSpPr>
        <p:spPr>
          <a:xfrm>
            <a:off x="8597380" y="1238655"/>
            <a:ext cx="948961" cy="1082980"/>
          </a:xfrm>
          <a:custGeom>
            <a:avLst/>
            <a:gdLst/>
            <a:ahLst/>
            <a:cxnLst/>
            <a:rect l="l" t="t" r="r" b="b"/>
            <a:pathLst>
              <a:path w="1423442" h="1624470">
                <a:moveTo>
                  <a:pt x="0" y="0"/>
                </a:moveTo>
                <a:lnTo>
                  <a:pt x="1423442" y="0"/>
                </a:lnTo>
                <a:lnTo>
                  <a:pt x="1423442" y="1624469"/>
                </a:lnTo>
                <a:lnTo>
                  <a:pt x="0" y="1624469"/>
                </a:lnTo>
                <a:lnTo>
                  <a:pt x="0" y="0"/>
                </a:lnTo>
                <a:close/>
              </a:path>
            </a:pathLst>
          </a:custGeom>
          <a:blipFill>
            <a:blip r:embed="rId2">
              <a:extLst>
                <a:ext uri="{96DAC541-7B7A-43D3-8B79-37D633B846F1}">
                  <asvg:svgBlip xmlns:asvg="http://schemas.microsoft.com/office/drawing/2016/SVG/main" xmlns="" r:embed="rId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1" name="AutoShape 11"/>
          <p:cNvSpPr/>
          <p:nvPr/>
        </p:nvSpPr>
        <p:spPr>
          <a:xfrm>
            <a:off x="3931920" y="2361336"/>
            <a:ext cx="4328160" cy="0"/>
          </a:xfrm>
          <a:prstGeom prst="line">
            <a:avLst/>
          </a:prstGeom>
          <a:ln w="47625" cap="flat">
            <a:solidFill>
              <a:srgbClr val="02602A"/>
            </a:solidFill>
            <a:prstDash val="solid"/>
            <a:headEnd type="none" w="sm" len="sm"/>
            <a:tailEnd type="none" w="sm" len="sm"/>
          </a:ln>
        </p:spPr>
        <p:txBody>
          <a:bodyPr/>
          <a:lstStyle/>
          <a:p>
            <a:endParaRPr lang="en-US"/>
          </a:p>
        </p:txBody>
      </p:sp>
      <p:sp>
        <p:nvSpPr>
          <p:cNvPr id="13" name="Freeform 13"/>
          <p:cNvSpPr/>
          <p:nvPr/>
        </p:nvSpPr>
        <p:spPr>
          <a:xfrm>
            <a:off x="365757" y="1577767"/>
            <a:ext cx="2355913" cy="5676900"/>
          </a:xfrm>
          <a:custGeom>
            <a:avLst/>
            <a:gdLst/>
            <a:ahLst/>
            <a:cxnLst/>
            <a:rect l="l" t="t" r="r" b="b"/>
            <a:pathLst>
              <a:path w="3533870" h="8515350">
                <a:moveTo>
                  <a:pt x="0" y="0"/>
                </a:moveTo>
                <a:lnTo>
                  <a:pt x="3533870" y="0"/>
                </a:lnTo>
                <a:lnTo>
                  <a:pt x="3533870" y="8515350"/>
                </a:lnTo>
                <a:lnTo>
                  <a:pt x="0" y="8515350"/>
                </a:lnTo>
                <a:lnTo>
                  <a:pt x="0" y="0"/>
                </a:lnTo>
                <a:close/>
              </a:path>
            </a:pathLst>
          </a:custGeom>
          <a:blipFill>
            <a:blip r:embed="rId4">
              <a:extLst>
                <a:ext uri="{96DAC541-7B7A-43D3-8B79-37D633B846F1}">
                  <asvg:svgBlip xmlns:asvg="http://schemas.microsoft.com/office/drawing/2016/SVG/main" xmlns="" r:embed="rId5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4" name="Freeform 14"/>
          <p:cNvSpPr/>
          <p:nvPr/>
        </p:nvSpPr>
        <p:spPr>
          <a:xfrm>
            <a:off x="9279730" y="5038707"/>
            <a:ext cx="3652115" cy="1978783"/>
          </a:xfrm>
          <a:custGeom>
            <a:avLst/>
            <a:gdLst/>
            <a:ahLst/>
            <a:cxnLst/>
            <a:rect l="l" t="t" r="r" b="b"/>
            <a:pathLst>
              <a:path w="5478173" h="2968174">
                <a:moveTo>
                  <a:pt x="0" y="0"/>
                </a:moveTo>
                <a:lnTo>
                  <a:pt x="5478173" y="0"/>
                </a:lnTo>
                <a:lnTo>
                  <a:pt x="5478173" y="2968173"/>
                </a:lnTo>
                <a:lnTo>
                  <a:pt x="0" y="2968173"/>
                </a:lnTo>
                <a:lnTo>
                  <a:pt x="0" y="0"/>
                </a:lnTo>
                <a:close/>
              </a:path>
            </a:pathLst>
          </a:custGeom>
          <a:blipFill>
            <a:blip r:embed="rId6">
              <a:extLst>
                <a:ext uri="{96DAC541-7B7A-43D3-8B79-37D633B846F1}">
                  <asvg:svgBlip xmlns:asvg="http://schemas.microsoft.com/office/drawing/2016/SVG/main" xmlns="" r:embed="rId7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5" name="Freeform 15"/>
          <p:cNvSpPr/>
          <p:nvPr/>
        </p:nvSpPr>
        <p:spPr>
          <a:xfrm rot="2213496">
            <a:off x="10506272" y="-207937"/>
            <a:ext cx="2702817" cy="2162253"/>
          </a:xfrm>
          <a:custGeom>
            <a:avLst/>
            <a:gdLst/>
            <a:ahLst/>
            <a:cxnLst/>
            <a:rect l="l" t="t" r="r" b="b"/>
            <a:pathLst>
              <a:path w="4054225" h="3243380">
                <a:moveTo>
                  <a:pt x="0" y="0"/>
                </a:moveTo>
                <a:lnTo>
                  <a:pt x="4054225" y="0"/>
                </a:lnTo>
                <a:lnTo>
                  <a:pt x="4054225" y="3243379"/>
                </a:lnTo>
                <a:lnTo>
                  <a:pt x="0" y="3243379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sp>
        <p:nvSpPr>
          <p:cNvPr id="16" name="Freeform 16"/>
          <p:cNvSpPr/>
          <p:nvPr/>
        </p:nvSpPr>
        <p:spPr>
          <a:xfrm>
            <a:off x="3657600" y="-11114"/>
            <a:ext cx="4876800" cy="1055162"/>
          </a:xfrm>
          <a:custGeom>
            <a:avLst/>
            <a:gdLst/>
            <a:ahLst/>
            <a:cxnLst/>
            <a:rect l="l" t="t" r="r" b="b"/>
            <a:pathLst>
              <a:path w="7315200" h="1582743">
                <a:moveTo>
                  <a:pt x="0" y="0"/>
                </a:moveTo>
                <a:lnTo>
                  <a:pt x="7315200" y="0"/>
                </a:lnTo>
                <a:lnTo>
                  <a:pt x="7315200" y="1582744"/>
                </a:lnTo>
                <a:lnTo>
                  <a:pt x="0" y="1582744"/>
                </a:lnTo>
                <a:lnTo>
                  <a:pt x="0" y="0"/>
                </a:lnTo>
                <a:close/>
              </a:path>
            </a:pathLst>
          </a:custGeom>
          <a:blipFill>
            <a:blip r:embed="rId10">
              <a:extLst>
                <a:ext uri="{96DAC541-7B7A-43D3-8B79-37D633B846F1}">
                  <asvg:svgBlip xmlns:asvg="http://schemas.microsoft.com/office/drawing/2016/SVG/main" xmlns="" r:embed="rId11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endParaRPr lang="en-US"/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363105" y="611120"/>
            <a:ext cx="7275191" cy="2751567"/>
          </a:xfrm>
          <a:prstGeom prst="rect">
            <a:avLst/>
          </a:prstGeom>
        </p:spPr>
      </p:pic>
      <p:sp>
        <p:nvSpPr>
          <p:cNvPr id="18" name="Rectangle: Rounded Corners 4">
            <a:extLst>
              <a:ext uri="{FF2B5EF4-FFF2-40B4-BE49-F238E27FC236}">
                <a16:creationId xmlns:a16="http://schemas.microsoft.com/office/drawing/2014/main" id="{734BBDC2-F86F-CECE-4DC0-77D4056F5ED2}"/>
              </a:ext>
            </a:extLst>
          </p:cNvPr>
          <p:cNvSpPr/>
          <p:nvPr/>
        </p:nvSpPr>
        <p:spPr>
          <a:xfrm>
            <a:off x="2721670" y="2849482"/>
            <a:ext cx="7153835" cy="9776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Chia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sẻ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học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người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thân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.</a:t>
            </a:r>
          </a:p>
        </p:txBody>
      </p:sp>
      <p:sp>
        <p:nvSpPr>
          <p:cNvPr id="19" name="Rectangle: Rounded Corners 5">
            <a:extLst>
              <a:ext uri="{FF2B5EF4-FFF2-40B4-BE49-F238E27FC236}">
                <a16:creationId xmlns:a16="http://schemas.microsoft.com/office/drawing/2014/main" id="{3B84FAF1-84A6-6570-49A5-4F55B9CEA356}"/>
              </a:ext>
            </a:extLst>
          </p:cNvPr>
          <p:cNvSpPr/>
          <p:nvPr/>
        </p:nvSpPr>
        <p:spPr>
          <a:xfrm>
            <a:off x="4276563" y="3996689"/>
            <a:ext cx="7153835" cy="97765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Chuẩn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bị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bài</a:t>
            </a:r>
            <a:r>
              <a:rPr lang="en-US" sz="36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36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mới</a:t>
            </a:r>
            <a:endParaRPr lang="en-US" sz="3600" b="1" dirty="0">
              <a:solidFill>
                <a:srgbClr val="BC3440"/>
              </a:solidFill>
              <a:latin typeface="Cambria" panose="02040503050406030204" pitchFamily="18" charset="0"/>
              <a:ea typeface="Cambria" panose="020405030504060302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80861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19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264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8363" y="416413"/>
            <a:ext cx="8026125" cy="3763248"/>
          </a:xfrm>
          <a:prstGeom prst="rect">
            <a:avLst/>
          </a:prstGeom>
        </p:spPr>
      </p:pic>
      <p:sp>
        <p:nvSpPr>
          <p:cNvPr id="2661" name="Google Shape;2661;p69"/>
          <p:cNvSpPr/>
          <p:nvPr/>
        </p:nvSpPr>
        <p:spPr>
          <a:xfrm>
            <a:off x="-66000" y="659763"/>
            <a:ext cx="1672907" cy="152"/>
          </a:xfrm>
          <a:custGeom>
            <a:avLst/>
            <a:gdLst/>
            <a:ahLst/>
            <a:cxnLst/>
            <a:rect l="l" t="t" r="r" b="b"/>
            <a:pathLst>
              <a:path w="11012" h="1" extrusionOk="0">
                <a:moveTo>
                  <a:pt x="10992" y="0"/>
                </a:moveTo>
                <a:lnTo>
                  <a:pt x="1" y="0"/>
                </a:lnTo>
                <a:lnTo>
                  <a:pt x="1" y="0"/>
                </a:lnTo>
                <a:cubicBezTo>
                  <a:pt x="131" y="0"/>
                  <a:pt x="8268" y="0"/>
                  <a:pt x="11011" y="0"/>
                </a:cubicBezTo>
                <a:close/>
              </a:path>
            </a:pathLst>
          </a:custGeom>
          <a:solidFill>
            <a:srgbClr val="B82A48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marR="0" lvl="0" indent="0" algn="l" defTabSz="121917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tabLst/>
              <a:defRPr/>
            </a:pPr>
            <a:endParaRPr kumimoji="0" sz="1867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Arial"/>
              <a:sym typeface="Arial"/>
            </a:endParaRPr>
          </a:p>
        </p:txBody>
      </p:sp>
      <p:pic>
        <p:nvPicPr>
          <p:cNvPr id="44" name="图片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0036" y="-1866900"/>
            <a:ext cx="12011377" cy="3311158"/>
          </a:xfrm>
          <a:prstGeom prst="rect">
            <a:avLst/>
          </a:prstGeom>
        </p:spPr>
      </p:pic>
      <p:grpSp>
        <p:nvGrpSpPr>
          <p:cNvPr id="18" name="Google Shape;2582;p65"/>
          <p:cNvGrpSpPr/>
          <p:nvPr/>
        </p:nvGrpSpPr>
        <p:grpSpPr>
          <a:xfrm>
            <a:off x="6795890" y="3429001"/>
            <a:ext cx="4794573" cy="4048332"/>
            <a:chOff x="1529144" y="1403352"/>
            <a:chExt cx="1541229" cy="1273199"/>
          </a:xfrm>
        </p:grpSpPr>
        <p:sp>
          <p:nvSpPr>
            <p:cNvPr id="19" name="Google Shape;2583;p65"/>
            <p:cNvSpPr/>
            <p:nvPr/>
          </p:nvSpPr>
          <p:spPr>
            <a:xfrm>
              <a:off x="1529144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3823" y="1"/>
                  </a:moveTo>
                  <a:cubicBezTo>
                    <a:pt x="22181" y="1"/>
                    <a:pt x="20581" y="365"/>
                    <a:pt x="19147" y="1235"/>
                  </a:cubicBezTo>
                  <a:cubicBezTo>
                    <a:pt x="18414" y="1602"/>
                    <a:pt x="17880" y="2203"/>
                    <a:pt x="17580" y="2970"/>
                  </a:cubicBezTo>
                  <a:cubicBezTo>
                    <a:pt x="17346" y="3737"/>
                    <a:pt x="17713" y="4705"/>
                    <a:pt x="18480" y="4905"/>
                  </a:cubicBezTo>
                  <a:cubicBezTo>
                    <a:pt x="18142" y="4866"/>
                    <a:pt x="17804" y="4847"/>
                    <a:pt x="17466" y="4847"/>
                  </a:cubicBezTo>
                  <a:cubicBezTo>
                    <a:pt x="14306" y="4847"/>
                    <a:pt x="11210" y="6490"/>
                    <a:pt x="9040" y="8841"/>
                  </a:cubicBezTo>
                  <a:cubicBezTo>
                    <a:pt x="6672" y="11443"/>
                    <a:pt x="5271" y="14812"/>
                    <a:pt x="4404" y="18248"/>
                  </a:cubicBezTo>
                  <a:cubicBezTo>
                    <a:pt x="4037" y="19715"/>
                    <a:pt x="3736" y="21250"/>
                    <a:pt x="4037" y="22718"/>
                  </a:cubicBezTo>
                  <a:cubicBezTo>
                    <a:pt x="4337" y="24219"/>
                    <a:pt x="5371" y="25653"/>
                    <a:pt x="6805" y="26020"/>
                  </a:cubicBezTo>
                  <a:cubicBezTo>
                    <a:pt x="0" y="34593"/>
                    <a:pt x="2202" y="47202"/>
                    <a:pt x="11475" y="52973"/>
                  </a:cubicBezTo>
                  <a:cubicBezTo>
                    <a:pt x="13477" y="54173"/>
                    <a:pt x="15612" y="55074"/>
                    <a:pt x="17847" y="55708"/>
                  </a:cubicBezTo>
                  <a:cubicBezTo>
                    <a:pt x="20838" y="56589"/>
                    <a:pt x="23979" y="57193"/>
                    <a:pt x="27133" y="57193"/>
                  </a:cubicBezTo>
                  <a:cubicBezTo>
                    <a:pt x="27918" y="57193"/>
                    <a:pt x="28704" y="57155"/>
                    <a:pt x="29488" y="57075"/>
                  </a:cubicBezTo>
                  <a:cubicBezTo>
                    <a:pt x="33391" y="56675"/>
                    <a:pt x="37260" y="55174"/>
                    <a:pt x="40096" y="52472"/>
                  </a:cubicBezTo>
                  <a:cubicBezTo>
                    <a:pt x="42964" y="49770"/>
                    <a:pt x="44632" y="46034"/>
                    <a:pt x="45333" y="42198"/>
                  </a:cubicBezTo>
                  <a:cubicBezTo>
                    <a:pt x="46033" y="38362"/>
                    <a:pt x="45833" y="34426"/>
                    <a:pt x="45333" y="30523"/>
                  </a:cubicBezTo>
                  <a:cubicBezTo>
                    <a:pt x="44099" y="20816"/>
                    <a:pt x="40796" y="7407"/>
                    <a:pt x="31523" y="2236"/>
                  </a:cubicBezTo>
                  <a:cubicBezTo>
                    <a:pt x="29200" y="941"/>
                    <a:pt x="26459" y="1"/>
                    <a:pt x="23823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0" name="Google Shape;2584;p65"/>
            <p:cNvSpPr/>
            <p:nvPr/>
          </p:nvSpPr>
          <p:spPr>
            <a:xfrm>
              <a:off x="2402995" y="1483495"/>
              <a:ext cx="667378" cy="829156"/>
            </a:xfrm>
            <a:custGeom>
              <a:avLst/>
              <a:gdLst/>
              <a:ahLst/>
              <a:cxnLst/>
              <a:rect l="l" t="t" r="r" b="b"/>
              <a:pathLst>
                <a:path w="46034" h="57193" extrusionOk="0">
                  <a:moveTo>
                    <a:pt x="22235" y="1"/>
                  </a:moveTo>
                  <a:cubicBezTo>
                    <a:pt x="19604" y="1"/>
                    <a:pt x="16855" y="941"/>
                    <a:pt x="14511" y="2236"/>
                  </a:cubicBezTo>
                  <a:cubicBezTo>
                    <a:pt x="5238" y="7407"/>
                    <a:pt x="1936" y="20816"/>
                    <a:pt x="701" y="30523"/>
                  </a:cubicBezTo>
                  <a:cubicBezTo>
                    <a:pt x="201" y="34393"/>
                    <a:pt x="1" y="38362"/>
                    <a:pt x="701" y="42198"/>
                  </a:cubicBezTo>
                  <a:cubicBezTo>
                    <a:pt x="1402" y="46034"/>
                    <a:pt x="3070" y="49770"/>
                    <a:pt x="5938" y="52472"/>
                  </a:cubicBezTo>
                  <a:cubicBezTo>
                    <a:pt x="8774" y="55174"/>
                    <a:pt x="12643" y="56675"/>
                    <a:pt x="16546" y="57075"/>
                  </a:cubicBezTo>
                  <a:cubicBezTo>
                    <a:pt x="17330" y="57155"/>
                    <a:pt x="18116" y="57193"/>
                    <a:pt x="18901" y="57193"/>
                  </a:cubicBezTo>
                  <a:cubicBezTo>
                    <a:pt x="22055" y="57193"/>
                    <a:pt x="25196" y="56589"/>
                    <a:pt x="28188" y="55708"/>
                  </a:cubicBezTo>
                  <a:cubicBezTo>
                    <a:pt x="30423" y="55074"/>
                    <a:pt x="32557" y="54173"/>
                    <a:pt x="34559" y="52973"/>
                  </a:cubicBezTo>
                  <a:cubicBezTo>
                    <a:pt x="43865" y="47202"/>
                    <a:pt x="46034" y="34593"/>
                    <a:pt x="39229" y="26020"/>
                  </a:cubicBezTo>
                  <a:cubicBezTo>
                    <a:pt x="40697" y="25653"/>
                    <a:pt x="41697" y="24219"/>
                    <a:pt x="41997" y="22718"/>
                  </a:cubicBezTo>
                  <a:cubicBezTo>
                    <a:pt x="42298" y="21250"/>
                    <a:pt x="41997" y="19715"/>
                    <a:pt x="41631" y="18248"/>
                  </a:cubicBezTo>
                  <a:cubicBezTo>
                    <a:pt x="40763" y="14812"/>
                    <a:pt x="39362" y="11443"/>
                    <a:pt x="36994" y="8841"/>
                  </a:cubicBezTo>
                  <a:cubicBezTo>
                    <a:pt x="34824" y="6490"/>
                    <a:pt x="31756" y="4847"/>
                    <a:pt x="28576" y="4847"/>
                  </a:cubicBezTo>
                  <a:cubicBezTo>
                    <a:pt x="28236" y="4847"/>
                    <a:pt x="27895" y="4866"/>
                    <a:pt x="27554" y="4905"/>
                  </a:cubicBezTo>
                  <a:cubicBezTo>
                    <a:pt x="28321" y="4705"/>
                    <a:pt x="28688" y="3737"/>
                    <a:pt x="28454" y="2970"/>
                  </a:cubicBezTo>
                  <a:cubicBezTo>
                    <a:pt x="28154" y="2203"/>
                    <a:pt x="27621" y="1602"/>
                    <a:pt x="26887" y="1235"/>
                  </a:cubicBezTo>
                  <a:cubicBezTo>
                    <a:pt x="25466" y="365"/>
                    <a:pt x="23873" y="1"/>
                    <a:pt x="22235" y="1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1" name="Google Shape;2585;p65"/>
            <p:cNvSpPr/>
            <p:nvPr/>
          </p:nvSpPr>
          <p:spPr>
            <a:xfrm>
              <a:off x="1678091" y="1768501"/>
              <a:ext cx="458078" cy="390012"/>
            </a:xfrm>
            <a:custGeom>
              <a:avLst/>
              <a:gdLst/>
              <a:ahLst/>
              <a:cxnLst/>
              <a:rect l="l" t="t" r="r" b="b"/>
              <a:pathLst>
                <a:path w="31597" h="26902" extrusionOk="0">
                  <a:moveTo>
                    <a:pt x="9491" y="0"/>
                  </a:moveTo>
                  <a:cubicBezTo>
                    <a:pt x="7426" y="0"/>
                    <a:pt x="7573" y="3892"/>
                    <a:pt x="7573" y="3892"/>
                  </a:cubicBezTo>
                  <a:cubicBezTo>
                    <a:pt x="7573" y="3892"/>
                    <a:pt x="6111" y="147"/>
                    <a:pt x="4469" y="147"/>
                  </a:cubicBezTo>
                  <a:cubicBezTo>
                    <a:pt x="4271" y="147"/>
                    <a:pt x="4071" y="201"/>
                    <a:pt x="3870" y="323"/>
                  </a:cubicBezTo>
                  <a:cubicBezTo>
                    <a:pt x="1802" y="1557"/>
                    <a:pt x="5971" y="5060"/>
                    <a:pt x="5971" y="5060"/>
                  </a:cubicBezTo>
                  <a:cubicBezTo>
                    <a:pt x="5971" y="5060"/>
                    <a:pt x="3642" y="3132"/>
                    <a:pt x="2060" y="3132"/>
                  </a:cubicBezTo>
                  <a:cubicBezTo>
                    <a:pt x="1551" y="3132"/>
                    <a:pt x="1119" y="3331"/>
                    <a:pt x="868" y="3859"/>
                  </a:cubicBezTo>
                  <a:cubicBezTo>
                    <a:pt x="0" y="5660"/>
                    <a:pt x="3837" y="6261"/>
                    <a:pt x="3837" y="6261"/>
                  </a:cubicBezTo>
                  <a:cubicBezTo>
                    <a:pt x="3837" y="6261"/>
                    <a:pt x="167" y="6294"/>
                    <a:pt x="467" y="7795"/>
                  </a:cubicBezTo>
                  <a:cubicBezTo>
                    <a:pt x="610" y="8439"/>
                    <a:pt x="1286" y="8622"/>
                    <a:pt x="2012" y="8622"/>
                  </a:cubicBezTo>
                  <a:cubicBezTo>
                    <a:pt x="2980" y="8622"/>
                    <a:pt x="4036" y="8296"/>
                    <a:pt x="4037" y="8296"/>
                  </a:cubicBezTo>
                  <a:lnTo>
                    <a:pt x="4037" y="8296"/>
                  </a:lnTo>
                  <a:cubicBezTo>
                    <a:pt x="4036" y="8296"/>
                    <a:pt x="1235" y="9830"/>
                    <a:pt x="2469" y="11131"/>
                  </a:cubicBezTo>
                  <a:cubicBezTo>
                    <a:pt x="2625" y="11292"/>
                    <a:pt x="2820" y="11359"/>
                    <a:pt x="3037" y="11359"/>
                  </a:cubicBezTo>
                  <a:cubicBezTo>
                    <a:pt x="4075" y="11359"/>
                    <a:pt x="5604" y="9830"/>
                    <a:pt x="5604" y="9830"/>
                  </a:cubicBezTo>
                  <a:cubicBezTo>
                    <a:pt x="5604" y="9830"/>
                    <a:pt x="18881" y="24841"/>
                    <a:pt x="26453" y="26876"/>
                  </a:cubicBezTo>
                  <a:cubicBezTo>
                    <a:pt x="26518" y="26893"/>
                    <a:pt x="26586" y="26901"/>
                    <a:pt x="26655" y="26901"/>
                  </a:cubicBezTo>
                  <a:cubicBezTo>
                    <a:pt x="28467" y="26901"/>
                    <a:pt x="31596" y="21237"/>
                    <a:pt x="30022" y="20338"/>
                  </a:cubicBezTo>
                  <a:cubicBezTo>
                    <a:pt x="20348" y="14800"/>
                    <a:pt x="9874" y="4660"/>
                    <a:pt x="9874" y="4660"/>
                  </a:cubicBezTo>
                  <a:cubicBezTo>
                    <a:pt x="9874" y="4660"/>
                    <a:pt x="11042" y="323"/>
                    <a:pt x="9941" y="56"/>
                  </a:cubicBezTo>
                  <a:cubicBezTo>
                    <a:pt x="9780" y="18"/>
                    <a:pt x="9630" y="0"/>
                    <a:pt x="9491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2" name="Google Shape;2586;p65"/>
            <p:cNvSpPr/>
            <p:nvPr/>
          </p:nvSpPr>
          <p:spPr>
            <a:xfrm>
              <a:off x="2474468" y="1781157"/>
              <a:ext cx="461470" cy="386054"/>
            </a:xfrm>
            <a:custGeom>
              <a:avLst/>
              <a:gdLst/>
              <a:ahLst/>
              <a:cxnLst/>
              <a:rect l="l" t="t" r="r" b="b"/>
              <a:pathLst>
                <a:path w="31831" h="26629" extrusionOk="0">
                  <a:moveTo>
                    <a:pt x="22354" y="0"/>
                  </a:moveTo>
                  <a:cubicBezTo>
                    <a:pt x="22220" y="0"/>
                    <a:pt x="22077" y="16"/>
                    <a:pt x="21923" y="51"/>
                  </a:cubicBezTo>
                  <a:cubicBezTo>
                    <a:pt x="20856" y="318"/>
                    <a:pt x="21923" y="4654"/>
                    <a:pt x="21923" y="4654"/>
                  </a:cubicBezTo>
                  <a:cubicBezTo>
                    <a:pt x="21923" y="4654"/>
                    <a:pt x="11349" y="14628"/>
                    <a:pt x="1575" y="20032"/>
                  </a:cubicBezTo>
                  <a:cubicBezTo>
                    <a:pt x="1" y="20899"/>
                    <a:pt x="3039" y="26628"/>
                    <a:pt x="4845" y="26628"/>
                  </a:cubicBezTo>
                  <a:cubicBezTo>
                    <a:pt x="4913" y="26628"/>
                    <a:pt x="4980" y="26620"/>
                    <a:pt x="5045" y="26603"/>
                  </a:cubicBezTo>
                  <a:cubicBezTo>
                    <a:pt x="12617" y="24702"/>
                    <a:pt x="26160" y="9891"/>
                    <a:pt x="26160" y="9891"/>
                  </a:cubicBezTo>
                  <a:cubicBezTo>
                    <a:pt x="26160" y="9891"/>
                    <a:pt x="27674" y="11451"/>
                    <a:pt x="28704" y="11451"/>
                  </a:cubicBezTo>
                  <a:cubicBezTo>
                    <a:pt x="28916" y="11451"/>
                    <a:pt x="29108" y="11385"/>
                    <a:pt x="29262" y="11225"/>
                  </a:cubicBezTo>
                  <a:cubicBezTo>
                    <a:pt x="30496" y="9924"/>
                    <a:pt x="27694" y="8357"/>
                    <a:pt x="27694" y="8357"/>
                  </a:cubicBezTo>
                  <a:lnTo>
                    <a:pt x="27694" y="8357"/>
                  </a:lnTo>
                  <a:cubicBezTo>
                    <a:pt x="27694" y="8357"/>
                    <a:pt x="28801" y="8710"/>
                    <a:pt x="29794" y="8710"/>
                  </a:cubicBezTo>
                  <a:cubicBezTo>
                    <a:pt x="30498" y="8710"/>
                    <a:pt x="31144" y="8532"/>
                    <a:pt x="31297" y="7923"/>
                  </a:cubicBezTo>
                  <a:cubicBezTo>
                    <a:pt x="31630" y="6422"/>
                    <a:pt x="27961" y="6322"/>
                    <a:pt x="27961" y="6322"/>
                  </a:cubicBezTo>
                  <a:cubicBezTo>
                    <a:pt x="27961" y="6322"/>
                    <a:pt x="31830" y="5788"/>
                    <a:pt x="30996" y="3987"/>
                  </a:cubicBezTo>
                  <a:cubicBezTo>
                    <a:pt x="30738" y="3436"/>
                    <a:pt x="30288" y="3230"/>
                    <a:pt x="29758" y="3230"/>
                  </a:cubicBezTo>
                  <a:cubicBezTo>
                    <a:pt x="28167" y="3230"/>
                    <a:pt x="25859" y="5088"/>
                    <a:pt x="25859" y="5088"/>
                  </a:cubicBezTo>
                  <a:cubicBezTo>
                    <a:pt x="25859" y="5088"/>
                    <a:pt x="30096" y="1652"/>
                    <a:pt x="27994" y="384"/>
                  </a:cubicBezTo>
                  <a:cubicBezTo>
                    <a:pt x="27794" y="261"/>
                    <a:pt x="27594" y="206"/>
                    <a:pt x="27395" y="206"/>
                  </a:cubicBezTo>
                  <a:cubicBezTo>
                    <a:pt x="25768" y="206"/>
                    <a:pt x="24258" y="3887"/>
                    <a:pt x="24258" y="3887"/>
                  </a:cubicBezTo>
                  <a:cubicBezTo>
                    <a:pt x="24258" y="3887"/>
                    <a:pt x="24435" y="0"/>
                    <a:pt x="22354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3" name="Google Shape;2587;p65"/>
            <p:cNvSpPr/>
            <p:nvPr/>
          </p:nvSpPr>
          <p:spPr>
            <a:xfrm>
              <a:off x="1969215" y="2009174"/>
              <a:ext cx="190062" cy="187656"/>
            </a:xfrm>
            <a:custGeom>
              <a:avLst/>
              <a:gdLst/>
              <a:ahLst/>
              <a:cxnLst/>
              <a:rect l="l" t="t" r="r" b="b"/>
              <a:pathLst>
                <a:path w="13110" h="12944" extrusionOk="0">
                  <a:moveTo>
                    <a:pt x="5738" y="1"/>
                  </a:moveTo>
                  <a:cubicBezTo>
                    <a:pt x="5738" y="1"/>
                    <a:pt x="0" y="3069"/>
                    <a:pt x="868" y="9474"/>
                  </a:cubicBezTo>
                  <a:lnTo>
                    <a:pt x="10074" y="12943"/>
                  </a:lnTo>
                  <a:lnTo>
                    <a:pt x="13110" y="5771"/>
                  </a:lnTo>
                  <a:lnTo>
                    <a:pt x="5738" y="1"/>
                  </a:ln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4" name="Google Shape;2588;p65"/>
            <p:cNvSpPr/>
            <p:nvPr/>
          </p:nvSpPr>
          <p:spPr>
            <a:xfrm>
              <a:off x="2447488" y="2023193"/>
              <a:ext cx="192976" cy="181364"/>
            </a:xfrm>
            <a:custGeom>
              <a:avLst/>
              <a:gdLst/>
              <a:ahLst/>
              <a:cxnLst/>
              <a:rect l="l" t="t" r="r" b="b"/>
              <a:pathLst>
                <a:path w="13311" h="12510" extrusionOk="0">
                  <a:moveTo>
                    <a:pt x="7840" y="1"/>
                  </a:moveTo>
                  <a:lnTo>
                    <a:pt x="1" y="5105"/>
                  </a:lnTo>
                  <a:lnTo>
                    <a:pt x="2369" y="12510"/>
                  </a:lnTo>
                  <a:lnTo>
                    <a:pt x="11876" y="9875"/>
                  </a:lnTo>
                  <a:cubicBezTo>
                    <a:pt x="13310" y="3570"/>
                    <a:pt x="7840" y="1"/>
                    <a:pt x="7840" y="1"/>
                  </a:cubicBezTo>
                  <a:close/>
                </a:path>
              </a:pathLst>
            </a:custGeom>
            <a:solidFill>
              <a:schemeClr val="dk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5" name="Google Shape;2589;p65"/>
            <p:cNvSpPr/>
            <p:nvPr/>
          </p:nvSpPr>
          <p:spPr>
            <a:xfrm>
              <a:off x="1925694" y="2030456"/>
              <a:ext cx="646096" cy="646096"/>
            </a:xfrm>
            <a:custGeom>
              <a:avLst/>
              <a:gdLst/>
              <a:ahLst/>
              <a:cxnLst/>
              <a:rect l="l" t="t" r="r" b="b"/>
              <a:pathLst>
                <a:path w="44566" h="44566" extrusionOk="0">
                  <a:moveTo>
                    <a:pt x="36727" y="0"/>
                  </a:moveTo>
                  <a:lnTo>
                    <a:pt x="15211" y="968"/>
                  </a:lnTo>
                  <a:lnTo>
                    <a:pt x="0" y="44566"/>
                  </a:lnTo>
                  <a:lnTo>
                    <a:pt x="44565" y="34158"/>
                  </a:lnTo>
                  <a:lnTo>
                    <a:pt x="36727" y="0"/>
                  </a:lnTo>
                  <a:close/>
                </a:path>
              </a:pathLst>
            </a:custGeom>
            <a:solidFill>
              <a:schemeClr val="lt2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6" name="Google Shape;2590;p65"/>
            <p:cNvSpPr/>
            <p:nvPr/>
          </p:nvSpPr>
          <p:spPr>
            <a:xfrm>
              <a:off x="2584837" y="1771081"/>
              <a:ext cx="151861" cy="172404"/>
            </a:xfrm>
            <a:custGeom>
              <a:avLst/>
              <a:gdLst/>
              <a:ahLst/>
              <a:cxnLst/>
              <a:rect l="l" t="t" r="r" b="b"/>
              <a:pathLst>
                <a:path w="10475" h="11892" extrusionOk="0">
                  <a:moveTo>
                    <a:pt x="5487" y="0"/>
                  </a:moveTo>
                  <a:cubicBezTo>
                    <a:pt x="3101" y="0"/>
                    <a:pt x="899" y="2225"/>
                    <a:pt x="467" y="5249"/>
                  </a:cubicBezTo>
                  <a:cubicBezTo>
                    <a:pt x="0" y="8518"/>
                    <a:pt x="1735" y="11487"/>
                    <a:pt x="4370" y="11854"/>
                  </a:cubicBezTo>
                  <a:cubicBezTo>
                    <a:pt x="4553" y="11879"/>
                    <a:pt x="4735" y="11892"/>
                    <a:pt x="4917" y="11892"/>
                  </a:cubicBezTo>
                  <a:cubicBezTo>
                    <a:pt x="7343" y="11892"/>
                    <a:pt x="9539" y="9658"/>
                    <a:pt x="9974" y="6617"/>
                  </a:cubicBezTo>
                  <a:cubicBezTo>
                    <a:pt x="10474" y="3381"/>
                    <a:pt x="8706" y="412"/>
                    <a:pt x="6071" y="45"/>
                  </a:cubicBezTo>
                  <a:cubicBezTo>
                    <a:pt x="5876" y="15"/>
                    <a:pt x="5681" y="0"/>
                    <a:pt x="5487" y="0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7" name="Google Shape;2591;p65"/>
            <p:cNvSpPr/>
            <p:nvPr/>
          </p:nvSpPr>
          <p:spPr>
            <a:xfrm>
              <a:off x="1901034" y="1774561"/>
              <a:ext cx="151861" cy="172796"/>
            </a:xfrm>
            <a:custGeom>
              <a:avLst/>
              <a:gdLst/>
              <a:ahLst/>
              <a:cxnLst/>
              <a:rect l="l" t="t" r="r" b="b"/>
              <a:pathLst>
                <a:path w="10475" h="11919" extrusionOk="0">
                  <a:moveTo>
                    <a:pt x="4950" y="1"/>
                  </a:moveTo>
                  <a:cubicBezTo>
                    <a:pt x="4769" y="1"/>
                    <a:pt x="4586" y="13"/>
                    <a:pt x="4403" y="39"/>
                  </a:cubicBezTo>
                  <a:cubicBezTo>
                    <a:pt x="1768" y="406"/>
                    <a:pt x="0" y="3374"/>
                    <a:pt x="467" y="6643"/>
                  </a:cubicBezTo>
                  <a:cubicBezTo>
                    <a:pt x="902" y="9685"/>
                    <a:pt x="3098" y="11918"/>
                    <a:pt x="5524" y="11918"/>
                  </a:cubicBezTo>
                  <a:cubicBezTo>
                    <a:pt x="5706" y="11918"/>
                    <a:pt x="5888" y="11906"/>
                    <a:pt x="6071" y="11880"/>
                  </a:cubicBezTo>
                  <a:cubicBezTo>
                    <a:pt x="8706" y="11514"/>
                    <a:pt x="10474" y="8545"/>
                    <a:pt x="10007" y="5276"/>
                  </a:cubicBezTo>
                  <a:cubicBezTo>
                    <a:pt x="9573" y="2234"/>
                    <a:pt x="7376" y="1"/>
                    <a:pt x="4950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8" name="Google Shape;2592;p65"/>
            <p:cNvSpPr/>
            <p:nvPr/>
          </p:nvSpPr>
          <p:spPr>
            <a:xfrm>
              <a:off x="2236158" y="2024164"/>
              <a:ext cx="133971" cy="164445"/>
            </a:xfrm>
            <a:custGeom>
              <a:avLst/>
              <a:gdLst/>
              <a:ahLst/>
              <a:cxnLst/>
              <a:rect l="l" t="t" r="r" b="b"/>
              <a:pathLst>
                <a:path w="9241" h="11343" extrusionOk="0">
                  <a:moveTo>
                    <a:pt x="4604" y="1"/>
                  </a:moveTo>
                  <a:cubicBezTo>
                    <a:pt x="2102" y="1"/>
                    <a:pt x="1" y="2436"/>
                    <a:pt x="1" y="5438"/>
                  </a:cubicBezTo>
                  <a:cubicBezTo>
                    <a:pt x="1" y="8440"/>
                    <a:pt x="1135" y="11342"/>
                    <a:pt x="4604" y="11342"/>
                  </a:cubicBezTo>
                  <a:cubicBezTo>
                    <a:pt x="8240" y="11342"/>
                    <a:pt x="9241" y="8440"/>
                    <a:pt x="9241" y="5438"/>
                  </a:cubicBezTo>
                  <a:cubicBezTo>
                    <a:pt x="9241" y="2436"/>
                    <a:pt x="7139" y="1"/>
                    <a:pt x="4604" y="1"/>
                  </a:cubicBezTo>
                  <a:close/>
                </a:path>
              </a:pathLst>
            </a:custGeom>
            <a:solidFill>
              <a:srgbClr val="EDB59C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29" name="Google Shape;2593;p65"/>
            <p:cNvSpPr/>
            <p:nvPr/>
          </p:nvSpPr>
          <p:spPr>
            <a:xfrm>
              <a:off x="1963895" y="1528147"/>
              <a:ext cx="671249" cy="592266"/>
            </a:xfrm>
            <a:custGeom>
              <a:avLst/>
              <a:gdLst/>
              <a:ahLst/>
              <a:cxnLst/>
              <a:rect l="l" t="t" r="r" b="b"/>
              <a:pathLst>
                <a:path w="46301" h="40853" extrusionOk="0">
                  <a:moveTo>
                    <a:pt x="23618" y="1"/>
                  </a:moveTo>
                  <a:cubicBezTo>
                    <a:pt x="22234" y="1"/>
                    <a:pt x="20768" y="52"/>
                    <a:pt x="19214" y="157"/>
                  </a:cubicBezTo>
                  <a:cubicBezTo>
                    <a:pt x="11909" y="691"/>
                    <a:pt x="6005" y="4860"/>
                    <a:pt x="3770" y="11532"/>
                  </a:cubicBezTo>
                  <a:cubicBezTo>
                    <a:pt x="3703" y="11699"/>
                    <a:pt x="1" y="20972"/>
                    <a:pt x="4204" y="29945"/>
                  </a:cubicBezTo>
                  <a:cubicBezTo>
                    <a:pt x="7139" y="36283"/>
                    <a:pt x="13043" y="40853"/>
                    <a:pt x="24251" y="40853"/>
                  </a:cubicBezTo>
                  <a:cubicBezTo>
                    <a:pt x="37694" y="40853"/>
                    <a:pt x="46300" y="32113"/>
                    <a:pt x="46300" y="20805"/>
                  </a:cubicBezTo>
                  <a:cubicBezTo>
                    <a:pt x="46300" y="10272"/>
                    <a:pt x="43272" y="1"/>
                    <a:pt x="23618" y="1"/>
                  </a:cubicBezTo>
                  <a:close/>
                </a:path>
              </a:pathLst>
            </a:custGeom>
            <a:solidFill>
              <a:srgbClr val="FFD5B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0" name="Google Shape;2594;p65"/>
            <p:cNvSpPr/>
            <p:nvPr/>
          </p:nvSpPr>
          <p:spPr>
            <a:xfrm>
              <a:off x="1957125" y="1403352"/>
              <a:ext cx="710899" cy="270291"/>
            </a:xfrm>
            <a:custGeom>
              <a:avLst/>
              <a:gdLst/>
              <a:ahLst/>
              <a:cxnLst/>
              <a:rect l="l" t="t" r="r" b="b"/>
              <a:pathLst>
                <a:path w="49036" h="18644" extrusionOk="0">
                  <a:moveTo>
                    <a:pt x="24154" y="0"/>
                  </a:moveTo>
                  <a:cubicBezTo>
                    <a:pt x="18822" y="0"/>
                    <a:pt x="13531" y="1196"/>
                    <a:pt x="8874" y="3761"/>
                  </a:cubicBezTo>
                  <a:cubicBezTo>
                    <a:pt x="5138" y="5863"/>
                    <a:pt x="1735" y="8965"/>
                    <a:pt x="534" y="13068"/>
                  </a:cubicBezTo>
                  <a:cubicBezTo>
                    <a:pt x="1" y="14903"/>
                    <a:pt x="167" y="17304"/>
                    <a:pt x="1835" y="18205"/>
                  </a:cubicBezTo>
                  <a:cubicBezTo>
                    <a:pt x="2436" y="18506"/>
                    <a:pt x="3119" y="18644"/>
                    <a:pt x="3809" y="18644"/>
                  </a:cubicBezTo>
                  <a:cubicBezTo>
                    <a:pt x="3885" y="18644"/>
                    <a:pt x="3961" y="18642"/>
                    <a:pt x="4037" y="18639"/>
                  </a:cubicBezTo>
                  <a:cubicBezTo>
                    <a:pt x="4100" y="18639"/>
                    <a:pt x="4163" y="18639"/>
                    <a:pt x="4226" y="18639"/>
                  </a:cubicBezTo>
                  <a:cubicBezTo>
                    <a:pt x="12058" y="18639"/>
                    <a:pt x="19268" y="14536"/>
                    <a:pt x="25986" y="10466"/>
                  </a:cubicBezTo>
                  <a:lnTo>
                    <a:pt x="25986" y="10466"/>
                  </a:lnTo>
                  <a:cubicBezTo>
                    <a:pt x="25352" y="11100"/>
                    <a:pt x="24818" y="11867"/>
                    <a:pt x="24451" y="12701"/>
                  </a:cubicBezTo>
                  <a:cubicBezTo>
                    <a:pt x="24084" y="13535"/>
                    <a:pt x="24118" y="14502"/>
                    <a:pt x="24585" y="15303"/>
                  </a:cubicBezTo>
                  <a:cubicBezTo>
                    <a:pt x="25158" y="16148"/>
                    <a:pt x="26250" y="16447"/>
                    <a:pt x="27293" y="16447"/>
                  </a:cubicBezTo>
                  <a:cubicBezTo>
                    <a:pt x="27403" y="16447"/>
                    <a:pt x="27512" y="16443"/>
                    <a:pt x="27620" y="16437"/>
                  </a:cubicBezTo>
                  <a:cubicBezTo>
                    <a:pt x="30722" y="16237"/>
                    <a:pt x="33358" y="14169"/>
                    <a:pt x="35526" y="12001"/>
                  </a:cubicBezTo>
                  <a:cubicBezTo>
                    <a:pt x="35759" y="14235"/>
                    <a:pt x="37861" y="15737"/>
                    <a:pt x="39829" y="16904"/>
                  </a:cubicBezTo>
                  <a:cubicBezTo>
                    <a:pt x="40863" y="17571"/>
                    <a:pt x="42031" y="18072"/>
                    <a:pt x="43265" y="18372"/>
                  </a:cubicBezTo>
                  <a:cubicBezTo>
                    <a:pt x="43561" y="18428"/>
                    <a:pt x="43864" y="18457"/>
                    <a:pt x="44167" y="18457"/>
                  </a:cubicBezTo>
                  <a:cubicBezTo>
                    <a:pt x="45128" y="18457"/>
                    <a:pt x="46083" y="18164"/>
                    <a:pt x="46767" y="17504"/>
                  </a:cubicBezTo>
                  <a:cubicBezTo>
                    <a:pt x="49036" y="15270"/>
                    <a:pt x="47601" y="10833"/>
                    <a:pt x="45933" y="8665"/>
                  </a:cubicBezTo>
                  <a:cubicBezTo>
                    <a:pt x="43698" y="5763"/>
                    <a:pt x="40696" y="3595"/>
                    <a:pt x="37227" y="2394"/>
                  </a:cubicBezTo>
                  <a:cubicBezTo>
                    <a:pt x="33072" y="832"/>
                    <a:pt x="28599" y="0"/>
                    <a:pt x="24154" y="0"/>
                  </a:cubicBezTo>
                  <a:close/>
                </a:path>
              </a:pathLst>
            </a:custGeom>
            <a:solidFill>
              <a:srgbClr val="E6913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1" name="Google Shape;2595;p65"/>
            <p:cNvSpPr/>
            <p:nvPr/>
          </p:nvSpPr>
          <p:spPr>
            <a:xfrm>
              <a:off x="2273880" y="2213255"/>
              <a:ext cx="51278" cy="44043"/>
            </a:xfrm>
            <a:custGeom>
              <a:avLst/>
              <a:gdLst/>
              <a:ahLst/>
              <a:cxnLst/>
              <a:rect l="l" t="t" r="r" b="b"/>
              <a:pathLst>
                <a:path w="3537" h="3038" extrusionOk="0">
                  <a:moveTo>
                    <a:pt x="2002" y="0"/>
                  </a:moveTo>
                  <a:cubicBezTo>
                    <a:pt x="668" y="0"/>
                    <a:pt x="0" y="1635"/>
                    <a:pt x="934" y="2602"/>
                  </a:cubicBezTo>
                  <a:cubicBezTo>
                    <a:pt x="1246" y="2903"/>
                    <a:pt x="1626" y="3038"/>
                    <a:pt x="1999" y="3038"/>
                  </a:cubicBezTo>
                  <a:cubicBezTo>
                    <a:pt x="2785" y="3038"/>
                    <a:pt x="3536" y="2440"/>
                    <a:pt x="3536" y="1535"/>
                  </a:cubicBezTo>
                  <a:cubicBezTo>
                    <a:pt x="3536" y="701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2" name="Google Shape;2596;p65"/>
            <p:cNvSpPr/>
            <p:nvPr/>
          </p:nvSpPr>
          <p:spPr>
            <a:xfrm>
              <a:off x="2273880" y="2290628"/>
              <a:ext cx="51278" cy="43884"/>
            </a:xfrm>
            <a:custGeom>
              <a:avLst/>
              <a:gdLst/>
              <a:ahLst/>
              <a:cxnLst/>
              <a:rect l="l" t="t" r="r" b="b"/>
              <a:pathLst>
                <a:path w="3537" h="3027" extrusionOk="0">
                  <a:moveTo>
                    <a:pt x="2002" y="0"/>
                  </a:moveTo>
                  <a:cubicBezTo>
                    <a:pt x="668" y="0"/>
                    <a:pt x="0" y="1635"/>
                    <a:pt x="934" y="2569"/>
                  </a:cubicBezTo>
                  <a:cubicBezTo>
                    <a:pt x="1250" y="2885"/>
                    <a:pt x="1637" y="3026"/>
                    <a:pt x="2015" y="3026"/>
                  </a:cubicBezTo>
                  <a:cubicBezTo>
                    <a:pt x="2795" y="3026"/>
                    <a:pt x="3536" y="2423"/>
                    <a:pt x="3536" y="1502"/>
                  </a:cubicBezTo>
                  <a:cubicBezTo>
                    <a:pt x="3536" y="668"/>
                    <a:pt x="2836" y="0"/>
                    <a:pt x="2002" y="0"/>
                  </a:cubicBezTo>
                  <a:close/>
                </a:path>
              </a:pathLst>
            </a:custGeom>
            <a:solidFill>
              <a:srgbClr val="FFFE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3" name="Google Shape;2597;p65"/>
            <p:cNvSpPr/>
            <p:nvPr/>
          </p:nvSpPr>
          <p:spPr>
            <a:xfrm>
              <a:off x="2318373" y="1919231"/>
              <a:ext cx="81737" cy="91885"/>
            </a:xfrm>
            <a:custGeom>
              <a:avLst/>
              <a:gdLst/>
              <a:ahLst/>
              <a:cxnLst/>
              <a:rect l="l" t="t" r="r" b="b"/>
              <a:pathLst>
                <a:path w="5638" h="6338" extrusionOk="0">
                  <a:moveTo>
                    <a:pt x="4937" y="0"/>
                  </a:moveTo>
                  <a:cubicBezTo>
                    <a:pt x="0" y="2235"/>
                    <a:pt x="501" y="6338"/>
                    <a:pt x="501" y="6338"/>
                  </a:cubicBezTo>
                  <a:cubicBezTo>
                    <a:pt x="1268" y="6271"/>
                    <a:pt x="2035" y="6071"/>
                    <a:pt x="2736" y="5738"/>
                  </a:cubicBezTo>
                  <a:cubicBezTo>
                    <a:pt x="5638" y="4503"/>
                    <a:pt x="5337" y="1568"/>
                    <a:pt x="4937" y="0"/>
                  </a:cubicBezTo>
                  <a:close/>
                </a:path>
              </a:pathLst>
            </a:custGeom>
            <a:solidFill>
              <a:srgbClr val="D06578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4" name="Google Shape;2598;p65"/>
            <p:cNvSpPr/>
            <p:nvPr/>
          </p:nvSpPr>
          <p:spPr>
            <a:xfrm>
              <a:off x="2427800" y="1767109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2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65" y="920"/>
                    <a:pt x="6496" y="86"/>
                  </a:cubicBezTo>
                  <a:cubicBezTo>
                    <a:pt x="6187" y="29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5" name="Google Shape;2599;p65"/>
            <p:cNvSpPr/>
            <p:nvPr/>
          </p:nvSpPr>
          <p:spPr>
            <a:xfrm>
              <a:off x="2372043" y="1715585"/>
              <a:ext cx="56120" cy="72154"/>
            </a:xfrm>
            <a:custGeom>
              <a:avLst/>
              <a:gdLst/>
              <a:ahLst/>
              <a:cxnLst/>
              <a:rect l="l" t="t" r="r" b="b"/>
              <a:pathLst>
                <a:path w="3871" h="4977" extrusionOk="0">
                  <a:moveTo>
                    <a:pt x="1891" y="1"/>
                  </a:moveTo>
                  <a:cubicBezTo>
                    <a:pt x="1862" y="1"/>
                    <a:pt x="1832" y="2"/>
                    <a:pt x="1802" y="4"/>
                  </a:cubicBezTo>
                  <a:cubicBezTo>
                    <a:pt x="768" y="104"/>
                    <a:pt x="1" y="1238"/>
                    <a:pt x="101" y="2606"/>
                  </a:cubicBezTo>
                  <a:cubicBezTo>
                    <a:pt x="198" y="3933"/>
                    <a:pt x="1018" y="4977"/>
                    <a:pt x="2011" y="4977"/>
                  </a:cubicBezTo>
                  <a:cubicBezTo>
                    <a:pt x="2041" y="4977"/>
                    <a:pt x="2072" y="4976"/>
                    <a:pt x="2102" y="4974"/>
                  </a:cubicBezTo>
                  <a:cubicBezTo>
                    <a:pt x="3103" y="4907"/>
                    <a:pt x="3870" y="3740"/>
                    <a:pt x="3804" y="2372"/>
                  </a:cubicBezTo>
                  <a:cubicBezTo>
                    <a:pt x="3707" y="1045"/>
                    <a:pt x="2856" y="1"/>
                    <a:pt x="1891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6" name="Google Shape;2600;p65"/>
            <p:cNvSpPr/>
            <p:nvPr/>
          </p:nvSpPr>
          <p:spPr>
            <a:xfrm>
              <a:off x="2222081" y="1899370"/>
              <a:ext cx="167881" cy="112820"/>
            </a:xfrm>
            <a:custGeom>
              <a:avLst/>
              <a:gdLst/>
              <a:ahLst/>
              <a:cxnLst/>
              <a:rect l="l" t="t" r="r" b="b"/>
              <a:pathLst>
                <a:path w="11580" h="7782" extrusionOk="0">
                  <a:moveTo>
                    <a:pt x="10230" y="1"/>
                  </a:moveTo>
                  <a:cubicBezTo>
                    <a:pt x="9328" y="1"/>
                    <a:pt x="9384" y="841"/>
                    <a:pt x="9144" y="1170"/>
                  </a:cubicBezTo>
                  <a:cubicBezTo>
                    <a:pt x="6876" y="4005"/>
                    <a:pt x="2139" y="3005"/>
                    <a:pt x="1305" y="3939"/>
                  </a:cubicBezTo>
                  <a:cubicBezTo>
                    <a:pt x="0" y="5368"/>
                    <a:pt x="2719" y="7782"/>
                    <a:pt x="6333" y="7782"/>
                  </a:cubicBezTo>
                  <a:cubicBezTo>
                    <a:pt x="6599" y="7782"/>
                    <a:pt x="6869" y="7769"/>
                    <a:pt x="7143" y="7741"/>
                  </a:cubicBezTo>
                  <a:cubicBezTo>
                    <a:pt x="7143" y="7741"/>
                    <a:pt x="6642" y="3638"/>
                    <a:pt x="11579" y="1403"/>
                  </a:cubicBezTo>
                  <a:cubicBezTo>
                    <a:pt x="11412" y="803"/>
                    <a:pt x="11112" y="136"/>
                    <a:pt x="10578" y="36"/>
                  </a:cubicBezTo>
                  <a:cubicBezTo>
                    <a:pt x="10448" y="12"/>
                    <a:pt x="10333" y="1"/>
                    <a:pt x="10230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7" name="Google Shape;2601;p65"/>
            <p:cNvSpPr/>
            <p:nvPr/>
          </p:nvSpPr>
          <p:spPr>
            <a:xfrm>
              <a:off x="2241478" y="1906169"/>
              <a:ext cx="117531" cy="62354"/>
            </a:xfrm>
            <a:custGeom>
              <a:avLst/>
              <a:gdLst/>
              <a:ahLst/>
              <a:cxnLst/>
              <a:rect l="l" t="t" r="r" b="b"/>
              <a:pathLst>
                <a:path w="8107" h="4301" extrusionOk="0">
                  <a:moveTo>
                    <a:pt x="8106" y="0"/>
                  </a:moveTo>
                  <a:lnTo>
                    <a:pt x="8106" y="0"/>
                  </a:lnTo>
                  <a:cubicBezTo>
                    <a:pt x="8106" y="1"/>
                    <a:pt x="5371" y="1802"/>
                    <a:pt x="4370" y="2169"/>
                  </a:cubicBezTo>
                  <a:cubicBezTo>
                    <a:pt x="1535" y="3103"/>
                    <a:pt x="1" y="3003"/>
                    <a:pt x="201" y="3303"/>
                  </a:cubicBezTo>
                  <a:cubicBezTo>
                    <a:pt x="582" y="3967"/>
                    <a:pt x="1467" y="4300"/>
                    <a:pt x="2515" y="4300"/>
                  </a:cubicBezTo>
                  <a:cubicBezTo>
                    <a:pt x="4681" y="4300"/>
                    <a:pt x="7544" y="2877"/>
                    <a:pt x="8106" y="0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8" name="Google Shape;2602;p65"/>
            <p:cNvSpPr/>
            <p:nvPr/>
          </p:nvSpPr>
          <p:spPr>
            <a:xfrm>
              <a:off x="2216818" y="1806064"/>
              <a:ext cx="62876" cy="53844"/>
            </a:xfrm>
            <a:custGeom>
              <a:avLst/>
              <a:gdLst/>
              <a:ahLst/>
              <a:cxnLst/>
              <a:rect l="l" t="t" r="r" b="b"/>
              <a:pathLst>
                <a:path w="4337" h="3714" extrusionOk="0">
                  <a:moveTo>
                    <a:pt x="1168" y="1"/>
                  </a:moveTo>
                  <a:cubicBezTo>
                    <a:pt x="901" y="1"/>
                    <a:pt x="667" y="101"/>
                    <a:pt x="501" y="301"/>
                  </a:cubicBezTo>
                  <a:cubicBezTo>
                    <a:pt x="301" y="468"/>
                    <a:pt x="167" y="668"/>
                    <a:pt x="100" y="901"/>
                  </a:cubicBezTo>
                  <a:cubicBezTo>
                    <a:pt x="0" y="1368"/>
                    <a:pt x="100" y="1835"/>
                    <a:pt x="334" y="2235"/>
                  </a:cubicBezTo>
                  <a:cubicBezTo>
                    <a:pt x="534" y="2602"/>
                    <a:pt x="801" y="2903"/>
                    <a:pt x="1168" y="3169"/>
                  </a:cubicBezTo>
                  <a:cubicBezTo>
                    <a:pt x="1661" y="3514"/>
                    <a:pt x="2244" y="3714"/>
                    <a:pt x="2838" y="3714"/>
                  </a:cubicBezTo>
                  <a:cubicBezTo>
                    <a:pt x="3049" y="3714"/>
                    <a:pt x="3260" y="3689"/>
                    <a:pt x="3469" y="3636"/>
                  </a:cubicBezTo>
                  <a:cubicBezTo>
                    <a:pt x="2736" y="3603"/>
                    <a:pt x="2002" y="3336"/>
                    <a:pt x="1435" y="2836"/>
                  </a:cubicBezTo>
                  <a:cubicBezTo>
                    <a:pt x="1168" y="2602"/>
                    <a:pt x="934" y="2302"/>
                    <a:pt x="768" y="2002"/>
                  </a:cubicBezTo>
                  <a:cubicBezTo>
                    <a:pt x="601" y="1702"/>
                    <a:pt x="534" y="1368"/>
                    <a:pt x="634" y="1035"/>
                  </a:cubicBezTo>
                  <a:cubicBezTo>
                    <a:pt x="667" y="768"/>
                    <a:pt x="901" y="534"/>
                    <a:pt x="1201" y="501"/>
                  </a:cubicBezTo>
                  <a:cubicBezTo>
                    <a:pt x="1535" y="501"/>
                    <a:pt x="1868" y="634"/>
                    <a:pt x="2135" y="834"/>
                  </a:cubicBezTo>
                  <a:cubicBezTo>
                    <a:pt x="2725" y="1269"/>
                    <a:pt x="3431" y="1675"/>
                    <a:pt x="4172" y="1675"/>
                  </a:cubicBezTo>
                  <a:cubicBezTo>
                    <a:pt x="4227" y="1675"/>
                    <a:pt x="4282" y="1673"/>
                    <a:pt x="4337" y="1668"/>
                  </a:cubicBezTo>
                  <a:cubicBezTo>
                    <a:pt x="3570" y="1502"/>
                    <a:pt x="2969" y="1001"/>
                    <a:pt x="2369" y="534"/>
                  </a:cubicBezTo>
                  <a:cubicBezTo>
                    <a:pt x="2035" y="201"/>
                    <a:pt x="1601" y="1"/>
                    <a:pt x="1168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39" name="Google Shape;2603;p65"/>
            <p:cNvSpPr/>
            <p:nvPr/>
          </p:nvSpPr>
          <p:spPr>
            <a:xfrm>
              <a:off x="2160235" y="1702769"/>
              <a:ext cx="59976" cy="71183"/>
            </a:xfrm>
            <a:custGeom>
              <a:avLst/>
              <a:gdLst/>
              <a:ahLst/>
              <a:cxnLst/>
              <a:rect l="l" t="t" r="r" b="b"/>
              <a:pathLst>
                <a:path w="4137" h="4910" extrusionOk="0">
                  <a:moveTo>
                    <a:pt x="2295" y="1"/>
                  </a:moveTo>
                  <a:cubicBezTo>
                    <a:pt x="1375" y="1"/>
                    <a:pt x="482" y="861"/>
                    <a:pt x="267" y="2089"/>
                  </a:cubicBezTo>
                  <a:cubicBezTo>
                    <a:pt x="1" y="3456"/>
                    <a:pt x="601" y="4690"/>
                    <a:pt x="1602" y="4891"/>
                  </a:cubicBezTo>
                  <a:cubicBezTo>
                    <a:pt x="1679" y="4904"/>
                    <a:pt x="1757" y="4910"/>
                    <a:pt x="1835" y="4910"/>
                  </a:cubicBezTo>
                  <a:cubicBezTo>
                    <a:pt x="2758" y="4910"/>
                    <a:pt x="3655" y="4020"/>
                    <a:pt x="3870" y="2789"/>
                  </a:cubicBezTo>
                  <a:cubicBezTo>
                    <a:pt x="4137" y="1455"/>
                    <a:pt x="3536" y="187"/>
                    <a:pt x="2536" y="20"/>
                  </a:cubicBezTo>
                  <a:cubicBezTo>
                    <a:pt x="2456" y="7"/>
                    <a:pt x="2375" y="1"/>
                    <a:pt x="2295" y="1"/>
                  </a:cubicBezTo>
                  <a:close/>
                </a:path>
              </a:pathLst>
            </a:custGeom>
            <a:solidFill>
              <a:srgbClr val="281C2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  <p:sp>
          <p:nvSpPr>
            <p:cNvPr id="40" name="Google Shape;2604;p65"/>
            <p:cNvSpPr/>
            <p:nvPr/>
          </p:nvSpPr>
          <p:spPr>
            <a:xfrm>
              <a:off x="2014810" y="1770980"/>
              <a:ext cx="174941" cy="145453"/>
            </a:xfrm>
            <a:custGeom>
              <a:avLst/>
              <a:gdLst/>
              <a:ahLst/>
              <a:cxnLst/>
              <a:rect l="l" t="t" r="r" b="b"/>
              <a:pathLst>
                <a:path w="12067" h="10033" extrusionOk="0">
                  <a:moveTo>
                    <a:pt x="5577" y="1"/>
                  </a:moveTo>
                  <a:cubicBezTo>
                    <a:pt x="3227" y="1"/>
                    <a:pt x="1131" y="1661"/>
                    <a:pt x="658" y="4055"/>
                  </a:cubicBezTo>
                  <a:cubicBezTo>
                    <a:pt x="0" y="7370"/>
                    <a:pt x="2644" y="10032"/>
                    <a:pt x="5575" y="10032"/>
                  </a:cubicBezTo>
                  <a:cubicBezTo>
                    <a:pt x="6508" y="10032"/>
                    <a:pt x="7470" y="9763"/>
                    <a:pt x="8364" y="9159"/>
                  </a:cubicBezTo>
                  <a:cubicBezTo>
                    <a:pt x="12066" y="6657"/>
                    <a:pt x="10899" y="919"/>
                    <a:pt x="6496" y="86"/>
                  </a:cubicBezTo>
                  <a:cubicBezTo>
                    <a:pt x="6187" y="28"/>
                    <a:pt x="5880" y="1"/>
                    <a:pt x="5577" y="1"/>
                  </a:cubicBezTo>
                  <a:close/>
                </a:path>
              </a:pathLst>
            </a:custGeom>
            <a:solidFill>
              <a:srgbClr val="EA9999"/>
            </a:solidFill>
            <a:ln>
              <a:noFill/>
            </a:ln>
          </p:spPr>
          <p:txBody>
            <a:bodyPr spcFirstLastPara="1" wrap="square" lIns="121900" tIns="121900" rIns="121900" bIns="121900" anchor="ctr" anchorCtr="0">
              <a:noAutofit/>
            </a:bodyPr>
            <a:lstStyle/>
            <a:p>
              <a:pPr marL="0" marR="0" lvl="0" indent="0" algn="l" defTabSz="121917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Tx/>
                <a:buNone/>
                <a:tabLst/>
                <a:defRPr/>
              </a:pPr>
              <a:endParaRPr kumimoji="0" sz="1867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Arial"/>
                <a:sym typeface="Arial"/>
              </a:endParaRPr>
            </a:p>
          </p:txBody>
        </p:sp>
      </p:grpSp>
      <p:pic>
        <p:nvPicPr>
          <p:cNvPr id="2" name="Picture 1">
            <a:extLst>
              <a:ext uri="{FF2B5EF4-FFF2-40B4-BE49-F238E27FC236}">
                <a16:creationId xmlns:a16="http://schemas.microsoft.com/office/drawing/2014/main" id="{06BB4166-098A-0EA5-0BF6-818DDA1C49E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60881" y="630073"/>
            <a:ext cx="8346147" cy="21520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49990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3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696810">
            <a:off x="-1099033" y="-154773"/>
            <a:ext cx="4596669" cy="2453472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731009">
            <a:off x="-967681" y="-387785"/>
            <a:ext cx="3574365" cy="314990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5255613">
            <a:off x="346569" y="5290368"/>
            <a:ext cx="1117634" cy="1339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4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5"/>
              </a:ext>
            </a:extLst>
          </a:blip>
          <a:srcRect/>
          <a:stretch>
            <a:fillRect/>
          </a:stretch>
        </p:blipFill>
        <p:spPr>
          <a:xfrm rot="-6302151">
            <a:off x="10841532" y="74804"/>
            <a:ext cx="1117634" cy="1339213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 rot="-10696810">
            <a:off x="8222215" y="4444093"/>
            <a:ext cx="4596669" cy="2453472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 rot="-1731009">
            <a:off x="8908633" y="3889625"/>
            <a:ext cx="3574365" cy="3149909"/>
          </a:xfrm>
          <a:prstGeom prst="rect">
            <a:avLst/>
          </a:prstGeom>
        </p:spPr>
      </p:pic>
      <p:sp>
        <p:nvSpPr>
          <p:cNvPr id="10" name="Google Shape;862;p28">
            <a:extLst>
              <a:ext uri="{FF2B5EF4-FFF2-40B4-BE49-F238E27FC236}">
                <a16:creationId xmlns:a16="http://schemas.microsoft.com/office/drawing/2014/main" id="{852FDB8D-6884-403B-9624-CCDEA281BEB7}"/>
              </a:ext>
            </a:extLst>
          </p:cNvPr>
          <p:cNvSpPr txBox="1"/>
          <p:nvPr/>
        </p:nvSpPr>
        <p:spPr>
          <a:xfrm>
            <a:off x="1121479" y="1743808"/>
            <a:ext cx="10162605" cy="2469169"/>
          </a:xfrm>
          <a:prstGeom prst="rect">
            <a:avLst/>
          </a:prstGeom>
          <a:noFill/>
          <a:ln>
            <a:noFill/>
          </a:ln>
          <a:effectLst>
            <a:outerShdw blurRad="57150" dist="19050" dir="5400000" algn="bl" rotWithShape="0">
              <a:srgbClr val="000000">
                <a:alpha val="50000"/>
              </a:srgbClr>
            </a:outerShdw>
          </a:effectLst>
        </p:spPr>
        <p:txBody>
          <a:bodyPr spcFirstLastPara="1" wrap="square" lIns="121900" tIns="121900" rIns="121900" bIns="121900" anchor="b" anchorCtr="0">
            <a:noAutofit/>
          </a:bodyPr>
          <a:lstStyle/>
          <a:p>
            <a:pPr lvl="0">
              <a:buClr>
                <a:srgbClr val="000000"/>
              </a:buClr>
              <a:defRPr/>
            </a:pPr>
            <a:r>
              <a:rPr kumimoji="0" lang="en-US" sz="6600" b="1" i="0" u="none" strike="noStrike" kern="0" cap="none" spc="0" normalizeH="0" noProof="0" dirty="0" smtClean="0">
                <a:ln>
                  <a:solidFill>
                    <a:srgbClr val="00FFFF"/>
                  </a:solidFill>
                </a:ln>
                <a:solidFill>
                  <a:srgbClr val="CEF1EB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uLnTx/>
                <a:uFillTx/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TRÍ  NHỚ</a:t>
            </a:r>
            <a:r>
              <a:rPr lang="en-US" sz="6600" b="1" kern="0" dirty="0" smtClean="0">
                <a:ln>
                  <a:solidFill>
                    <a:srgbClr val="00FFFF"/>
                  </a:solidFill>
                </a:ln>
                <a:solidFill>
                  <a:srgbClr val="CEF1EB"/>
                </a:solidFill>
                <a:effectLst>
                  <a:glow rad="63500">
                    <a:srgbClr val="0000FF">
                      <a:alpha val="40000"/>
                    </a:srgbClr>
                  </a:glow>
                  <a:outerShdw blurRad="50800" dist="38100" dir="18900000" algn="bl" rotWithShape="0">
                    <a:prstClr val="black">
                      <a:alpha val="40000"/>
                    </a:prstClr>
                  </a:outerShdw>
                  <a:reflection blurRad="6350" stA="60000" endA="900" endPos="58000" dir="5400000" sy="-100000" algn="bl" rotWithShape="0"/>
                </a:effectLst>
                <a:latin typeface="UVF Mussica Swash" panose="04000000000000000000" pitchFamily="82" charset="0"/>
                <a:ea typeface="Pompiere"/>
                <a:cs typeface="Pompiere"/>
                <a:sym typeface="Pompiere"/>
              </a:rPr>
              <a:t>SIÊU CẤP </a:t>
            </a:r>
            <a:endParaRPr kumimoji="0" sz="6600" b="1" i="0" u="none" strike="noStrike" kern="0" cap="none" spc="0" normalizeH="0" baseline="0" noProof="0" dirty="0">
              <a:ln>
                <a:solidFill>
                  <a:srgbClr val="00FFFF"/>
                </a:solidFill>
              </a:ln>
              <a:solidFill>
                <a:srgbClr val="CEF1EB"/>
              </a:solidFill>
              <a:effectLst>
                <a:glow rad="63500">
                  <a:srgbClr val="0000FF">
                    <a:alpha val="40000"/>
                  </a:srgbClr>
                </a:glow>
                <a:outerShdw blurRad="50800" dist="38100" dir="18900000" algn="bl" rotWithShape="0">
                  <a:prstClr val="black">
                    <a:alpha val="40000"/>
                  </a:prstClr>
                </a:outerShdw>
                <a:reflection blurRad="6350" stA="60000" endA="900" endPos="58000" dir="5400000" sy="-100000" algn="bl" rotWithShape="0"/>
              </a:effectLst>
              <a:uLnTx/>
              <a:uFillTx/>
              <a:latin typeface="UVF Mussica Swash" panose="04000000000000000000" pitchFamily="82" charset="0"/>
              <a:ea typeface="Pompiere"/>
              <a:cs typeface="Pompiere"/>
              <a:sym typeface="Pompiere"/>
            </a:endParaRPr>
          </a:p>
        </p:txBody>
      </p:sp>
      <p:pic>
        <p:nvPicPr>
          <p:cNvPr id="11" name="Picture 10">
            <a:extLst>
              <a:ext uri="{FF2B5EF4-FFF2-40B4-BE49-F238E27FC236}">
                <a16:creationId xmlns:a16="http://schemas.microsoft.com/office/drawing/2014/main" id="{E1858D6C-F697-D7C3-A060-4156C2E6E736}"/>
              </a:ext>
            </a:extLst>
          </p:cNvPr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04416" y="447992"/>
            <a:ext cx="7275850" cy="201963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2663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9-union">
            <a:hlinkClick r:id="" action="ppaction://media"/>
            <a:extLst>
              <a:ext uri="{FF2B5EF4-FFF2-40B4-BE49-F238E27FC236}">
                <a16:creationId xmlns:a16="http://schemas.microsoft.com/office/drawing/2014/main" id="{3E79629C-6DE8-DC24-AF61-C40E3A9B1EE8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303507" y="651753"/>
            <a:ext cx="9513650" cy="52751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36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1500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7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255613">
            <a:off x="346569" y="5290368"/>
            <a:ext cx="1117634" cy="1339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02151">
            <a:off x="10841532" y="74804"/>
            <a:ext cx="1117634" cy="1339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0" y="31012"/>
            <a:ext cx="3899223" cy="2129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687" y="43624"/>
            <a:ext cx="3955178" cy="2116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0" y="2288266"/>
            <a:ext cx="3899223" cy="2301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1" y="4790203"/>
            <a:ext cx="3914402" cy="2067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040" y="2288266"/>
            <a:ext cx="3768805" cy="2301439"/>
          </a:xfrm>
          <a:prstGeom prst="rect">
            <a:avLst/>
          </a:prstGeom>
        </p:spPr>
      </p:pic>
      <p:pic>
        <p:nvPicPr>
          <p:cNvPr id="4098" name="Picture 2" descr="Một tiết mục trong đêm Chung kết Đồ Rê Mí 2011 (Nguồn ảnh: BTC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87" y="4790203"/>
            <a:ext cx="3955177" cy="20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5912" y="4717422"/>
            <a:ext cx="3737933" cy="2140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1" t="12785" r="-70"/>
          <a:stretch/>
        </p:blipFill>
        <p:spPr>
          <a:xfrm>
            <a:off x="8173039" y="88100"/>
            <a:ext cx="3940404" cy="207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4098" y="2288266"/>
            <a:ext cx="4036765" cy="23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605831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>
            <a:extLst>
              <a:ext uri="{FF2B5EF4-FFF2-40B4-BE49-F238E27FC236}">
                <a16:creationId xmlns:a16="http://schemas.microsoft.com/office/drawing/2014/main" id="{CE9BE318-BC41-497D-B744-7AB5A42DAD10}"/>
              </a:ext>
            </a:extLst>
          </p:cNvPr>
          <p:cNvSpPr/>
          <p:nvPr/>
        </p:nvSpPr>
        <p:spPr>
          <a:xfrm>
            <a:off x="1572065" y="1090657"/>
            <a:ext cx="10859264" cy="4216539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Tiết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2 – </a:t>
            </a:r>
            <a:r>
              <a:rPr kumimoji="0" lang="en-US" sz="8000" b="1" i="0" u="none" strike="noStrike" kern="1200" cap="none" spc="50" normalizeH="0" baseline="0" noProof="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Nói</a:t>
            </a:r>
            <a:r>
              <a:rPr kumimoji="0" lang="en-US" sz="8000" b="1" i="0" u="none" strike="noStrike" kern="1200" cap="none" spc="50" normalizeH="0" noProof="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50" normalizeH="0" noProof="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và</a:t>
            </a:r>
            <a:r>
              <a:rPr kumimoji="0" lang="en-US" sz="8000" b="1" i="0" u="none" strike="noStrike" kern="1200" cap="none" spc="50" normalizeH="0" noProof="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</a:t>
            </a:r>
            <a:r>
              <a:rPr kumimoji="0" lang="en-US" sz="8000" b="1" i="0" u="none" strike="noStrike" kern="1200" cap="none" spc="50" normalizeH="0" noProof="0" dirty="0" err="1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nghe</a:t>
            </a:r>
            <a:r>
              <a:rPr kumimoji="0" lang="en-US" sz="8000" b="1" i="0" u="none" strike="noStrike" kern="1200" cap="none" spc="50" normalizeH="0" baseline="0" noProof="0" dirty="0">
                <a:ln w="11430"/>
                <a:solidFill>
                  <a:srgbClr val="00B05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50" normalizeH="0" baseline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GIỚI</a:t>
            </a:r>
            <a:r>
              <a:rPr kumimoji="0" lang="en-US" sz="5400" b="1" i="0" u="none" strike="noStrike" kern="1200" cap="none" spc="50" normalizeH="0" noProof="0" dirty="0">
                <a:ln w="11430"/>
                <a:solidFill>
                  <a:srgbClr val="FF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THIỆU MỘT CHƯƠNG TRÌNH TRUYỀN HÌNH HOẶC MỘT HOẠT ĐỘNG DÀNH CHO THIẾU NHI</a:t>
            </a:r>
            <a:r>
              <a:rPr kumimoji="0" lang="en-US" sz="80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    </a:t>
            </a:r>
            <a:r>
              <a:rPr kumimoji="0" lang="en-US" sz="3200" b="1" i="0" u="none" strike="noStrike" kern="1200" cap="none" spc="50" normalizeH="0" baseline="0" noProof="0" dirty="0">
                <a:ln w="11430"/>
                <a:gradFill>
                  <a:gsLst>
                    <a:gs pos="25000">
                      <a:srgbClr val="4584D3">
                        <a:satMod val="155000"/>
                      </a:srgbClr>
                    </a:gs>
                    <a:gs pos="100000">
                      <a:srgbClr val="4584D3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  <a:latin typeface="Candara"/>
                <a:ea typeface="+mn-ea"/>
                <a:cs typeface="Arial" panose="020B0604020202020204" pitchFamily="34" charset="0"/>
              </a:rPr>
              <a:t>      </a:t>
            </a:r>
            <a:endParaRPr kumimoji="0" lang="en-US" sz="3200" b="1" i="1" u="none" strike="noStrike" kern="1200" cap="none" spc="50" normalizeH="0" baseline="0" noProof="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9C251B0-7F0B-4C10-90E8-A1A9010B89E6}"/>
              </a:ext>
            </a:extLst>
          </p:cNvPr>
          <p:cNvSpPr/>
          <p:nvPr/>
        </p:nvSpPr>
        <p:spPr>
          <a:xfrm>
            <a:off x="1919289" y="3167063"/>
            <a:ext cx="7945437" cy="58420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3200" b="1" i="1" u="none" strike="noStrike" kern="1200" cap="none" spc="50" normalizeH="0" baseline="0" noProof="0" dirty="0">
              <a:ln w="11430"/>
              <a:solidFill>
                <a:srgbClr val="FF33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  <a:latin typeface="Candara"/>
              <a:ea typeface="+mn-ea"/>
              <a:cs typeface="Arial" panose="020B0604020202020204" pitchFamily="34" charset="0"/>
            </a:endParaRPr>
          </a:p>
        </p:txBody>
      </p:sp>
      <p:grpSp>
        <p:nvGrpSpPr>
          <p:cNvPr id="6" name="组合 8">
            <a:extLst>
              <a:ext uri="{FF2B5EF4-FFF2-40B4-BE49-F238E27FC236}">
                <a16:creationId xmlns:a16="http://schemas.microsoft.com/office/drawing/2014/main" id="{2AD98D87-50E7-4B9F-9287-B8C24572E3A2}"/>
              </a:ext>
            </a:extLst>
          </p:cNvPr>
          <p:cNvGrpSpPr/>
          <p:nvPr/>
        </p:nvGrpSpPr>
        <p:grpSpPr>
          <a:xfrm>
            <a:off x="7175590" y="5307197"/>
            <a:ext cx="2135338" cy="1310382"/>
            <a:chOff x="8726219" y="-661205"/>
            <a:chExt cx="2154936" cy="1322409"/>
          </a:xfrm>
          <a:solidFill>
            <a:schemeClr val="accent6">
              <a:lumMod val="40000"/>
              <a:lumOff val="60000"/>
            </a:schemeClr>
          </a:solidFill>
        </p:grpSpPr>
        <p:sp>
          <p:nvSpPr>
            <p:cNvPr id="7" name="任意多边形 23">
              <a:extLst>
                <a:ext uri="{FF2B5EF4-FFF2-40B4-BE49-F238E27FC236}">
                  <a16:creationId xmlns:a16="http://schemas.microsoft.com/office/drawing/2014/main" id="{7F03C72D-E0EC-4328-99C3-18A047BE739E}"/>
                </a:ext>
              </a:extLst>
            </p:cNvPr>
            <p:cNvSpPr/>
            <p:nvPr/>
          </p:nvSpPr>
          <p:spPr>
            <a:xfrm rot="21387068">
              <a:off x="8737941" y="-661205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7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outerShdw blurRad="215900" dist="76200" dir="6600000" algn="t" rotWithShape="0">
                <a:prstClr val="black">
                  <a:alpha val="10000"/>
                </a:prstClr>
              </a:out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+mn-ea"/>
                <a:sym typeface="+mn-lt"/>
              </a:endParaRPr>
            </a:p>
          </p:txBody>
        </p:sp>
        <p:sp>
          <p:nvSpPr>
            <p:cNvPr id="8" name="任意多边形 24">
              <a:extLst>
                <a:ext uri="{FF2B5EF4-FFF2-40B4-BE49-F238E27FC236}">
                  <a16:creationId xmlns:a16="http://schemas.microsoft.com/office/drawing/2014/main" id="{9D0BDD85-411E-49D4-9720-34E489518DAA}"/>
                </a:ext>
              </a:extLst>
            </p:cNvPr>
            <p:cNvSpPr/>
            <p:nvPr/>
          </p:nvSpPr>
          <p:spPr>
            <a:xfrm rot="21387068">
              <a:off x="8726219" y="-661204"/>
              <a:ext cx="2143214" cy="1322408"/>
            </a:xfrm>
            <a:custGeom>
              <a:avLst/>
              <a:gdLst>
                <a:gd name="connsiteX0" fmla="*/ 948690 w 2148840"/>
                <a:gd name="connsiteY0" fmla="*/ 0 h 1325880"/>
                <a:gd name="connsiteX1" fmla="*/ 1264643 w 2148840"/>
                <a:gd name="connsiteY1" fmla="*/ 209428 h 1325880"/>
                <a:gd name="connsiteX2" fmla="*/ 1272463 w 2148840"/>
                <a:gd name="connsiteY2" fmla="*/ 234618 h 1325880"/>
                <a:gd name="connsiteX3" fmla="*/ 1318138 w 2148840"/>
                <a:gd name="connsiteY3" fmla="*/ 209827 h 1325880"/>
                <a:gd name="connsiteX4" fmla="*/ 1451610 w 2148840"/>
                <a:gd name="connsiteY4" fmla="*/ 182880 h 1325880"/>
                <a:gd name="connsiteX5" fmla="*/ 1735948 w 2148840"/>
                <a:gd name="connsiteY5" fmla="*/ 334061 h 1325880"/>
                <a:gd name="connsiteX6" fmla="*/ 1754729 w 2148840"/>
                <a:gd name="connsiteY6" fmla="*/ 368663 h 1325880"/>
                <a:gd name="connsiteX7" fmla="*/ 1811161 w 2148840"/>
                <a:gd name="connsiteY7" fmla="*/ 374352 h 1325880"/>
                <a:gd name="connsiteX8" fmla="*/ 2148840 w 2148840"/>
                <a:gd name="connsiteY8" fmla="*/ 788670 h 1325880"/>
                <a:gd name="connsiteX9" fmla="*/ 1725930 w 2148840"/>
                <a:gd name="connsiteY9" fmla="*/ 1211580 h 1325880"/>
                <a:gd name="connsiteX10" fmla="*/ 1489477 w 2148840"/>
                <a:gd name="connsiteY10" fmla="*/ 1139354 h 1325880"/>
                <a:gd name="connsiteX11" fmla="*/ 1436947 w 2148840"/>
                <a:gd name="connsiteY11" fmla="*/ 1096013 h 1325880"/>
                <a:gd name="connsiteX12" fmla="*/ 1420223 w 2148840"/>
                <a:gd name="connsiteY12" fmla="*/ 1126825 h 1325880"/>
                <a:gd name="connsiteX13" fmla="*/ 1045845 w 2148840"/>
                <a:gd name="connsiteY13" fmla="*/ 1325880 h 1325880"/>
                <a:gd name="connsiteX14" fmla="*/ 726597 w 2148840"/>
                <a:gd name="connsiteY14" fmla="*/ 1193643 h 1325880"/>
                <a:gd name="connsiteX15" fmla="*/ 677235 w 2148840"/>
                <a:gd name="connsiteY15" fmla="*/ 1133816 h 1325880"/>
                <a:gd name="connsiteX16" fmla="*/ 643102 w 2148840"/>
                <a:gd name="connsiteY16" fmla="*/ 1152342 h 1325880"/>
                <a:gd name="connsiteX17" fmla="*/ 462915 w 2148840"/>
                <a:gd name="connsiteY17" fmla="*/ 1188720 h 1325880"/>
                <a:gd name="connsiteX18" fmla="*/ 0 w 2148840"/>
                <a:gd name="connsiteY18" fmla="*/ 725805 h 1325880"/>
                <a:gd name="connsiteX19" fmla="*/ 462915 w 2148840"/>
                <a:gd name="connsiteY19" fmla="*/ 262890 h 1325880"/>
                <a:gd name="connsiteX20" fmla="*/ 556209 w 2148840"/>
                <a:gd name="connsiteY20" fmla="*/ 272295 h 1325880"/>
                <a:gd name="connsiteX21" fmla="*/ 611187 w 2148840"/>
                <a:gd name="connsiteY21" fmla="*/ 289361 h 1325880"/>
                <a:gd name="connsiteX22" fmla="*/ 612757 w 2148840"/>
                <a:gd name="connsiteY22" fmla="*/ 273794 h 1325880"/>
                <a:gd name="connsiteX23" fmla="*/ 948690 w 2148840"/>
                <a:gd name="connsiteY23" fmla="*/ 0 h 132588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</a:cxnLst>
              <a:rect l="l" t="t" r="r" b="b"/>
              <a:pathLst>
                <a:path w="2148840" h="1325880">
                  <a:moveTo>
                    <a:pt x="948690" y="0"/>
                  </a:moveTo>
                  <a:cubicBezTo>
                    <a:pt x="1090723" y="0"/>
                    <a:pt x="1212588" y="86356"/>
                    <a:pt x="1264643" y="209428"/>
                  </a:cubicBezTo>
                  <a:lnTo>
                    <a:pt x="1272463" y="234618"/>
                  </a:lnTo>
                  <a:lnTo>
                    <a:pt x="1318138" y="209827"/>
                  </a:lnTo>
                  <a:cubicBezTo>
                    <a:pt x="1359162" y="192475"/>
                    <a:pt x="1404265" y="182880"/>
                    <a:pt x="1451610" y="182880"/>
                  </a:cubicBezTo>
                  <a:cubicBezTo>
                    <a:pt x="1569971" y="182880"/>
                    <a:pt x="1674326" y="242849"/>
                    <a:pt x="1735948" y="334061"/>
                  </a:cubicBezTo>
                  <a:lnTo>
                    <a:pt x="1754729" y="368663"/>
                  </a:lnTo>
                  <a:lnTo>
                    <a:pt x="1811161" y="374352"/>
                  </a:lnTo>
                  <a:cubicBezTo>
                    <a:pt x="2003874" y="413787"/>
                    <a:pt x="2148840" y="584299"/>
                    <a:pt x="2148840" y="788670"/>
                  </a:cubicBezTo>
                  <a:cubicBezTo>
                    <a:pt x="2148840" y="1022237"/>
                    <a:pt x="1959497" y="1211580"/>
                    <a:pt x="1725930" y="1211580"/>
                  </a:cubicBezTo>
                  <a:cubicBezTo>
                    <a:pt x="1638342" y="1211580"/>
                    <a:pt x="1556974" y="1184954"/>
                    <a:pt x="1489477" y="1139354"/>
                  </a:cubicBezTo>
                  <a:lnTo>
                    <a:pt x="1436947" y="1096013"/>
                  </a:lnTo>
                  <a:lnTo>
                    <a:pt x="1420223" y="1126825"/>
                  </a:lnTo>
                  <a:cubicBezTo>
                    <a:pt x="1339088" y="1246920"/>
                    <a:pt x="1201788" y="1325880"/>
                    <a:pt x="1045845" y="1325880"/>
                  </a:cubicBezTo>
                  <a:cubicBezTo>
                    <a:pt x="921171" y="1325880"/>
                    <a:pt x="808300" y="1275346"/>
                    <a:pt x="726597" y="1193643"/>
                  </a:cubicBezTo>
                  <a:lnTo>
                    <a:pt x="677235" y="1133816"/>
                  </a:lnTo>
                  <a:lnTo>
                    <a:pt x="643102" y="1152342"/>
                  </a:lnTo>
                  <a:cubicBezTo>
                    <a:pt x="587720" y="1175767"/>
                    <a:pt x="526830" y="1188720"/>
                    <a:pt x="462915" y="1188720"/>
                  </a:cubicBezTo>
                  <a:cubicBezTo>
                    <a:pt x="207254" y="1188720"/>
                    <a:pt x="0" y="981466"/>
                    <a:pt x="0" y="725805"/>
                  </a:cubicBezTo>
                  <a:cubicBezTo>
                    <a:pt x="0" y="470144"/>
                    <a:pt x="207254" y="262890"/>
                    <a:pt x="462915" y="262890"/>
                  </a:cubicBezTo>
                  <a:cubicBezTo>
                    <a:pt x="494873" y="262890"/>
                    <a:pt x="526074" y="266128"/>
                    <a:pt x="556209" y="272295"/>
                  </a:cubicBezTo>
                  <a:lnTo>
                    <a:pt x="611187" y="289361"/>
                  </a:lnTo>
                  <a:lnTo>
                    <a:pt x="612757" y="273794"/>
                  </a:lnTo>
                  <a:cubicBezTo>
                    <a:pt x="644731" y="117540"/>
                    <a:pt x="782984" y="0"/>
                    <a:pt x="948690" y="0"/>
                  </a:cubicBezTo>
                  <a:close/>
                </a:path>
              </a:pathLst>
            </a:custGeom>
            <a:grpFill/>
            <a:ln w="19050" cap="flat" cmpd="sng" algn="ctr">
              <a:solidFill>
                <a:srgbClr val="91F0FD"/>
              </a:solidFill>
              <a:prstDash val="solid"/>
              <a:miter lim="800000"/>
            </a:ln>
            <a:effectLst>
              <a:innerShdw blurRad="355600" dist="114300" dir="3600000">
                <a:srgbClr val="19B4C9">
                  <a:alpha val="32000"/>
                </a:srgbClr>
              </a:innerShdw>
            </a:effectLst>
          </p:spPr>
          <p:txBody>
            <a:bodyPr rtlCol="0" anchor="ctr"/>
            <a:lstStyle/>
            <a:p>
              <a:pPr marL="0" marR="0" lvl="0" indent="0" algn="ctr" defTabSz="91440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1800" b="0" i="0" u="none" strike="noStrike" kern="0" cap="none" spc="0" normalizeH="0" baseline="0" noProof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+mn-lt"/>
                <a:cs typeface="+mn-ea"/>
                <a:sym typeface="+mn-lt"/>
              </a:endParaRPr>
            </a:p>
          </p:txBody>
        </p:sp>
      </p:grpSp>
      <p:sp>
        <p:nvSpPr>
          <p:cNvPr id="3" name="Rectangle 2"/>
          <p:cNvSpPr/>
          <p:nvPr/>
        </p:nvSpPr>
        <p:spPr>
          <a:xfrm>
            <a:off x="7267586" y="5722351"/>
            <a:ext cx="1766906" cy="544545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3200" b="1" dirty="0" err="1">
                <a:solidFill>
                  <a:srgbClr val="5B79FE"/>
                </a:solidFill>
                <a:latin typeface="#9Slide03 Ample" panose="02000000000000000000" pitchFamily="2" charset="0"/>
              </a:rPr>
              <a:t>Trang</a:t>
            </a:r>
            <a:r>
              <a:rPr lang="en-US" sz="3200" b="1" dirty="0">
                <a:solidFill>
                  <a:srgbClr val="5B79FE"/>
                </a:solidFill>
                <a:latin typeface="#9Slide03 Ample" panose="02000000000000000000" pitchFamily="2" charset="0"/>
              </a:rPr>
              <a:t> 34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674CE407-434F-4E8E-A474-E71AB8CC0F29}"/>
              </a:ext>
            </a:extLst>
          </p:cNvPr>
          <p:cNvSpPr txBox="1"/>
          <p:nvPr/>
        </p:nvSpPr>
        <p:spPr>
          <a:xfrm>
            <a:off x="2269736" y="389585"/>
            <a:ext cx="96787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Thứ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Sáu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, 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ngày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 27 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tháng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 9  </a:t>
            </a:r>
            <a:r>
              <a:rPr lang="en-GB" sz="3600" b="1" dirty="0" err="1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năm</a:t>
            </a:r>
            <a:r>
              <a:rPr lang="en-GB" sz="3600" b="1" dirty="0">
                <a:solidFill>
                  <a:schemeClr val="tx1">
                    <a:lumMod val="95000"/>
                    <a:lumOff val="5000"/>
                  </a:schemeClr>
                </a:solidFill>
                <a:latin typeface="HP001 4 hàng" panose="020B0603050302020204" pitchFamily="34" charset="0"/>
              </a:rPr>
              <a:t> 2024</a:t>
            </a:r>
          </a:p>
        </p:txBody>
      </p:sp>
      <p:grpSp>
        <p:nvGrpSpPr>
          <p:cNvPr id="10" name="Group 1"/>
          <p:cNvGrpSpPr>
            <a:grpSpLocks/>
          </p:cNvGrpSpPr>
          <p:nvPr/>
        </p:nvGrpSpPr>
        <p:grpSpPr bwMode="auto">
          <a:xfrm>
            <a:off x="-434392" y="2559859"/>
            <a:ext cx="3162041" cy="4298141"/>
            <a:chOff x="-101600" y="1944250"/>
            <a:chExt cx="3606800" cy="4677952"/>
          </a:xfrm>
        </p:grpSpPr>
        <p:pic>
          <p:nvPicPr>
            <p:cNvPr id="11" name="Picture 3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0370" r="51666" b="5556"/>
            <a:stretch>
              <a:fillRect/>
            </a:stretch>
          </p:blipFill>
          <p:spPr bwMode="auto">
            <a:xfrm>
              <a:off x="-101600" y="1944250"/>
              <a:ext cx="3606800" cy="4677952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2" name="Picture 3"/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2945236">
              <a:off x="1012040" y="4223084"/>
              <a:ext cx="501470" cy="7315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  <p:pic>
          <p:nvPicPr>
            <p:cNvPr id="13" name="Picture 3"/>
            <p:cNvPicPr>
              <a:picLocks noChangeAspect="1" noChangeArrowheads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630" t="59895" r="78976" b="33881"/>
            <a:stretch>
              <a:fillRect/>
            </a:stretch>
          </p:blipFill>
          <p:spPr bwMode="auto">
            <a:xfrm>
              <a:off x="617622" y="4435625"/>
              <a:ext cx="850232" cy="39304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</p:pic>
      </p:grpSp>
    </p:spTree>
    <p:extLst>
      <p:ext uri="{BB962C8B-B14F-4D97-AF65-F5344CB8AC3E}">
        <p14:creationId xmlns:p14="http://schemas.microsoft.com/office/powerpoint/2010/main" val="39113081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fill="hold" grpId="0" nodeType="with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: Rounded Corners 5">
            <a:extLst>
              <a:ext uri="{FF2B5EF4-FFF2-40B4-BE49-F238E27FC236}">
                <a16:creationId xmlns:a16="http://schemas.microsoft.com/office/drawing/2014/main" id="{E8881716-EF5B-D7BB-C7FA-72486C09EE58}"/>
              </a:ext>
            </a:extLst>
          </p:cNvPr>
          <p:cNvSpPr/>
          <p:nvPr/>
        </p:nvSpPr>
        <p:spPr>
          <a:xfrm>
            <a:off x="848272" y="1887398"/>
            <a:ext cx="10430397" cy="2149581"/>
          </a:xfrm>
          <a:prstGeom prst="roundRect">
            <a:avLst>
              <a:gd name="adj" fmla="val 50000"/>
            </a:avLst>
          </a:prstGeom>
          <a:solidFill>
            <a:schemeClr val="bg1"/>
          </a:solidFill>
          <a:ln w="19050">
            <a:solidFill>
              <a:srgbClr val="0AA59B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với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bạn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truyền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hình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hoặc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hoạt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động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dành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cho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thiếu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nhi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dựa</a:t>
            </a:r>
            <a:r>
              <a:rPr lang="en-US" sz="4400" b="1" dirty="0" smtClean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 smtClean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vào</a:t>
            </a:r>
            <a:r>
              <a:rPr lang="en-US" sz="4400" b="1" dirty="0" smtClean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4400" b="1" dirty="0" err="1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gợi</a:t>
            </a:r>
            <a:r>
              <a:rPr lang="en-US" sz="4400" b="1" dirty="0">
                <a:solidFill>
                  <a:srgbClr val="BC3440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ý</a:t>
            </a:r>
          </a:p>
        </p:txBody>
      </p:sp>
      <p:sp>
        <p:nvSpPr>
          <p:cNvPr id="7" name="TextBox 29"/>
          <p:cNvSpPr txBox="1"/>
          <p:nvPr/>
        </p:nvSpPr>
        <p:spPr>
          <a:xfrm>
            <a:off x="635540" y="798478"/>
            <a:ext cx="3654358" cy="553998"/>
          </a:xfrm>
          <a:prstGeom prst="rect">
            <a:avLst/>
          </a:prstGeom>
        </p:spPr>
        <p:txBody>
          <a:bodyPr wrap="square" lIns="0" tIns="0" rIns="0" bIns="0" rtlCol="0" anchor="t">
            <a:spAutoFit/>
          </a:bodyPr>
          <a:lstStyle/>
          <a:p>
            <a:pPr algn="ctr"/>
            <a:r>
              <a:rPr lang="en-US" sz="3600" dirty="0">
                <a:solidFill>
                  <a:srgbClr val="00B050"/>
                </a:solidFill>
                <a:latin typeface="SVN-Hole Hearted" panose="020B0A06020104020203" pitchFamily="34" charset="0"/>
              </a:rPr>
              <a:t>BÀI 1- </a:t>
            </a:r>
            <a:r>
              <a:rPr lang="en-US" sz="3600" dirty="0" err="1">
                <a:solidFill>
                  <a:srgbClr val="00B050"/>
                </a:solidFill>
                <a:latin typeface="SVN-Hole Hearted" panose="020B0A06020104020203" pitchFamily="34" charset="0"/>
              </a:rPr>
              <a:t>Trang</a:t>
            </a:r>
            <a:r>
              <a:rPr lang="en-US" sz="3600" dirty="0">
                <a:solidFill>
                  <a:srgbClr val="00B050"/>
                </a:solidFill>
                <a:latin typeface="SVN-Hole Hearted" panose="020B0A06020104020203" pitchFamily="34" charset="0"/>
              </a:rPr>
              <a:t> 34</a:t>
            </a:r>
          </a:p>
        </p:txBody>
      </p:sp>
    </p:spTree>
    <p:extLst>
      <p:ext uri="{BB962C8B-B14F-4D97-AF65-F5344CB8AC3E}">
        <p14:creationId xmlns:p14="http://schemas.microsoft.com/office/powerpoint/2010/main" val="4236296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5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5255613">
            <a:off x="346569" y="5290368"/>
            <a:ext cx="1117634" cy="1339213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2" cstate="hq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/>
          <a:stretch>
            <a:fillRect/>
          </a:stretch>
        </p:blipFill>
        <p:spPr>
          <a:xfrm rot="-6302151">
            <a:off x="10841532" y="74804"/>
            <a:ext cx="1117634" cy="133921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90" y="31012"/>
            <a:ext cx="3899223" cy="2129537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125687" y="43624"/>
            <a:ext cx="3955178" cy="2116926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2290" y="2288266"/>
            <a:ext cx="3899223" cy="230143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52291" y="4790203"/>
            <a:ext cx="3914402" cy="206779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255040" y="2288266"/>
            <a:ext cx="3768805" cy="2301439"/>
          </a:xfrm>
          <a:prstGeom prst="rect">
            <a:avLst/>
          </a:prstGeom>
        </p:spPr>
      </p:pic>
      <p:pic>
        <p:nvPicPr>
          <p:cNvPr id="4098" name="Picture 2" descr="Một tiết mục trong đêm Chung kết Đồ Rê Mí 2011 (Nguồn ảnh: BTC)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25687" y="4790203"/>
            <a:ext cx="3955177" cy="2070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285912" y="4717422"/>
            <a:ext cx="3737933" cy="21405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11"/>
          <a:srcRect l="1" t="12785" r="-70"/>
          <a:stretch/>
        </p:blipFill>
        <p:spPr>
          <a:xfrm>
            <a:off x="8173039" y="88100"/>
            <a:ext cx="3940404" cy="207245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4044098" y="2288266"/>
            <a:ext cx="4036765" cy="2301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06416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7B65E307-C32E-894E-87AD-9B6ACC87E8C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78725"/>
          <a:stretch/>
        </p:blipFill>
        <p:spPr>
          <a:xfrm>
            <a:off x="2485932" y="431871"/>
            <a:ext cx="7426363" cy="1122137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8FC1B7C7-2C05-F4C9-74AA-27B390869250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89873" y="3593527"/>
            <a:ext cx="5197446" cy="2619257"/>
          </a:xfrm>
          <a:prstGeom prst="rect">
            <a:avLst/>
          </a:prstGeom>
        </p:spPr>
      </p:pic>
      <p:sp>
        <p:nvSpPr>
          <p:cNvPr id="15" name="Speech Bubble: Rectangle with Corners Rounded 14">
            <a:extLst>
              <a:ext uri="{FF2B5EF4-FFF2-40B4-BE49-F238E27FC236}">
                <a16:creationId xmlns:a16="http://schemas.microsoft.com/office/drawing/2014/main" id="{96BEE5DF-B7C3-1A95-0B4C-034A15C44409}"/>
              </a:ext>
            </a:extLst>
          </p:cNvPr>
          <p:cNvSpPr/>
          <p:nvPr/>
        </p:nvSpPr>
        <p:spPr>
          <a:xfrm>
            <a:off x="4028854" y="1918344"/>
            <a:ext cx="1904102" cy="1466489"/>
          </a:xfrm>
          <a:prstGeom prst="wedgeRoundRectCallout">
            <a:avLst/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17B9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Mình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muốn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giới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thiệu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về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chương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trình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…</a:t>
            </a:r>
          </a:p>
        </p:txBody>
      </p:sp>
      <p:sp>
        <p:nvSpPr>
          <p:cNvPr id="16" name="Speech Bubble: Rectangle with Corners Rounded 15">
            <a:extLst>
              <a:ext uri="{FF2B5EF4-FFF2-40B4-BE49-F238E27FC236}">
                <a16:creationId xmlns:a16="http://schemas.microsoft.com/office/drawing/2014/main" id="{DC712CD7-E912-8E9C-FCB0-A496282BA4AD}"/>
              </a:ext>
            </a:extLst>
          </p:cNvPr>
          <p:cNvSpPr/>
          <p:nvPr/>
        </p:nvSpPr>
        <p:spPr>
          <a:xfrm>
            <a:off x="6428707" y="1918344"/>
            <a:ext cx="1787998" cy="1466489"/>
          </a:xfrm>
          <a:prstGeom prst="wedgeRoundRectCallout">
            <a:avLst>
              <a:gd name="adj1" fmla="val 6286"/>
              <a:gd name="adj2" fmla="val 63967"/>
              <a:gd name="adj3" fmla="val 16667"/>
            </a:avLst>
          </a:prstGeom>
          <a:solidFill>
            <a:schemeClr val="accent4">
              <a:lumMod val="20000"/>
              <a:lumOff val="80000"/>
            </a:schemeClr>
          </a:solidFill>
          <a:ln w="28575">
            <a:solidFill>
              <a:srgbClr val="17B9A8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Ghi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chép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lại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một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số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</a:t>
            </a:r>
            <a:r>
              <a:rPr lang="en-US" sz="2000" b="1" dirty="0" err="1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thông</a:t>
            </a:r>
            <a:r>
              <a:rPr lang="en-US" sz="2000" b="1" dirty="0">
                <a:solidFill>
                  <a:schemeClr val="tx1"/>
                </a:solidFill>
                <a:latin typeface="Cambria" panose="02040503050406030204" pitchFamily="18" charset="0"/>
                <a:ea typeface="Cambria" panose="02040503050406030204" pitchFamily="18" charset="0"/>
              </a:rPr>
              <a:t> tin</a:t>
            </a:r>
          </a:p>
        </p:txBody>
      </p:sp>
      <p:pic>
        <p:nvPicPr>
          <p:cNvPr id="9" name="图片 1">
            <a:extLst>
              <a:ext uri="{FF2B5EF4-FFF2-40B4-BE49-F238E27FC236}">
                <a16:creationId xmlns:a16="http://schemas.microsoft.com/office/drawing/2014/main" id="{3EE169A1-A3CA-3E4D-968D-B9A13B740A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26547" y="4626083"/>
            <a:ext cx="1085850" cy="1163320"/>
          </a:xfrm>
          <a:prstGeom prst="rect">
            <a:avLst/>
          </a:prstGeom>
        </p:spPr>
      </p:pic>
      <p:pic>
        <p:nvPicPr>
          <p:cNvPr id="11" name="图片 14">
            <a:extLst>
              <a:ext uri="{FF2B5EF4-FFF2-40B4-BE49-F238E27FC236}">
                <a16:creationId xmlns:a16="http://schemas.microsoft.com/office/drawing/2014/main" id="{73415FCD-9689-5F43-8712-3CBBA840AE3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7634" y="4346578"/>
            <a:ext cx="1538965" cy="1088582"/>
          </a:xfrm>
          <a:prstGeom prst="rect">
            <a:avLst/>
          </a:prstGeom>
        </p:spPr>
      </p:pic>
      <p:pic>
        <p:nvPicPr>
          <p:cNvPr id="17" name="图片 3">
            <a:extLst>
              <a:ext uri="{FF2B5EF4-FFF2-40B4-BE49-F238E27FC236}">
                <a16:creationId xmlns:a16="http://schemas.microsoft.com/office/drawing/2014/main" id="{5D4CEF53-4C15-5847-95D5-C45635735BEB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52849" y="3173503"/>
            <a:ext cx="1308617" cy="1823832"/>
          </a:xfrm>
          <a:prstGeom prst="rect">
            <a:avLst/>
          </a:prstGeom>
        </p:spPr>
      </p:pic>
      <p:pic>
        <p:nvPicPr>
          <p:cNvPr id="18" name="Picture 6" descr="1-28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385" y="4571881"/>
            <a:ext cx="1909866" cy="17265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8" descr="1-27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0527" y="872991"/>
            <a:ext cx="2843825" cy="25278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38463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3.xml.rels><?xml version="1.0" encoding="UTF-8" standalone="yes"?>
<Relationships xmlns="http://schemas.openxmlformats.org/package/2006/relationships"><Relationship Id="rId1" Type="http://schemas.openxmlformats.org/officeDocument/2006/relationships/image" Target="../media/image6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Waveform">
  <a:themeElements>
    <a:clrScheme name="Waveform">
      <a:dk1>
        <a:sysClr val="windowText" lastClr="000000"/>
      </a:dk1>
      <a:lt1>
        <a:sysClr val="window" lastClr="FFFFFF"/>
      </a:lt1>
      <a:dk2>
        <a:srgbClr val="073E87"/>
      </a:dk2>
      <a:lt2>
        <a:srgbClr val="C6E7FC"/>
      </a:lt2>
      <a:accent1>
        <a:srgbClr val="31B6FD"/>
      </a:accent1>
      <a:accent2>
        <a:srgbClr val="4584D3"/>
      </a:accent2>
      <a:accent3>
        <a:srgbClr val="5BD078"/>
      </a:accent3>
      <a:accent4>
        <a:srgbClr val="A5D028"/>
      </a:accent4>
      <a:accent5>
        <a:srgbClr val="F5C040"/>
      </a:accent5>
      <a:accent6>
        <a:srgbClr val="05E0DB"/>
      </a:accent6>
      <a:hlink>
        <a:srgbClr val="0080FF"/>
      </a:hlink>
      <a:folHlink>
        <a:srgbClr val="5EAEFF"/>
      </a:folHlink>
    </a:clrScheme>
    <a:fontScheme name="Waveform">
      <a:majorFont>
        <a:latin typeface="Candara"/>
        <a:ea typeface=""/>
        <a:cs typeface=""/>
        <a:font script="Jpan" typeface="HGP明朝E"/>
        <a:font script="Hang" typeface="HY그래픽M"/>
        <a:font script="Hans" typeface="华文新魏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Candara"/>
        <a:ea typeface=""/>
        <a:cs typeface=""/>
        <a:font script="Jpan" typeface="HGP明朝E"/>
        <a:font script="Hang" typeface="HY그래픽M"/>
        <a:font script="Hans" typeface="华文楷体"/>
        <a:font script="Hant" typeface="標楷體"/>
        <a:font script="Arab" typeface="Arial"/>
        <a:font script="Hebr" typeface="Arial"/>
        <a:font script="Thai" typeface="Kodchiang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Waveform">
      <a:fillStyleLst>
        <a:solidFill>
          <a:schemeClr val="phClr"/>
        </a:solidFill>
        <a:gradFill rotWithShape="1">
          <a:gsLst>
            <a:gs pos="0">
              <a:schemeClr val="phClr">
                <a:tint val="0"/>
              </a:schemeClr>
            </a:gs>
            <a:gs pos="44000">
              <a:schemeClr val="phClr">
                <a:tint val="60000"/>
                <a:satMod val="120000"/>
              </a:schemeClr>
            </a:gs>
            <a:gs pos="100000">
              <a:schemeClr val="phClr">
                <a:tint val="90000"/>
                <a:alpha val="100000"/>
                <a:lumMod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satMod val="120000"/>
                <a:lumMod val="120000"/>
              </a:schemeClr>
            </a:gs>
            <a:gs pos="100000">
              <a:schemeClr val="phClr">
                <a:shade val="89000"/>
                <a:lumMod val="9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>
              <a:shade val="75000"/>
              <a:lumMod val="80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prstMaterial="flat">
            <a:bevelT w="12700" h="12700"/>
          </a:sp3d>
        </a:effectStyle>
        <a:effectStyle>
          <a:effectLst>
            <a:outerShdw blurRad="50800" dist="25400" dir="5400000" rotWithShape="0">
              <a:srgbClr val="000000">
                <a:alpha val="38000"/>
              </a:srgbClr>
            </a:outerShdw>
          </a:effectLst>
          <a:scene3d>
            <a:camera prst="orthographicFront">
              <a:rot lat="0" lon="0" rev="0"/>
            </a:camera>
            <a:lightRig rig="flat" dir="tl">
              <a:rot lat="0" lon="0" rev="6360000"/>
            </a:lightRig>
          </a:scene3d>
          <a:sp3d contourW="19050" prstMaterial="flat">
            <a:bevelT w="63500" h="63500"/>
            <a:contourClr>
              <a:schemeClr val="phClr">
                <a:shade val="25000"/>
                <a:satMod val="18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40000">
              <a:schemeClr val="phClr">
                <a:tint val="94000"/>
                <a:shade val="94000"/>
                <a:alpha val="100000"/>
                <a:satMod val="114000"/>
                <a:lumMod val="114000"/>
              </a:schemeClr>
            </a:gs>
            <a:gs pos="74000">
              <a:schemeClr val="phClr">
                <a:tint val="94000"/>
                <a:shade val="94000"/>
                <a:satMod val="128000"/>
                <a:lumMod val="100000"/>
              </a:schemeClr>
            </a:gs>
            <a:gs pos="100000">
              <a:schemeClr val="phClr">
                <a:tint val="98000"/>
                <a:shade val="100000"/>
                <a:hueMod val="98000"/>
                <a:satMod val="100000"/>
                <a:lumMod val="74000"/>
              </a:schemeClr>
            </a:gs>
          </a:gsLst>
          <a:path path="circle">
            <a:fillToRect l="20000" t="-40000" r="20000" b="14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tint val="96000"/>
                <a:satMod val="130000"/>
                <a:lumMod val="50000"/>
              </a:schemeClr>
              <a:schemeClr val="phClr">
                <a:tint val="96000"/>
                <a:satMod val="114000"/>
                <a:lumMod val="114000"/>
              </a:schemeClr>
            </a:duotone>
          </a:blip>
          <a:stretch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第一PPT，www.1ppt.com">
  <a:themeElements>
    <a:clrScheme name="自定义 110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3D9072"/>
      </a:accent1>
      <a:accent2>
        <a:srgbClr val="5CAF77"/>
      </a:accent2>
      <a:accent3>
        <a:srgbClr val="3D9072"/>
      </a:accent3>
      <a:accent4>
        <a:srgbClr val="5CAF77"/>
      </a:accent4>
      <a:accent5>
        <a:srgbClr val="3D9072"/>
      </a:accent5>
      <a:accent6>
        <a:srgbClr val="5CAF77"/>
      </a:accent6>
      <a:hlink>
        <a:srgbClr val="0563C1"/>
      </a:hlink>
      <a:folHlink>
        <a:srgbClr val="954F72"/>
      </a:folHlink>
    </a:clrScheme>
    <a:fontScheme name="lks2l2wr">
      <a:majorFont>
        <a:latin typeface=""/>
        <a:ea typeface="阿里巴巴普惠体 L"/>
        <a:cs typeface=""/>
      </a:majorFont>
      <a:minorFont>
        <a:latin typeface=""/>
        <a:ea typeface="阿里巴巴普惠体 L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804</TotalTime>
  <Words>410</Words>
  <Application>Microsoft Office PowerPoint</Application>
  <PresentationFormat>Widescreen</PresentationFormat>
  <Paragraphs>67</Paragraphs>
  <Slides>24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36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24</vt:i4>
      </vt:variant>
    </vt:vector>
  </HeadingPairs>
  <TitlesOfParts>
    <vt:vector size="64" baseType="lpstr">
      <vt:lpstr>微软雅黑</vt:lpstr>
      <vt:lpstr>宋体</vt:lpstr>
      <vt:lpstr>华文楷体</vt:lpstr>
      <vt:lpstr>#9Slide03 AllRoundGothic</vt:lpstr>
      <vt:lpstr>#9Slide03 Ample</vt:lpstr>
      <vt:lpstr>#9Slide03 AmpleSoft Bold</vt:lpstr>
      <vt:lpstr>#9Slide04 Taviraj ExtraLight</vt:lpstr>
      <vt:lpstr>#9Slide05 Braxton Regular</vt:lpstr>
      <vt:lpstr>#9Slide05 Fourth Medium</vt:lpstr>
      <vt:lpstr>#9Slide05 SVNHollycakes</vt:lpstr>
      <vt:lpstr>#9Slide07 IcielPony</vt:lpstr>
      <vt:lpstr>#9Slide07 IcielStormtrooper</vt:lpstr>
      <vt:lpstr>Arial</vt:lpstr>
      <vt:lpstr>Cabin Regular Bold</vt:lpstr>
      <vt:lpstr>Calibri</vt:lpstr>
      <vt:lpstr>Calibri Light</vt:lpstr>
      <vt:lpstr>Cambria</vt:lpstr>
      <vt:lpstr>Candara</vt:lpstr>
      <vt:lpstr>等线</vt:lpstr>
      <vt:lpstr>HP001 4 hàng</vt:lpstr>
      <vt:lpstr>Pompiere</vt:lpstr>
      <vt:lpstr>SVN-Cookie</vt:lpstr>
      <vt:lpstr>SVN-Hole Hearted</vt:lpstr>
      <vt:lpstr>SVN-Newton</vt:lpstr>
      <vt:lpstr>SVN-Sansation</vt:lpstr>
      <vt:lpstr>SVN-Segoe Print</vt:lpstr>
      <vt:lpstr>SVN-Sliced</vt:lpstr>
      <vt:lpstr>SVN-Sofia</vt:lpstr>
      <vt:lpstr>Symbol</vt:lpstr>
      <vt:lpstr>Tahoma</vt:lpstr>
      <vt:lpstr>Times New Roman</vt:lpstr>
      <vt:lpstr>UTM Azuki</vt:lpstr>
      <vt:lpstr>UTM Deutsch Gothic</vt:lpstr>
      <vt:lpstr>UTM Showcard</vt:lpstr>
      <vt:lpstr>UVF Mussica Swash</vt:lpstr>
      <vt:lpstr>阿里巴巴普惠体 L</vt:lpstr>
      <vt:lpstr>Office Theme</vt:lpstr>
      <vt:lpstr>2_Office Theme</vt:lpstr>
      <vt:lpstr>Waveform</vt:lpstr>
      <vt:lpstr>2_第一PPT，www.1ppt.com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user</cp:lastModifiedBy>
  <cp:revision>92</cp:revision>
  <dcterms:created xsi:type="dcterms:W3CDTF">2024-06-07T04:09:43Z</dcterms:created>
  <dcterms:modified xsi:type="dcterms:W3CDTF">2024-09-27T01:39:11Z</dcterms:modified>
</cp:coreProperties>
</file>