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1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9" r:id="rId2"/>
    <p:sldMasterId id="2147483807" r:id="rId3"/>
    <p:sldMasterId id="2147483899" r:id="rId4"/>
    <p:sldMasterId id="2147483911" r:id="rId5"/>
    <p:sldMasterId id="2147483934" r:id="rId6"/>
    <p:sldMasterId id="2147483953" r:id="rId7"/>
    <p:sldMasterId id="2147483966" r:id="rId8"/>
    <p:sldMasterId id="2147483979" r:id="rId9"/>
  </p:sldMasterIdLst>
  <p:notesMasterIdLst>
    <p:notesMasterId r:id="rId24"/>
  </p:notesMasterIdLst>
  <p:sldIdLst>
    <p:sldId id="320" r:id="rId10"/>
    <p:sldId id="258" r:id="rId11"/>
    <p:sldId id="321" r:id="rId12"/>
    <p:sldId id="299" r:id="rId13"/>
    <p:sldId id="322" r:id="rId14"/>
    <p:sldId id="302" r:id="rId15"/>
    <p:sldId id="325" r:id="rId16"/>
    <p:sldId id="326" r:id="rId17"/>
    <p:sldId id="327" r:id="rId18"/>
    <p:sldId id="328" r:id="rId19"/>
    <p:sldId id="330" r:id="rId20"/>
    <p:sldId id="306" r:id="rId21"/>
    <p:sldId id="298" r:id="rId22"/>
    <p:sldId id="323" r:id="rId23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7573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449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3410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4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4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29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8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8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9953"/>
      </p:ext>
    </p:extLst>
  </p:cSld>
  <p:clrMapOvr>
    <a:masterClrMapping/>
  </p:clrMapOvr>
  <p:transition spd="slow" advTm="55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16791"/>
      </p:ext>
    </p:extLst>
  </p:cSld>
  <p:clrMapOvr>
    <a:masterClrMapping/>
  </p:clrMapOvr>
  <p:transition spd="slow" advTm="55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4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7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71552"/>
      </p:ext>
    </p:extLst>
  </p:cSld>
  <p:clrMapOvr>
    <a:masterClrMapping/>
  </p:clrMapOvr>
  <p:transition spd="slow" advTm="55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7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70487"/>
      </p:ext>
    </p:extLst>
  </p:cSld>
  <p:clrMapOvr>
    <a:masterClrMapping/>
  </p:clrMapOvr>
  <p:transition spd="slow" advTm="55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5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5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69464"/>
      </p:ext>
    </p:extLst>
  </p:cSld>
  <p:clrMapOvr>
    <a:masterClrMapping/>
  </p:clrMapOvr>
  <p:transition spd="slow" advTm="55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3683"/>
      </p:ext>
    </p:extLst>
  </p:cSld>
  <p:clrMapOvr>
    <a:masterClrMapping/>
  </p:clrMapOvr>
  <p:transition spd="slow" advTm="55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40045"/>
      </p:ext>
    </p:extLst>
  </p:cSld>
  <p:clrMapOvr>
    <a:masterClrMapping/>
  </p:clrMapOvr>
  <p:transition spd="slow" advTm="55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3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11584"/>
      </p:ext>
    </p:extLst>
  </p:cSld>
  <p:clrMapOvr>
    <a:masterClrMapping/>
  </p:clrMapOvr>
  <p:transition spd="slow" advTm="55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3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02437"/>
      </p:ext>
    </p:extLst>
  </p:cSld>
  <p:clrMapOvr>
    <a:masterClrMapping/>
  </p:clrMapOvr>
  <p:transition spd="slow" advTm="55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34460"/>
      </p:ext>
    </p:extLst>
  </p:cSld>
  <p:clrMapOvr>
    <a:masterClrMapping/>
  </p:clrMapOvr>
  <p:transition spd="slow" advTm="55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6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42847"/>
      </p:ext>
    </p:extLst>
  </p:cSld>
  <p:clrMapOvr>
    <a:masterClrMapping/>
  </p:clrMapOvr>
  <p:transition spd="slow" advTm="55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6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7468951"/>
      </p:ext>
    </p:extLst>
  </p:cSld>
  <p:clrMapOvr>
    <a:masterClrMapping/>
  </p:clrMapOvr>
  <p:transition spd="slow" advTm="550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6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6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96067"/>
      </p:ext>
    </p:extLst>
  </p:cSld>
  <p:clrMapOvr>
    <a:masterClrMapping/>
  </p:clrMapOvr>
  <p:transition spd="slow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9926"/>
      </p:ext>
    </p:extLst>
  </p:cSld>
  <p:clrMapOvr>
    <a:masterClrMapping/>
  </p:clrMapOvr>
  <p:transition spd="slow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70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65626"/>
      </p:ext>
    </p:extLst>
  </p:cSld>
  <p:clrMapOvr>
    <a:masterClrMapping/>
  </p:clrMapOvr>
  <p:transition spd="slow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2D61E-6DAC-42A9-8AB6-A2E71292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EEE45B-337C-4CE5-9750-B47790C8E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5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8C87B1-648F-496F-A2D2-94C241795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02835"/>
      </p:ext>
    </p:extLst>
  </p:cSld>
  <p:clrMapOvr>
    <a:masterClrMapping/>
  </p:clrMapOvr>
  <p:transition spd="slow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3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3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79284"/>
      </p:ext>
    </p:extLst>
  </p:cSld>
  <p:clrMapOvr>
    <a:masterClrMapping/>
  </p:clrMapOvr>
  <p:transition spd="slow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0456"/>
      </p:ext>
    </p:extLst>
  </p:cSld>
  <p:clrMapOvr>
    <a:masterClrMapping/>
  </p:clrMapOvr>
  <p:transition spd="slow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07280"/>
      </p:ext>
    </p:extLst>
  </p:cSld>
  <p:clrMapOvr>
    <a:masterClrMapping/>
  </p:clrMapOvr>
  <p:transition spd="slow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32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3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09223"/>
      </p:ext>
    </p:extLst>
  </p:cSld>
  <p:clrMapOvr>
    <a:masterClrMapping/>
  </p:clrMapOvr>
  <p:transition spd="slow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4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4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54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32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3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00672"/>
      </p:ext>
    </p:extLst>
  </p:cSld>
  <p:clrMapOvr>
    <a:masterClrMapping/>
  </p:clrMapOvr>
  <p:transition spd="slow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34689"/>
      </p:ext>
    </p:extLst>
  </p:cSld>
  <p:clrMapOvr>
    <a:masterClrMapping/>
  </p:clrMapOvr>
  <p:transition spd="slow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9752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3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0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0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9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4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5" y="98746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5" y="98746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5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2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1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22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706" y="1871171"/>
            <a:ext cx="6813894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706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72" y="5037663"/>
            <a:ext cx="897233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707" y="5037663"/>
            <a:ext cx="5213277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89" y="5037663"/>
            <a:ext cx="551023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709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5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52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54" y="3846091"/>
            <a:ext cx="815656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40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28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41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6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81" y="3243302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79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79" y="3243302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39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2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92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17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2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7" y="1388534"/>
            <a:ext cx="37174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65" y="982136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7" y="3031065"/>
            <a:ext cx="3717486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13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3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8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36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8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5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39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30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30" y="4343439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24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56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0" y="982132"/>
            <a:ext cx="929397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95" y="3352800"/>
            <a:ext cx="88369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39"/>
            <a:ext cx="960716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807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17" y="2827870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24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79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84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0" y="982132"/>
            <a:ext cx="929397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8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807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17" y="25992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24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75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8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5" y="4470439"/>
            <a:ext cx="9607168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24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456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20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6" y="982136"/>
            <a:ext cx="1890402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3" y="982132"/>
            <a:ext cx="7431090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5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0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9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4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3614" y="498764"/>
            <a:ext cx="9141619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3614" y="1223966"/>
            <a:ext cx="9141619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003" y="2004684"/>
            <a:ext cx="5254843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003" y="2491524"/>
            <a:ext cx="525484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591" y="4383089"/>
            <a:ext cx="5253257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591" y="4876842"/>
            <a:ext cx="5253257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573" y="5370513"/>
            <a:ext cx="5254843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91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28/03/2022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91"/>
            <a:ext cx="4113728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91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4953" y="2005015"/>
            <a:ext cx="4334334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4953" y="2490788"/>
            <a:ext cx="4334334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9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8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16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7" y="170978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7" y="458951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43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6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8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9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9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9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5"/>
            <a:ext cx="51818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36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38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35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75"/>
            <a:ext cx="61705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50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75"/>
            <a:ext cx="61705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4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46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4" y="365125"/>
            <a:ext cx="262821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93" y="365125"/>
            <a:ext cx="773228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1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7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95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99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41" y="170977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41" y="458949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52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7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78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2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2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13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13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0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41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38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1" y="457200"/>
            <a:ext cx="416426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52" y="457201"/>
            <a:ext cx="6170592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1" y="2057400"/>
            <a:ext cx="416426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7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34" y="365125"/>
            <a:ext cx="262821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92" y="365125"/>
            <a:ext cx="773228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49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6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0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2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14457" y="3804917"/>
            <a:ext cx="37462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2830" y="2282700"/>
            <a:ext cx="7849555" cy="1578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9537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086386" y="2762733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98568" y="2120833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5980859" y="2762733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6793048" y="2120833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3086386" y="3966767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3898568" y="3324867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5980859" y="3966767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6793048" y="3324867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350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3796978" y="3017700"/>
            <a:ext cx="4594803" cy="11472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894107" y="2137767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3358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4721271" y="4092100"/>
            <a:ext cx="383300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353727" y="3597500"/>
            <a:ext cx="548137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517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7354018" y="2510467"/>
            <a:ext cx="3545876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5750475" y="3385500"/>
            <a:ext cx="5149059" cy="2689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710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6371956" y="2133600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6371956" y="2723333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6371956" y="4479437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6371956" y="5069171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562393" y="2133600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562458" y="2723333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562393" y="4479437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562458" y="5069171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208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328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3918279" y="29328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3918279" y="42590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3918279" y="15451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184571" y="2220584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3184571" y="3546717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3184571" y="4872851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520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388005" y="3788451"/>
            <a:ext cx="3259951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711921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4328724" y="3788451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4773408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7360585" y="3788451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7805269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57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755060" y="3148300"/>
            <a:ext cx="2612120" cy="10008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75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5" y="987479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9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/>
          <p:nvPr/>
        </p:nvSpPr>
        <p:spPr>
          <a:xfrm>
            <a:off x="7913229" y="2407867"/>
            <a:ext cx="2843659" cy="28508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12"/>
          <p:cNvSpPr/>
          <p:nvPr/>
        </p:nvSpPr>
        <p:spPr>
          <a:xfrm>
            <a:off x="1551313" y="2407867"/>
            <a:ext cx="2843659" cy="2850800"/>
          </a:xfrm>
          <a:prstGeom prst="rect">
            <a:avLst/>
          </a:prstGeom>
          <a:solidFill>
            <a:srgbClr val="0E838F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2"/>
          <p:cNvSpPr txBox="1">
            <a:spLocks noGrp="1"/>
          </p:cNvSpPr>
          <p:nvPr>
            <p:ph type="ctrTitle"/>
          </p:nvPr>
        </p:nvSpPr>
        <p:spPr>
          <a:xfrm>
            <a:off x="1103029" y="3274617"/>
            <a:ext cx="3740226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1667082" y="3905917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ctrTitle" idx="2"/>
          </p:nvPr>
        </p:nvSpPr>
        <p:spPr>
          <a:xfrm>
            <a:off x="7584294" y="3274633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3"/>
          </p:nvPr>
        </p:nvSpPr>
        <p:spPr>
          <a:xfrm>
            <a:off x="8028978" y="3905951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1574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">
  <p:cSld name="TITLE + SUBTITLE + DESIGN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2608721" y="1642500"/>
            <a:ext cx="6971384" cy="13696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907843" y="1942097"/>
            <a:ext cx="6373140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3911787" y="3208233"/>
            <a:ext cx="4365263" cy="1858400"/>
          </a:xfrm>
          <a:prstGeom prst="rect">
            <a:avLst/>
          </a:prstGeom>
        </p:spPr>
        <p:txBody>
          <a:bodyPr spcFirstLastPara="1" wrap="square" lIns="121879" tIns="121879" rIns="121879" bIns="0" anchor="ctr" anchorCtr="0">
            <a:noAutofit/>
          </a:bodyPr>
          <a:lstStyle>
            <a:lvl1pPr marL="609493" lvl="0" indent="-40632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1pPr>
            <a:lvl2pPr marL="1218987" lvl="1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2pPr>
            <a:lvl3pPr marL="1828480" lvl="2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3pPr>
            <a:lvl4pPr marL="2437973" lvl="3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4pPr>
            <a:lvl5pPr marL="3047467" lvl="4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5pPr>
            <a:lvl6pPr marL="3656960" lvl="5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6pPr>
            <a:lvl7pPr marL="4266453" lvl="6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7pPr>
            <a:lvl8pPr marL="4875947" lvl="7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8pPr>
            <a:lvl9pPr marL="5485440" lvl="8" indent="-40632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103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7105824" y="19255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2"/>
          </p:nvPr>
        </p:nvSpPr>
        <p:spPr>
          <a:xfrm>
            <a:off x="7105824" y="30438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7105824" y="41621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116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2197961" y="3804917"/>
            <a:ext cx="37462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46329" y="2282700"/>
            <a:ext cx="7849555" cy="1578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69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bg>
      <p:bgPr>
        <a:noFill/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6342348" y="27267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6342348" y="32515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5954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S">
  <p:cSld name="TITLE + TWO COLUMS">
    <p:bg>
      <p:bgPr>
        <a:noFill/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1683761" y="21522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683761" y="26770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2"/>
          </p:nvPr>
        </p:nvSpPr>
        <p:spPr>
          <a:xfrm>
            <a:off x="6118939" y="21522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3"/>
          </p:nvPr>
        </p:nvSpPr>
        <p:spPr>
          <a:xfrm>
            <a:off x="6118939" y="26770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926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5302686" y="3251500"/>
            <a:ext cx="41293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0776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8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3299"/>
      </p:ext>
    </p:extLst>
  </p:cSld>
  <p:clrMapOvr>
    <a:masterClrMapping/>
  </p:clrMapOvr>
  <p:transition spd="slow" advTm="55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3771"/>
      </p:ext>
    </p:extLst>
  </p:cSld>
  <p:clrMapOvr>
    <a:masterClrMapping/>
  </p:clrMapOvr>
  <p:transition spd="slow" advTm="55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45" y="987479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182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51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76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5467"/>
      </p:ext>
    </p:extLst>
  </p:cSld>
  <p:clrMapOvr>
    <a:masterClrMapping/>
  </p:clrMapOvr>
  <p:transition spd="slow" advTm="55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8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5384"/>
      </p:ext>
    </p:extLst>
  </p:cSld>
  <p:clrMapOvr>
    <a:masterClrMapping/>
  </p:clrMapOvr>
  <p:transition spd="slow" advTm="55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6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22385"/>
      </p:ext>
    </p:extLst>
  </p:cSld>
  <p:clrMapOvr>
    <a:masterClrMapping/>
  </p:clrMapOvr>
  <p:transition spd="slow" advTm="55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1131"/>
      </p:ext>
    </p:extLst>
  </p:cSld>
  <p:clrMapOvr>
    <a:masterClrMapping/>
  </p:clrMapOvr>
  <p:transition spd="slow" advTm="55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60140"/>
      </p:ext>
    </p:extLst>
  </p:cSld>
  <p:clrMapOvr>
    <a:masterClrMapping/>
  </p:clrMapOvr>
  <p:transition spd="slow" advTm="55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38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6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25298"/>
      </p:ext>
    </p:extLst>
  </p:cSld>
  <p:clrMapOvr>
    <a:masterClrMapping/>
  </p:clrMapOvr>
  <p:transition spd="slow" advTm="55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38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6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90586"/>
      </p:ext>
    </p:extLst>
  </p:cSld>
  <p:clrMapOvr>
    <a:masterClrMapping/>
  </p:clrMapOvr>
  <p:transition spd="slow" advTm="55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7265"/>
      </p:ext>
    </p:extLst>
  </p:cSld>
  <p:clrMapOvr>
    <a:masterClrMapping/>
  </p:clrMapOvr>
  <p:transition spd="slow" advTm="55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2022/3/28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28091"/>
      </p:ext>
    </p:extLst>
  </p:cSld>
  <p:clrMapOvr>
    <a:masterClrMapping/>
  </p:clrMapOvr>
  <p:transition spd="slow" advTm="55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7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5726330"/>
      </p:ext>
    </p:extLst>
  </p:cSld>
  <p:clrMapOvr>
    <a:masterClrMapping/>
  </p:clrMapOvr>
  <p:transition spd="slow" advTm="55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0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0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0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9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21" y="0"/>
            <a:ext cx="12226778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73" y="982172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73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9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8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7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7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7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1" y="635640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9" y="6356400"/>
            <a:ext cx="411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8" y="635640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3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6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6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1" y="635638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58" y="6356386"/>
            <a:ext cx="411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8" y="635638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1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498" y="593367"/>
            <a:ext cx="113578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498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10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slow" advTm="55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ransition spd="slow" advTm="55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7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56835557"/>
              </p:ext>
            </p:extLst>
          </p:nvPr>
        </p:nvGraphicFramePr>
        <p:xfrm>
          <a:off x="2499557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89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400588" y="254755"/>
            <a:ext cx="7243061" cy="453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6299897" y="473879"/>
            <a:ext cx="5934154" cy="639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293058" y="4911534"/>
            <a:ext cx="787433" cy="174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7803" y="5722367"/>
            <a:ext cx="582648" cy="3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4656745" y="2487707"/>
            <a:ext cx="704768" cy="142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912918" y="150059"/>
            <a:ext cx="704768" cy="142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10321377" y="345726"/>
            <a:ext cx="704767" cy="142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20942" y="243049"/>
            <a:ext cx="709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505" y="1749063"/>
            <a:ext cx="763734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</a:t>
            </a:r>
            <a:r>
              <a:rPr lang="en-US" sz="405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aïo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883" y="5892567"/>
            <a:ext cx="56380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100" dirty="0" smtClean="0">
                <a:solidFill>
                  <a:prstClr val="black"/>
                </a:solidFill>
                <a:latin typeface="VNI-Avo" pitchFamily="2" charset="0"/>
              </a:rPr>
              <a:t>:</a:t>
            </a:r>
            <a:endParaRPr lang="en-US" sz="210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 t="51690" r="8675" b="14775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5527" y="6289962"/>
            <a:ext cx="11639893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Baïn nöõ ñang coá vôùi chaân leân laáy caùi gaùo muùc nöôùc ôû 1 chum nöôùc ñaày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685" y="287993"/>
            <a:ext cx="10921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b. Trôøi naéng noùng, baïn Nam taém döôùi ao quaù laâu. Em seõ khuyeân baïn Nam ñieàu gì?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83" y="1560944"/>
            <a:ext cx="8273907" cy="51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672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989" y="2582732"/>
            <a:ext cx="1139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VNI-Avo" pitchFamily="2" charset="0"/>
              </a:rPr>
              <a:t>2. Lieân heä baûn thaân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64036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" y="152400"/>
            <a:ext cx="1218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a. Nhaø em coù gaàn bieån, soâng, suoái, ao, hoà, ñaàm, möông hay keânh khoâng?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86677" y="636096"/>
            <a:ext cx="1064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b. Neáu ôû gaàn nhöõng nôi ñoù em caàn chuù yù nhöõng gì?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390387"/>
            <a:ext cx="8368145" cy="53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38076AB9-D82E-4B6E-9C1B-4A6D746795D4}"/>
              </a:ext>
            </a:extLst>
          </p:cNvPr>
          <p:cNvGrpSpPr/>
          <p:nvPr/>
        </p:nvGrpSpPr>
        <p:grpSpPr>
          <a:xfrm>
            <a:off x="-88873" y="5074612"/>
            <a:ext cx="12277703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035517BA-35AC-45ED-9045-59AC5E540BDA}"/>
              </a:ext>
            </a:extLst>
          </p:cNvPr>
          <p:cNvSpPr/>
          <p:nvPr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464" y="5560278"/>
            <a:ext cx="1814167" cy="1084325"/>
          </a:xfrm>
          <a:prstGeom prst="rect">
            <a:avLst/>
          </a:prstGeom>
        </p:spPr>
      </p:pic>
      <p:sp>
        <p:nvSpPr>
          <p:cNvPr id="67" name="Freeform 34">
            <a:extLst>
              <a:ext uri="{FF2B5EF4-FFF2-40B4-BE49-F238E27FC236}">
                <a16:creationId xmlns:a16="http://schemas.microsoft.com/office/drawing/2014/main" id="{815E7F62-C858-4B1B-A17B-9D3C4F880973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816231" y="1980216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41CF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Freeform 34">
            <a:extLst>
              <a:ext uri="{FF2B5EF4-FFF2-40B4-BE49-F238E27FC236}">
                <a16:creationId xmlns:a16="http://schemas.microsoft.com/office/drawing/2014/main" id="{DE49DBC4-CB0A-4A13-83E0-F60D077F6565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882994" y="4165181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54E0E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0" b="-1"/>
          <a:stretch/>
        </p:blipFill>
        <p:spPr>
          <a:xfrm>
            <a:off x="-2378079" y="9"/>
            <a:ext cx="14566909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10971364" y="5506645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4565625" y="6136355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3122730" y="5621556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9891491" y="6007655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6389932" y="5718081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DB677B-E95B-4AD8-9E80-6A0E4D103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550" y="1536087"/>
            <a:ext cx="3157180" cy="376765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835416" y="2225707"/>
            <a:ext cx="7489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</a:t>
            </a:r>
          </a:p>
          <a:p>
            <a:pPr algn="ctr"/>
            <a:r>
              <a:rPr lang="en-US" sz="6000" b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CAÙC CON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0985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1"/>
            <a:ext cx="12307741" cy="7304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6110" y="144982"/>
            <a:ext cx="7481454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3300" b="1" u="sng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300" b="1" u="sng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u="sng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12</a:t>
            </a:r>
            <a:endParaRPr lang="en-US" sz="3300" b="1" u="sng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3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PHOØNG TRAÙNH ÑUOÁI NÖÔÙC</a:t>
            </a:r>
          </a:p>
          <a:p>
            <a:pPr algn="ctr" defTabSz="685800"/>
            <a:r>
              <a:rPr lang="en-US" sz="33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 TIEÁT 2)</a:t>
            </a:r>
            <a:endParaRPr lang="en-US" sz="3300" b="1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92" y="927100"/>
            <a:ext cx="8386141" cy="5930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020" y="580105"/>
            <a:ext cx="4189909" cy="6493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9494" y="1870886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smtClean="0">
                <a:ln/>
                <a:latin typeface="VNI-Avo" pitchFamily="2" charset="0"/>
              </a:rPr>
              <a:t>KHÔÛI ÑOÄNG</a:t>
            </a:r>
            <a:endParaRPr lang="en-US" sz="96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4120"/>
      </p:ext>
    </p:extLst>
  </p:cSld>
  <p:clrMapOvr>
    <a:masterClrMapping/>
  </p:clrMapOvr>
  <p:transition spd="slow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ón Mùa Hè Vui - Bài Hát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8825" cy="68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367" y="564634"/>
            <a:ext cx="8592654" cy="73093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89" y="990600"/>
            <a:ext cx="3275566" cy="6108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7732" y="1310746"/>
            <a:ext cx="767193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b="1" smtClean="0">
                <a:latin typeface="VNI-Avo" pitchFamily="2" charset="0"/>
                <a:cs typeface="Times New Roman" panose="02020603050405020304" pitchFamily="18" charset="0"/>
              </a:rPr>
              <a:t>LUYEÄN TAÄP</a:t>
            </a:r>
          </a:p>
        </p:txBody>
      </p:sp>
    </p:spTree>
    <p:extLst>
      <p:ext uri="{BB962C8B-B14F-4D97-AF65-F5344CB8AC3E}">
        <p14:creationId xmlns:p14="http://schemas.microsoft.com/office/powerpoint/2010/main" val="3934843967"/>
      </p:ext>
    </p:extLst>
  </p:cSld>
  <p:clrMapOvr>
    <a:masterClrMapping/>
  </p:clrMapOvr>
  <p:transition spd="slow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7980" r="6665" b="14949"/>
          <a:stretch/>
        </p:blipFill>
        <p:spPr>
          <a:xfrm>
            <a:off x="1712073" y="1233055"/>
            <a:ext cx="8451273" cy="55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7981" r="50000" b="48484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60601" y="6317673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Baïn nam bò ñuoái nuoái vaø ñang keâu cöùu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7" t="17893" r="8895" b="48572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60601" y="6289963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Caùc baïn nöõ ñang haùi hoa caïnh bôø soâng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51690" r="50000" b="14775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6528" y="6289962"/>
            <a:ext cx="9138672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Hai baïn nam ñang chôi ñuøa,xoâ ñaåy nhau treân caàu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241</Words>
  <Application>Microsoft Office PowerPoint</Application>
  <PresentationFormat>Custom</PresentationFormat>
  <Paragraphs>33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方正舒体</vt:lpstr>
      <vt:lpstr>宋体</vt:lpstr>
      <vt:lpstr>Abel</vt:lpstr>
      <vt:lpstr>Arial</vt:lpstr>
      <vt:lpstr>Calibri</vt:lpstr>
      <vt:lpstr>Calibri Light</vt:lpstr>
      <vt:lpstr>等线</vt:lpstr>
      <vt:lpstr>等线 Light</vt:lpstr>
      <vt:lpstr>Denk One</vt:lpstr>
      <vt:lpstr>Fira Sans Extra Condensed Medium</vt:lpstr>
      <vt:lpstr>Garamond</vt:lpstr>
      <vt:lpstr>Lato Light</vt:lpstr>
      <vt:lpstr>Times New Roman</vt:lpstr>
      <vt:lpstr>VNI-Avo</vt:lpstr>
      <vt:lpstr>1_Office Theme</vt:lpstr>
      <vt:lpstr>5_Office Theme</vt:lpstr>
      <vt:lpstr>Organic</vt:lpstr>
      <vt:lpstr>3_Office Theme</vt:lpstr>
      <vt:lpstr>1_Office 主题</vt:lpstr>
      <vt:lpstr>Biology Lesson by SlidesGo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lamhoa4202@gmail.com</cp:lastModifiedBy>
  <cp:revision>99</cp:revision>
  <dcterms:created xsi:type="dcterms:W3CDTF">2020-10-17T01:03:04Z</dcterms:created>
  <dcterms:modified xsi:type="dcterms:W3CDTF">2022-03-28T03:59:02Z</dcterms:modified>
</cp:coreProperties>
</file>