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73" r:id="rId3"/>
    <p:sldId id="266" r:id="rId4"/>
    <p:sldId id="271" r:id="rId5"/>
    <p:sldId id="277" r:id="rId6"/>
    <p:sldId id="278" r:id="rId7"/>
    <p:sldId id="274" r:id="rId8"/>
    <p:sldId id="280" r:id="rId9"/>
    <p:sldId id="281" r:id="rId10"/>
    <p:sldId id="272" r:id="rId11"/>
    <p:sldId id="275" r:id="rId12"/>
    <p:sldId id="284" r:id="rId13"/>
    <p:sldId id="282" r:id="rId14"/>
    <p:sldId id="285" r:id="rId15"/>
    <p:sldId id="267" r:id="rId16"/>
    <p:sldId id="286" r:id="rId17"/>
  </p:sldIdLst>
  <p:sldSz cx="18288000" cy="10287000"/>
  <p:notesSz cx="6858000" cy="9144000"/>
  <p:embeddedFontLst>
    <p:embeddedFont>
      <p:font typeface="#9Slide03 AllRoundGothic" panose="020B0604020202020204" charset="0"/>
      <p:regular r:id="rId18"/>
    </p:embeddedFont>
    <p:embeddedFont>
      <p:font typeface="SVN-Bango" panose="02000000000000000000" pitchFamily="50" charset="0"/>
      <p:regular r:id="rId19"/>
    </p:embeddedFont>
    <p:embeddedFont>
      <p:font typeface="SVN-Fourth" panose="00000500000000000000" pitchFamily="2" charset="0"/>
      <p:regular r:id="rId20"/>
      <p:bold r:id="rId21"/>
    </p:embeddedFont>
    <p:embeddedFont>
      <p:font typeface="SVN-Hollie Script Pro" pitchFamily="2" charset="0"/>
      <p:regular r:id="rId22"/>
    </p:embeddedFont>
    <p:embeddedFont>
      <p:font typeface="SVN-Ready" panose="02040603050506020204" pitchFamily="18" charset="0"/>
      <p:regular r:id="rId23"/>
    </p:embeddedFont>
    <p:embeddedFont>
      <p:font typeface="SVN-Steady" pitchFamily="50"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4622" autoAdjust="0"/>
  </p:normalViewPr>
  <p:slideViewPr>
    <p:cSldViewPr>
      <p:cViewPr>
        <p:scale>
          <a:sx n="29" d="100"/>
          <a:sy n="29" d="100"/>
        </p:scale>
        <p:origin x="2037" y="53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1.png"/><Relationship Id="rId3" Type="http://schemas.openxmlformats.org/officeDocument/2006/relationships/image" Target="../media/image54.svg"/><Relationship Id="rId7" Type="http://schemas.openxmlformats.org/officeDocument/2006/relationships/image" Target="../media/image28.svg"/><Relationship Id="rId12" Type="http://schemas.openxmlformats.org/officeDocument/2006/relationships/image" Target="../media/image6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9.png"/><Relationship Id="rId5" Type="http://schemas.openxmlformats.org/officeDocument/2006/relationships/image" Target="../media/image56.svg"/><Relationship Id="rId10" Type="http://schemas.openxmlformats.org/officeDocument/2006/relationships/image" Target="../media/image58.svg"/><Relationship Id="rId4" Type="http://schemas.openxmlformats.org/officeDocument/2006/relationships/image" Target="../media/image55.png"/><Relationship Id="rId9" Type="http://schemas.openxmlformats.org/officeDocument/2006/relationships/image" Target="../media/image57.png"/><Relationship Id="rId1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svg"/><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1.png"/><Relationship Id="rId3" Type="http://schemas.openxmlformats.org/officeDocument/2006/relationships/image" Target="../media/image54.svg"/><Relationship Id="rId7" Type="http://schemas.openxmlformats.org/officeDocument/2006/relationships/image" Target="../media/image28.svg"/><Relationship Id="rId12" Type="http://schemas.openxmlformats.org/officeDocument/2006/relationships/image" Target="../media/image6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9.png"/><Relationship Id="rId5" Type="http://schemas.openxmlformats.org/officeDocument/2006/relationships/image" Target="../media/image56.svg"/><Relationship Id="rId10" Type="http://schemas.openxmlformats.org/officeDocument/2006/relationships/image" Target="../media/image58.svg"/><Relationship Id="rId4" Type="http://schemas.openxmlformats.org/officeDocument/2006/relationships/image" Target="../media/image55.png"/><Relationship Id="rId9" Type="http://schemas.openxmlformats.org/officeDocument/2006/relationships/image" Target="../media/image57.pn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png"/><Relationship Id="rId21" Type="http://schemas.openxmlformats.org/officeDocument/2006/relationships/image" Target="../media/image23.svg"/><Relationship Id="rId7" Type="http://schemas.openxmlformats.org/officeDocument/2006/relationships/image" Target="../media/image7.pn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3.png"/><Relationship Id="rId3" Type="http://schemas.openxmlformats.org/officeDocument/2006/relationships/image" Target="../media/image64.svg"/><Relationship Id="rId7" Type="http://schemas.openxmlformats.org/officeDocument/2006/relationships/image" Target="../media/image12.png"/><Relationship Id="rId12" Type="http://schemas.openxmlformats.org/officeDocument/2006/relationships/image" Target="../media/image44.png"/><Relationship Id="rId2" Type="http://schemas.openxmlformats.org/officeDocument/2006/relationships/image" Target="../media/image63.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68.png"/><Relationship Id="rId5" Type="http://schemas.openxmlformats.org/officeDocument/2006/relationships/image" Target="../media/image66.svg"/><Relationship Id="rId15" Type="http://schemas.openxmlformats.org/officeDocument/2006/relationships/image" Target="../media/image35.png"/><Relationship Id="rId10" Type="http://schemas.openxmlformats.org/officeDocument/2006/relationships/image" Target="../media/image67.png"/><Relationship Id="rId4" Type="http://schemas.openxmlformats.org/officeDocument/2006/relationships/image" Target="../media/image65.png"/><Relationship Id="rId9" Type="http://schemas.openxmlformats.org/officeDocument/2006/relationships/image" Target="../media/image32.png"/><Relationship Id="rId14" Type="http://schemas.openxmlformats.org/officeDocument/2006/relationships/image" Target="../media/image34.svg"/></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12.png"/><Relationship Id="rId12" Type="http://schemas.openxmlformats.org/officeDocument/2006/relationships/image" Target="../media/image71.gif"/><Relationship Id="rId17" Type="http://schemas.openxmlformats.org/officeDocument/2006/relationships/image" Target="../media/image76.png"/><Relationship Id="rId2" Type="http://schemas.openxmlformats.org/officeDocument/2006/relationships/image" Target="../media/image6.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0.svg"/><Relationship Id="rId5" Type="http://schemas.openxmlformats.org/officeDocument/2006/relationships/image" Target="../media/image65.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4.svg"/><Relationship Id="rId9" Type="http://schemas.openxmlformats.org/officeDocument/2006/relationships/image" Target="../media/image32.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3.png"/><Relationship Id="rId21" Type="http://schemas.openxmlformats.org/officeDocument/2006/relationships/image" Target="../media/image26.png"/><Relationship Id="rId7" Type="http://schemas.openxmlformats.org/officeDocument/2006/relationships/image" Target="../media/image7.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image" Target="../media/image25.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5.sv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6.png"/><Relationship Id="rId12" Type="http://schemas.openxmlformats.org/officeDocument/2006/relationships/image" Target="../media/image32.png"/><Relationship Id="rId2" Type="http://schemas.openxmlformats.org/officeDocument/2006/relationships/image" Target="../media/image27.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13.sv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image" Target="../media/image12.png"/><Relationship Id="rId4" Type="http://schemas.openxmlformats.org/officeDocument/2006/relationships/image" Target="../media/image29.png"/><Relationship Id="rId9" Type="http://schemas.openxmlformats.org/officeDocument/2006/relationships/image" Target="../media/image8.svg"/><Relationship Id="rId14"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28.svg"/><Relationship Id="rId12" Type="http://schemas.openxmlformats.org/officeDocument/2006/relationships/image" Target="../media/image42.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png"/><Relationship Id="rId11" Type="http://schemas.openxmlformats.org/officeDocument/2006/relationships/image" Target="../media/image41.png"/><Relationship Id="rId5" Type="http://schemas.openxmlformats.org/officeDocument/2006/relationships/image" Target="../media/image38.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4.png"/><Relationship Id="rId3" Type="http://schemas.openxmlformats.org/officeDocument/2006/relationships/image" Target="../media/image30.png"/><Relationship Id="rId7" Type="http://schemas.openxmlformats.org/officeDocument/2006/relationships/image" Target="../media/image8.svg"/><Relationship Id="rId12" Type="http://schemas.openxmlformats.org/officeDocument/2006/relationships/image" Target="../media/image28.svg"/><Relationship Id="rId2" Type="http://schemas.openxmlformats.org/officeDocument/2006/relationships/image" Target="../media/image29.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7.png"/><Relationship Id="rId5" Type="http://schemas.openxmlformats.org/officeDocument/2006/relationships/image" Target="../media/image6.png"/><Relationship Id="rId15" Type="http://schemas.openxmlformats.org/officeDocument/2006/relationships/image" Target="../media/image46.svg"/><Relationship Id="rId10"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13.sv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7.png"/><Relationship Id="rId3" Type="http://schemas.openxmlformats.org/officeDocument/2006/relationships/image" Target="../media/image30.png"/><Relationship Id="rId7" Type="http://schemas.openxmlformats.org/officeDocument/2006/relationships/image" Target="../media/image13.svg"/><Relationship Id="rId12"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8.svg"/><Relationship Id="rId5" Type="http://schemas.openxmlformats.org/officeDocument/2006/relationships/image" Target="../media/image6.png"/><Relationship Id="rId10" Type="http://schemas.openxmlformats.org/officeDocument/2006/relationships/image" Target="../media/image27.png"/><Relationship Id="rId4" Type="http://schemas.openxmlformats.org/officeDocument/2006/relationships/image" Target="../media/image31.svg"/><Relationship Id="rId9" Type="http://schemas.openxmlformats.org/officeDocument/2006/relationships/image" Target="../media/image46.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png"/><Relationship Id="rId21" Type="http://schemas.openxmlformats.org/officeDocument/2006/relationships/image" Target="../media/image23.svg"/><Relationship Id="rId7" Type="http://schemas.openxmlformats.org/officeDocument/2006/relationships/image" Target="../media/image7.pn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sv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8.svg"/><Relationship Id="rId10" Type="http://schemas.openxmlformats.org/officeDocument/2006/relationships/image" Target="../media/image49.png"/><Relationship Id="rId4" Type="http://schemas.openxmlformats.org/officeDocument/2006/relationships/image" Target="../media/image27.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svg"/><Relationship Id="rId7" Type="http://schemas.openxmlformats.org/officeDocument/2006/relationships/image" Target="../media/image4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2.png"/><Relationship Id="rId5" Type="http://schemas.openxmlformats.org/officeDocument/2006/relationships/image" Target="../media/image28.svg"/><Relationship Id="rId10" Type="http://schemas.openxmlformats.org/officeDocument/2006/relationships/image" Target="../media/image52.png"/><Relationship Id="rId4" Type="http://schemas.openxmlformats.org/officeDocument/2006/relationships/image" Target="../media/image27.pn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rot="-101457">
            <a:off x="746089" y="3703160"/>
            <a:ext cx="16868137" cy="5486356"/>
          </a:xfrm>
          <a:custGeom>
            <a:avLst/>
            <a:gdLst/>
            <a:ahLst/>
            <a:cxnLst/>
            <a:rect l="l" t="t" r="r" b="b"/>
            <a:pathLst>
              <a:path w="16868137" h="5486356">
                <a:moveTo>
                  <a:pt x="0" y="0"/>
                </a:moveTo>
                <a:lnTo>
                  <a:pt x="16868137" y="0"/>
                </a:lnTo>
                <a:lnTo>
                  <a:pt x="16868137" y="5486355"/>
                </a:lnTo>
                <a:lnTo>
                  <a:pt x="0" y="5486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62289" y="4458820"/>
            <a:ext cx="3911992" cy="4548828"/>
          </a:xfrm>
          <a:custGeom>
            <a:avLst/>
            <a:gdLst/>
            <a:ahLst/>
            <a:cxnLst/>
            <a:rect l="l" t="t" r="r" b="b"/>
            <a:pathLst>
              <a:path w="3911992" h="4548828">
                <a:moveTo>
                  <a:pt x="0" y="0"/>
                </a:moveTo>
                <a:lnTo>
                  <a:pt x="3911992" y="0"/>
                </a:lnTo>
                <a:lnTo>
                  <a:pt x="3911992" y="4548828"/>
                </a:lnTo>
                <a:lnTo>
                  <a:pt x="0" y="4548828"/>
                </a:lnTo>
                <a:lnTo>
                  <a:pt x="0" y="0"/>
                </a:lnTo>
                <a:close/>
              </a:path>
            </a:pathLst>
          </a:custGeom>
          <a:blipFill>
            <a:blip r:embed="rId4"/>
            <a:stretch>
              <a:fillRect/>
            </a:stretch>
          </a:blipFill>
        </p:spPr>
        <p:txBody>
          <a:bodyPr/>
          <a:lstStyle/>
          <a:p>
            <a:endParaRPr lang="en-US"/>
          </a:p>
        </p:txBody>
      </p:sp>
      <p:sp>
        <p:nvSpPr>
          <p:cNvPr id="4" name="Freeform 4"/>
          <p:cNvSpPr/>
          <p:nvPr/>
        </p:nvSpPr>
        <p:spPr>
          <a:xfrm>
            <a:off x="15946139" y="4171923"/>
            <a:ext cx="3911992" cy="4548828"/>
          </a:xfrm>
          <a:custGeom>
            <a:avLst/>
            <a:gdLst/>
            <a:ahLst/>
            <a:cxnLst/>
            <a:rect l="l" t="t" r="r" b="b"/>
            <a:pathLst>
              <a:path w="3911992" h="4548828">
                <a:moveTo>
                  <a:pt x="0" y="0"/>
                </a:moveTo>
                <a:lnTo>
                  <a:pt x="3911993" y="0"/>
                </a:lnTo>
                <a:lnTo>
                  <a:pt x="3911993" y="4548829"/>
                </a:lnTo>
                <a:lnTo>
                  <a:pt x="0" y="4548829"/>
                </a:lnTo>
                <a:lnTo>
                  <a:pt x="0" y="0"/>
                </a:lnTo>
                <a:close/>
              </a:path>
            </a:pathLst>
          </a:custGeom>
          <a:blipFill>
            <a:blip r:embed="rId4"/>
            <a:stretch>
              <a:fillRect/>
            </a:stretch>
          </a:blipFill>
        </p:spPr>
        <p:txBody>
          <a:bodyPr/>
          <a:lstStyle/>
          <a:p>
            <a:endParaRPr lang="en-US"/>
          </a:p>
        </p:txBody>
      </p:sp>
      <p:sp>
        <p:nvSpPr>
          <p:cNvPr id="5" name="Freeform 5"/>
          <p:cNvSpPr/>
          <p:nvPr/>
        </p:nvSpPr>
        <p:spPr>
          <a:xfrm rot="264327">
            <a:off x="1708" y="10239638"/>
            <a:ext cx="38429" cy="45954"/>
          </a:xfrm>
          <a:custGeom>
            <a:avLst/>
            <a:gdLst/>
            <a:ahLst/>
            <a:cxnLst/>
            <a:rect l="l" t="t" r="r" b="b"/>
            <a:pathLst>
              <a:path w="38429" h="45954">
                <a:moveTo>
                  <a:pt x="0" y="0"/>
                </a:moveTo>
                <a:lnTo>
                  <a:pt x="38429" y="0"/>
                </a:lnTo>
                <a:lnTo>
                  <a:pt x="38429" y="45954"/>
                </a:lnTo>
                <a:lnTo>
                  <a:pt x="0" y="459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019925" y="7363808"/>
            <a:ext cx="21754166" cy="10034109"/>
          </a:xfrm>
          <a:custGeom>
            <a:avLst/>
            <a:gdLst/>
            <a:ahLst/>
            <a:cxnLst/>
            <a:rect l="l" t="t" r="r" b="b"/>
            <a:pathLst>
              <a:path w="21754166" h="10034109">
                <a:moveTo>
                  <a:pt x="0" y="0"/>
                </a:moveTo>
                <a:lnTo>
                  <a:pt x="21754165" y="0"/>
                </a:lnTo>
                <a:lnTo>
                  <a:pt x="21754165" y="10034109"/>
                </a:lnTo>
                <a:lnTo>
                  <a:pt x="0" y="10034109"/>
                </a:lnTo>
                <a:lnTo>
                  <a:pt x="0" y="0"/>
                </a:lnTo>
                <a:close/>
              </a:path>
            </a:pathLst>
          </a:custGeom>
          <a:blipFill>
            <a:blip r:embed="rId7"/>
            <a:stretch>
              <a:fillRect/>
            </a:stretch>
          </a:blipFill>
        </p:spPr>
        <p:txBody>
          <a:bodyPr/>
          <a:lstStyle/>
          <a:p>
            <a:endParaRPr lang="en-US"/>
          </a:p>
        </p:txBody>
      </p:sp>
      <p:sp>
        <p:nvSpPr>
          <p:cNvPr id="7" name="Freeform 7"/>
          <p:cNvSpPr/>
          <p:nvPr/>
        </p:nvSpPr>
        <p:spPr>
          <a:xfrm>
            <a:off x="-716068" y="930358"/>
            <a:ext cx="6084088" cy="2410820"/>
          </a:xfrm>
          <a:custGeom>
            <a:avLst/>
            <a:gdLst/>
            <a:ahLst/>
            <a:cxnLst/>
            <a:rect l="l" t="t" r="r" b="b"/>
            <a:pathLst>
              <a:path w="6084088" h="2410820">
                <a:moveTo>
                  <a:pt x="0" y="0"/>
                </a:moveTo>
                <a:lnTo>
                  <a:pt x="6084088" y="0"/>
                </a:lnTo>
                <a:lnTo>
                  <a:pt x="6084088" y="2410820"/>
                </a:lnTo>
                <a:lnTo>
                  <a:pt x="0" y="24108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flipH="1">
            <a:off x="14217256" y="531999"/>
            <a:ext cx="4709896" cy="1866296"/>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rot="-101457">
            <a:off x="2722290" y="1761362"/>
            <a:ext cx="13287966" cy="4321906"/>
          </a:xfrm>
          <a:custGeom>
            <a:avLst/>
            <a:gdLst/>
            <a:ahLst/>
            <a:cxnLst/>
            <a:rect l="l" t="t" r="r" b="b"/>
            <a:pathLst>
              <a:path w="13287966" h="4321906">
                <a:moveTo>
                  <a:pt x="0" y="0"/>
                </a:moveTo>
                <a:lnTo>
                  <a:pt x="13287966" y="0"/>
                </a:lnTo>
                <a:lnTo>
                  <a:pt x="13287966" y="4321906"/>
                </a:lnTo>
                <a:lnTo>
                  <a:pt x="0" y="43219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3781574" y="6246166"/>
            <a:ext cx="11007894" cy="3531217"/>
          </a:xfrm>
          <a:custGeom>
            <a:avLst/>
            <a:gdLst/>
            <a:ahLst/>
            <a:cxnLst/>
            <a:rect l="l" t="t" r="r" b="b"/>
            <a:pathLst>
              <a:path w="10703426" h="3277924">
                <a:moveTo>
                  <a:pt x="0" y="0"/>
                </a:moveTo>
                <a:lnTo>
                  <a:pt x="10703426" y="0"/>
                </a:lnTo>
                <a:lnTo>
                  <a:pt x="10703426" y="3277924"/>
                </a:lnTo>
                <a:lnTo>
                  <a:pt x="0" y="3277924"/>
                </a:lnTo>
                <a:lnTo>
                  <a:pt x="0" y="0"/>
                </a:lnTo>
                <a:close/>
              </a:path>
            </a:pathLst>
          </a:custGeom>
          <a:blipFill>
            <a:blip r:embed="rId12"/>
            <a:stretch>
              <a:fillRect/>
            </a:stretch>
          </a:blipFill>
        </p:spPr>
        <p:txBody>
          <a:bodyPr/>
          <a:lstStyle/>
          <a:p>
            <a:endParaRPr lang="en-US"/>
          </a:p>
        </p:txBody>
      </p:sp>
      <p:sp>
        <p:nvSpPr>
          <p:cNvPr id="12" name="Freeform 12"/>
          <p:cNvSpPr/>
          <p:nvPr/>
        </p:nvSpPr>
        <p:spPr>
          <a:xfrm rot="-1218449">
            <a:off x="3108810" y="3299471"/>
            <a:ext cx="478581" cy="572294"/>
          </a:xfrm>
          <a:custGeom>
            <a:avLst/>
            <a:gdLst/>
            <a:ahLst/>
            <a:cxnLst/>
            <a:rect l="l" t="t" r="r" b="b"/>
            <a:pathLst>
              <a:path w="478581" h="572294">
                <a:moveTo>
                  <a:pt x="0" y="0"/>
                </a:moveTo>
                <a:lnTo>
                  <a:pt x="478581" y="0"/>
                </a:lnTo>
                <a:lnTo>
                  <a:pt x="478581" y="572294"/>
                </a:lnTo>
                <a:lnTo>
                  <a:pt x="0" y="5722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rot="-227018">
            <a:off x="14577204" y="3024845"/>
            <a:ext cx="410357" cy="490711"/>
          </a:xfrm>
          <a:custGeom>
            <a:avLst/>
            <a:gdLst/>
            <a:ahLst/>
            <a:cxnLst/>
            <a:rect l="l" t="t" r="r" b="b"/>
            <a:pathLst>
              <a:path w="410357" h="490711">
                <a:moveTo>
                  <a:pt x="0" y="0"/>
                </a:moveTo>
                <a:lnTo>
                  <a:pt x="410357" y="0"/>
                </a:lnTo>
                <a:lnTo>
                  <a:pt x="410357" y="490711"/>
                </a:lnTo>
                <a:lnTo>
                  <a:pt x="0" y="49071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rot="264327">
            <a:off x="18272083" y="558"/>
            <a:ext cx="15240" cy="18224"/>
          </a:xfrm>
          <a:custGeom>
            <a:avLst/>
            <a:gdLst/>
            <a:ahLst/>
            <a:cxnLst/>
            <a:rect l="l" t="t" r="r" b="b"/>
            <a:pathLst>
              <a:path w="15240" h="18224">
                <a:moveTo>
                  <a:pt x="0" y="0"/>
                </a:moveTo>
                <a:lnTo>
                  <a:pt x="15240" y="0"/>
                </a:lnTo>
                <a:lnTo>
                  <a:pt x="15240" y="18225"/>
                </a:lnTo>
                <a:lnTo>
                  <a:pt x="0" y="1822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rot="1447441">
            <a:off x="2072049" y="6894415"/>
            <a:ext cx="919473" cy="611868"/>
          </a:xfrm>
          <a:custGeom>
            <a:avLst/>
            <a:gdLst/>
            <a:ahLst/>
            <a:cxnLst/>
            <a:rect l="l" t="t" r="r" b="b"/>
            <a:pathLst>
              <a:path w="919473" h="611868">
                <a:moveTo>
                  <a:pt x="0" y="0"/>
                </a:moveTo>
                <a:lnTo>
                  <a:pt x="919474" y="0"/>
                </a:lnTo>
                <a:lnTo>
                  <a:pt x="919474" y="611868"/>
                </a:lnTo>
                <a:lnTo>
                  <a:pt x="0" y="6118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6" name="Freeform 16"/>
          <p:cNvSpPr/>
          <p:nvPr/>
        </p:nvSpPr>
        <p:spPr>
          <a:xfrm rot="1447441">
            <a:off x="15486403" y="6853579"/>
            <a:ext cx="919473" cy="611868"/>
          </a:xfrm>
          <a:custGeom>
            <a:avLst/>
            <a:gdLst/>
            <a:ahLst/>
            <a:cxnLst/>
            <a:rect l="l" t="t" r="r" b="b"/>
            <a:pathLst>
              <a:path w="919473" h="611868">
                <a:moveTo>
                  <a:pt x="0" y="0"/>
                </a:moveTo>
                <a:lnTo>
                  <a:pt x="919473" y="0"/>
                </a:lnTo>
                <a:lnTo>
                  <a:pt x="919473" y="611868"/>
                </a:lnTo>
                <a:lnTo>
                  <a:pt x="0" y="61186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Freeform 17"/>
          <p:cNvSpPr/>
          <p:nvPr/>
        </p:nvSpPr>
        <p:spPr>
          <a:xfrm flipH="1">
            <a:off x="693707" y="930358"/>
            <a:ext cx="2407595" cy="1673278"/>
          </a:xfrm>
          <a:custGeom>
            <a:avLst/>
            <a:gdLst/>
            <a:ahLst/>
            <a:cxnLst/>
            <a:rect l="l" t="t" r="r" b="b"/>
            <a:pathLst>
              <a:path w="2407595" h="1673278">
                <a:moveTo>
                  <a:pt x="2407594" y="0"/>
                </a:moveTo>
                <a:lnTo>
                  <a:pt x="0" y="0"/>
                </a:lnTo>
                <a:lnTo>
                  <a:pt x="0" y="1673278"/>
                </a:lnTo>
                <a:lnTo>
                  <a:pt x="2407594" y="1673278"/>
                </a:lnTo>
                <a:lnTo>
                  <a:pt x="2407594"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8" name="Freeform 18"/>
          <p:cNvSpPr/>
          <p:nvPr/>
        </p:nvSpPr>
        <p:spPr>
          <a:xfrm rot="2105584">
            <a:off x="15533632" y="954853"/>
            <a:ext cx="2077144" cy="2103921"/>
          </a:xfrm>
          <a:custGeom>
            <a:avLst/>
            <a:gdLst/>
            <a:ahLst/>
            <a:cxnLst/>
            <a:rect l="l" t="t" r="r" b="b"/>
            <a:pathLst>
              <a:path w="2077144" h="2103921">
                <a:moveTo>
                  <a:pt x="0" y="0"/>
                </a:moveTo>
                <a:lnTo>
                  <a:pt x="2077144" y="0"/>
                </a:lnTo>
                <a:lnTo>
                  <a:pt x="2077144" y="2103921"/>
                </a:lnTo>
                <a:lnTo>
                  <a:pt x="0" y="210392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B0805C83-18BA-E382-DE5F-95A2319FCDA7}"/>
              </a:ext>
            </a:extLst>
          </p:cNvPr>
          <p:cNvPicPr>
            <a:picLocks noChangeAspect="1"/>
          </p:cNvPicPr>
          <p:nvPr/>
        </p:nvPicPr>
        <p:blipFill>
          <a:blip r:embed="rId25"/>
          <a:stretch>
            <a:fillRect/>
          </a:stretch>
        </p:blipFill>
        <p:spPr>
          <a:xfrm>
            <a:off x="6588628" y="219079"/>
            <a:ext cx="5507632" cy="1640457"/>
          </a:xfrm>
          <a:prstGeom prst="rect">
            <a:avLst/>
          </a:prstGeom>
        </p:spPr>
      </p:pic>
      <p:sp>
        <p:nvSpPr>
          <p:cNvPr id="21" name="Rectangle 20">
            <a:extLst>
              <a:ext uri="{FF2B5EF4-FFF2-40B4-BE49-F238E27FC236}">
                <a16:creationId xmlns:a16="http://schemas.microsoft.com/office/drawing/2014/main" id="{D82B605A-56FB-1D2B-FB46-0CE177F57A08}"/>
              </a:ext>
            </a:extLst>
          </p:cNvPr>
          <p:cNvSpPr/>
          <p:nvPr/>
        </p:nvSpPr>
        <p:spPr>
          <a:xfrm>
            <a:off x="6045324" y="2153172"/>
            <a:ext cx="6269666" cy="1446550"/>
          </a:xfrm>
          <a:prstGeom prst="rect">
            <a:avLst/>
          </a:prstGeom>
          <a:noFill/>
        </p:spPr>
        <p:txBody>
          <a:bodyPr wrap="none" lIns="91440" tIns="45720" rIns="91440" bIns="45720">
            <a:spAutoFit/>
          </a:bodyPr>
          <a:lstStyle/>
          <a:p>
            <a:pPr algn="ctr"/>
            <a:r>
              <a:rPr lang="en-US" sz="8800" b="0" cap="none" spc="0">
                <a:ln w="0"/>
                <a:solidFill>
                  <a:schemeClr val="bg1"/>
                </a:solidFill>
                <a:latin typeface="SVN-Bango" panose="02000000000000000000" pitchFamily="50" charset="0"/>
              </a:rPr>
              <a:t>EM BẢO VỆ</a:t>
            </a:r>
          </a:p>
        </p:txBody>
      </p:sp>
      <p:grpSp>
        <p:nvGrpSpPr>
          <p:cNvPr id="11" name="Group 10">
            <a:extLst>
              <a:ext uri="{FF2B5EF4-FFF2-40B4-BE49-F238E27FC236}">
                <a16:creationId xmlns:a16="http://schemas.microsoft.com/office/drawing/2014/main" id="{FBB27B25-187B-C6B3-FE85-CEDE56E5CFA6}"/>
              </a:ext>
            </a:extLst>
          </p:cNvPr>
          <p:cNvGrpSpPr/>
          <p:nvPr/>
        </p:nvGrpSpPr>
        <p:grpSpPr>
          <a:xfrm>
            <a:off x="3970981" y="3601642"/>
            <a:ext cx="10659419" cy="1448405"/>
            <a:chOff x="3970981" y="3601642"/>
            <a:chExt cx="10659419" cy="1448405"/>
          </a:xfrm>
        </p:grpSpPr>
        <p:sp>
          <p:nvSpPr>
            <p:cNvPr id="23" name="Rectangle 22">
              <a:extLst>
                <a:ext uri="{FF2B5EF4-FFF2-40B4-BE49-F238E27FC236}">
                  <a16:creationId xmlns:a16="http://schemas.microsoft.com/office/drawing/2014/main" id="{848EA0DC-C7CB-6245-441A-E334623DDCCE}"/>
                </a:ext>
              </a:extLst>
            </p:cNvPr>
            <p:cNvSpPr/>
            <p:nvPr/>
          </p:nvSpPr>
          <p:spPr>
            <a:xfrm>
              <a:off x="3976521" y="3603497"/>
              <a:ext cx="10653879" cy="1446550"/>
            </a:xfrm>
            <a:prstGeom prst="rect">
              <a:avLst/>
            </a:prstGeom>
            <a:noFill/>
          </p:spPr>
          <p:txBody>
            <a:bodyPr wrap="none" lIns="91440" tIns="45720" rIns="91440" bIns="45720">
              <a:spAutoFit/>
            </a:bodyPr>
            <a:lstStyle/>
            <a:p>
              <a:pPr algn="ctr"/>
              <a:r>
                <a:rPr lang="en-US" sz="8800" b="0" cap="none" spc="0">
                  <a:ln w="317500">
                    <a:solidFill>
                      <a:schemeClr val="bg1"/>
                    </a:solidFill>
                  </a:ln>
                  <a:solidFill>
                    <a:srgbClr val="FFC000"/>
                  </a:solidFill>
                  <a:effectLst>
                    <a:glow rad="63500">
                      <a:schemeClr val="accent6">
                        <a:satMod val="175000"/>
                        <a:alpha val="40000"/>
                      </a:schemeClr>
                    </a:glow>
                  </a:effectLst>
                  <a:latin typeface="SVN-Bango" panose="02000000000000000000" pitchFamily="50" charset="0"/>
                </a:rPr>
                <a:t>CÁI ĐÚNG, </a:t>
              </a:r>
              <a:r>
                <a:rPr lang="en-US" sz="8800" b="0" cap="none" spc="0">
                  <a:ln w="317500">
                    <a:solidFill>
                      <a:schemeClr val="bg1"/>
                    </a:solidFill>
                  </a:ln>
                  <a:solidFill>
                    <a:srgbClr val="00B0F0"/>
                  </a:solidFill>
                  <a:effectLst>
                    <a:glow rad="63500">
                      <a:schemeClr val="accent6">
                        <a:satMod val="175000"/>
                        <a:alpha val="40000"/>
                      </a:schemeClr>
                    </a:glow>
                  </a:effectLst>
                  <a:latin typeface="SVN-Bango" panose="02000000000000000000" pitchFamily="50" charset="0"/>
                </a:rPr>
                <a:t>CÁI TỐT</a:t>
              </a:r>
            </a:p>
          </p:txBody>
        </p:sp>
        <p:sp>
          <p:nvSpPr>
            <p:cNvPr id="22" name="Rectangle 21">
              <a:extLst>
                <a:ext uri="{FF2B5EF4-FFF2-40B4-BE49-F238E27FC236}">
                  <a16:creationId xmlns:a16="http://schemas.microsoft.com/office/drawing/2014/main" id="{70FD303B-E653-4428-815A-1FCF933A3C52}"/>
                </a:ext>
              </a:extLst>
            </p:cNvPr>
            <p:cNvSpPr/>
            <p:nvPr/>
          </p:nvSpPr>
          <p:spPr>
            <a:xfrm>
              <a:off x="3970981" y="3601642"/>
              <a:ext cx="10653879" cy="1446550"/>
            </a:xfrm>
            <a:prstGeom prst="rect">
              <a:avLst/>
            </a:prstGeom>
            <a:noFill/>
          </p:spPr>
          <p:txBody>
            <a:bodyPr wrap="none" lIns="91440" tIns="45720" rIns="91440" bIns="45720">
              <a:spAutoFit/>
            </a:bodyPr>
            <a:lstStyle/>
            <a:p>
              <a:pPr algn="ctr"/>
              <a:r>
                <a:rPr lang="en-US" sz="8800" b="0" cap="none" spc="0">
                  <a:ln w="0"/>
                  <a:solidFill>
                    <a:srgbClr val="FFC000"/>
                  </a:solidFill>
                  <a:latin typeface="SVN-Bango" panose="02000000000000000000" pitchFamily="50" charset="0"/>
                </a:rPr>
                <a:t>CÁI ĐÚNG, </a:t>
              </a:r>
              <a:r>
                <a:rPr lang="en-US" sz="8800" b="0" cap="none" spc="0">
                  <a:ln w="0"/>
                  <a:solidFill>
                    <a:srgbClr val="00B0F0"/>
                  </a:solidFill>
                  <a:latin typeface="SVN-Bango" panose="02000000000000000000" pitchFamily="50" charset="0"/>
                </a:rPr>
                <a:t>CÁI TỐT</a:t>
              </a:r>
            </a:p>
          </p:txBody>
        </p:sp>
      </p:grpSp>
      <p:sp>
        <p:nvSpPr>
          <p:cNvPr id="24" name="Rectangle 23">
            <a:extLst>
              <a:ext uri="{FF2B5EF4-FFF2-40B4-BE49-F238E27FC236}">
                <a16:creationId xmlns:a16="http://schemas.microsoft.com/office/drawing/2014/main" id="{9D5FA4CB-1F60-0E1E-CC47-EE89161CB549}"/>
              </a:ext>
            </a:extLst>
          </p:cNvPr>
          <p:cNvSpPr/>
          <p:nvPr/>
        </p:nvSpPr>
        <p:spPr>
          <a:xfrm>
            <a:off x="8299314" y="5161992"/>
            <a:ext cx="2133918" cy="769441"/>
          </a:xfrm>
          <a:prstGeom prst="rect">
            <a:avLst/>
          </a:prstGeom>
          <a:noFill/>
        </p:spPr>
        <p:txBody>
          <a:bodyPr wrap="none" lIns="91440" tIns="45720" rIns="91440" bIns="45720">
            <a:spAutoFit/>
          </a:bodyPr>
          <a:lstStyle/>
          <a:p>
            <a:pPr algn="ctr"/>
            <a:r>
              <a:rPr lang="en-US" sz="4400" b="0" cap="none" spc="0">
                <a:ln w="0"/>
                <a:solidFill>
                  <a:srgbClr val="FFFF00"/>
                </a:solidFill>
                <a:latin typeface="#9Slide03 AllRoundGothic" panose="020B0703020202020104" pitchFamily="34" charset="0"/>
              </a:rPr>
              <a:t>(Tiết 3)</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rot="-8762187">
            <a:off x="12368277" y="-639656"/>
            <a:ext cx="7315200" cy="3023229"/>
          </a:xfrm>
          <a:custGeom>
            <a:avLst/>
            <a:gdLst/>
            <a:ahLst/>
            <a:cxnLst/>
            <a:rect l="l" t="t" r="r" b="b"/>
            <a:pathLst>
              <a:path w="7315200" h="3023229">
                <a:moveTo>
                  <a:pt x="0" y="0"/>
                </a:moveTo>
                <a:lnTo>
                  <a:pt x="7315200" y="0"/>
                </a:lnTo>
                <a:lnTo>
                  <a:pt x="7315200" y="3023229"/>
                </a:lnTo>
                <a:lnTo>
                  <a:pt x="0" y="3023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150140">
            <a:off x="-621878" y="599593"/>
            <a:ext cx="4611771" cy="1251605"/>
          </a:xfrm>
          <a:custGeom>
            <a:avLst/>
            <a:gdLst/>
            <a:ahLst/>
            <a:cxnLst/>
            <a:rect l="l" t="t" r="r" b="b"/>
            <a:pathLst>
              <a:path w="4611771" h="1251605">
                <a:moveTo>
                  <a:pt x="0" y="0"/>
                </a:moveTo>
                <a:lnTo>
                  <a:pt x="4611771" y="0"/>
                </a:lnTo>
                <a:lnTo>
                  <a:pt x="4611771" y="1251605"/>
                </a:lnTo>
                <a:lnTo>
                  <a:pt x="0" y="125160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4" name="Freeform 4"/>
          <p:cNvSpPr/>
          <p:nvPr/>
        </p:nvSpPr>
        <p:spPr>
          <a:xfrm>
            <a:off x="2506516" y="854974"/>
            <a:ext cx="13274967" cy="8577051"/>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894965" y="8198460"/>
            <a:ext cx="21754166" cy="1003410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8"/>
            <a:stretch>
              <a:fillRect/>
            </a:stretch>
          </a:blipFill>
        </p:spPr>
        <p:txBody>
          <a:bodyPr/>
          <a:lstStyle/>
          <a:p>
            <a:endParaRPr lang="en-US"/>
          </a:p>
        </p:txBody>
      </p:sp>
      <p:sp>
        <p:nvSpPr>
          <p:cNvPr id="7" name="Freeform 7"/>
          <p:cNvSpPr/>
          <p:nvPr/>
        </p:nvSpPr>
        <p:spPr>
          <a:xfrm>
            <a:off x="5623599" y="5706666"/>
            <a:ext cx="6717038" cy="3551634"/>
          </a:xfrm>
          <a:custGeom>
            <a:avLst/>
            <a:gdLst/>
            <a:ahLst/>
            <a:cxnLst/>
            <a:rect l="l" t="t" r="r" b="b"/>
            <a:pathLst>
              <a:path w="6717038" h="3551634">
                <a:moveTo>
                  <a:pt x="0" y="0"/>
                </a:moveTo>
                <a:lnTo>
                  <a:pt x="6717038" y="0"/>
                </a:lnTo>
                <a:lnTo>
                  <a:pt x="6717038" y="3551634"/>
                </a:lnTo>
                <a:lnTo>
                  <a:pt x="0" y="3551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244286" y="3545877"/>
            <a:ext cx="2890010" cy="2821701"/>
          </a:xfrm>
          <a:custGeom>
            <a:avLst/>
            <a:gdLst/>
            <a:ahLst/>
            <a:cxnLst/>
            <a:rect l="l" t="t" r="r" b="b"/>
            <a:pathLst>
              <a:path w="2890010" h="2821701">
                <a:moveTo>
                  <a:pt x="0" y="0"/>
                </a:moveTo>
                <a:lnTo>
                  <a:pt x="2890010" y="0"/>
                </a:lnTo>
                <a:lnTo>
                  <a:pt x="2890010" y="2821701"/>
                </a:lnTo>
                <a:lnTo>
                  <a:pt x="0" y="28217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9" name="Freeform 9"/>
          <p:cNvSpPr/>
          <p:nvPr/>
        </p:nvSpPr>
        <p:spPr>
          <a:xfrm>
            <a:off x="1996833" y="4586441"/>
            <a:ext cx="2070694" cy="3011919"/>
          </a:xfrm>
          <a:custGeom>
            <a:avLst/>
            <a:gdLst/>
            <a:ahLst/>
            <a:cxnLst/>
            <a:rect l="l" t="t" r="r" b="b"/>
            <a:pathLst>
              <a:path w="2070694" h="3011919">
                <a:moveTo>
                  <a:pt x="0" y="0"/>
                </a:moveTo>
                <a:lnTo>
                  <a:pt x="2070695" y="0"/>
                </a:lnTo>
                <a:lnTo>
                  <a:pt x="2070695" y="3011920"/>
                </a:lnTo>
                <a:lnTo>
                  <a:pt x="0" y="3011920"/>
                </a:lnTo>
                <a:lnTo>
                  <a:pt x="0" y="0"/>
                </a:lnTo>
                <a:close/>
              </a:path>
            </a:pathLst>
          </a:custGeom>
          <a:blipFill>
            <a:blip r:embed="rId13"/>
            <a:stretch>
              <a:fillRect/>
            </a:stretch>
          </a:blipFill>
        </p:spPr>
        <p:txBody>
          <a:bodyPr/>
          <a:lstStyle/>
          <a:p>
            <a:endParaRPr lang="en-US"/>
          </a:p>
        </p:txBody>
      </p:sp>
      <p:sp>
        <p:nvSpPr>
          <p:cNvPr id="11" name="Rectangle 10">
            <a:extLst>
              <a:ext uri="{FF2B5EF4-FFF2-40B4-BE49-F238E27FC236}">
                <a16:creationId xmlns:a16="http://schemas.microsoft.com/office/drawing/2014/main" id="{DA699FB1-F6C0-6ED0-966D-A663F227D928}"/>
              </a:ext>
            </a:extLst>
          </p:cNvPr>
          <p:cNvSpPr/>
          <p:nvPr/>
        </p:nvSpPr>
        <p:spPr>
          <a:xfrm>
            <a:off x="3279755" y="1924734"/>
            <a:ext cx="11728487" cy="4154984"/>
          </a:xfrm>
          <a:prstGeom prst="rect">
            <a:avLst/>
          </a:prstGeom>
          <a:noFill/>
        </p:spPr>
        <p:txBody>
          <a:bodyPr wrap="square" lIns="91440" tIns="45720" rIns="91440" bIns="45720">
            <a:spAutoFit/>
          </a:bodyPr>
          <a:lstStyle/>
          <a:p>
            <a:pPr algn="ctr"/>
            <a:r>
              <a:rPr lang="en-US" sz="6600" cap="none" spc="0">
                <a:ln w="0"/>
                <a:solidFill>
                  <a:schemeClr val="accent6">
                    <a:lumMod val="75000"/>
                  </a:schemeClr>
                </a:solidFill>
                <a:latin typeface="SVN-Ready" panose="02040603050506020204" pitchFamily="18" charset="0"/>
              </a:rPr>
              <a:t>2. </a:t>
            </a:r>
            <a:r>
              <a:rPr lang="vi-VN" sz="6600" cap="none" spc="0">
                <a:ln w="0"/>
                <a:solidFill>
                  <a:schemeClr val="accent6">
                    <a:lumMod val="75000"/>
                  </a:schemeClr>
                </a:solidFill>
                <a:latin typeface="SVN-Ready" panose="02040603050506020204" pitchFamily="18" charset="0"/>
              </a:rPr>
              <a:t>Sưu tầm câu chuyện về các nhân vật, tấm gương dũng cảm bảo vệ cái đúng, cái tốt và rút ra bài học cho bản thân.</a:t>
            </a:r>
            <a:endParaRPr lang="en-US" sz="6600" cap="none" spc="0">
              <a:ln w="0"/>
              <a:solidFill>
                <a:schemeClr val="accent6">
                  <a:lumMod val="75000"/>
                </a:schemeClr>
              </a:solidFill>
              <a:latin typeface="SVN-Ready" panose="02040603050506020204" pitchFamily="18" charset="0"/>
            </a:endParaRPr>
          </a:p>
        </p:txBody>
      </p:sp>
      <p:pic>
        <p:nvPicPr>
          <p:cNvPr id="12" name="Picture 11">
            <a:extLst>
              <a:ext uri="{FF2B5EF4-FFF2-40B4-BE49-F238E27FC236}">
                <a16:creationId xmlns:a16="http://schemas.microsoft.com/office/drawing/2014/main" id="{4F4B9FE5-64B1-0177-8287-404BD22A1A37}"/>
              </a:ext>
            </a:extLst>
          </p:cNvPr>
          <p:cNvPicPr>
            <a:picLocks noChangeAspect="1"/>
          </p:cNvPicPr>
          <p:nvPr/>
        </p:nvPicPr>
        <p:blipFill>
          <a:blip r:embed="rId14"/>
          <a:stretch>
            <a:fillRect/>
          </a:stretch>
        </p:blipFill>
        <p:spPr>
          <a:xfrm>
            <a:off x="4287411" y="-194727"/>
            <a:ext cx="8657873" cy="267176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a:extLst>
            <a:ext uri="{FF2B5EF4-FFF2-40B4-BE49-F238E27FC236}">
              <a16:creationId xmlns:a16="http://schemas.microsoft.com/office/drawing/2014/main" id="{355BEDB4-6412-86E2-2CDE-B674500D264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30862B3-BA80-0E03-3BFB-E56F5346031A}"/>
              </a:ext>
            </a:extLst>
          </p:cNvPr>
          <p:cNvSpPr/>
          <p:nvPr/>
        </p:nvSpPr>
        <p:spPr>
          <a:xfrm>
            <a:off x="-403141" y="6861062"/>
            <a:ext cx="3947737" cy="2570964"/>
          </a:xfrm>
          <a:custGeom>
            <a:avLst/>
            <a:gdLst/>
            <a:ahLst/>
            <a:cxnLst/>
            <a:rect l="l" t="t" r="r" b="b"/>
            <a:pathLst>
              <a:path w="3947737" h="2570964">
                <a:moveTo>
                  <a:pt x="0" y="0"/>
                </a:moveTo>
                <a:lnTo>
                  <a:pt x="3947737" y="0"/>
                </a:lnTo>
                <a:lnTo>
                  <a:pt x="3947737" y="2570964"/>
                </a:lnTo>
                <a:lnTo>
                  <a:pt x="0" y="2570964"/>
                </a:lnTo>
                <a:lnTo>
                  <a:pt x="0" y="0"/>
                </a:lnTo>
                <a:close/>
              </a:path>
            </a:pathLst>
          </a:custGeom>
          <a:blipFill>
            <a:blip r:embed="rId2"/>
            <a:stretch>
              <a:fillRect/>
            </a:stretch>
          </a:blipFill>
        </p:spPr>
        <p:txBody>
          <a:bodyPr/>
          <a:lstStyle/>
          <a:p>
            <a:endParaRPr lang="en-US"/>
          </a:p>
        </p:txBody>
      </p:sp>
      <p:sp>
        <p:nvSpPr>
          <p:cNvPr id="4" name="Freeform 4">
            <a:extLst>
              <a:ext uri="{FF2B5EF4-FFF2-40B4-BE49-F238E27FC236}">
                <a16:creationId xmlns:a16="http://schemas.microsoft.com/office/drawing/2014/main" id="{E5F678A8-A5A1-C196-EED3-31F480546E49}"/>
              </a:ext>
            </a:extLst>
          </p:cNvPr>
          <p:cNvSpPr/>
          <p:nvPr/>
        </p:nvSpPr>
        <p:spPr>
          <a:xfrm>
            <a:off x="-714691" y="-239187"/>
            <a:ext cx="4262034" cy="4114800"/>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FFD5A4B9-4FDF-2E59-A4CB-FA7BEC979B00}"/>
              </a:ext>
            </a:extLst>
          </p:cNvPr>
          <p:cNvSpPr/>
          <p:nvPr/>
        </p:nvSpPr>
        <p:spPr>
          <a:xfrm>
            <a:off x="-1905000" y="8218996"/>
            <a:ext cx="21754166" cy="1003410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5"/>
            <a:stretch>
              <a:fillRect/>
            </a:stretch>
          </a:blipFill>
        </p:spPr>
        <p:txBody>
          <a:bodyPr/>
          <a:lstStyle/>
          <a:p>
            <a:endParaRPr lang="en-US"/>
          </a:p>
        </p:txBody>
      </p:sp>
      <p:sp>
        <p:nvSpPr>
          <p:cNvPr id="7" name="Freeform 7">
            <a:extLst>
              <a:ext uri="{FF2B5EF4-FFF2-40B4-BE49-F238E27FC236}">
                <a16:creationId xmlns:a16="http://schemas.microsoft.com/office/drawing/2014/main" id="{FAC32ADB-8EEF-D6AE-58FE-4469437CC6C7}"/>
              </a:ext>
            </a:extLst>
          </p:cNvPr>
          <p:cNvSpPr/>
          <p:nvPr/>
        </p:nvSpPr>
        <p:spPr>
          <a:xfrm flipH="1">
            <a:off x="14217256" y="531999"/>
            <a:ext cx="4709896" cy="1866296"/>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AE9A56E9-94EA-0B3D-DBA1-3238E449B92F}"/>
              </a:ext>
            </a:extLst>
          </p:cNvPr>
          <p:cNvSpPr/>
          <p:nvPr/>
        </p:nvSpPr>
        <p:spPr>
          <a:xfrm rot="1455934" flipH="1">
            <a:off x="13913093" y="406504"/>
            <a:ext cx="4309580" cy="1244391"/>
          </a:xfrm>
          <a:custGeom>
            <a:avLst/>
            <a:gdLst/>
            <a:ahLst/>
            <a:cxnLst/>
            <a:rect l="l" t="t" r="r" b="b"/>
            <a:pathLst>
              <a:path w="4309580" h="1244391">
                <a:moveTo>
                  <a:pt x="4309580" y="0"/>
                </a:moveTo>
                <a:lnTo>
                  <a:pt x="0" y="0"/>
                </a:lnTo>
                <a:lnTo>
                  <a:pt x="0" y="1244392"/>
                </a:lnTo>
                <a:lnTo>
                  <a:pt x="4309580" y="1244392"/>
                </a:lnTo>
                <a:lnTo>
                  <a:pt x="4309580" y="0"/>
                </a:lnTo>
                <a:close/>
              </a:path>
            </a:pathLst>
          </a:custGeom>
          <a:blipFill>
            <a:blip r:embed="rId8"/>
            <a:stretch>
              <a:fillRect/>
            </a:stretch>
          </a:blipFill>
        </p:spPr>
        <p:txBody>
          <a:bodyPr/>
          <a:lstStyle/>
          <a:p>
            <a:endParaRPr lang="en-US"/>
          </a:p>
        </p:txBody>
      </p:sp>
      <p:grpSp>
        <p:nvGrpSpPr>
          <p:cNvPr id="3" name="Group 2">
            <a:extLst>
              <a:ext uri="{FF2B5EF4-FFF2-40B4-BE49-F238E27FC236}">
                <a16:creationId xmlns:a16="http://schemas.microsoft.com/office/drawing/2014/main" id="{42DC4EE2-0B14-C6FD-3058-94497835A06B}"/>
              </a:ext>
            </a:extLst>
          </p:cNvPr>
          <p:cNvGrpSpPr/>
          <p:nvPr/>
        </p:nvGrpSpPr>
        <p:grpSpPr>
          <a:xfrm>
            <a:off x="990599" y="2029357"/>
            <a:ext cx="16840200" cy="6924771"/>
            <a:chOff x="9306859" y="1139530"/>
            <a:chExt cx="7879016" cy="4352136"/>
          </a:xfrm>
        </p:grpSpPr>
        <p:sp>
          <p:nvSpPr>
            <p:cNvPr id="9" name="Rectangle: Rounded Corners 8">
              <a:extLst>
                <a:ext uri="{FF2B5EF4-FFF2-40B4-BE49-F238E27FC236}">
                  <a16:creationId xmlns:a16="http://schemas.microsoft.com/office/drawing/2014/main" id="{2D142EAF-719C-43A0-3A7B-1A85030E617D}"/>
                </a:ext>
              </a:extLst>
            </p:cNvPr>
            <p:cNvSpPr/>
            <p:nvPr/>
          </p:nvSpPr>
          <p:spPr>
            <a:xfrm>
              <a:off x="9385844" y="1224466"/>
              <a:ext cx="7800031" cy="4267200"/>
            </a:xfrm>
            <a:prstGeom prst="roundRect">
              <a:avLst/>
            </a:prstGeom>
            <a:solidFill>
              <a:srgbClr val="FFC000"/>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6B6B8F4-483F-1B50-5EC0-9DF193627B0F}"/>
                </a:ext>
              </a:extLst>
            </p:cNvPr>
            <p:cNvGrpSpPr/>
            <p:nvPr/>
          </p:nvGrpSpPr>
          <p:grpSpPr>
            <a:xfrm>
              <a:off x="9306859" y="1139530"/>
              <a:ext cx="7800031" cy="4267200"/>
              <a:chOff x="9306859" y="1139530"/>
              <a:chExt cx="7800031" cy="4267200"/>
            </a:xfrm>
          </p:grpSpPr>
          <p:sp>
            <p:nvSpPr>
              <p:cNvPr id="18" name="Rectangle: Rounded Corners 17">
                <a:extLst>
                  <a:ext uri="{FF2B5EF4-FFF2-40B4-BE49-F238E27FC236}">
                    <a16:creationId xmlns:a16="http://schemas.microsoft.com/office/drawing/2014/main" id="{3B22827C-C62B-BF4C-9FBF-6AF96F93E899}"/>
                  </a:ext>
                </a:extLst>
              </p:cNvPr>
              <p:cNvSpPr/>
              <p:nvPr/>
            </p:nvSpPr>
            <p:spPr>
              <a:xfrm>
                <a:off x="9306859" y="1139530"/>
                <a:ext cx="7800031" cy="4267200"/>
              </a:xfrm>
              <a:prstGeom prst="roundRect">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9A04E13-B709-1A49-EC52-5455B28F8136}"/>
                  </a:ext>
                </a:extLst>
              </p:cNvPr>
              <p:cNvSpPr/>
              <p:nvPr/>
            </p:nvSpPr>
            <p:spPr>
              <a:xfrm>
                <a:off x="9551094" y="1355986"/>
                <a:ext cx="7469530" cy="3888021"/>
              </a:xfrm>
              <a:prstGeom prst="rect">
                <a:avLst/>
              </a:prstGeom>
              <a:noFill/>
            </p:spPr>
            <p:txBody>
              <a:bodyPr wrap="square" lIns="91440" tIns="45720" rIns="91440" bIns="45720">
                <a:spAutoFit/>
              </a:bodyPr>
              <a:lstStyle/>
              <a:p>
                <a:r>
                  <a:rPr lang="en-US" sz="3600" b="0" cap="none" spc="0">
                    <a:ln w="0"/>
                    <a:solidFill>
                      <a:srgbClr val="0070C0"/>
                    </a:solidFill>
                    <a:latin typeface="Arial (Body)"/>
                  </a:rPr>
                  <a:t>	</a:t>
                </a:r>
                <a:r>
                  <a:rPr lang="vi-VN" sz="3600" b="0" cap="none" spc="0">
                    <a:ln w="0"/>
                    <a:solidFill>
                      <a:srgbClr val="0070C0"/>
                    </a:solidFill>
                    <a:latin typeface="Arial (Body)"/>
                  </a:rPr>
                  <a:t>Đơn vị bảo vệ Bác Hồ ở chiến khu có thêm một chiến sĩ mới. Đó là Lí Phúc Nha, người dân tộc Sán Chỉ.</a:t>
                </a:r>
                <a:endParaRPr lang="en-US" sz="3600" b="0" cap="none" spc="0">
                  <a:ln w="0"/>
                  <a:solidFill>
                    <a:srgbClr val="0070C0"/>
                  </a:solidFill>
                  <a:latin typeface="Arial (Body)"/>
                </a:endParaRPr>
              </a:p>
              <a:p>
                <a:r>
                  <a:rPr lang="vi-VN" sz="3600" b="0" cap="none" spc="0">
                    <a:ln w="0"/>
                    <a:solidFill>
                      <a:srgbClr val="0070C0"/>
                    </a:solidFill>
                    <a:latin typeface="Arial (Body)"/>
                  </a:rPr>
                  <a:t>Ngày đầu đứng gác trước nhà Bác, Nha vừa tự hào, vừa lo. Anh chăm chú nhìn con đường dẫn vào vọng gác. Đang quan sát, bỗng anh thấy từ xa một cụ già cao gầy, chân đi dép cao su rảo bước về phía mình.</a:t>
                </a:r>
                <a:r>
                  <a:rPr lang="en-US" sz="3600" b="0" cap="none" spc="0">
                    <a:ln w="0"/>
                    <a:solidFill>
                      <a:srgbClr val="0070C0"/>
                    </a:solidFill>
                    <a:latin typeface="Arial (Body)"/>
                  </a:rPr>
                  <a:t> </a:t>
                </a:r>
                <a:r>
                  <a:rPr lang="vi-VN" sz="3600" b="0" cap="none" spc="0">
                    <a:ln w="0"/>
                    <a:solidFill>
                      <a:srgbClr val="0070C0"/>
                    </a:solidFill>
                    <a:latin typeface="Arial (Body)"/>
                  </a:rPr>
                  <a:t>Nha chưa kịp hỏi, ông cụ đã cất tiếng chào: </a:t>
                </a:r>
                <a:endParaRPr lang="en-US" sz="3600" b="0" cap="none" spc="0">
                  <a:ln w="0"/>
                  <a:solidFill>
                    <a:srgbClr val="0070C0"/>
                  </a:solidFill>
                  <a:latin typeface="Arial (Body)"/>
                </a:endParaRPr>
              </a:p>
              <a:p>
                <a:r>
                  <a:rPr lang="en-US" sz="3600" b="0" cap="none" spc="0">
                    <a:ln w="0"/>
                    <a:solidFill>
                      <a:srgbClr val="0070C0"/>
                    </a:solidFill>
                    <a:latin typeface="Arial (Body)"/>
                  </a:rPr>
                  <a:t>- </a:t>
                </a:r>
                <a:r>
                  <a:rPr lang="vi-VN" sz="3600" b="0" cap="none" spc="0">
                    <a:ln w="0"/>
                    <a:solidFill>
                      <a:srgbClr val="0070C0"/>
                    </a:solidFill>
                    <a:latin typeface="Arial (Body)"/>
                  </a:rPr>
                  <a:t>Chú gác ở đây à?</a:t>
                </a:r>
                <a:endParaRPr lang="en-US" sz="3600" b="0" cap="none" spc="0">
                  <a:ln w="0"/>
                  <a:solidFill>
                    <a:srgbClr val="0070C0"/>
                  </a:solidFill>
                  <a:latin typeface="Arial (Body)"/>
                </a:endParaRPr>
              </a:p>
              <a:p>
                <a:r>
                  <a:rPr lang="vi-VN" sz="3600" b="0" cap="none" spc="0">
                    <a:ln w="0"/>
                    <a:solidFill>
                      <a:srgbClr val="0070C0"/>
                    </a:solidFill>
                    <a:latin typeface="Arial (Body)"/>
                  </a:rPr>
                  <a:t>Nói rồi, cụ định đi vào nhà. Nha vội nói: </a:t>
                </a:r>
                <a:endParaRPr lang="en-US" sz="3600" b="0" cap="none" spc="0">
                  <a:ln w="0"/>
                  <a:solidFill>
                    <a:srgbClr val="0070C0"/>
                  </a:solidFill>
                  <a:latin typeface="Arial (Body)"/>
                </a:endParaRPr>
              </a:p>
              <a:p>
                <a:r>
                  <a:rPr lang="en-US" sz="3600" b="0" cap="none" spc="0">
                    <a:ln w="0"/>
                    <a:solidFill>
                      <a:srgbClr val="0070C0"/>
                    </a:solidFill>
                    <a:latin typeface="Arial (Body)"/>
                  </a:rPr>
                  <a:t>- </a:t>
                </a:r>
                <a:r>
                  <a:rPr lang="vi-VN" sz="3600" b="0" cap="none" spc="0">
                    <a:ln w="0"/>
                    <a:solidFill>
                      <a:srgbClr val="0070C0"/>
                    </a:solidFill>
                    <a:latin typeface="Arial (Body)"/>
                  </a:rPr>
                  <a:t>Cụ cho cháu xem giấy tờ ạ!</a:t>
                </a:r>
                <a:endParaRPr lang="en-US" sz="3600" b="0" cap="none" spc="0">
                  <a:ln w="0"/>
                  <a:solidFill>
                    <a:srgbClr val="0070C0"/>
                  </a:solidFill>
                  <a:latin typeface="Arial (Body)"/>
                </a:endParaRPr>
              </a:p>
              <a:p>
                <a:r>
                  <a:rPr lang="vi-VN" sz="3600" b="0" cap="none" spc="0">
                    <a:ln w="0"/>
                    <a:solidFill>
                      <a:srgbClr val="0070C0"/>
                    </a:solidFill>
                    <a:latin typeface="Arial (Body)"/>
                  </a:rPr>
                  <a:t>Ông cụ vui vẻ bảo:</a:t>
                </a:r>
                <a:r>
                  <a:rPr lang="en-US" sz="3600" b="0" cap="none" spc="0">
                    <a:ln w="0"/>
                    <a:solidFill>
                      <a:srgbClr val="0070C0"/>
                    </a:solidFill>
                    <a:latin typeface="Arial (Body)"/>
                  </a:rPr>
                  <a:t> </a:t>
                </a:r>
              </a:p>
              <a:p>
                <a:r>
                  <a:rPr lang="vi-VN" sz="3600" b="0" cap="none" spc="0">
                    <a:ln w="0"/>
                    <a:solidFill>
                      <a:srgbClr val="0070C0"/>
                    </a:solidFill>
                    <a:latin typeface="Arial (Body)"/>
                  </a:rPr>
                  <a:t>- Bác đây mà</a:t>
                </a:r>
                <a:r>
                  <a:rPr lang="en-US" sz="3600" b="0" cap="none" spc="0">
                    <a:ln w="0"/>
                    <a:solidFill>
                      <a:srgbClr val="0070C0"/>
                    </a:solidFill>
                    <a:latin typeface="Arial (Body)"/>
                  </a:rPr>
                  <a:t>.</a:t>
                </a:r>
              </a:p>
            </p:txBody>
          </p:sp>
        </p:grpSp>
      </p:grpSp>
      <p:grpSp>
        <p:nvGrpSpPr>
          <p:cNvPr id="26" name="Group 25">
            <a:extLst>
              <a:ext uri="{FF2B5EF4-FFF2-40B4-BE49-F238E27FC236}">
                <a16:creationId xmlns:a16="http://schemas.microsoft.com/office/drawing/2014/main" id="{AD4661CF-C8FF-445B-9E2A-1E64F95DC6C0}"/>
              </a:ext>
            </a:extLst>
          </p:cNvPr>
          <p:cNvGrpSpPr/>
          <p:nvPr/>
        </p:nvGrpSpPr>
        <p:grpSpPr>
          <a:xfrm>
            <a:off x="3532848" y="650018"/>
            <a:ext cx="11222303" cy="1036584"/>
            <a:chOff x="3692305" y="3603497"/>
            <a:chExt cx="11222303" cy="1036584"/>
          </a:xfrm>
        </p:grpSpPr>
        <p:sp>
          <p:nvSpPr>
            <p:cNvPr id="27" name="Rectangle 26">
              <a:extLst>
                <a:ext uri="{FF2B5EF4-FFF2-40B4-BE49-F238E27FC236}">
                  <a16:creationId xmlns:a16="http://schemas.microsoft.com/office/drawing/2014/main" id="{38A7BE42-6DC8-36D8-454B-D7CDACF6D6D8}"/>
                </a:ext>
              </a:extLst>
            </p:cNvPr>
            <p:cNvSpPr/>
            <p:nvPr/>
          </p:nvSpPr>
          <p:spPr>
            <a:xfrm>
              <a:off x="3692305" y="3603497"/>
              <a:ext cx="11222303" cy="1015663"/>
            </a:xfrm>
            <a:prstGeom prst="rect">
              <a:avLst/>
            </a:prstGeom>
            <a:noFill/>
          </p:spPr>
          <p:txBody>
            <a:bodyPr wrap="none" lIns="91440" tIns="45720" rIns="91440" bIns="45720">
              <a:spAutoFit/>
            </a:bodyPr>
            <a:lstStyle/>
            <a:p>
              <a:pPr algn="ctr"/>
              <a:r>
                <a:rPr lang="vi-VN" sz="6000" b="0" cap="none" spc="0">
                  <a:ln w="317500">
                    <a:solidFill>
                      <a:schemeClr val="bg1"/>
                    </a:solidFill>
                  </a:ln>
                  <a:solidFill>
                    <a:srgbClr val="FFC000"/>
                  </a:solidFill>
                  <a:effectLst>
                    <a:glow rad="63500">
                      <a:schemeClr val="accent6">
                        <a:satMod val="175000"/>
                        <a:alpha val="40000"/>
                      </a:schemeClr>
                    </a:glow>
                  </a:effectLst>
                  <a:latin typeface="SVN-Bango" panose="02000000000000000000" pitchFamily="50" charset="0"/>
                </a:rPr>
                <a:t>Bảo vệ như thế là rất tốt</a:t>
              </a:r>
              <a:endParaRPr lang="en-US" sz="6000" b="0" cap="none" spc="0">
                <a:ln w="317500">
                  <a:solidFill>
                    <a:schemeClr val="bg1"/>
                  </a:solidFill>
                </a:ln>
                <a:solidFill>
                  <a:srgbClr val="00B0F0"/>
                </a:solidFill>
                <a:effectLst>
                  <a:glow rad="63500">
                    <a:schemeClr val="accent6">
                      <a:satMod val="175000"/>
                      <a:alpha val="40000"/>
                    </a:schemeClr>
                  </a:glow>
                </a:effectLst>
                <a:latin typeface="SVN-Bango" panose="02000000000000000000" pitchFamily="50" charset="0"/>
              </a:endParaRPr>
            </a:p>
          </p:txBody>
        </p:sp>
        <p:sp>
          <p:nvSpPr>
            <p:cNvPr id="28" name="Rectangle 27">
              <a:extLst>
                <a:ext uri="{FF2B5EF4-FFF2-40B4-BE49-F238E27FC236}">
                  <a16:creationId xmlns:a16="http://schemas.microsoft.com/office/drawing/2014/main" id="{A9D2DACF-8AA7-052A-2433-114A0EA183D7}"/>
                </a:ext>
              </a:extLst>
            </p:cNvPr>
            <p:cNvSpPr/>
            <p:nvPr/>
          </p:nvSpPr>
          <p:spPr>
            <a:xfrm>
              <a:off x="3692305" y="3624418"/>
              <a:ext cx="11222303" cy="1015663"/>
            </a:xfrm>
            <a:prstGeom prst="rect">
              <a:avLst/>
            </a:prstGeom>
            <a:noFill/>
          </p:spPr>
          <p:txBody>
            <a:bodyPr wrap="none" lIns="91440" tIns="45720" rIns="91440" bIns="45720">
              <a:spAutoFit/>
            </a:bodyPr>
            <a:lstStyle/>
            <a:p>
              <a:pPr algn="ctr"/>
              <a:r>
                <a:rPr lang="vi-VN" sz="6000" b="0" cap="none" spc="0">
                  <a:ln w="0"/>
                  <a:solidFill>
                    <a:srgbClr val="FFC000"/>
                  </a:solidFill>
                  <a:latin typeface="SVN-Bango" panose="02000000000000000000" pitchFamily="50" charset="0"/>
                </a:rPr>
                <a:t>Bảo vệ như thế là rất tốt</a:t>
              </a:r>
              <a:endParaRPr lang="en-US" sz="6000" b="0" cap="none" spc="0">
                <a:ln w="0"/>
                <a:solidFill>
                  <a:srgbClr val="00B0F0"/>
                </a:solidFill>
                <a:latin typeface="SVN-Bango" panose="02000000000000000000" pitchFamily="50" charset="0"/>
              </a:endParaRPr>
            </a:p>
          </p:txBody>
        </p:sp>
      </p:grpSp>
    </p:spTree>
    <p:extLst>
      <p:ext uri="{BB962C8B-B14F-4D97-AF65-F5344CB8AC3E}">
        <p14:creationId xmlns:p14="http://schemas.microsoft.com/office/powerpoint/2010/main" val="1156744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a:extLst>
            <a:ext uri="{FF2B5EF4-FFF2-40B4-BE49-F238E27FC236}">
              <a16:creationId xmlns:a16="http://schemas.microsoft.com/office/drawing/2014/main" id="{D76964CE-E7B2-7A79-A18D-79F74434E8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7537F9B-4B92-0F14-C876-BF405BE632F4}"/>
              </a:ext>
            </a:extLst>
          </p:cNvPr>
          <p:cNvSpPr/>
          <p:nvPr/>
        </p:nvSpPr>
        <p:spPr>
          <a:xfrm>
            <a:off x="-403141" y="6861062"/>
            <a:ext cx="3947737" cy="2570964"/>
          </a:xfrm>
          <a:custGeom>
            <a:avLst/>
            <a:gdLst/>
            <a:ahLst/>
            <a:cxnLst/>
            <a:rect l="l" t="t" r="r" b="b"/>
            <a:pathLst>
              <a:path w="3947737" h="2570964">
                <a:moveTo>
                  <a:pt x="0" y="0"/>
                </a:moveTo>
                <a:lnTo>
                  <a:pt x="3947737" y="0"/>
                </a:lnTo>
                <a:lnTo>
                  <a:pt x="3947737" y="2570964"/>
                </a:lnTo>
                <a:lnTo>
                  <a:pt x="0" y="2570964"/>
                </a:lnTo>
                <a:lnTo>
                  <a:pt x="0" y="0"/>
                </a:lnTo>
                <a:close/>
              </a:path>
            </a:pathLst>
          </a:custGeom>
          <a:blipFill>
            <a:blip r:embed="rId2"/>
            <a:stretch>
              <a:fillRect/>
            </a:stretch>
          </a:blipFill>
        </p:spPr>
        <p:txBody>
          <a:bodyPr/>
          <a:lstStyle/>
          <a:p>
            <a:endParaRPr lang="en-US"/>
          </a:p>
        </p:txBody>
      </p:sp>
      <p:sp>
        <p:nvSpPr>
          <p:cNvPr id="4" name="Freeform 4">
            <a:extLst>
              <a:ext uri="{FF2B5EF4-FFF2-40B4-BE49-F238E27FC236}">
                <a16:creationId xmlns:a16="http://schemas.microsoft.com/office/drawing/2014/main" id="{E0715ACE-313A-9D1B-9F92-B2E0D0A48869}"/>
              </a:ext>
            </a:extLst>
          </p:cNvPr>
          <p:cNvSpPr/>
          <p:nvPr/>
        </p:nvSpPr>
        <p:spPr>
          <a:xfrm>
            <a:off x="-714691" y="-239187"/>
            <a:ext cx="4262034" cy="4114800"/>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10771789-E5B4-1646-3D8C-0B75088B8202}"/>
              </a:ext>
            </a:extLst>
          </p:cNvPr>
          <p:cNvSpPr/>
          <p:nvPr/>
        </p:nvSpPr>
        <p:spPr>
          <a:xfrm>
            <a:off x="-1905000" y="8218996"/>
            <a:ext cx="21754166" cy="1003410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5"/>
            <a:stretch>
              <a:fillRect/>
            </a:stretch>
          </a:blipFill>
        </p:spPr>
        <p:txBody>
          <a:bodyPr/>
          <a:lstStyle/>
          <a:p>
            <a:endParaRPr lang="en-US"/>
          </a:p>
        </p:txBody>
      </p:sp>
      <p:sp>
        <p:nvSpPr>
          <p:cNvPr id="7" name="Freeform 7">
            <a:extLst>
              <a:ext uri="{FF2B5EF4-FFF2-40B4-BE49-F238E27FC236}">
                <a16:creationId xmlns:a16="http://schemas.microsoft.com/office/drawing/2014/main" id="{5BF72F37-A3BA-B2E6-46B0-E8E2FA399FD7}"/>
              </a:ext>
            </a:extLst>
          </p:cNvPr>
          <p:cNvSpPr/>
          <p:nvPr/>
        </p:nvSpPr>
        <p:spPr>
          <a:xfrm flipH="1">
            <a:off x="14217256" y="531999"/>
            <a:ext cx="4709896" cy="1866296"/>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25FF1656-94C1-5151-FDCD-DC3DA36388B7}"/>
              </a:ext>
            </a:extLst>
          </p:cNvPr>
          <p:cNvSpPr/>
          <p:nvPr/>
        </p:nvSpPr>
        <p:spPr>
          <a:xfrm rot="1455934" flipH="1">
            <a:off x="13913093" y="406504"/>
            <a:ext cx="4309580" cy="1244391"/>
          </a:xfrm>
          <a:custGeom>
            <a:avLst/>
            <a:gdLst/>
            <a:ahLst/>
            <a:cxnLst/>
            <a:rect l="l" t="t" r="r" b="b"/>
            <a:pathLst>
              <a:path w="4309580" h="1244391">
                <a:moveTo>
                  <a:pt x="4309580" y="0"/>
                </a:moveTo>
                <a:lnTo>
                  <a:pt x="0" y="0"/>
                </a:lnTo>
                <a:lnTo>
                  <a:pt x="0" y="1244392"/>
                </a:lnTo>
                <a:lnTo>
                  <a:pt x="4309580" y="1244392"/>
                </a:lnTo>
                <a:lnTo>
                  <a:pt x="4309580" y="0"/>
                </a:lnTo>
                <a:close/>
              </a:path>
            </a:pathLst>
          </a:custGeom>
          <a:blipFill>
            <a:blip r:embed="rId8"/>
            <a:stretch>
              <a:fillRect/>
            </a:stretch>
          </a:blipFill>
        </p:spPr>
        <p:txBody>
          <a:bodyPr/>
          <a:lstStyle/>
          <a:p>
            <a:endParaRPr lang="en-US"/>
          </a:p>
        </p:txBody>
      </p:sp>
      <p:grpSp>
        <p:nvGrpSpPr>
          <p:cNvPr id="3" name="Group 2">
            <a:extLst>
              <a:ext uri="{FF2B5EF4-FFF2-40B4-BE49-F238E27FC236}">
                <a16:creationId xmlns:a16="http://schemas.microsoft.com/office/drawing/2014/main" id="{83735A11-E9FF-4F2D-76C4-53D6A93C0E54}"/>
              </a:ext>
            </a:extLst>
          </p:cNvPr>
          <p:cNvGrpSpPr/>
          <p:nvPr/>
        </p:nvGrpSpPr>
        <p:grpSpPr>
          <a:xfrm>
            <a:off x="990599" y="2029358"/>
            <a:ext cx="16687801" cy="6901332"/>
            <a:chOff x="9306859" y="1139530"/>
            <a:chExt cx="7879016" cy="4352136"/>
          </a:xfrm>
        </p:grpSpPr>
        <p:sp>
          <p:nvSpPr>
            <p:cNvPr id="9" name="Rectangle: Rounded Corners 8">
              <a:extLst>
                <a:ext uri="{FF2B5EF4-FFF2-40B4-BE49-F238E27FC236}">
                  <a16:creationId xmlns:a16="http://schemas.microsoft.com/office/drawing/2014/main" id="{0F038DE0-4F41-DF6D-BEAE-B61CD6796A2C}"/>
                </a:ext>
              </a:extLst>
            </p:cNvPr>
            <p:cNvSpPr/>
            <p:nvPr/>
          </p:nvSpPr>
          <p:spPr>
            <a:xfrm>
              <a:off x="9385844" y="1224466"/>
              <a:ext cx="7800031" cy="4267200"/>
            </a:xfrm>
            <a:prstGeom prst="roundRect">
              <a:avLst/>
            </a:prstGeom>
            <a:solidFill>
              <a:srgbClr val="FFC000"/>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CEB784A-2C99-0B10-DC5E-29A629682CC2}"/>
                </a:ext>
              </a:extLst>
            </p:cNvPr>
            <p:cNvGrpSpPr/>
            <p:nvPr/>
          </p:nvGrpSpPr>
          <p:grpSpPr>
            <a:xfrm>
              <a:off x="9306859" y="1139530"/>
              <a:ext cx="7800031" cy="4267200"/>
              <a:chOff x="9306859" y="1139530"/>
              <a:chExt cx="7800031" cy="4267200"/>
            </a:xfrm>
          </p:grpSpPr>
          <p:sp>
            <p:nvSpPr>
              <p:cNvPr id="18" name="Rectangle: Rounded Corners 17">
                <a:extLst>
                  <a:ext uri="{FF2B5EF4-FFF2-40B4-BE49-F238E27FC236}">
                    <a16:creationId xmlns:a16="http://schemas.microsoft.com/office/drawing/2014/main" id="{72842C51-4D7F-6C74-C4D0-163D099C805D}"/>
                  </a:ext>
                </a:extLst>
              </p:cNvPr>
              <p:cNvSpPr/>
              <p:nvPr/>
            </p:nvSpPr>
            <p:spPr>
              <a:xfrm>
                <a:off x="9306859" y="1139530"/>
                <a:ext cx="7800031" cy="4267200"/>
              </a:xfrm>
              <a:prstGeom prst="roundRect">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BB514BF-17DA-6CDD-66B0-78A716C5A7E4}"/>
                  </a:ext>
                </a:extLst>
              </p:cNvPr>
              <p:cNvSpPr/>
              <p:nvPr/>
            </p:nvSpPr>
            <p:spPr>
              <a:xfrm>
                <a:off x="9611876" y="1558709"/>
                <a:ext cx="4396830" cy="3297629"/>
              </a:xfrm>
              <a:prstGeom prst="rect">
                <a:avLst/>
              </a:prstGeom>
              <a:noFill/>
            </p:spPr>
            <p:txBody>
              <a:bodyPr wrap="square" lIns="91440" tIns="45720" rIns="91440" bIns="45720">
                <a:spAutoFit/>
              </a:bodyPr>
              <a:lstStyle/>
              <a:p>
                <a:r>
                  <a:rPr lang="en-US" sz="3600" b="0" cap="none" spc="0">
                    <a:ln w="0"/>
                    <a:solidFill>
                      <a:srgbClr val="0070C0"/>
                    </a:solidFill>
                    <a:latin typeface="Arial (Body)"/>
                  </a:rPr>
                  <a:t>- </a:t>
                </a:r>
                <a:r>
                  <a:rPr lang="vi-VN" sz="3600" b="0" cap="none" spc="0">
                    <a:ln w="0"/>
                    <a:solidFill>
                      <a:srgbClr val="0070C0"/>
                    </a:solidFill>
                    <a:latin typeface="Arial (Body)"/>
                  </a:rPr>
                  <a:t>Bác cũng phải có giấy mà! Có giấy mới được vào mà!</a:t>
                </a:r>
                <a:endParaRPr lang="en-US" sz="3600">
                  <a:ln w="0"/>
                  <a:solidFill>
                    <a:srgbClr val="0070C0"/>
                  </a:solidFill>
                  <a:latin typeface="Arial (Body)"/>
                </a:endParaRPr>
              </a:p>
              <a:p>
                <a:r>
                  <a:rPr lang="vi-VN" sz="3600" b="0" cap="none" spc="0">
                    <a:ln w="0"/>
                    <a:solidFill>
                      <a:srgbClr val="0070C0"/>
                    </a:solidFill>
                    <a:latin typeface="Arial (Body)"/>
                  </a:rPr>
                  <a:t>Lúc ấy, đại đội trưởng chạy tới, hoảng hốt:</a:t>
                </a:r>
                <a:endParaRPr lang="en-US" sz="3600" b="0" cap="none" spc="0">
                  <a:ln w="0"/>
                  <a:solidFill>
                    <a:srgbClr val="0070C0"/>
                  </a:solidFill>
                  <a:latin typeface="Arial (Body)"/>
                </a:endParaRPr>
              </a:p>
              <a:p>
                <a:r>
                  <a:rPr lang="en-US" sz="3600" b="0" cap="none" spc="0">
                    <a:ln w="0"/>
                    <a:solidFill>
                      <a:srgbClr val="0070C0"/>
                    </a:solidFill>
                    <a:latin typeface="Arial (Body)"/>
                  </a:rPr>
                  <a:t>- </a:t>
                </a:r>
                <a:r>
                  <a:rPr lang="vi-VN" sz="3600" b="0" cap="none" spc="0">
                    <a:ln w="0"/>
                    <a:solidFill>
                      <a:srgbClr val="0070C0"/>
                    </a:solidFill>
                    <a:latin typeface="Arial (Body)"/>
                  </a:rPr>
                  <a:t>Bác Hồ đây mà. Sao đồng chí không để Bác vào nhà của Bác?</a:t>
                </a:r>
                <a:endParaRPr lang="en-US" sz="3600" b="0" cap="none" spc="0">
                  <a:ln w="0"/>
                  <a:solidFill>
                    <a:srgbClr val="0070C0"/>
                  </a:solidFill>
                  <a:latin typeface="Arial (Body)"/>
                </a:endParaRPr>
              </a:p>
              <a:p>
                <a:r>
                  <a:rPr lang="vi-VN" sz="3600" b="0" cap="none" spc="0">
                    <a:ln w="0"/>
                    <a:solidFill>
                      <a:srgbClr val="0070C0"/>
                    </a:solidFill>
                    <a:latin typeface="Arial (Body)"/>
                  </a:rPr>
                  <a:t>Nhưng Bác Hồ đã ôn tồn bảo:</a:t>
                </a:r>
                <a:endParaRPr lang="en-US" sz="3600" b="0" cap="none" spc="0">
                  <a:ln w="0"/>
                  <a:solidFill>
                    <a:srgbClr val="0070C0"/>
                  </a:solidFill>
                  <a:latin typeface="Arial (Body)"/>
                </a:endParaRPr>
              </a:p>
              <a:p>
                <a:r>
                  <a:rPr lang="en-US" sz="3600" b="0" cap="none" spc="0">
                    <a:ln w="0"/>
                    <a:solidFill>
                      <a:srgbClr val="0070C0"/>
                    </a:solidFill>
                    <a:latin typeface="Arial (Body)"/>
                  </a:rPr>
                  <a:t>- </a:t>
                </a:r>
                <a:r>
                  <a:rPr lang="vi-VN" sz="3600" b="0" cap="none" spc="0">
                    <a:ln w="0"/>
                    <a:solidFill>
                      <a:srgbClr val="0070C0"/>
                    </a:solidFill>
                    <a:latin typeface="Arial (Body)"/>
                  </a:rPr>
                  <a:t>Chú ấy làm nhiệm vụ bảo vệ như thế là rất tốt.</a:t>
                </a:r>
                <a:endParaRPr lang="en-US" sz="3600" b="0" cap="none" spc="0">
                  <a:ln w="0"/>
                  <a:solidFill>
                    <a:srgbClr val="0070C0"/>
                  </a:solidFill>
                  <a:latin typeface="Arial (Body)"/>
                </a:endParaRPr>
              </a:p>
              <a:p>
                <a:pPr algn="r"/>
                <a:r>
                  <a:rPr lang="en-US" sz="3600" b="0" i="1" cap="none" spc="0">
                    <a:ln w="0"/>
                    <a:solidFill>
                      <a:srgbClr val="0070C0"/>
                    </a:solidFill>
                    <a:latin typeface="Arial (Body)"/>
                  </a:rPr>
                  <a:t>Theo tập sách BÁC HỒ KÍNH YÊU</a:t>
                </a:r>
              </a:p>
            </p:txBody>
          </p:sp>
        </p:grpSp>
      </p:grpSp>
      <p:grpSp>
        <p:nvGrpSpPr>
          <p:cNvPr id="26" name="Group 25">
            <a:extLst>
              <a:ext uri="{FF2B5EF4-FFF2-40B4-BE49-F238E27FC236}">
                <a16:creationId xmlns:a16="http://schemas.microsoft.com/office/drawing/2014/main" id="{413C37C6-8491-B6B1-5DD5-1DFA638BA69E}"/>
              </a:ext>
            </a:extLst>
          </p:cNvPr>
          <p:cNvGrpSpPr/>
          <p:nvPr/>
        </p:nvGrpSpPr>
        <p:grpSpPr>
          <a:xfrm>
            <a:off x="3532848" y="650018"/>
            <a:ext cx="11222303" cy="1036584"/>
            <a:chOff x="3692305" y="3603497"/>
            <a:chExt cx="11222303" cy="1036584"/>
          </a:xfrm>
        </p:grpSpPr>
        <p:sp>
          <p:nvSpPr>
            <p:cNvPr id="27" name="Rectangle 26">
              <a:extLst>
                <a:ext uri="{FF2B5EF4-FFF2-40B4-BE49-F238E27FC236}">
                  <a16:creationId xmlns:a16="http://schemas.microsoft.com/office/drawing/2014/main" id="{6D54BF72-480F-8509-B40B-E7D144C0E047}"/>
                </a:ext>
              </a:extLst>
            </p:cNvPr>
            <p:cNvSpPr/>
            <p:nvPr/>
          </p:nvSpPr>
          <p:spPr>
            <a:xfrm>
              <a:off x="3692305" y="3603497"/>
              <a:ext cx="11222303" cy="1015663"/>
            </a:xfrm>
            <a:prstGeom prst="rect">
              <a:avLst/>
            </a:prstGeom>
            <a:noFill/>
          </p:spPr>
          <p:txBody>
            <a:bodyPr wrap="none" lIns="91440" tIns="45720" rIns="91440" bIns="45720">
              <a:spAutoFit/>
            </a:bodyPr>
            <a:lstStyle/>
            <a:p>
              <a:pPr algn="ctr"/>
              <a:r>
                <a:rPr lang="vi-VN" sz="6000" b="0" cap="none" spc="0">
                  <a:ln w="317500">
                    <a:solidFill>
                      <a:schemeClr val="bg1"/>
                    </a:solidFill>
                  </a:ln>
                  <a:solidFill>
                    <a:srgbClr val="FFC000"/>
                  </a:solidFill>
                  <a:effectLst>
                    <a:glow rad="63500">
                      <a:schemeClr val="accent6">
                        <a:satMod val="175000"/>
                        <a:alpha val="40000"/>
                      </a:schemeClr>
                    </a:glow>
                  </a:effectLst>
                  <a:latin typeface="SVN-Bango" panose="02000000000000000000" pitchFamily="50" charset="0"/>
                </a:rPr>
                <a:t>Bảo vệ như thế là rất tốt</a:t>
              </a:r>
              <a:endParaRPr lang="en-US" sz="6000" b="0" cap="none" spc="0">
                <a:ln w="317500">
                  <a:solidFill>
                    <a:schemeClr val="bg1"/>
                  </a:solidFill>
                </a:ln>
                <a:solidFill>
                  <a:srgbClr val="00B0F0"/>
                </a:solidFill>
                <a:effectLst>
                  <a:glow rad="63500">
                    <a:schemeClr val="accent6">
                      <a:satMod val="175000"/>
                      <a:alpha val="40000"/>
                    </a:schemeClr>
                  </a:glow>
                </a:effectLst>
                <a:latin typeface="SVN-Bango" panose="02000000000000000000" pitchFamily="50" charset="0"/>
              </a:endParaRPr>
            </a:p>
          </p:txBody>
        </p:sp>
        <p:sp>
          <p:nvSpPr>
            <p:cNvPr id="28" name="Rectangle 27">
              <a:extLst>
                <a:ext uri="{FF2B5EF4-FFF2-40B4-BE49-F238E27FC236}">
                  <a16:creationId xmlns:a16="http://schemas.microsoft.com/office/drawing/2014/main" id="{50361CB0-5906-2355-FB67-A6962D62454E}"/>
                </a:ext>
              </a:extLst>
            </p:cNvPr>
            <p:cNvSpPr/>
            <p:nvPr/>
          </p:nvSpPr>
          <p:spPr>
            <a:xfrm>
              <a:off x="3692305" y="3624418"/>
              <a:ext cx="11222303" cy="1015663"/>
            </a:xfrm>
            <a:prstGeom prst="rect">
              <a:avLst/>
            </a:prstGeom>
            <a:noFill/>
          </p:spPr>
          <p:txBody>
            <a:bodyPr wrap="none" lIns="91440" tIns="45720" rIns="91440" bIns="45720">
              <a:spAutoFit/>
            </a:bodyPr>
            <a:lstStyle/>
            <a:p>
              <a:pPr algn="ctr"/>
              <a:r>
                <a:rPr lang="vi-VN" sz="6000" b="0" cap="none" spc="0">
                  <a:ln w="0"/>
                  <a:solidFill>
                    <a:srgbClr val="FFC000"/>
                  </a:solidFill>
                  <a:latin typeface="SVN-Bango" panose="02000000000000000000" pitchFamily="50" charset="0"/>
                </a:rPr>
                <a:t>Bảo vệ như thế là rất tốt</a:t>
              </a:r>
              <a:endParaRPr lang="en-US" sz="6000" b="0" cap="none" spc="0">
                <a:ln w="0"/>
                <a:solidFill>
                  <a:srgbClr val="00B0F0"/>
                </a:solidFill>
                <a:latin typeface="SVN-Bango" panose="02000000000000000000" pitchFamily="50" charset="0"/>
              </a:endParaRPr>
            </a:p>
          </p:txBody>
        </p:sp>
      </p:grpSp>
      <p:pic>
        <p:nvPicPr>
          <p:cNvPr id="1026" name="Picture 2" descr="Thư viện Tràng An giới thiệu sách “Bác Hồ kính yêu” nhân dịp kỉ niệm 93 năm  ngày thành lập Đảng ...">
            <a:extLst>
              <a:ext uri="{FF2B5EF4-FFF2-40B4-BE49-F238E27FC236}">
                <a16:creationId xmlns:a16="http://schemas.microsoft.com/office/drawing/2014/main" id="{1131A04E-AB4E-7B3F-C193-D8C158879C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01782" y="2398295"/>
            <a:ext cx="4709896" cy="583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564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a:extLst>
            <a:ext uri="{FF2B5EF4-FFF2-40B4-BE49-F238E27FC236}">
              <a16:creationId xmlns:a16="http://schemas.microsoft.com/office/drawing/2014/main" id="{F88819A5-7043-9CCB-50CA-715111C8455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00EA24B-2712-4CDD-4193-A237DC482FBD}"/>
              </a:ext>
            </a:extLst>
          </p:cNvPr>
          <p:cNvSpPr/>
          <p:nvPr/>
        </p:nvSpPr>
        <p:spPr>
          <a:xfrm rot="-8762187">
            <a:off x="12368277" y="-639656"/>
            <a:ext cx="7315200" cy="3023229"/>
          </a:xfrm>
          <a:custGeom>
            <a:avLst/>
            <a:gdLst/>
            <a:ahLst/>
            <a:cxnLst/>
            <a:rect l="l" t="t" r="r" b="b"/>
            <a:pathLst>
              <a:path w="7315200" h="3023229">
                <a:moveTo>
                  <a:pt x="0" y="0"/>
                </a:moveTo>
                <a:lnTo>
                  <a:pt x="7315200" y="0"/>
                </a:lnTo>
                <a:lnTo>
                  <a:pt x="7315200" y="3023229"/>
                </a:lnTo>
                <a:lnTo>
                  <a:pt x="0" y="30232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FF2B5EF4-FFF2-40B4-BE49-F238E27FC236}">
                <a16:creationId xmlns:a16="http://schemas.microsoft.com/office/drawing/2014/main" id="{CDD9C691-2557-C20C-D168-F60515F58A9F}"/>
              </a:ext>
            </a:extLst>
          </p:cNvPr>
          <p:cNvSpPr/>
          <p:nvPr/>
        </p:nvSpPr>
        <p:spPr>
          <a:xfrm rot="-1150140">
            <a:off x="-621878" y="599593"/>
            <a:ext cx="4611771" cy="1251605"/>
          </a:xfrm>
          <a:custGeom>
            <a:avLst/>
            <a:gdLst/>
            <a:ahLst/>
            <a:cxnLst/>
            <a:rect l="l" t="t" r="r" b="b"/>
            <a:pathLst>
              <a:path w="4611771" h="1251605">
                <a:moveTo>
                  <a:pt x="0" y="0"/>
                </a:moveTo>
                <a:lnTo>
                  <a:pt x="4611771" y="0"/>
                </a:lnTo>
                <a:lnTo>
                  <a:pt x="4611771" y="1251605"/>
                </a:lnTo>
                <a:lnTo>
                  <a:pt x="0" y="125160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4" name="Freeform 4">
            <a:extLst>
              <a:ext uri="{FF2B5EF4-FFF2-40B4-BE49-F238E27FC236}">
                <a16:creationId xmlns:a16="http://schemas.microsoft.com/office/drawing/2014/main" id="{CD215EFA-8A59-F88C-F56C-8B583E197A97}"/>
              </a:ext>
            </a:extLst>
          </p:cNvPr>
          <p:cNvSpPr/>
          <p:nvPr/>
        </p:nvSpPr>
        <p:spPr>
          <a:xfrm>
            <a:off x="2506516" y="854974"/>
            <a:ext cx="13274967" cy="8577051"/>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2036079A-0F8A-749D-B95C-C9B98A808E16}"/>
              </a:ext>
            </a:extLst>
          </p:cNvPr>
          <p:cNvSpPr/>
          <p:nvPr/>
        </p:nvSpPr>
        <p:spPr>
          <a:xfrm>
            <a:off x="-1894965" y="8198460"/>
            <a:ext cx="21754166" cy="1003410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8"/>
            <a:stretch>
              <a:fillRect/>
            </a:stretch>
          </a:blipFill>
        </p:spPr>
        <p:txBody>
          <a:bodyPr/>
          <a:lstStyle/>
          <a:p>
            <a:endParaRPr lang="en-US"/>
          </a:p>
        </p:txBody>
      </p:sp>
      <p:sp>
        <p:nvSpPr>
          <p:cNvPr id="7" name="Freeform 7">
            <a:extLst>
              <a:ext uri="{FF2B5EF4-FFF2-40B4-BE49-F238E27FC236}">
                <a16:creationId xmlns:a16="http://schemas.microsoft.com/office/drawing/2014/main" id="{C4AD8E0D-A455-53F9-B615-8B6A35153E70}"/>
              </a:ext>
            </a:extLst>
          </p:cNvPr>
          <p:cNvSpPr/>
          <p:nvPr/>
        </p:nvSpPr>
        <p:spPr>
          <a:xfrm>
            <a:off x="5623599" y="5706666"/>
            <a:ext cx="6717038" cy="3551634"/>
          </a:xfrm>
          <a:custGeom>
            <a:avLst/>
            <a:gdLst/>
            <a:ahLst/>
            <a:cxnLst/>
            <a:rect l="l" t="t" r="r" b="b"/>
            <a:pathLst>
              <a:path w="6717038" h="3551634">
                <a:moveTo>
                  <a:pt x="0" y="0"/>
                </a:moveTo>
                <a:lnTo>
                  <a:pt x="6717038" y="0"/>
                </a:lnTo>
                <a:lnTo>
                  <a:pt x="6717038" y="3551634"/>
                </a:lnTo>
                <a:lnTo>
                  <a:pt x="0" y="35516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18AD860C-55B1-2FA0-5A0B-323ADBD53B0A}"/>
              </a:ext>
            </a:extLst>
          </p:cNvPr>
          <p:cNvSpPr/>
          <p:nvPr/>
        </p:nvSpPr>
        <p:spPr>
          <a:xfrm>
            <a:off x="16244286" y="3545877"/>
            <a:ext cx="2890010" cy="2821701"/>
          </a:xfrm>
          <a:custGeom>
            <a:avLst/>
            <a:gdLst/>
            <a:ahLst/>
            <a:cxnLst/>
            <a:rect l="l" t="t" r="r" b="b"/>
            <a:pathLst>
              <a:path w="2890010" h="2821701">
                <a:moveTo>
                  <a:pt x="0" y="0"/>
                </a:moveTo>
                <a:lnTo>
                  <a:pt x="2890010" y="0"/>
                </a:lnTo>
                <a:lnTo>
                  <a:pt x="2890010" y="2821701"/>
                </a:lnTo>
                <a:lnTo>
                  <a:pt x="0" y="2821701"/>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9" name="Freeform 9">
            <a:extLst>
              <a:ext uri="{FF2B5EF4-FFF2-40B4-BE49-F238E27FC236}">
                <a16:creationId xmlns:a16="http://schemas.microsoft.com/office/drawing/2014/main" id="{6C190806-DA70-AE32-6226-A3B7751D4DF5}"/>
              </a:ext>
            </a:extLst>
          </p:cNvPr>
          <p:cNvSpPr/>
          <p:nvPr/>
        </p:nvSpPr>
        <p:spPr>
          <a:xfrm>
            <a:off x="1996833" y="4586441"/>
            <a:ext cx="2070694" cy="3011919"/>
          </a:xfrm>
          <a:custGeom>
            <a:avLst/>
            <a:gdLst/>
            <a:ahLst/>
            <a:cxnLst/>
            <a:rect l="l" t="t" r="r" b="b"/>
            <a:pathLst>
              <a:path w="2070694" h="3011919">
                <a:moveTo>
                  <a:pt x="0" y="0"/>
                </a:moveTo>
                <a:lnTo>
                  <a:pt x="2070695" y="0"/>
                </a:lnTo>
                <a:lnTo>
                  <a:pt x="2070695" y="3011920"/>
                </a:lnTo>
                <a:lnTo>
                  <a:pt x="0" y="3011920"/>
                </a:lnTo>
                <a:lnTo>
                  <a:pt x="0" y="0"/>
                </a:lnTo>
                <a:close/>
              </a:path>
            </a:pathLst>
          </a:custGeom>
          <a:blipFill>
            <a:blip r:embed="rId13"/>
            <a:stretch>
              <a:fillRect/>
            </a:stretch>
          </a:blipFill>
        </p:spPr>
        <p:txBody>
          <a:bodyPr/>
          <a:lstStyle/>
          <a:p>
            <a:endParaRPr lang="en-US"/>
          </a:p>
        </p:txBody>
      </p:sp>
      <p:sp>
        <p:nvSpPr>
          <p:cNvPr id="11" name="Rectangle 10">
            <a:extLst>
              <a:ext uri="{FF2B5EF4-FFF2-40B4-BE49-F238E27FC236}">
                <a16:creationId xmlns:a16="http://schemas.microsoft.com/office/drawing/2014/main" id="{15C1E6D4-39FB-91B9-49EB-45CFF41F7018}"/>
              </a:ext>
            </a:extLst>
          </p:cNvPr>
          <p:cNvSpPr/>
          <p:nvPr/>
        </p:nvSpPr>
        <p:spPr>
          <a:xfrm>
            <a:off x="3279755" y="2206507"/>
            <a:ext cx="11728487" cy="4154984"/>
          </a:xfrm>
          <a:prstGeom prst="rect">
            <a:avLst/>
          </a:prstGeom>
          <a:noFill/>
        </p:spPr>
        <p:txBody>
          <a:bodyPr wrap="square" lIns="91440" tIns="45720" rIns="91440" bIns="45720">
            <a:spAutoFit/>
          </a:bodyPr>
          <a:lstStyle/>
          <a:p>
            <a:pPr algn="ctr"/>
            <a:r>
              <a:rPr lang="en-US" sz="6600" cap="none" spc="0">
                <a:ln w="0"/>
                <a:solidFill>
                  <a:schemeClr val="accent6">
                    <a:lumMod val="75000"/>
                  </a:schemeClr>
                </a:solidFill>
                <a:latin typeface="SVN-Ready" panose="02040603050506020204" pitchFamily="18" charset="0"/>
              </a:rPr>
              <a:t>3. </a:t>
            </a:r>
            <a:r>
              <a:rPr lang="vi-VN" sz="6600" cap="none" spc="0">
                <a:ln w="0"/>
                <a:solidFill>
                  <a:schemeClr val="accent6">
                    <a:lumMod val="75000"/>
                  </a:schemeClr>
                </a:solidFill>
                <a:latin typeface="SVN-Ready" panose="02040603050506020204" pitchFamily="18" charset="0"/>
              </a:rPr>
              <a:t>Ghi lại một số điều chưa đúng, chưa tốt và thảo luận với các bạn về các biện pháp để cùng nhau bảo vệ cái đúng, cái tốt.</a:t>
            </a:r>
            <a:endParaRPr lang="en-US" sz="6600" cap="none" spc="0">
              <a:ln w="0"/>
              <a:solidFill>
                <a:schemeClr val="accent6">
                  <a:lumMod val="75000"/>
                </a:schemeClr>
              </a:solidFill>
              <a:latin typeface="SVN-Ready" panose="02040603050506020204" pitchFamily="18" charset="0"/>
            </a:endParaRPr>
          </a:p>
        </p:txBody>
      </p:sp>
      <p:pic>
        <p:nvPicPr>
          <p:cNvPr id="6" name="Picture 5">
            <a:extLst>
              <a:ext uri="{FF2B5EF4-FFF2-40B4-BE49-F238E27FC236}">
                <a16:creationId xmlns:a16="http://schemas.microsoft.com/office/drawing/2014/main" id="{48371389-455D-D5E9-3E26-91A539D7C1A3}"/>
              </a:ext>
            </a:extLst>
          </p:cNvPr>
          <p:cNvPicPr>
            <a:picLocks noChangeAspect="1"/>
          </p:cNvPicPr>
          <p:nvPr/>
        </p:nvPicPr>
        <p:blipFill>
          <a:blip r:embed="rId14"/>
          <a:stretch>
            <a:fillRect/>
          </a:stretch>
        </p:blipFill>
        <p:spPr>
          <a:xfrm>
            <a:off x="4577211" y="-246230"/>
            <a:ext cx="8657873" cy="2671766"/>
          </a:xfrm>
          <a:prstGeom prst="rect">
            <a:avLst/>
          </a:prstGeom>
        </p:spPr>
      </p:pic>
    </p:spTree>
    <p:extLst>
      <p:ext uri="{BB962C8B-B14F-4D97-AF65-F5344CB8AC3E}">
        <p14:creationId xmlns:p14="http://schemas.microsoft.com/office/powerpoint/2010/main" val="357182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a:extLst>
            <a:ext uri="{FF2B5EF4-FFF2-40B4-BE49-F238E27FC236}">
              <a16:creationId xmlns:a16="http://schemas.microsoft.com/office/drawing/2014/main" id="{63107654-3788-0FBA-D0DB-6F630734DB48}"/>
            </a:ext>
          </a:extLst>
        </p:cNvPr>
        <p:cNvGrpSpPr/>
        <p:nvPr/>
      </p:nvGrpSpPr>
      <p:grpSpPr>
        <a:xfrm>
          <a:off x="0" y="0"/>
          <a:ext cx="0" cy="0"/>
          <a:chOff x="0" y="0"/>
          <a:chExt cx="0" cy="0"/>
        </a:xfrm>
      </p:grpSpPr>
      <p:sp>
        <p:nvSpPr>
          <p:cNvPr id="11" name="Freeform 3">
            <a:extLst>
              <a:ext uri="{FF2B5EF4-FFF2-40B4-BE49-F238E27FC236}">
                <a16:creationId xmlns:a16="http://schemas.microsoft.com/office/drawing/2014/main" id="{0019C2AD-93F6-6703-B408-959F5F8358FB}"/>
              </a:ext>
            </a:extLst>
          </p:cNvPr>
          <p:cNvSpPr/>
          <p:nvPr/>
        </p:nvSpPr>
        <p:spPr>
          <a:xfrm>
            <a:off x="2649703" y="678872"/>
            <a:ext cx="12588298" cy="8229600"/>
          </a:xfrm>
          <a:custGeom>
            <a:avLst/>
            <a:gdLst/>
            <a:ahLst/>
            <a:cxnLst/>
            <a:rect l="l" t="t" r="r" b="b"/>
            <a:pathLst>
              <a:path w="12588298" h="8229600">
                <a:moveTo>
                  <a:pt x="0" y="0"/>
                </a:moveTo>
                <a:lnTo>
                  <a:pt x="12588298" y="0"/>
                </a:lnTo>
                <a:lnTo>
                  <a:pt x="12588298" y="8229600"/>
                </a:lnTo>
                <a:lnTo>
                  <a:pt x="0" y="8229600"/>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00F5A635-2FB0-DFC5-D258-D4E39CF3BDCE}"/>
              </a:ext>
            </a:extLst>
          </p:cNvPr>
          <p:cNvSpPr/>
          <p:nvPr/>
        </p:nvSpPr>
        <p:spPr>
          <a:xfrm>
            <a:off x="-1262289" y="4458820"/>
            <a:ext cx="3911992" cy="4548828"/>
          </a:xfrm>
          <a:custGeom>
            <a:avLst/>
            <a:gdLst/>
            <a:ahLst/>
            <a:cxnLst/>
            <a:rect l="l" t="t" r="r" b="b"/>
            <a:pathLst>
              <a:path w="3911992" h="4548828">
                <a:moveTo>
                  <a:pt x="0" y="0"/>
                </a:moveTo>
                <a:lnTo>
                  <a:pt x="3911992" y="0"/>
                </a:lnTo>
                <a:lnTo>
                  <a:pt x="3911992" y="4548828"/>
                </a:lnTo>
                <a:lnTo>
                  <a:pt x="0" y="4548828"/>
                </a:lnTo>
                <a:lnTo>
                  <a:pt x="0" y="0"/>
                </a:lnTo>
                <a:close/>
              </a:path>
            </a:pathLst>
          </a:custGeom>
          <a:blipFill>
            <a:blip r:embed="rId3"/>
            <a:stretch>
              <a:fillRect/>
            </a:stretch>
          </a:blipFill>
        </p:spPr>
        <p:txBody>
          <a:bodyPr/>
          <a:lstStyle/>
          <a:p>
            <a:endParaRPr lang="en-US"/>
          </a:p>
        </p:txBody>
      </p:sp>
      <p:sp>
        <p:nvSpPr>
          <p:cNvPr id="4" name="Freeform 4">
            <a:extLst>
              <a:ext uri="{FF2B5EF4-FFF2-40B4-BE49-F238E27FC236}">
                <a16:creationId xmlns:a16="http://schemas.microsoft.com/office/drawing/2014/main" id="{6D826C9E-164B-DFE5-829F-AC943A9AFE4D}"/>
              </a:ext>
            </a:extLst>
          </p:cNvPr>
          <p:cNvSpPr/>
          <p:nvPr/>
        </p:nvSpPr>
        <p:spPr>
          <a:xfrm>
            <a:off x="15946139" y="4171923"/>
            <a:ext cx="3911992" cy="4548828"/>
          </a:xfrm>
          <a:custGeom>
            <a:avLst/>
            <a:gdLst/>
            <a:ahLst/>
            <a:cxnLst/>
            <a:rect l="l" t="t" r="r" b="b"/>
            <a:pathLst>
              <a:path w="3911992" h="4548828">
                <a:moveTo>
                  <a:pt x="0" y="0"/>
                </a:moveTo>
                <a:lnTo>
                  <a:pt x="3911993" y="0"/>
                </a:lnTo>
                <a:lnTo>
                  <a:pt x="3911993" y="4548829"/>
                </a:lnTo>
                <a:lnTo>
                  <a:pt x="0" y="4548829"/>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C94A7F07-5C24-5FB0-F3B9-770736BF9C87}"/>
              </a:ext>
            </a:extLst>
          </p:cNvPr>
          <p:cNvSpPr/>
          <p:nvPr/>
        </p:nvSpPr>
        <p:spPr>
          <a:xfrm rot="264327">
            <a:off x="1708" y="10239638"/>
            <a:ext cx="38429" cy="45954"/>
          </a:xfrm>
          <a:custGeom>
            <a:avLst/>
            <a:gdLst/>
            <a:ahLst/>
            <a:cxnLst/>
            <a:rect l="l" t="t" r="r" b="b"/>
            <a:pathLst>
              <a:path w="38429" h="45954">
                <a:moveTo>
                  <a:pt x="0" y="0"/>
                </a:moveTo>
                <a:lnTo>
                  <a:pt x="38429" y="0"/>
                </a:lnTo>
                <a:lnTo>
                  <a:pt x="38429" y="45954"/>
                </a:lnTo>
                <a:lnTo>
                  <a:pt x="0" y="459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92B90100-BF15-CDDC-CF25-8099A5CFC4DB}"/>
              </a:ext>
            </a:extLst>
          </p:cNvPr>
          <p:cNvSpPr/>
          <p:nvPr/>
        </p:nvSpPr>
        <p:spPr>
          <a:xfrm>
            <a:off x="-2019925" y="7363808"/>
            <a:ext cx="21754166" cy="10034109"/>
          </a:xfrm>
          <a:custGeom>
            <a:avLst/>
            <a:gdLst/>
            <a:ahLst/>
            <a:cxnLst/>
            <a:rect l="l" t="t" r="r" b="b"/>
            <a:pathLst>
              <a:path w="21754166" h="10034109">
                <a:moveTo>
                  <a:pt x="0" y="0"/>
                </a:moveTo>
                <a:lnTo>
                  <a:pt x="21754165" y="0"/>
                </a:lnTo>
                <a:lnTo>
                  <a:pt x="21754165" y="10034109"/>
                </a:lnTo>
                <a:lnTo>
                  <a:pt x="0" y="10034109"/>
                </a:lnTo>
                <a:lnTo>
                  <a:pt x="0" y="0"/>
                </a:lnTo>
                <a:close/>
              </a:path>
            </a:pathLst>
          </a:custGeom>
          <a:blipFill>
            <a:blip r:embed="rId6"/>
            <a:stretch>
              <a:fillRect/>
            </a:stretch>
          </a:blipFill>
        </p:spPr>
        <p:txBody>
          <a:bodyPr/>
          <a:lstStyle/>
          <a:p>
            <a:endParaRPr lang="en-US"/>
          </a:p>
        </p:txBody>
      </p:sp>
      <p:sp>
        <p:nvSpPr>
          <p:cNvPr id="7" name="Freeform 7">
            <a:extLst>
              <a:ext uri="{FF2B5EF4-FFF2-40B4-BE49-F238E27FC236}">
                <a16:creationId xmlns:a16="http://schemas.microsoft.com/office/drawing/2014/main" id="{408F11AF-1D00-27CE-3FCC-02A1FB865636}"/>
              </a:ext>
            </a:extLst>
          </p:cNvPr>
          <p:cNvSpPr/>
          <p:nvPr/>
        </p:nvSpPr>
        <p:spPr>
          <a:xfrm>
            <a:off x="-716068" y="930358"/>
            <a:ext cx="6084088" cy="2410820"/>
          </a:xfrm>
          <a:custGeom>
            <a:avLst/>
            <a:gdLst/>
            <a:ahLst/>
            <a:cxnLst/>
            <a:rect l="l" t="t" r="r" b="b"/>
            <a:pathLst>
              <a:path w="6084088" h="2410820">
                <a:moveTo>
                  <a:pt x="0" y="0"/>
                </a:moveTo>
                <a:lnTo>
                  <a:pt x="6084088" y="0"/>
                </a:lnTo>
                <a:lnTo>
                  <a:pt x="6084088" y="2410820"/>
                </a:lnTo>
                <a:lnTo>
                  <a:pt x="0" y="24108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6FC1588C-F526-8620-1B38-D2DB03C83412}"/>
              </a:ext>
            </a:extLst>
          </p:cNvPr>
          <p:cNvSpPr/>
          <p:nvPr/>
        </p:nvSpPr>
        <p:spPr>
          <a:xfrm flipH="1">
            <a:off x="14217256" y="531999"/>
            <a:ext cx="4709896" cy="1866296"/>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01A4ECC5-4FAA-5BDA-ACEA-83FCF43C4334}"/>
              </a:ext>
            </a:extLst>
          </p:cNvPr>
          <p:cNvSpPr/>
          <p:nvPr/>
        </p:nvSpPr>
        <p:spPr>
          <a:xfrm>
            <a:off x="3781574" y="6246166"/>
            <a:ext cx="11007894" cy="3531217"/>
          </a:xfrm>
          <a:custGeom>
            <a:avLst/>
            <a:gdLst/>
            <a:ahLst/>
            <a:cxnLst/>
            <a:rect l="l" t="t" r="r" b="b"/>
            <a:pathLst>
              <a:path w="10703426" h="3277924">
                <a:moveTo>
                  <a:pt x="0" y="0"/>
                </a:moveTo>
                <a:lnTo>
                  <a:pt x="10703426" y="0"/>
                </a:lnTo>
                <a:lnTo>
                  <a:pt x="10703426" y="3277924"/>
                </a:lnTo>
                <a:lnTo>
                  <a:pt x="0" y="3277924"/>
                </a:lnTo>
                <a:lnTo>
                  <a:pt x="0" y="0"/>
                </a:lnTo>
                <a:close/>
              </a:path>
            </a:pathLst>
          </a:custGeom>
          <a:blipFill>
            <a:blip r:embed="rId9"/>
            <a:stretch>
              <a:fillRect/>
            </a:stretch>
          </a:blipFill>
        </p:spPr>
        <p:txBody>
          <a:bodyPr/>
          <a:lstStyle/>
          <a:p>
            <a:endParaRPr lang="en-US"/>
          </a:p>
        </p:txBody>
      </p:sp>
      <p:sp>
        <p:nvSpPr>
          <p:cNvPr id="13" name="Freeform 13">
            <a:extLst>
              <a:ext uri="{FF2B5EF4-FFF2-40B4-BE49-F238E27FC236}">
                <a16:creationId xmlns:a16="http://schemas.microsoft.com/office/drawing/2014/main" id="{F55BCEC1-679D-EA72-EEA3-538BC831DA52}"/>
              </a:ext>
            </a:extLst>
          </p:cNvPr>
          <p:cNvSpPr/>
          <p:nvPr/>
        </p:nvSpPr>
        <p:spPr>
          <a:xfrm rot="-227018">
            <a:off x="14577204" y="3024845"/>
            <a:ext cx="410357" cy="490711"/>
          </a:xfrm>
          <a:custGeom>
            <a:avLst/>
            <a:gdLst/>
            <a:ahLst/>
            <a:cxnLst/>
            <a:rect l="l" t="t" r="r" b="b"/>
            <a:pathLst>
              <a:path w="410357" h="490711">
                <a:moveTo>
                  <a:pt x="0" y="0"/>
                </a:moveTo>
                <a:lnTo>
                  <a:pt x="410357" y="0"/>
                </a:lnTo>
                <a:lnTo>
                  <a:pt x="410357" y="490711"/>
                </a:lnTo>
                <a:lnTo>
                  <a:pt x="0" y="4907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7900EBF2-10BD-E418-AC02-A5A9509F86D4}"/>
              </a:ext>
            </a:extLst>
          </p:cNvPr>
          <p:cNvSpPr/>
          <p:nvPr/>
        </p:nvSpPr>
        <p:spPr>
          <a:xfrm rot="264327">
            <a:off x="18272083" y="558"/>
            <a:ext cx="15240" cy="18224"/>
          </a:xfrm>
          <a:custGeom>
            <a:avLst/>
            <a:gdLst/>
            <a:ahLst/>
            <a:cxnLst/>
            <a:rect l="l" t="t" r="r" b="b"/>
            <a:pathLst>
              <a:path w="15240" h="18224">
                <a:moveTo>
                  <a:pt x="0" y="0"/>
                </a:moveTo>
                <a:lnTo>
                  <a:pt x="15240" y="0"/>
                </a:lnTo>
                <a:lnTo>
                  <a:pt x="15240" y="18225"/>
                </a:lnTo>
                <a:lnTo>
                  <a:pt x="0" y="182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F4272A9A-D036-2991-9626-84D92D0573A2}"/>
              </a:ext>
            </a:extLst>
          </p:cNvPr>
          <p:cNvSpPr/>
          <p:nvPr/>
        </p:nvSpPr>
        <p:spPr>
          <a:xfrm rot="1447441">
            <a:off x="2072049" y="6894415"/>
            <a:ext cx="919473" cy="611868"/>
          </a:xfrm>
          <a:custGeom>
            <a:avLst/>
            <a:gdLst/>
            <a:ahLst/>
            <a:cxnLst/>
            <a:rect l="l" t="t" r="r" b="b"/>
            <a:pathLst>
              <a:path w="919473" h="611868">
                <a:moveTo>
                  <a:pt x="0" y="0"/>
                </a:moveTo>
                <a:lnTo>
                  <a:pt x="919474" y="0"/>
                </a:lnTo>
                <a:lnTo>
                  <a:pt x="919474" y="611868"/>
                </a:lnTo>
                <a:lnTo>
                  <a:pt x="0" y="6118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64A2EE21-8E5F-B9A9-050A-3DD76C498F61}"/>
              </a:ext>
            </a:extLst>
          </p:cNvPr>
          <p:cNvSpPr/>
          <p:nvPr/>
        </p:nvSpPr>
        <p:spPr>
          <a:xfrm rot="1447441">
            <a:off x="15486403" y="6853579"/>
            <a:ext cx="919473" cy="611868"/>
          </a:xfrm>
          <a:custGeom>
            <a:avLst/>
            <a:gdLst/>
            <a:ahLst/>
            <a:cxnLst/>
            <a:rect l="l" t="t" r="r" b="b"/>
            <a:pathLst>
              <a:path w="919473" h="611868">
                <a:moveTo>
                  <a:pt x="0" y="0"/>
                </a:moveTo>
                <a:lnTo>
                  <a:pt x="919473" y="0"/>
                </a:lnTo>
                <a:lnTo>
                  <a:pt x="919473" y="611868"/>
                </a:lnTo>
                <a:lnTo>
                  <a:pt x="0" y="61186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5B5FA67F-54B1-D1B1-63DD-36B4010E5ACA}"/>
              </a:ext>
            </a:extLst>
          </p:cNvPr>
          <p:cNvSpPr/>
          <p:nvPr/>
        </p:nvSpPr>
        <p:spPr>
          <a:xfrm flipH="1">
            <a:off x="693707" y="930358"/>
            <a:ext cx="2407595" cy="1673278"/>
          </a:xfrm>
          <a:custGeom>
            <a:avLst/>
            <a:gdLst/>
            <a:ahLst/>
            <a:cxnLst/>
            <a:rect l="l" t="t" r="r" b="b"/>
            <a:pathLst>
              <a:path w="2407595" h="1673278">
                <a:moveTo>
                  <a:pt x="2407594" y="0"/>
                </a:moveTo>
                <a:lnTo>
                  <a:pt x="0" y="0"/>
                </a:lnTo>
                <a:lnTo>
                  <a:pt x="0" y="1673278"/>
                </a:lnTo>
                <a:lnTo>
                  <a:pt x="2407594" y="1673278"/>
                </a:lnTo>
                <a:lnTo>
                  <a:pt x="2407594"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084FE5BC-D559-3AD7-5200-46846C25F500}"/>
              </a:ext>
            </a:extLst>
          </p:cNvPr>
          <p:cNvSpPr/>
          <p:nvPr/>
        </p:nvSpPr>
        <p:spPr>
          <a:xfrm rot="2105584">
            <a:off x="15533632" y="954853"/>
            <a:ext cx="2077144" cy="2103921"/>
          </a:xfrm>
          <a:custGeom>
            <a:avLst/>
            <a:gdLst/>
            <a:ahLst/>
            <a:cxnLst/>
            <a:rect l="l" t="t" r="r" b="b"/>
            <a:pathLst>
              <a:path w="2077144" h="2103921">
                <a:moveTo>
                  <a:pt x="0" y="0"/>
                </a:moveTo>
                <a:lnTo>
                  <a:pt x="2077144" y="0"/>
                </a:lnTo>
                <a:lnTo>
                  <a:pt x="2077144" y="2103921"/>
                </a:lnTo>
                <a:lnTo>
                  <a:pt x="0" y="210392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9" name="Rectangle 8">
            <a:extLst>
              <a:ext uri="{FF2B5EF4-FFF2-40B4-BE49-F238E27FC236}">
                <a16:creationId xmlns:a16="http://schemas.microsoft.com/office/drawing/2014/main" id="{C354EC72-C463-B250-001D-5FDC574A1279}"/>
              </a:ext>
            </a:extLst>
          </p:cNvPr>
          <p:cNvSpPr/>
          <p:nvPr/>
        </p:nvSpPr>
        <p:spPr>
          <a:xfrm>
            <a:off x="3395768" y="1822507"/>
            <a:ext cx="11273087" cy="4154984"/>
          </a:xfrm>
          <a:prstGeom prst="rect">
            <a:avLst/>
          </a:prstGeom>
          <a:noFill/>
        </p:spPr>
        <p:txBody>
          <a:bodyPr wrap="none" lIns="91440" tIns="45720" rIns="91440" bIns="45720">
            <a:spAutoFit/>
          </a:bodyPr>
          <a:lstStyle/>
          <a:p>
            <a:pPr algn="ctr"/>
            <a:r>
              <a:rPr lang="en-US" sz="6600" b="0" cap="none" spc="0">
                <a:ln w="0"/>
                <a:solidFill>
                  <a:schemeClr val="bg1"/>
                </a:solidFill>
                <a:latin typeface="SVN-Steady" pitchFamily="50" charset="0"/>
              </a:rPr>
              <a:t>Những điều đúng, tốt xung quanh</a:t>
            </a:r>
          </a:p>
          <a:p>
            <a:pPr algn="ctr"/>
            <a:r>
              <a:rPr lang="en-US" sz="6600">
                <a:ln w="0"/>
                <a:solidFill>
                  <a:schemeClr val="bg1"/>
                </a:solidFill>
                <a:latin typeface="SVN-Steady" pitchFamily="50" charset="0"/>
              </a:rPr>
              <a:t>Làm cho cuộc sống an lành, văn minh</a:t>
            </a:r>
          </a:p>
          <a:p>
            <a:pPr algn="ctr"/>
            <a:r>
              <a:rPr lang="en-US" sz="6600" b="0" cap="none" spc="0">
                <a:ln w="0"/>
                <a:solidFill>
                  <a:schemeClr val="bg1"/>
                </a:solidFill>
                <a:latin typeface="SVN-Steady" pitchFamily="50" charset="0"/>
              </a:rPr>
              <a:t>Việc hay em hãy đồng tình</a:t>
            </a:r>
          </a:p>
          <a:p>
            <a:pPr algn="ctr"/>
            <a:r>
              <a:rPr lang="en-US" sz="6600">
                <a:ln w="0"/>
                <a:solidFill>
                  <a:schemeClr val="bg1"/>
                </a:solidFill>
                <a:latin typeface="SVN-Steady" pitchFamily="50" charset="0"/>
              </a:rPr>
              <a:t>Thấy việc sai trái, chúng mình không theo!</a:t>
            </a:r>
            <a:endParaRPr lang="en-US" sz="6600" b="0" cap="none" spc="0">
              <a:ln w="0"/>
              <a:solidFill>
                <a:schemeClr val="bg1"/>
              </a:solidFill>
              <a:latin typeface="SVN-Steady" pitchFamily="50" charset="0"/>
            </a:endParaRPr>
          </a:p>
        </p:txBody>
      </p:sp>
    </p:spTree>
    <p:extLst>
      <p:ext uri="{BB962C8B-B14F-4D97-AF65-F5344CB8AC3E}">
        <p14:creationId xmlns:p14="http://schemas.microsoft.com/office/powerpoint/2010/main" val="1345609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rot="-10675352">
            <a:off x="15116175" y="-499473"/>
            <a:ext cx="4286250" cy="4114800"/>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rot="-10800000">
            <a:off x="-257321" y="34245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5" name="Freeform 5"/>
          <p:cNvSpPr/>
          <p:nvPr/>
        </p:nvSpPr>
        <p:spPr>
          <a:xfrm>
            <a:off x="-1" y="8198461"/>
            <a:ext cx="18288001" cy="208853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6"/>
            <a:stretch>
              <a:fillRect l="-10362" r="-8591" b="-380436"/>
            </a:stretch>
          </a:blipFill>
        </p:spPr>
        <p:txBody>
          <a:bodyPr/>
          <a:lstStyle/>
          <a:p>
            <a:endParaRPr lang="en-US"/>
          </a:p>
        </p:txBody>
      </p:sp>
      <p:sp>
        <p:nvSpPr>
          <p:cNvPr id="8" name="Freeform 8"/>
          <p:cNvSpPr/>
          <p:nvPr/>
        </p:nvSpPr>
        <p:spPr>
          <a:xfrm rot="-481030">
            <a:off x="479283" y="5158206"/>
            <a:ext cx="291657" cy="348767"/>
          </a:xfrm>
          <a:custGeom>
            <a:avLst/>
            <a:gdLst/>
            <a:ahLst/>
            <a:cxnLst/>
            <a:rect l="l" t="t" r="r" b="b"/>
            <a:pathLst>
              <a:path w="291657" h="348767">
                <a:moveTo>
                  <a:pt x="0" y="0"/>
                </a:moveTo>
                <a:lnTo>
                  <a:pt x="291656" y="0"/>
                </a:lnTo>
                <a:lnTo>
                  <a:pt x="291656" y="348768"/>
                </a:lnTo>
                <a:lnTo>
                  <a:pt x="0" y="348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829507">
            <a:off x="-578014" y="232779"/>
            <a:ext cx="4309580" cy="1244391"/>
          </a:xfrm>
          <a:custGeom>
            <a:avLst/>
            <a:gdLst/>
            <a:ahLst/>
            <a:cxnLst/>
            <a:rect l="l" t="t" r="r" b="b"/>
            <a:pathLst>
              <a:path w="4309580" h="1244391">
                <a:moveTo>
                  <a:pt x="0" y="0"/>
                </a:moveTo>
                <a:lnTo>
                  <a:pt x="4309581" y="0"/>
                </a:lnTo>
                <a:lnTo>
                  <a:pt x="4309581" y="1244391"/>
                </a:lnTo>
                <a:lnTo>
                  <a:pt x="0" y="1244391"/>
                </a:lnTo>
                <a:lnTo>
                  <a:pt x="0" y="0"/>
                </a:lnTo>
                <a:close/>
              </a:path>
            </a:pathLst>
          </a:custGeom>
          <a:blipFill>
            <a:blip r:embed="rId9"/>
            <a:stretch>
              <a:fillRect/>
            </a:stretch>
          </a:blipFill>
        </p:spPr>
        <p:txBody>
          <a:bodyPr/>
          <a:lstStyle/>
          <a:p>
            <a:endParaRPr lang="en-US"/>
          </a:p>
        </p:txBody>
      </p:sp>
      <p:pic>
        <p:nvPicPr>
          <p:cNvPr id="13" name="Picture 12">
            <a:extLst>
              <a:ext uri="{FF2B5EF4-FFF2-40B4-BE49-F238E27FC236}">
                <a16:creationId xmlns:a16="http://schemas.microsoft.com/office/drawing/2014/main" id="{EC5C1248-7F0C-1F47-75D2-548D27E5FBC0}"/>
              </a:ext>
            </a:extLst>
          </p:cNvPr>
          <p:cNvPicPr>
            <a:picLocks noChangeAspect="1"/>
          </p:cNvPicPr>
          <p:nvPr/>
        </p:nvPicPr>
        <p:blipFill>
          <a:blip r:embed="rId10"/>
          <a:stretch>
            <a:fillRect/>
          </a:stretch>
        </p:blipFill>
        <p:spPr>
          <a:xfrm>
            <a:off x="271902" y="1016715"/>
            <a:ext cx="7909289" cy="3440540"/>
          </a:xfrm>
          <a:prstGeom prst="rect">
            <a:avLst/>
          </a:prstGeom>
          <a:noFill/>
        </p:spPr>
      </p:pic>
      <p:sp>
        <p:nvSpPr>
          <p:cNvPr id="14" name="Freeform 7">
            <a:extLst>
              <a:ext uri="{FF2B5EF4-FFF2-40B4-BE49-F238E27FC236}">
                <a16:creationId xmlns:a16="http://schemas.microsoft.com/office/drawing/2014/main" id="{49173B69-7FDF-B8FD-1590-CF4C6DD3A87A}"/>
              </a:ext>
            </a:extLst>
          </p:cNvPr>
          <p:cNvSpPr/>
          <p:nvPr/>
        </p:nvSpPr>
        <p:spPr>
          <a:xfrm>
            <a:off x="639793" y="3848099"/>
            <a:ext cx="7725883" cy="4676141"/>
          </a:xfrm>
          <a:custGeom>
            <a:avLst/>
            <a:gdLst/>
            <a:ahLst/>
            <a:cxnLst/>
            <a:rect l="l" t="t" r="r" b="b"/>
            <a:pathLst>
              <a:path w="13193747" h="8229600">
                <a:moveTo>
                  <a:pt x="0" y="0"/>
                </a:moveTo>
                <a:lnTo>
                  <a:pt x="13193748" y="0"/>
                </a:lnTo>
                <a:lnTo>
                  <a:pt x="13193748" y="8229600"/>
                </a:lnTo>
                <a:lnTo>
                  <a:pt x="0" y="8229600"/>
                </a:lnTo>
                <a:lnTo>
                  <a:pt x="0" y="0"/>
                </a:lnTo>
                <a:close/>
              </a:path>
            </a:pathLst>
          </a:custGeom>
          <a:blipFill>
            <a:blip r:embed="rId11"/>
            <a:stretch>
              <a:fillRect/>
            </a:stretch>
          </a:blipFill>
        </p:spPr>
        <p:txBody>
          <a:bodyPr/>
          <a:lstStyle/>
          <a:p>
            <a:endParaRPr lang="en-US"/>
          </a:p>
        </p:txBody>
      </p:sp>
      <p:sp>
        <p:nvSpPr>
          <p:cNvPr id="15" name="Freeform 10">
            <a:extLst>
              <a:ext uri="{FF2B5EF4-FFF2-40B4-BE49-F238E27FC236}">
                <a16:creationId xmlns:a16="http://schemas.microsoft.com/office/drawing/2014/main" id="{233739A3-92A0-E7A6-26F8-B9C8D8B7CF25}"/>
              </a:ext>
            </a:extLst>
          </p:cNvPr>
          <p:cNvSpPr/>
          <p:nvPr/>
        </p:nvSpPr>
        <p:spPr>
          <a:xfrm>
            <a:off x="8982118" y="2492012"/>
            <a:ext cx="8633706" cy="2149589"/>
          </a:xfrm>
          <a:custGeom>
            <a:avLst/>
            <a:gdLst/>
            <a:ahLst/>
            <a:cxnLst/>
            <a:rect l="l" t="t" r="r" b="b"/>
            <a:pathLst>
              <a:path w="16230600" h="4612196">
                <a:moveTo>
                  <a:pt x="0" y="0"/>
                </a:moveTo>
                <a:lnTo>
                  <a:pt x="16230600" y="0"/>
                </a:lnTo>
                <a:lnTo>
                  <a:pt x="16230600" y="4612196"/>
                </a:lnTo>
                <a:lnTo>
                  <a:pt x="0" y="4612196"/>
                </a:lnTo>
                <a:lnTo>
                  <a:pt x="0" y="0"/>
                </a:lnTo>
                <a:close/>
              </a:path>
            </a:pathLst>
          </a:custGeom>
          <a:blipFill>
            <a:blip r:embed="rId12"/>
            <a:stretch>
              <a:fillRect/>
            </a:stretch>
          </a:blipFill>
        </p:spPr>
        <p:txBody>
          <a:bodyPr/>
          <a:lstStyle/>
          <a:p>
            <a:endParaRPr lang="en-US"/>
          </a:p>
        </p:txBody>
      </p:sp>
      <p:sp>
        <p:nvSpPr>
          <p:cNvPr id="16" name="Freeform 10">
            <a:extLst>
              <a:ext uri="{FF2B5EF4-FFF2-40B4-BE49-F238E27FC236}">
                <a16:creationId xmlns:a16="http://schemas.microsoft.com/office/drawing/2014/main" id="{2A0010BE-1BD4-A958-F650-D2F416B53D9D}"/>
              </a:ext>
            </a:extLst>
          </p:cNvPr>
          <p:cNvSpPr/>
          <p:nvPr/>
        </p:nvSpPr>
        <p:spPr>
          <a:xfrm>
            <a:off x="9063778" y="5203907"/>
            <a:ext cx="8633706" cy="2149589"/>
          </a:xfrm>
          <a:custGeom>
            <a:avLst/>
            <a:gdLst/>
            <a:ahLst/>
            <a:cxnLst/>
            <a:rect l="l" t="t" r="r" b="b"/>
            <a:pathLst>
              <a:path w="16230600" h="4612196">
                <a:moveTo>
                  <a:pt x="0" y="0"/>
                </a:moveTo>
                <a:lnTo>
                  <a:pt x="16230600" y="0"/>
                </a:lnTo>
                <a:lnTo>
                  <a:pt x="16230600" y="4612196"/>
                </a:lnTo>
                <a:lnTo>
                  <a:pt x="0" y="4612196"/>
                </a:lnTo>
                <a:lnTo>
                  <a:pt x="0" y="0"/>
                </a:lnTo>
                <a:close/>
              </a:path>
            </a:pathLst>
          </a:custGeom>
          <a:blipFill>
            <a:blip r:embed="rId12"/>
            <a:stretch>
              <a:fillRect/>
            </a:stretch>
          </a:blipFill>
        </p:spPr>
        <p:txBody>
          <a:bodyPr/>
          <a:lstStyle/>
          <a:p>
            <a:endParaRPr lang="en-US"/>
          </a:p>
        </p:txBody>
      </p:sp>
      <p:sp>
        <p:nvSpPr>
          <p:cNvPr id="17" name="Freeform 2">
            <a:extLst>
              <a:ext uri="{FF2B5EF4-FFF2-40B4-BE49-F238E27FC236}">
                <a16:creationId xmlns:a16="http://schemas.microsoft.com/office/drawing/2014/main" id="{5C9E3B72-3081-ED79-69ED-F2808A612EDD}"/>
              </a:ext>
            </a:extLst>
          </p:cNvPr>
          <p:cNvSpPr/>
          <p:nvPr/>
        </p:nvSpPr>
        <p:spPr>
          <a:xfrm>
            <a:off x="8181191" y="2226242"/>
            <a:ext cx="2869546" cy="2556793"/>
          </a:xfrm>
          <a:custGeom>
            <a:avLst/>
            <a:gdLst/>
            <a:ahLst/>
            <a:cxnLst/>
            <a:rect l="l" t="t" r="r" b="b"/>
            <a:pathLst>
              <a:path w="4337075" h="4114800">
                <a:moveTo>
                  <a:pt x="0" y="0"/>
                </a:moveTo>
                <a:lnTo>
                  <a:pt x="4337076" y="0"/>
                </a:lnTo>
                <a:lnTo>
                  <a:pt x="433707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5">
            <a:extLst>
              <a:ext uri="{FF2B5EF4-FFF2-40B4-BE49-F238E27FC236}">
                <a16:creationId xmlns:a16="http://schemas.microsoft.com/office/drawing/2014/main" id="{3209B612-84A4-1CA1-371F-F9604CCCED1C}"/>
              </a:ext>
            </a:extLst>
          </p:cNvPr>
          <p:cNvSpPr/>
          <p:nvPr/>
        </p:nvSpPr>
        <p:spPr>
          <a:xfrm>
            <a:off x="8122479" y="4964816"/>
            <a:ext cx="2868286" cy="2556793"/>
          </a:xfrm>
          <a:custGeom>
            <a:avLst/>
            <a:gdLst/>
            <a:ahLst/>
            <a:cxnLst/>
            <a:rect l="l" t="t" r="r" b="b"/>
            <a:pathLst>
              <a:path w="4335171" h="4114800">
                <a:moveTo>
                  <a:pt x="0" y="0"/>
                </a:moveTo>
                <a:lnTo>
                  <a:pt x="4335172" y="0"/>
                </a:lnTo>
                <a:lnTo>
                  <a:pt x="433517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Rectangle 18">
            <a:extLst>
              <a:ext uri="{FF2B5EF4-FFF2-40B4-BE49-F238E27FC236}">
                <a16:creationId xmlns:a16="http://schemas.microsoft.com/office/drawing/2014/main" id="{056576C9-3361-08C0-B234-22B64DD8A6C9}"/>
              </a:ext>
            </a:extLst>
          </p:cNvPr>
          <p:cNvSpPr/>
          <p:nvPr/>
        </p:nvSpPr>
        <p:spPr>
          <a:xfrm>
            <a:off x="11334989" y="3001537"/>
            <a:ext cx="4572085" cy="1107996"/>
          </a:xfrm>
          <a:prstGeom prst="rect">
            <a:avLst/>
          </a:prstGeom>
          <a:noFill/>
        </p:spPr>
        <p:txBody>
          <a:bodyPr wrap="none" lIns="91440" tIns="45720" rIns="91440" bIns="45720">
            <a:spAutoFit/>
          </a:bodyPr>
          <a:lstStyle/>
          <a:p>
            <a:pPr algn="ctr"/>
            <a:r>
              <a:rPr lang="en-US" sz="6600" b="0" cap="none" spc="0">
                <a:ln w="0"/>
                <a:solidFill>
                  <a:srgbClr val="00B050"/>
                </a:solidFill>
                <a:latin typeface="SVN-Steady" pitchFamily="50" charset="0"/>
              </a:rPr>
              <a:t>GV điền vào đây</a:t>
            </a:r>
          </a:p>
        </p:txBody>
      </p:sp>
      <p:sp>
        <p:nvSpPr>
          <p:cNvPr id="20" name="Rectangle 19">
            <a:extLst>
              <a:ext uri="{FF2B5EF4-FFF2-40B4-BE49-F238E27FC236}">
                <a16:creationId xmlns:a16="http://schemas.microsoft.com/office/drawing/2014/main" id="{07B3492B-A144-7363-E7CB-BDF303F7F039}"/>
              </a:ext>
            </a:extLst>
          </p:cNvPr>
          <p:cNvSpPr/>
          <p:nvPr/>
        </p:nvSpPr>
        <p:spPr>
          <a:xfrm>
            <a:off x="11276277" y="5724703"/>
            <a:ext cx="4572085" cy="1107996"/>
          </a:xfrm>
          <a:prstGeom prst="rect">
            <a:avLst/>
          </a:prstGeom>
          <a:noFill/>
        </p:spPr>
        <p:txBody>
          <a:bodyPr wrap="none" lIns="91440" tIns="45720" rIns="91440" bIns="45720">
            <a:spAutoFit/>
          </a:bodyPr>
          <a:lstStyle/>
          <a:p>
            <a:pPr algn="ctr"/>
            <a:r>
              <a:rPr lang="en-US" sz="6600" b="0" cap="none" spc="0">
                <a:ln w="0"/>
                <a:solidFill>
                  <a:srgbClr val="00B050"/>
                </a:solidFill>
                <a:latin typeface="SVN-Steady" pitchFamily="50" charset="0"/>
              </a:rPr>
              <a:t>GV điền vào đây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4" name="Freeform 5">
            <a:extLst>
              <a:ext uri="{FF2B5EF4-FFF2-40B4-BE49-F238E27FC236}">
                <a16:creationId xmlns:a16="http://schemas.microsoft.com/office/drawing/2014/main" id="{E22FADEB-4B9E-05A1-87C7-937F819325E2}"/>
              </a:ext>
            </a:extLst>
          </p:cNvPr>
          <p:cNvSpPr/>
          <p:nvPr/>
        </p:nvSpPr>
        <p:spPr>
          <a:xfrm>
            <a:off x="-1" y="8198461"/>
            <a:ext cx="18288001" cy="208853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2"/>
            <a:stretch>
              <a:fillRect l="-10362" r="-8591" b="-380436"/>
            </a:stretch>
          </a:blipFill>
        </p:spPr>
        <p:txBody>
          <a:bodyPr/>
          <a:lstStyle/>
          <a:p>
            <a:endParaRPr lang="en-US"/>
          </a:p>
        </p:txBody>
      </p:sp>
      <p:sp>
        <p:nvSpPr>
          <p:cNvPr id="2" name="Freeform 2"/>
          <p:cNvSpPr/>
          <p:nvPr/>
        </p:nvSpPr>
        <p:spPr>
          <a:xfrm rot="-10675352">
            <a:off x="15116175" y="-499473"/>
            <a:ext cx="4286250" cy="4114800"/>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3" name="Freeform 3"/>
          <p:cNvSpPr/>
          <p:nvPr/>
        </p:nvSpPr>
        <p:spPr>
          <a:xfrm rot="-10800000">
            <a:off x="-257321" y="342455"/>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8" name="Freeform 8"/>
          <p:cNvSpPr/>
          <p:nvPr/>
        </p:nvSpPr>
        <p:spPr>
          <a:xfrm rot="-481030">
            <a:off x="479283" y="5158206"/>
            <a:ext cx="291657" cy="348767"/>
          </a:xfrm>
          <a:custGeom>
            <a:avLst/>
            <a:gdLst/>
            <a:ahLst/>
            <a:cxnLst/>
            <a:rect l="l" t="t" r="r" b="b"/>
            <a:pathLst>
              <a:path w="291657" h="348767">
                <a:moveTo>
                  <a:pt x="0" y="0"/>
                </a:moveTo>
                <a:lnTo>
                  <a:pt x="291656" y="0"/>
                </a:lnTo>
                <a:lnTo>
                  <a:pt x="291656" y="348768"/>
                </a:lnTo>
                <a:lnTo>
                  <a:pt x="0" y="348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829507">
            <a:off x="-578014" y="232779"/>
            <a:ext cx="4309580" cy="1244391"/>
          </a:xfrm>
          <a:custGeom>
            <a:avLst/>
            <a:gdLst/>
            <a:ahLst/>
            <a:cxnLst/>
            <a:rect l="l" t="t" r="r" b="b"/>
            <a:pathLst>
              <a:path w="4309580" h="1244391">
                <a:moveTo>
                  <a:pt x="0" y="0"/>
                </a:moveTo>
                <a:lnTo>
                  <a:pt x="4309581" y="0"/>
                </a:lnTo>
                <a:lnTo>
                  <a:pt x="4309581" y="1244391"/>
                </a:lnTo>
                <a:lnTo>
                  <a:pt x="0" y="1244391"/>
                </a:lnTo>
                <a:lnTo>
                  <a:pt x="0" y="0"/>
                </a:lnTo>
                <a:close/>
              </a:path>
            </a:pathLst>
          </a:custGeom>
          <a:blipFill>
            <a:blip r:embed="rId9"/>
            <a:stretch>
              <a:fillRect/>
            </a:stretch>
          </a:blipFill>
        </p:spPr>
        <p:txBody>
          <a:bodyPr/>
          <a:lstStyle/>
          <a:p>
            <a:endParaRPr lang="en-US"/>
          </a:p>
        </p:txBody>
      </p:sp>
      <p:grpSp>
        <p:nvGrpSpPr>
          <p:cNvPr id="6" name="Group 5">
            <a:extLst>
              <a:ext uri="{FF2B5EF4-FFF2-40B4-BE49-F238E27FC236}">
                <a16:creationId xmlns:a16="http://schemas.microsoft.com/office/drawing/2014/main" id="{6946ED04-4BB3-2F79-18D0-0420D7991F85}"/>
              </a:ext>
            </a:extLst>
          </p:cNvPr>
          <p:cNvGrpSpPr/>
          <p:nvPr/>
        </p:nvGrpSpPr>
        <p:grpSpPr>
          <a:xfrm>
            <a:off x="-492045" y="115740"/>
            <a:ext cx="18948326" cy="9828806"/>
            <a:chOff x="-363815" y="115740"/>
            <a:chExt cx="12360355" cy="6411518"/>
          </a:xfrm>
        </p:grpSpPr>
        <p:sp>
          <p:nvSpPr>
            <p:cNvPr id="7" name="Freeform 6">
              <a:extLst>
                <a:ext uri="{FF2B5EF4-FFF2-40B4-BE49-F238E27FC236}">
                  <a16:creationId xmlns:a16="http://schemas.microsoft.com/office/drawing/2014/main" id="{03BACAE7-C6B3-620E-EEE2-5F96CD6AFF14}"/>
                </a:ext>
              </a:extLst>
            </p:cNvPr>
            <p:cNvSpPr/>
            <p:nvPr/>
          </p:nvSpPr>
          <p:spPr>
            <a:xfrm>
              <a:off x="3167326" y="542260"/>
              <a:ext cx="8520133" cy="5947860"/>
            </a:xfrm>
            <a:custGeom>
              <a:avLst/>
              <a:gdLst/>
              <a:ahLst/>
              <a:cxnLst/>
              <a:rect l="l" t="t" r="r" b="b"/>
              <a:pathLst>
                <a:path w="13557103" h="7727549">
                  <a:moveTo>
                    <a:pt x="0" y="0"/>
                  </a:moveTo>
                  <a:lnTo>
                    <a:pt x="13557104" y="0"/>
                  </a:lnTo>
                  <a:lnTo>
                    <a:pt x="13557104" y="7727549"/>
                  </a:lnTo>
                  <a:lnTo>
                    <a:pt x="0" y="7727549"/>
                  </a:lnTo>
                  <a:lnTo>
                    <a:pt x="0" y="0"/>
                  </a:lnTo>
                  <a:close/>
                </a:path>
              </a:pathLst>
            </a:custGeom>
            <a:blipFill>
              <a:blip r:embed="rId10">
                <a:extLst>
                  <a:ext uri="{96DAC541-7B7A-43D3-8B79-37D633B846F1}">
                    <asvg:svgBlip xmlns:asvg="http://schemas.microsoft.com/office/drawing/2016/SVG/main" r:embed="rId11"/>
                  </a:ext>
                </a:extLst>
              </a:blip>
              <a:stretch>
                <a:fillRect/>
              </a:stretch>
            </a:blipFill>
            <a:effectLst>
              <a:outerShdw blurRad="63500" sx="102000" sy="102000" algn="ctr" rotWithShape="0">
                <a:prstClr val="black">
                  <a:alpha val="40000"/>
                </a:prstClr>
              </a:outerShdw>
            </a:effectLst>
          </p:spPr>
          <p:txBody>
            <a:bodyPr/>
            <a:lstStyle/>
            <a:p>
              <a:endParaRPr lang="en-US"/>
            </a:p>
          </p:txBody>
        </p:sp>
        <p:pic>
          <p:nvPicPr>
            <p:cNvPr id="10" name="Picture 9">
              <a:extLst>
                <a:ext uri="{FF2B5EF4-FFF2-40B4-BE49-F238E27FC236}">
                  <a16:creationId xmlns:a16="http://schemas.microsoft.com/office/drawing/2014/main" id="{7AA6A1A8-9A8A-1B9E-D7B5-71CE47FFFE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815" y="1651601"/>
              <a:ext cx="4875657" cy="4875657"/>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FE659F8C-22F4-3A70-19FA-7D0321DE87E8}"/>
                </a:ext>
              </a:extLst>
            </p:cNvPr>
            <p:cNvPicPr>
              <a:picLocks noChangeAspect="1"/>
            </p:cNvPicPr>
            <p:nvPr/>
          </p:nvPicPr>
          <p:blipFill>
            <a:blip r:embed="rId13"/>
            <a:stretch>
              <a:fillRect/>
            </a:stretch>
          </p:blipFill>
          <p:spPr>
            <a:xfrm>
              <a:off x="3775372" y="3249847"/>
              <a:ext cx="7419475" cy="1140051"/>
            </a:xfrm>
            <a:prstGeom prst="rect">
              <a:avLst/>
            </a:prstGeom>
          </p:spPr>
        </p:pic>
        <p:pic>
          <p:nvPicPr>
            <p:cNvPr id="12" name="Picture 11">
              <a:extLst>
                <a:ext uri="{FF2B5EF4-FFF2-40B4-BE49-F238E27FC236}">
                  <a16:creationId xmlns:a16="http://schemas.microsoft.com/office/drawing/2014/main" id="{05B838CD-145A-38A0-6352-2416A6B8A06A}"/>
                </a:ext>
              </a:extLst>
            </p:cNvPr>
            <p:cNvPicPr>
              <a:picLocks noChangeAspect="1"/>
            </p:cNvPicPr>
            <p:nvPr/>
          </p:nvPicPr>
          <p:blipFill>
            <a:blip r:embed="rId14"/>
            <a:stretch>
              <a:fillRect/>
            </a:stretch>
          </p:blipFill>
          <p:spPr>
            <a:xfrm>
              <a:off x="2973678" y="1787447"/>
              <a:ext cx="9022862" cy="1310754"/>
            </a:xfrm>
            <a:prstGeom prst="rect">
              <a:avLst/>
            </a:prstGeom>
          </p:spPr>
        </p:pic>
        <p:pic>
          <p:nvPicPr>
            <p:cNvPr id="21" name="Picture 20">
              <a:extLst>
                <a:ext uri="{FF2B5EF4-FFF2-40B4-BE49-F238E27FC236}">
                  <a16:creationId xmlns:a16="http://schemas.microsoft.com/office/drawing/2014/main" id="{2D73207D-1A8F-79D1-3E41-0732B0FE54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3505" y="185644"/>
              <a:ext cx="1450158" cy="1450158"/>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22208C68-7DA1-F716-67CF-8984153D015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93362" y="115740"/>
              <a:ext cx="4383494" cy="1520061"/>
            </a:xfrm>
            <a:prstGeom prst="rect">
              <a:avLst/>
            </a:prstGeom>
          </p:spPr>
        </p:pic>
        <p:pic>
          <p:nvPicPr>
            <p:cNvPr id="23" name="Picture 22">
              <a:extLst>
                <a:ext uri="{FF2B5EF4-FFF2-40B4-BE49-F238E27FC236}">
                  <a16:creationId xmlns:a16="http://schemas.microsoft.com/office/drawing/2014/main" id="{C1DCA615-BD14-8945-7F4F-6F0CB760E6D9}"/>
                </a:ext>
              </a:extLst>
            </p:cNvPr>
            <p:cNvPicPr>
              <a:picLocks noChangeAspect="1"/>
            </p:cNvPicPr>
            <p:nvPr/>
          </p:nvPicPr>
          <p:blipFill>
            <a:blip r:embed="rId17"/>
            <a:stretch>
              <a:fillRect/>
            </a:stretch>
          </p:blipFill>
          <p:spPr>
            <a:xfrm>
              <a:off x="2912912" y="4993598"/>
              <a:ext cx="9028959" cy="1072989"/>
            </a:xfrm>
            <a:prstGeom prst="rect">
              <a:avLst/>
            </a:prstGeom>
          </p:spPr>
        </p:pic>
      </p:grpSp>
    </p:spTree>
    <p:extLst>
      <p:ext uri="{BB962C8B-B14F-4D97-AF65-F5344CB8AC3E}">
        <p14:creationId xmlns:p14="http://schemas.microsoft.com/office/powerpoint/2010/main" val="4294323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a:extLst>
            <a:ext uri="{FF2B5EF4-FFF2-40B4-BE49-F238E27FC236}">
              <a16:creationId xmlns:a16="http://schemas.microsoft.com/office/drawing/2014/main" id="{92D7A829-0DD0-BF23-445C-64A69F66B994}"/>
            </a:ext>
          </a:extLst>
        </p:cNvPr>
        <p:cNvGrpSpPr/>
        <p:nvPr/>
      </p:nvGrpSpPr>
      <p:grpSpPr>
        <a:xfrm>
          <a:off x="0" y="0"/>
          <a:ext cx="0" cy="0"/>
          <a:chOff x="0" y="0"/>
          <a:chExt cx="0" cy="0"/>
        </a:xfrm>
      </p:grpSpPr>
      <p:sp>
        <p:nvSpPr>
          <p:cNvPr id="11" name="Freeform 3">
            <a:extLst>
              <a:ext uri="{FF2B5EF4-FFF2-40B4-BE49-F238E27FC236}">
                <a16:creationId xmlns:a16="http://schemas.microsoft.com/office/drawing/2014/main" id="{D8A5F1C5-9247-0768-480E-F3422A97B1E9}"/>
              </a:ext>
            </a:extLst>
          </p:cNvPr>
          <p:cNvSpPr/>
          <p:nvPr/>
        </p:nvSpPr>
        <p:spPr>
          <a:xfrm>
            <a:off x="2649703" y="678872"/>
            <a:ext cx="12588298" cy="8229600"/>
          </a:xfrm>
          <a:custGeom>
            <a:avLst/>
            <a:gdLst/>
            <a:ahLst/>
            <a:cxnLst/>
            <a:rect l="l" t="t" r="r" b="b"/>
            <a:pathLst>
              <a:path w="12588298" h="8229600">
                <a:moveTo>
                  <a:pt x="0" y="0"/>
                </a:moveTo>
                <a:lnTo>
                  <a:pt x="12588298" y="0"/>
                </a:lnTo>
                <a:lnTo>
                  <a:pt x="12588298" y="8229600"/>
                </a:lnTo>
                <a:lnTo>
                  <a:pt x="0" y="8229600"/>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7F522388-542D-643D-E6F2-CE23FC9E21F9}"/>
              </a:ext>
            </a:extLst>
          </p:cNvPr>
          <p:cNvSpPr/>
          <p:nvPr/>
        </p:nvSpPr>
        <p:spPr>
          <a:xfrm>
            <a:off x="-1262289" y="4458820"/>
            <a:ext cx="3911992" cy="4548828"/>
          </a:xfrm>
          <a:custGeom>
            <a:avLst/>
            <a:gdLst/>
            <a:ahLst/>
            <a:cxnLst/>
            <a:rect l="l" t="t" r="r" b="b"/>
            <a:pathLst>
              <a:path w="3911992" h="4548828">
                <a:moveTo>
                  <a:pt x="0" y="0"/>
                </a:moveTo>
                <a:lnTo>
                  <a:pt x="3911992" y="0"/>
                </a:lnTo>
                <a:lnTo>
                  <a:pt x="3911992" y="4548828"/>
                </a:lnTo>
                <a:lnTo>
                  <a:pt x="0" y="4548828"/>
                </a:lnTo>
                <a:lnTo>
                  <a:pt x="0" y="0"/>
                </a:lnTo>
                <a:close/>
              </a:path>
            </a:pathLst>
          </a:custGeom>
          <a:blipFill>
            <a:blip r:embed="rId3"/>
            <a:stretch>
              <a:fillRect/>
            </a:stretch>
          </a:blipFill>
        </p:spPr>
        <p:txBody>
          <a:bodyPr/>
          <a:lstStyle/>
          <a:p>
            <a:endParaRPr lang="en-US"/>
          </a:p>
        </p:txBody>
      </p:sp>
      <p:sp>
        <p:nvSpPr>
          <p:cNvPr id="4" name="Freeform 4">
            <a:extLst>
              <a:ext uri="{FF2B5EF4-FFF2-40B4-BE49-F238E27FC236}">
                <a16:creationId xmlns:a16="http://schemas.microsoft.com/office/drawing/2014/main" id="{BF791D97-9C64-D64E-41C4-66412EFB1314}"/>
              </a:ext>
            </a:extLst>
          </p:cNvPr>
          <p:cNvSpPr/>
          <p:nvPr/>
        </p:nvSpPr>
        <p:spPr>
          <a:xfrm>
            <a:off x="15946139" y="4171923"/>
            <a:ext cx="3911992" cy="4548828"/>
          </a:xfrm>
          <a:custGeom>
            <a:avLst/>
            <a:gdLst/>
            <a:ahLst/>
            <a:cxnLst/>
            <a:rect l="l" t="t" r="r" b="b"/>
            <a:pathLst>
              <a:path w="3911992" h="4548828">
                <a:moveTo>
                  <a:pt x="0" y="0"/>
                </a:moveTo>
                <a:lnTo>
                  <a:pt x="3911993" y="0"/>
                </a:lnTo>
                <a:lnTo>
                  <a:pt x="3911993" y="4548829"/>
                </a:lnTo>
                <a:lnTo>
                  <a:pt x="0" y="4548829"/>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383A38EB-3307-86C0-632A-1364551A8D97}"/>
              </a:ext>
            </a:extLst>
          </p:cNvPr>
          <p:cNvSpPr/>
          <p:nvPr/>
        </p:nvSpPr>
        <p:spPr>
          <a:xfrm rot="264327">
            <a:off x="1708" y="10239638"/>
            <a:ext cx="38429" cy="45954"/>
          </a:xfrm>
          <a:custGeom>
            <a:avLst/>
            <a:gdLst/>
            <a:ahLst/>
            <a:cxnLst/>
            <a:rect l="l" t="t" r="r" b="b"/>
            <a:pathLst>
              <a:path w="38429" h="45954">
                <a:moveTo>
                  <a:pt x="0" y="0"/>
                </a:moveTo>
                <a:lnTo>
                  <a:pt x="38429" y="0"/>
                </a:lnTo>
                <a:lnTo>
                  <a:pt x="38429" y="45954"/>
                </a:lnTo>
                <a:lnTo>
                  <a:pt x="0" y="459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CA87505D-5810-3F54-8675-35922A1E551B}"/>
              </a:ext>
            </a:extLst>
          </p:cNvPr>
          <p:cNvSpPr/>
          <p:nvPr/>
        </p:nvSpPr>
        <p:spPr>
          <a:xfrm>
            <a:off x="-2019925" y="7363808"/>
            <a:ext cx="21754166" cy="10034109"/>
          </a:xfrm>
          <a:custGeom>
            <a:avLst/>
            <a:gdLst/>
            <a:ahLst/>
            <a:cxnLst/>
            <a:rect l="l" t="t" r="r" b="b"/>
            <a:pathLst>
              <a:path w="21754166" h="10034109">
                <a:moveTo>
                  <a:pt x="0" y="0"/>
                </a:moveTo>
                <a:lnTo>
                  <a:pt x="21754165" y="0"/>
                </a:lnTo>
                <a:lnTo>
                  <a:pt x="21754165" y="10034109"/>
                </a:lnTo>
                <a:lnTo>
                  <a:pt x="0" y="10034109"/>
                </a:lnTo>
                <a:lnTo>
                  <a:pt x="0" y="0"/>
                </a:lnTo>
                <a:close/>
              </a:path>
            </a:pathLst>
          </a:custGeom>
          <a:blipFill>
            <a:blip r:embed="rId6"/>
            <a:stretch>
              <a:fillRect/>
            </a:stretch>
          </a:blipFill>
        </p:spPr>
        <p:txBody>
          <a:bodyPr/>
          <a:lstStyle/>
          <a:p>
            <a:endParaRPr lang="en-US"/>
          </a:p>
        </p:txBody>
      </p:sp>
      <p:sp>
        <p:nvSpPr>
          <p:cNvPr id="7" name="Freeform 7">
            <a:extLst>
              <a:ext uri="{FF2B5EF4-FFF2-40B4-BE49-F238E27FC236}">
                <a16:creationId xmlns:a16="http://schemas.microsoft.com/office/drawing/2014/main" id="{2B1ED7D2-34B6-2B94-8F4F-5490F28A180C}"/>
              </a:ext>
            </a:extLst>
          </p:cNvPr>
          <p:cNvSpPr/>
          <p:nvPr/>
        </p:nvSpPr>
        <p:spPr>
          <a:xfrm>
            <a:off x="-716068" y="930358"/>
            <a:ext cx="6084088" cy="2410820"/>
          </a:xfrm>
          <a:custGeom>
            <a:avLst/>
            <a:gdLst/>
            <a:ahLst/>
            <a:cxnLst/>
            <a:rect l="l" t="t" r="r" b="b"/>
            <a:pathLst>
              <a:path w="6084088" h="2410820">
                <a:moveTo>
                  <a:pt x="0" y="0"/>
                </a:moveTo>
                <a:lnTo>
                  <a:pt x="6084088" y="0"/>
                </a:lnTo>
                <a:lnTo>
                  <a:pt x="6084088" y="2410820"/>
                </a:lnTo>
                <a:lnTo>
                  <a:pt x="0" y="24108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9D744EFD-D1BD-A1F1-700C-3D9331C15763}"/>
              </a:ext>
            </a:extLst>
          </p:cNvPr>
          <p:cNvSpPr/>
          <p:nvPr/>
        </p:nvSpPr>
        <p:spPr>
          <a:xfrm flipH="1">
            <a:off x="14217256" y="531999"/>
            <a:ext cx="4709896" cy="1866296"/>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36D92D70-46B6-E18E-216D-5D55F4479C24}"/>
              </a:ext>
            </a:extLst>
          </p:cNvPr>
          <p:cNvSpPr/>
          <p:nvPr/>
        </p:nvSpPr>
        <p:spPr>
          <a:xfrm rot="-227018">
            <a:off x="14577204" y="3024845"/>
            <a:ext cx="410357" cy="490711"/>
          </a:xfrm>
          <a:custGeom>
            <a:avLst/>
            <a:gdLst/>
            <a:ahLst/>
            <a:cxnLst/>
            <a:rect l="l" t="t" r="r" b="b"/>
            <a:pathLst>
              <a:path w="410357" h="490711">
                <a:moveTo>
                  <a:pt x="0" y="0"/>
                </a:moveTo>
                <a:lnTo>
                  <a:pt x="410357" y="0"/>
                </a:lnTo>
                <a:lnTo>
                  <a:pt x="410357" y="490711"/>
                </a:lnTo>
                <a:lnTo>
                  <a:pt x="0" y="4907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7CF032C5-CC09-F3C3-B33B-F0423D8E08F4}"/>
              </a:ext>
            </a:extLst>
          </p:cNvPr>
          <p:cNvSpPr/>
          <p:nvPr/>
        </p:nvSpPr>
        <p:spPr>
          <a:xfrm rot="264327">
            <a:off x="18272083" y="558"/>
            <a:ext cx="15240" cy="18224"/>
          </a:xfrm>
          <a:custGeom>
            <a:avLst/>
            <a:gdLst/>
            <a:ahLst/>
            <a:cxnLst/>
            <a:rect l="l" t="t" r="r" b="b"/>
            <a:pathLst>
              <a:path w="15240" h="18224">
                <a:moveTo>
                  <a:pt x="0" y="0"/>
                </a:moveTo>
                <a:lnTo>
                  <a:pt x="15240" y="0"/>
                </a:lnTo>
                <a:lnTo>
                  <a:pt x="15240" y="18225"/>
                </a:lnTo>
                <a:lnTo>
                  <a:pt x="0" y="182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AE1ADAEB-824A-A2BD-BA4E-50E13FCB0D7A}"/>
              </a:ext>
            </a:extLst>
          </p:cNvPr>
          <p:cNvSpPr/>
          <p:nvPr/>
        </p:nvSpPr>
        <p:spPr>
          <a:xfrm rot="1447441">
            <a:off x="2072049" y="6894415"/>
            <a:ext cx="919473" cy="611868"/>
          </a:xfrm>
          <a:custGeom>
            <a:avLst/>
            <a:gdLst/>
            <a:ahLst/>
            <a:cxnLst/>
            <a:rect l="l" t="t" r="r" b="b"/>
            <a:pathLst>
              <a:path w="919473" h="611868">
                <a:moveTo>
                  <a:pt x="0" y="0"/>
                </a:moveTo>
                <a:lnTo>
                  <a:pt x="919474" y="0"/>
                </a:lnTo>
                <a:lnTo>
                  <a:pt x="919474" y="611868"/>
                </a:lnTo>
                <a:lnTo>
                  <a:pt x="0" y="6118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674B1681-A058-59F7-2758-446A95444D74}"/>
              </a:ext>
            </a:extLst>
          </p:cNvPr>
          <p:cNvSpPr/>
          <p:nvPr/>
        </p:nvSpPr>
        <p:spPr>
          <a:xfrm rot="1447441">
            <a:off x="15486403" y="6853579"/>
            <a:ext cx="919473" cy="611868"/>
          </a:xfrm>
          <a:custGeom>
            <a:avLst/>
            <a:gdLst/>
            <a:ahLst/>
            <a:cxnLst/>
            <a:rect l="l" t="t" r="r" b="b"/>
            <a:pathLst>
              <a:path w="919473" h="611868">
                <a:moveTo>
                  <a:pt x="0" y="0"/>
                </a:moveTo>
                <a:lnTo>
                  <a:pt x="919473" y="0"/>
                </a:lnTo>
                <a:lnTo>
                  <a:pt x="919473" y="611868"/>
                </a:lnTo>
                <a:lnTo>
                  <a:pt x="0" y="6118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44EE46E8-E060-A2ED-EB79-054925668862}"/>
              </a:ext>
            </a:extLst>
          </p:cNvPr>
          <p:cNvSpPr/>
          <p:nvPr/>
        </p:nvSpPr>
        <p:spPr>
          <a:xfrm flipH="1">
            <a:off x="693707" y="930358"/>
            <a:ext cx="2407595" cy="1673278"/>
          </a:xfrm>
          <a:custGeom>
            <a:avLst/>
            <a:gdLst/>
            <a:ahLst/>
            <a:cxnLst/>
            <a:rect l="l" t="t" r="r" b="b"/>
            <a:pathLst>
              <a:path w="2407595" h="1673278">
                <a:moveTo>
                  <a:pt x="2407594" y="0"/>
                </a:moveTo>
                <a:lnTo>
                  <a:pt x="0" y="0"/>
                </a:lnTo>
                <a:lnTo>
                  <a:pt x="0" y="1673278"/>
                </a:lnTo>
                <a:lnTo>
                  <a:pt x="2407594" y="1673278"/>
                </a:lnTo>
                <a:lnTo>
                  <a:pt x="2407594"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D394095C-E770-8694-9A7D-0CE6EA147150}"/>
              </a:ext>
            </a:extLst>
          </p:cNvPr>
          <p:cNvSpPr/>
          <p:nvPr/>
        </p:nvSpPr>
        <p:spPr>
          <a:xfrm rot="2105584">
            <a:off x="15533632" y="954853"/>
            <a:ext cx="2077144" cy="2103921"/>
          </a:xfrm>
          <a:custGeom>
            <a:avLst/>
            <a:gdLst/>
            <a:ahLst/>
            <a:cxnLst/>
            <a:rect l="l" t="t" r="r" b="b"/>
            <a:pathLst>
              <a:path w="2077144" h="2103921">
                <a:moveTo>
                  <a:pt x="0" y="0"/>
                </a:moveTo>
                <a:lnTo>
                  <a:pt x="2077144" y="0"/>
                </a:lnTo>
                <a:lnTo>
                  <a:pt x="2077144" y="2103921"/>
                </a:lnTo>
                <a:lnTo>
                  <a:pt x="0" y="210392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9" name="Freeform 20">
            <a:extLst>
              <a:ext uri="{FF2B5EF4-FFF2-40B4-BE49-F238E27FC236}">
                <a16:creationId xmlns:a16="http://schemas.microsoft.com/office/drawing/2014/main" id="{B047A0DF-3C03-9278-6694-C90B1EFBD8DB}"/>
              </a:ext>
            </a:extLst>
          </p:cNvPr>
          <p:cNvSpPr/>
          <p:nvPr/>
        </p:nvSpPr>
        <p:spPr>
          <a:xfrm>
            <a:off x="3312245" y="1418475"/>
            <a:ext cx="11301259" cy="3884808"/>
          </a:xfrm>
          <a:custGeom>
            <a:avLst/>
            <a:gdLst/>
            <a:ahLst/>
            <a:cxnLst/>
            <a:rect l="l" t="t" r="r" b="b"/>
            <a:pathLst>
              <a:path w="11301259" h="3884808">
                <a:moveTo>
                  <a:pt x="0" y="0"/>
                </a:moveTo>
                <a:lnTo>
                  <a:pt x="11301259" y="0"/>
                </a:lnTo>
                <a:lnTo>
                  <a:pt x="11301259" y="3884808"/>
                </a:lnTo>
                <a:lnTo>
                  <a:pt x="0" y="3884808"/>
                </a:lnTo>
                <a:lnTo>
                  <a:pt x="0" y="0"/>
                </a:lnTo>
                <a:close/>
              </a:path>
            </a:pathLst>
          </a:custGeom>
          <a:blipFill>
            <a:blip r:embed="rId21"/>
            <a:stretch>
              <a:fillRect/>
            </a:stretch>
          </a:blipFill>
        </p:spPr>
        <p:txBody>
          <a:bodyPr/>
          <a:lstStyle/>
          <a:p>
            <a:endParaRPr lang="en-US"/>
          </a:p>
        </p:txBody>
      </p:sp>
      <p:sp>
        <p:nvSpPr>
          <p:cNvPr id="2" name="Freeform 10">
            <a:extLst>
              <a:ext uri="{FF2B5EF4-FFF2-40B4-BE49-F238E27FC236}">
                <a16:creationId xmlns:a16="http://schemas.microsoft.com/office/drawing/2014/main" id="{12932793-9EAA-7358-52BE-F69AC3B980BA}"/>
              </a:ext>
            </a:extLst>
          </p:cNvPr>
          <p:cNvSpPr/>
          <p:nvPr/>
        </p:nvSpPr>
        <p:spPr>
          <a:xfrm>
            <a:off x="1717522" y="5202131"/>
            <a:ext cx="14452661" cy="4636262"/>
          </a:xfrm>
          <a:custGeom>
            <a:avLst/>
            <a:gdLst/>
            <a:ahLst/>
            <a:cxnLst/>
            <a:rect l="l" t="t" r="r" b="b"/>
            <a:pathLst>
              <a:path w="10703426" h="3277924">
                <a:moveTo>
                  <a:pt x="0" y="0"/>
                </a:moveTo>
                <a:lnTo>
                  <a:pt x="10703426" y="0"/>
                </a:lnTo>
                <a:lnTo>
                  <a:pt x="10703426" y="3277924"/>
                </a:lnTo>
                <a:lnTo>
                  <a:pt x="0" y="3277924"/>
                </a:lnTo>
                <a:lnTo>
                  <a:pt x="0" y="0"/>
                </a:lnTo>
                <a:close/>
              </a:path>
            </a:pathLst>
          </a:custGeom>
          <a:blipFill>
            <a:blip r:embed="rId22"/>
            <a:stretch>
              <a:fillRect/>
            </a:stretch>
          </a:blipFill>
        </p:spPr>
        <p:txBody>
          <a:bodyPr/>
          <a:lstStyle/>
          <a:p>
            <a:endParaRPr lang="en-US"/>
          </a:p>
        </p:txBody>
      </p:sp>
    </p:spTree>
    <p:extLst>
      <p:ext uri="{BB962C8B-B14F-4D97-AF65-F5344CB8AC3E}">
        <p14:creationId xmlns:p14="http://schemas.microsoft.com/office/powerpoint/2010/main" val="4230565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1" name="Freeform 5">
            <a:extLst>
              <a:ext uri="{FF2B5EF4-FFF2-40B4-BE49-F238E27FC236}">
                <a16:creationId xmlns:a16="http://schemas.microsoft.com/office/drawing/2014/main" id="{D42570AC-5DDF-94B9-0542-0DD112FF9A9D}"/>
              </a:ext>
            </a:extLst>
          </p:cNvPr>
          <p:cNvSpPr/>
          <p:nvPr/>
        </p:nvSpPr>
        <p:spPr>
          <a:xfrm>
            <a:off x="8483232" y="1544196"/>
            <a:ext cx="9132849" cy="6761570"/>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Freeform 2"/>
          <p:cNvSpPr/>
          <p:nvPr/>
        </p:nvSpPr>
        <p:spPr>
          <a:xfrm>
            <a:off x="-403141" y="6861062"/>
            <a:ext cx="3947737" cy="2570964"/>
          </a:xfrm>
          <a:custGeom>
            <a:avLst/>
            <a:gdLst/>
            <a:ahLst/>
            <a:cxnLst/>
            <a:rect l="l" t="t" r="r" b="b"/>
            <a:pathLst>
              <a:path w="3947737" h="2570964">
                <a:moveTo>
                  <a:pt x="0" y="0"/>
                </a:moveTo>
                <a:lnTo>
                  <a:pt x="3947737" y="0"/>
                </a:lnTo>
                <a:lnTo>
                  <a:pt x="3947737" y="2570964"/>
                </a:lnTo>
                <a:lnTo>
                  <a:pt x="0" y="2570964"/>
                </a:lnTo>
                <a:lnTo>
                  <a:pt x="0" y="0"/>
                </a:lnTo>
                <a:close/>
              </a:path>
            </a:pathLst>
          </a:custGeom>
          <a:blipFill>
            <a:blip r:embed="rId4"/>
            <a:stretch>
              <a:fillRect/>
            </a:stretch>
          </a:blipFill>
        </p:spPr>
        <p:txBody>
          <a:bodyPr/>
          <a:lstStyle/>
          <a:p>
            <a:endParaRPr lang="en-US"/>
          </a:p>
        </p:txBody>
      </p:sp>
      <p:sp>
        <p:nvSpPr>
          <p:cNvPr id="4" name="Freeform 4"/>
          <p:cNvSpPr/>
          <p:nvPr/>
        </p:nvSpPr>
        <p:spPr>
          <a:xfrm>
            <a:off x="-714691" y="-239187"/>
            <a:ext cx="4262034" cy="4114800"/>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6" name="Freeform 6"/>
          <p:cNvSpPr/>
          <p:nvPr/>
        </p:nvSpPr>
        <p:spPr>
          <a:xfrm>
            <a:off x="-1905000" y="8218996"/>
            <a:ext cx="21754166" cy="1003410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7"/>
            <a:stretch>
              <a:fillRect/>
            </a:stretch>
          </a:blipFill>
        </p:spPr>
        <p:txBody>
          <a:bodyPr/>
          <a:lstStyle/>
          <a:p>
            <a:endParaRPr lang="en-US"/>
          </a:p>
        </p:txBody>
      </p:sp>
      <p:sp>
        <p:nvSpPr>
          <p:cNvPr id="7" name="Freeform 7"/>
          <p:cNvSpPr/>
          <p:nvPr/>
        </p:nvSpPr>
        <p:spPr>
          <a:xfrm flipH="1">
            <a:off x="14217256" y="531999"/>
            <a:ext cx="4709896" cy="1866296"/>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481030">
            <a:off x="17332233" y="5865053"/>
            <a:ext cx="291657" cy="348767"/>
          </a:xfrm>
          <a:custGeom>
            <a:avLst/>
            <a:gdLst/>
            <a:ahLst/>
            <a:cxnLst/>
            <a:rect l="l" t="t" r="r" b="b"/>
            <a:pathLst>
              <a:path w="291657" h="348767">
                <a:moveTo>
                  <a:pt x="0" y="0"/>
                </a:moveTo>
                <a:lnTo>
                  <a:pt x="291656" y="0"/>
                </a:lnTo>
                <a:lnTo>
                  <a:pt x="291656" y="348767"/>
                </a:lnTo>
                <a:lnTo>
                  <a:pt x="0" y="3487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rot="-481030">
            <a:off x="816731" y="5479017"/>
            <a:ext cx="291657" cy="348767"/>
          </a:xfrm>
          <a:custGeom>
            <a:avLst/>
            <a:gdLst/>
            <a:ahLst/>
            <a:cxnLst/>
            <a:rect l="l" t="t" r="r" b="b"/>
            <a:pathLst>
              <a:path w="291657" h="348767">
                <a:moveTo>
                  <a:pt x="0" y="0"/>
                </a:moveTo>
                <a:lnTo>
                  <a:pt x="291657" y="0"/>
                </a:lnTo>
                <a:lnTo>
                  <a:pt x="291657" y="348767"/>
                </a:lnTo>
                <a:lnTo>
                  <a:pt x="0" y="3487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rot="1455934" flipH="1">
            <a:off x="13913093" y="406504"/>
            <a:ext cx="4309580" cy="1244391"/>
          </a:xfrm>
          <a:custGeom>
            <a:avLst/>
            <a:gdLst/>
            <a:ahLst/>
            <a:cxnLst/>
            <a:rect l="l" t="t" r="r" b="b"/>
            <a:pathLst>
              <a:path w="4309580" h="1244391">
                <a:moveTo>
                  <a:pt x="4309580" y="0"/>
                </a:moveTo>
                <a:lnTo>
                  <a:pt x="0" y="0"/>
                </a:lnTo>
                <a:lnTo>
                  <a:pt x="0" y="1244392"/>
                </a:lnTo>
                <a:lnTo>
                  <a:pt x="4309580" y="1244392"/>
                </a:lnTo>
                <a:lnTo>
                  <a:pt x="4309580" y="0"/>
                </a:lnTo>
                <a:close/>
              </a:path>
            </a:pathLst>
          </a:custGeom>
          <a:blipFill>
            <a:blip r:embed="rId12"/>
            <a:stretch>
              <a:fillRect/>
            </a:stretch>
          </a:blipFill>
        </p:spPr>
        <p:txBody>
          <a:bodyPr/>
          <a:lstStyle/>
          <a:p>
            <a:endParaRPr lang="en-US"/>
          </a:p>
        </p:txBody>
      </p:sp>
      <p:sp>
        <p:nvSpPr>
          <p:cNvPr id="19" name="TextBox 18">
            <a:extLst>
              <a:ext uri="{FF2B5EF4-FFF2-40B4-BE49-F238E27FC236}">
                <a16:creationId xmlns:a16="http://schemas.microsoft.com/office/drawing/2014/main" id="{5DFF5195-FD91-B10F-247C-297428E0196C}"/>
              </a:ext>
            </a:extLst>
          </p:cNvPr>
          <p:cNvSpPr txBox="1"/>
          <p:nvPr/>
        </p:nvSpPr>
        <p:spPr>
          <a:xfrm>
            <a:off x="4866370" y="131988"/>
            <a:ext cx="7618809" cy="1200329"/>
          </a:xfrm>
          <a:prstGeom prst="rect">
            <a:avLst/>
          </a:prstGeom>
          <a:noFill/>
        </p:spPr>
        <p:txBody>
          <a:bodyPr wrap="square">
            <a:spAutoFit/>
          </a:bodyPr>
          <a:lstStyle/>
          <a:p>
            <a:pPr algn="ctr"/>
            <a:r>
              <a:rPr lang="en-US" sz="7200">
                <a:solidFill>
                  <a:schemeClr val="accent6">
                    <a:lumMod val="75000"/>
                  </a:schemeClr>
                </a:solidFill>
                <a:latin typeface="SVN-Hollie Script Pro" pitchFamily="2" charset="0"/>
              </a:rPr>
              <a:t>4. Xử lí tình huống </a:t>
            </a:r>
          </a:p>
        </p:txBody>
      </p:sp>
      <p:sp>
        <p:nvSpPr>
          <p:cNvPr id="20" name="Freeform 5">
            <a:extLst>
              <a:ext uri="{FF2B5EF4-FFF2-40B4-BE49-F238E27FC236}">
                <a16:creationId xmlns:a16="http://schemas.microsoft.com/office/drawing/2014/main" id="{B8FC3CEB-54F3-0924-2C4C-BCF4355A80D1}"/>
              </a:ext>
            </a:extLst>
          </p:cNvPr>
          <p:cNvSpPr/>
          <p:nvPr/>
        </p:nvSpPr>
        <p:spPr>
          <a:xfrm>
            <a:off x="811151" y="1632472"/>
            <a:ext cx="6528680" cy="5986345"/>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884C7126-6CF9-23DD-81E2-647E5A9BA85B}"/>
              </a:ext>
            </a:extLst>
          </p:cNvPr>
          <p:cNvSpPr txBox="1"/>
          <p:nvPr/>
        </p:nvSpPr>
        <p:spPr>
          <a:xfrm>
            <a:off x="1191248" y="2128841"/>
            <a:ext cx="5710865" cy="5078313"/>
          </a:xfrm>
          <a:prstGeom prst="rect">
            <a:avLst/>
          </a:prstGeom>
          <a:noFill/>
        </p:spPr>
        <p:txBody>
          <a:bodyPr wrap="square">
            <a:spAutoFit/>
          </a:bodyPr>
          <a:lstStyle/>
          <a:p>
            <a:pPr algn="just"/>
            <a:r>
              <a:rPr lang="vi-VN" sz="3600">
                <a:solidFill>
                  <a:srgbClr val="002060"/>
                </a:solidFill>
              </a:rPr>
              <a:t>Trên đường đi học về, Cốm bị một nhóm bạn bắt nạt. Thấy Tin chạy đến, nhóm bạn đó cảnh cáo:“Nếu không muốn bị ăn đòn thì không được kể với ai!”.</a:t>
            </a:r>
          </a:p>
          <a:p>
            <a:pPr algn="just"/>
            <a:endParaRPr lang="vi-VN" sz="3600">
              <a:solidFill>
                <a:srgbClr val="002060"/>
              </a:solidFill>
            </a:endParaRPr>
          </a:p>
          <a:p>
            <a:pPr algn="just"/>
            <a:r>
              <a:rPr lang="vi-VN" sz="3600">
                <a:solidFill>
                  <a:srgbClr val="002060"/>
                </a:solidFill>
              </a:rPr>
              <a:t>Nếu là Tin, em sẽ làm gì?</a:t>
            </a:r>
            <a:endParaRPr lang="en-US" sz="3600">
              <a:solidFill>
                <a:srgbClr val="002060"/>
              </a:solidFill>
            </a:endParaRPr>
          </a:p>
        </p:txBody>
      </p:sp>
      <p:sp>
        <p:nvSpPr>
          <p:cNvPr id="24" name="TextBox 23">
            <a:extLst>
              <a:ext uri="{FF2B5EF4-FFF2-40B4-BE49-F238E27FC236}">
                <a16:creationId xmlns:a16="http://schemas.microsoft.com/office/drawing/2014/main" id="{9839D037-F705-5759-F943-53A149CECDC0}"/>
              </a:ext>
            </a:extLst>
          </p:cNvPr>
          <p:cNvSpPr txBox="1"/>
          <p:nvPr/>
        </p:nvSpPr>
        <p:spPr>
          <a:xfrm>
            <a:off x="8843802" y="2006837"/>
            <a:ext cx="8455166" cy="6186309"/>
          </a:xfrm>
          <a:prstGeom prst="rect">
            <a:avLst/>
          </a:prstGeom>
          <a:noFill/>
        </p:spPr>
        <p:txBody>
          <a:bodyPr wrap="square">
            <a:spAutoFit/>
          </a:bodyPr>
          <a:lstStyle/>
          <a:p>
            <a:pPr algn="just"/>
            <a:r>
              <a:rPr lang="vi-VN" sz="3600">
                <a:solidFill>
                  <a:srgbClr val="002060"/>
                </a:solidFill>
              </a:rPr>
              <a:t>Hưng là học sinh siêng năng, có thành tích tốt trong học tập, rèn luyện và hoạt động phong trào. Trong giờ học, Hưng thường hăng hái phát biểu xây dựng bài nhưng một số bạn lại cho rằng Hưng thích thể hiện. Hưng tâm sự với Bin: “Mình rất buồn vì các bạn nói mình như thế".</a:t>
            </a:r>
          </a:p>
          <a:p>
            <a:pPr algn="just"/>
            <a:endParaRPr lang="vi-VN" sz="3600">
              <a:solidFill>
                <a:srgbClr val="002060"/>
              </a:solidFill>
            </a:endParaRPr>
          </a:p>
          <a:p>
            <a:pPr algn="just"/>
            <a:r>
              <a:rPr lang="vi-VN" sz="3600">
                <a:solidFill>
                  <a:srgbClr val="002060"/>
                </a:solidFill>
              </a:rPr>
              <a:t>Nếu là Bin, em sẽ làm gì để giúp đỡ Hưng?</a:t>
            </a:r>
            <a:endParaRPr lang="en-US" sz="3600">
              <a:solidFill>
                <a:srgbClr val="002060"/>
              </a:solidFill>
            </a:endParaRPr>
          </a:p>
        </p:txBody>
      </p:sp>
      <p:sp>
        <p:nvSpPr>
          <p:cNvPr id="18" name="Freeform 2">
            <a:extLst>
              <a:ext uri="{FF2B5EF4-FFF2-40B4-BE49-F238E27FC236}">
                <a16:creationId xmlns:a16="http://schemas.microsoft.com/office/drawing/2014/main" id="{DBB491BD-810A-0A1F-02D0-D7B28428BB5D}"/>
              </a:ext>
            </a:extLst>
          </p:cNvPr>
          <p:cNvSpPr/>
          <p:nvPr/>
        </p:nvSpPr>
        <p:spPr>
          <a:xfrm>
            <a:off x="3279305" y="1060252"/>
            <a:ext cx="1296269" cy="1132962"/>
          </a:xfrm>
          <a:custGeom>
            <a:avLst/>
            <a:gdLst/>
            <a:ahLst/>
            <a:cxnLst/>
            <a:rect l="l" t="t" r="r" b="b"/>
            <a:pathLst>
              <a:path w="4337075" h="4114800">
                <a:moveTo>
                  <a:pt x="0" y="0"/>
                </a:moveTo>
                <a:lnTo>
                  <a:pt x="4337076" y="0"/>
                </a:lnTo>
                <a:lnTo>
                  <a:pt x="4337076"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5">
            <a:extLst>
              <a:ext uri="{FF2B5EF4-FFF2-40B4-BE49-F238E27FC236}">
                <a16:creationId xmlns:a16="http://schemas.microsoft.com/office/drawing/2014/main" id="{7D8F436F-7AA6-ED96-7D6E-B700F37AFFC6}"/>
              </a:ext>
            </a:extLst>
          </p:cNvPr>
          <p:cNvSpPr/>
          <p:nvPr/>
        </p:nvSpPr>
        <p:spPr>
          <a:xfrm>
            <a:off x="12547941" y="962312"/>
            <a:ext cx="1299825" cy="1163767"/>
          </a:xfrm>
          <a:custGeom>
            <a:avLst/>
            <a:gdLst/>
            <a:ahLst/>
            <a:cxnLst/>
            <a:rect l="l" t="t" r="r" b="b"/>
            <a:pathLst>
              <a:path w="4335171" h="4114800">
                <a:moveTo>
                  <a:pt x="0" y="0"/>
                </a:moveTo>
                <a:lnTo>
                  <a:pt x="4335172" y="0"/>
                </a:lnTo>
                <a:lnTo>
                  <a:pt x="433517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a:off x="-721935" y="-142677"/>
            <a:ext cx="3942727" cy="4114800"/>
          </a:xfrm>
          <a:custGeom>
            <a:avLst/>
            <a:gdLst/>
            <a:ahLst/>
            <a:cxnLst/>
            <a:rect l="l" t="t" r="r" b="b"/>
            <a:pathLst>
              <a:path w="3942727" h="4114800">
                <a:moveTo>
                  <a:pt x="0" y="0"/>
                </a:moveTo>
                <a:lnTo>
                  <a:pt x="3942726" y="0"/>
                </a:lnTo>
                <a:lnTo>
                  <a:pt x="39427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a:p>
        </p:txBody>
      </p:sp>
      <p:sp>
        <p:nvSpPr>
          <p:cNvPr id="3" name="Freeform 3"/>
          <p:cNvSpPr/>
          <p:nvPr/>
        </p:nvSpPr>
        <p:spPr>
          <a:xfrm>
            <a:off x="2506516" y="854974"/>
            <a:ext cx="13274967" cy="8577051"/>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1" name="5 Minute Countdown Timer with Music For Kids! (1)">
            <a:hlinkClick r:id="" action="ppaction://media"/>
            <a:extLst>
              <a:ext uri="{FF2B5EF4-FFF2-40B4-BE49-F238E27FC236}">
                <a16:creationId xmlns:a16="http://schemas.microsoft.com/office/drawing/2014/main" id="{382195AB-2CCA-DD89-D942-A2EA86DB77E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263397" y="4688515"/>
            <a:ext cx="5437441" cy="3058561"/>
          </a:xfrm>
          <a:prstGeom prst="rect">
            <a:avLst/>
          </a:prstGeom>
        </p:spPr>
      </p:pic>
      <p:sp>
        <p:nvSpPr>
          <p:cNvPr id="4" name="Freeform 4"/>
          <p:cNvSpPr/>
          <p:nvPr/>
        </p:nvSpPr>
        <p:spPr>
          <a:xfrm>
            <a:off x="-1894965" y="8198460"/>
            <a:ext cx="21754166" cy="1003410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9"/>
            <a:stretch>
              <a:fillRect/>
            </a:stretch>
          </a:blipFill>
        </p:spPr>
        <p:txBody>
          <a:bodyPr/>
          <a:lstStyle/>
          <a:p>
            <a:endParaRPr lang="en-US"/>
          </a:p>
        </p:txBody>
      </p:sp>
      <p:sp>
        <p:nvSpPr>
          <p:cNvPr id="7" name="Freeform 7"/>
          <p:cNvSpPr/>
          <p:nvPr/>
        </p:nvSpPr>
        <p:spPr>
          <a:xfrm>
            <a:off x="801549" y="6140682"/>
            <a:ext cx="4643033" cy="3743446"/>
          </a:xfrm>
          <a:custGeom>
            <a:avLst/>
            <a:gdLst/>
            <a:ahLst/>
            <a:cxnLst/>
            <a:rect l="l" t="t" r="r" b="b"/>
            <a:pathLst>
              <a:path w="4643033" h="3743446">
                <a:moveTo>
                  <a:pt x="0" y="0"/>
                </a:moveTo>
                <a:lnTo>
                  <a:pt x="4643034" y="0"/>
                </a:lnTo>
                <a:lnTo>
                  <a:pt x="4643034" y="3743446"/>
                </a:lnTo>
                <a:lnTo>
                  <a:pt x="0" y="3743446"/>
                </a:lnTo>
                <a:lnTo>
                  <a:pt x="0" y="0"/>
                </a:lnTo>
                <a:close/>
              </a:path>
            </a:pathLst>
          </a:custGeom>
          <a:blipFill>
            <a:blip r:embed="rId10"/>
            <a:stretch>
              <a:fillRect/>
            </a:stretch>
          </a:blipFill>
        </p:spPr>
        <p:txBody>
          <a:bodyPr/>
          <a:lstStyle/>
          <a:p>
            <a:endParaRPr lang="en-US"/>
          </a:p>
        </p:txBody>
      </p:sp>
      <p:sp>
        <p:nvSpPr>
          <p:cNvPr id="8" name="Freeform 8"/>
          <p:cNvSpPr/>
          <p:nvPr/>
        </p:nvSpPr>
        <p:spPr>
          <a:xfrm>
            <a:off x="10781983" y="5198381"/>
            <a:ext cx="7964250" cy="4549578"/>
          </a:xfrm>
          <a:custGeom>
            <a:avLst/>
            <a:gdLst/>
            <a:ahLst/>
            <a:cxnLst/>
            <a:rect l="l" t="t" r="r" b="b"/>
            <a:pathLst>
              <a:path w="7964250" h="4549578">
                <a:moveTo>
                  <a:pt x="0" y="0"/>
                </a:moveTo>
                <a:lnTo>
                  <a:pt x="7964250" y="0"/>
                </a:lnTo>
                <a:lnTo>
                  <a:pt x="7964250" y="4549578"/>
                </a:lnTo>
                <a:lnTo>
                  <a:pt x="0" y="45495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Rectangle 11">
            <a:extLst>
              <a:ext uri="{FF2B5EF4-FFF2-40B4-BE49-F238E27FC236}">
                <a16:creationId xmlns:a16="http://schemas.microsoft.com/office/drawing/2014/main" id="{D2D805C7-4CE1-B244-75B0-F79DBF495DB0}"/>
              </a:ext>
            </a:extLst>
          </p:cNvPr>
          <p:cNvSpPr/>
          <p:nvPr/>
        </p:nvSpPr>
        <p:spPr>
          <a:xfrm>
            <a:off x="3587713" y="2069172"/>
            <a:ext cx="11210883" cy="2554545"/>
          </a:xfrm>
          <a:prstGeom prst="rect">
            <a:avLst/>
          </a:prstGeom>
          <a:noFill/>
        </p:spPr>
        <p:txBody>
          <a:bodyPr wrap="square" lIns="91440" tIns="45720" rIns="91440" bIns="45720">
            <a:spAutoFit/>
          </a:bodyPr>
          <a:lstStyle/>
          <a:p>
            <a:pPr algn="ctr"/>
            <a:r>
              <a:rPr lang="en-US" sz="8000" b="0" cap="none" spc="0">
                <a:ln w="0"/>
                <a:solidFill>
                  <a:srgbClr val="0070C0"/>
                </a:solidFill>
                <a:latin typeface="SVN-Hollie Script Pro" pitchFamily="2" charset="0"/>
              </a:rPr>
              <a:t>Các nhóm cùng thảo luận và xử lý tình huống trên nhé!</a:t>
            </a:r>
          </a:p>
        </p:txBody>
      </p:sp>
      <p:pic>
        <p:nvPicPr>
          <p:cNvPr id="13" name="Picture 12">
            <a:extLst>
              <a:ext uri="{FF2B5EF4-FFF2-40B4-BE49-F238E27FC236}">
                <a16:creationId xmlns:a16="http://schemas.microsoft.com/office/drawing/2014/main" id="{B25CFD17-0E5C-0861-E6FF-59886A7DFC4D}"/>
              </a:ext>
            </a:extLst>
          </p:cNvPr>
          <p:cNvPicPr>
            <a:picLocks noChangeAspect="1"/>
          </p:cNvPicPr>
          <p:nvPr/>
        </p:nvPicPr>
        <p:blipFill>
          <a:blip r:embed="rId13"/>
          <a:stretch>
            <a:fillRect/>
          </a:stretch>
        </p:blipFill>
        <p:spPr>
          <a:xfrm rot="245371">
            <a:off x="3234584" y="-552766"/>
            <a:ext cx="11818827" cy="33240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a:extLst>
            <a:ext uri="{FF2B5EF4-FFF2-40B4-BE49-F238E27FC236}">
              <a16:creationId xmlns:a16="http://schemas.microsoft.com/office/drawing/2014/main" id="{AA2D31A3-657F-077B-3499-E2DB049FFD1C}"/>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6FD210D0-B34F-7FF2-911F-D38426F3E706}"/>
              </a:ext>
            </a:extLst>
          </p:cNvPr>
          <p:cNvGrpSpPr/>
          <p:nvPr/>
        </p:nvGrpSpPr>
        <p:grpSpPr>
          <a:xfrm>
            <a:off x="9308598" y="1181100"/>
            <a:ext cx="8065002" cy="4495800"/>
            <a:chOff x="9308598" y="1181100"/>
            <a:chExt cx="8065002" cy="4495800"/>
          </a:xfrm>
        </p:grpSpPr>
        <p:sp>
          <p:nvSpPr>
            <p:cNvPr id="22" name="Rectangle: Rounded Corners 21">
              <a:extLst>
                <a:ext uri="{FF2B5EF4-FFF2-40B4-BE49-F238E27FC236}">
                  <a16:creationId xmlns:a16="http://schemas.microsoft.com/office/drawing/2014/main" id="{89901886-FC8D-8045-C482-3269E290910F}"/>
                </a:ext>
              </a:extLst>
            </p:cNvPr>
            <p:cNvSpPr/>
            <p:nvPr/>
          </p:nvSpPr>
          <p:spPr>
            <a:xfrm>
              <a:off x="9573569" y="1409700"/>
              <a:ext cx="7800031" cy="4267200"/>
            </a:xfrm>
            <a:prstGeom prst="roundRect">
              <a:avLst/>
            </a:prstGeom>
            <a:solidFill>
              <a:srgbClr val="FFC000"/>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03DAA1AC-734A-CD0C-5792-6EF2BCE891E9}"/>
                </a:ext>
              </a:extLst>
            </p:cNvPr>
            <p:cNvGrpSpPr/>
            <p:nvPr/>
          </p:nvGrpSpPr>
          <p:grpSpPr>
            <a:xfrm>
              <a:off x="9308598" y="1181100"/>
              <a:ext cx="7800031" cy="4267200"/>
              <a:chOff x="9308598" y="1181100"/>
              <a:chExt cx="7800031" cy="4267200"/>
            </a:xfrm>
          </p:grpSpPr>
          <p:sp>
            <p:nvSpPr>
              <p:cNvPr id="18" name="Rectangle: Rounded Corners 17">
                <a:extLst>
                  <a:ext uri="{FF2B5EF4-FFF2-40B4-BE49-F238E27FC236}">
                    <a16:creationId xmlns:a16="http://schemas.microsoft.com/office/drawing/2014/main" id="{22F77D75-3109-1881-16FC-5ED2EFA0A2AF}"/>
                  </a:ext>
                </a:extLst>
              </p:cNvPr>
              <p:cNvSpPr/>
              <p:nvPr/>
            </p:nvSpPr>
            <p:spPr>
              <a:xfrm>
                <a:off x="9308598" y="1181100"/>
                <a:ext cx="7800031" cy="4267200"/>
              </a:xfrm>
              <a:prstGeom prst="roundRect">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8732F87-0BE6-1A7C-F101-1E5EB15159DF}"/>
                  </a:ext>
                </a:extLst>
              </p:cNvPr>
              <p:cNvSpPr/>
              <p:nvPr/>
            </p:nvSpPr>
            <p:spPr>
              <a:xfrm>
                <a:off x="9763498" y="1790700"/>
                <a:ext cx="7010399" cy="3046988"/>
              </a:xfrm>
              <a:prstGeom prst="rect">
                <a:avLst/>
              </a:prstGeom>
              <a:noFill/>
            </p:spPr>
            <p:txBody>
              <a:bodyPr wrap="square" lIns="91440" tIns="45720" rIns="91440" bIns="45720">
                <a:spAutoFit/>
              </a:bodyPr>
              <a:lstStyle/>
              <a:p>
                <a:pPr algn="ctr"/>
                <a:r>
                  <a:rPr lang="en-US" sz="4800" b="0" cap="none" spc="0">
                    <a:ln w="0"/>
                    <a:solidFill>
                      <a:schemeClr val="accent6">
                        <a:lumMod val="75000"/>
                      </a:schemeClr>
                    </a:solidFill>
                    <a:latin typeface="SVN-Fourth" panose="00000500000000000000" pitchFamily="2" charset="0"/>
                  </a:rPr>
                  <a:t>Nếu là Tin, em sẽ kể chuyện đó với cô giáo và bố mẹ của Cốm để có cách bảo vệ Cốm và sự thật.</a:t>
                </a:r>
              </a:p>
            </p:txBody>
          </p:sp>
        </p:grpSp>
      </p:grpSp>
      <p:sp>
        <p:nvSpPr>
          <p:cNvPr id="2" name="Freeform 2">
            <a:extLst>
              <a:ext uri="{FF2B5EF4-FFF2-40B4-BE49-F238E27FC236}">
                <a16:creationId xmlns:a16="http://schemas.microsoft.com/office/drawing/2014/main" id="{798D51D2-B658-44E9-7D1C-A6A630E0C69E}"/>
              </a:ext>
            </a:extLst>
          </p:cNvPr>
          <p:cNvSpPr/>
          <p:nvPr/>
        </p:nvSpPr>
        <p:spPr>
          <a:xfrm>
            <a:off x="-403141" y="6861062"/>
            <a:ext cx="3947737" cy="2570964"/>
          </a:xfrm>
          <a:custGeom>
            <a:avLst/>
            <a:gdLst/>
            <a:ahLst/>
            <a:cxnLst/>
            <a:rect l="l" t="t" r="r" b="b"/>
            <a:pathLst>
              <a:path w="3947737" h="2570964">
                <a:moveTo>
                  <a:pt x="0" y="0"/>
                </a:moveTo>
                <a:lnTo>
                  <a:pt x="3947737" y="0"/>
                </a:lnTo>
                <a:lnTo>
                  <a:pt x="3947737" y="2570964"/>
                </a:lnTo>
                <a:lnTo>
                  <a:pt x="0" y="2570964"/>
                </a:lnTo>
                <a:lnTo>
                  <a:pt x="0" y="0"/>
                </a:lnTo>
                <a:close/>
              </a:path>
            </a:pathLst>
          </a:custGeom>
          <a:blipFill>
            <a:blip r:embed="rId2"/>
            <a:stretch>
              <a:fillRect/>
            </a:stretch>
          </a:blipFill>
        </p:spPr>
        <p:txBody>
          <a:bodyPr/>
          <a:lstStyle/>
          <a:p>
            <a:endParaRPr lang="en-US"/>
          </a:p>
        </p:txBody>
      </p:sp>
      <p:sp>
        <p:nvSpPr>
          <p:cNvPr id="4" name="Freeform 4">
            <a:extLst>
              <a:ext uri="{FF2B5EF4-FFF2-40B4-BE49-F238E27FC236}">
                <a16:creationId xmlns:a16="http://schemas.microsoft.com/office/drawing/2014/main" id="{CA44A56D-FC52-351D-BC60-9C04A96FC08C}"/>
              </a:ext>
            </a:extLst>
          </p:cNvPr>
          <p:cNvSpPr/>
          <p:nvPr/>
        </p:nvSpPr>
        <p:spPr>
          <a:xfrm>
            <a:off x="-714691" y="-239187"/>
            <a:ext cx="4262034" cy="4114800"/>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CD69148F-9804-84FE-0741-FF8DF9A260D9}"/>
              </a:ext>
            </a:extLst>
          </p:cNvPr>
          <p:cNvSpPr/>
          <p:nvPr/>
        </p:nvSpPr>
        <p:spPr>
          <a:xfrm>
            <a:off x="-1905000" y="8218996"/>
            <a:ext cx="21754166" cy="1003410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5"/>
            <a:stretch>
              <a:fillRect/>
            </a:stretch>
          </a:blipFill>
        </p:spPr>
        <p:txBody>
          <a:bodyPr/>
          <a:lstStyle/>
          <a:p>
            <a:endParaRPr lang="en-US"/>
          </a:p>
        </p:txBody>
      </p:sp>
      <p:sp>
        <p:nvSpPr>
          <p:cNvPr id="7" name="Freeform 7">
            <a:extLst>
              <a:ext uri="{FF2B5EF4-FFF2-40B4-BE49-F238E27FC236}">
                <a16:creationId xmlns:a16="http://schemas.microsoft.com/office/drawing/2014/main" id="{5FBCDB32-8778-4F75-FD89-C578FC933D16}"/>
              </a:ext>
            </a:extLst>
          </p:cNvPr>
          <p:cNvSpPr/>
          <p:nvPr/>
        </p:nvSpPr>
        <p:spPr>
          <a:xfrm flipH="1">
            <a:off x="14217256" y="531999"/>
            <a:ext cx="4709896" cy="1866296"/>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48979E08-1A3C-B980-4C35-35416171E5D0}"/>
              </a:ext>
            </a:extLst>
          </p:cNvPr>
          <p:cNvSpPr/>
          <p:nvPr/>
        </p:nvSpPr>
        <p:spPr>
          <a:xfrm rot="-481030">
            <a:off x="17332233" y="5865053"/>
            <a:ext cx="291657" cy="348767"/>
          </a:xfrm>
          <a:custGeom>
            <a:avLst/>
            <a:gdLst/>
            <a:ahLst/>
            <a:cxnLst/>
            <a:rect l="l" t="t" r="r" b="b"/>
            <a:pathLst>
              <a:path w="291657" h="348767">
                <a:moveTo>
                  <a:pt x="0" y="0"/>
                </a:moveTo>
                <a:lnTo>
                  <a:pt x="291656" y="0"/>
                </a:lnTo>
                <a:lnTo>
                  <a:pt x="291656" y="348767"/>
                </a:lnTo>
                <a:lnTo>
                  <a:pt x="0" y="3487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FBF83385-50BF-8B58-21F4-E9A60A60AC7F}"/>
              </a:ext>
            </a:extLst>
          </p:cNvPr>
          <p:cNvSpPr/>
          <p:nvPr/>
        </p:nvSpPr>
        <p:spPr>
          <a:xfrm rot="-481030">
            <a:off x="283651" y="4378544"/>
            <a:ext cx="291657" cy="348767"/>
          </a:xfrm>
          <a:custGeom>
            <a:avLst/>
            <a:gdLst/>
            <a:ahLst/>
            <a:cxnLst/>
            <a:rect l="l" t="t" r="r" b="b"/>
            <a:pathLst>
              <a:path w="291657" h="348767">
                <a:moveTo>
                  <a:pt x="0" y="0"/>
                </a:moveTo>
                <a:lnTo>
                  <a:pt x="291657" y="0"/>
                </a:lnTo>
                <a:lnTo>
                  <a:pt x="291657" y="348767"/>
                </a:lnTo>
                <a:lnTo>
                  <a:pt x="0" y="3487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30312143-5C0D-7EFC-84C7-B40290A92EA3}"/>
              </a:ext>
            </a:extLst>
          </p:cNvPr>
          <p:cNvSpPr/>
          <p:nvPr/>
        </p:nvSpPr>
        <p:spPr>
          <a:xfrm rot="1455934" flipH="1">
            <a:off x="13913093" y="406504"/>
            <a:ext cx="4309580" cy="1244391"/>
          </a:xfrm>
          <a:custGeom>
            <a:avLst/>
            <a:gdLst/>
            <a:ahLst/>
            <a:cxnLst/>
            <a:rect l="l" t="t" r="r" b="b"/>
            <a:pathLst>
              <a:path w="4309580" h="1244391">
                <a:moveTo>
                  <a:pt x="4309580" y="0"/>
                </a:moveTo>
                <a:lnTo>
                  <a:pt x="0" y="0"/>
                </a:lnTo>
                <a:lnTo>
                  <a:pt x="0" y="1244392"/>
                </a:lnTo>
                <a:lnTo>
                  <a:pt x="4309580" y="1244392"/>
                </a:lnTo>
                <a:lnTo>
                  <a:pt x="4309580" y="0"/>
                </a:lnTo>
                <a:close/>
              </a:path>
            </a:pathLst>
          </a:custGeom>
          <a:blipFill>
            <a:blip r:embed="rId10"/>
            <a:stretch>
              <a:fillRect/>
            </a:stretch>
          </a:blipFill>
        </p:spPr>
        <p:txBody>
          <a:bodyPr/>
          <a:lstStyle/>
          <a:p>
            <a:endParaRPr lang="en-US"/>
          </a:p>
        </p:txBody>
      </p:sp>
      <p:sp>
        <p:nvSpPr>
          <p:cNvPr id="20" name="Freeform 5">
            <a:extLst>
              <a:ext uri="{FF2B5EF4-FFF2-40B4-BE49-F238E27FC236}">
                <a16:creationId xmlns:a16="http://schemas.microsoft.com/office/drawing/2014/main" id="{36A3A7C8-DE43-6088-133E-4D7EFF4D1E30}"/>
              </a:ext>
            </a:extLst>
          </p:cNvPr>
          <p:cNvSpPr/>
          <p:nvPr/>
        </p:nvSpPr>
        <p:spPr>
          <a:xfrm>
            <a:off x="278071" y="531999"/>
            <a:ext cx="6528680" cy="5986345"/>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C44828FC-2B2B-512E-56B5-3DA72BCE85B8}"/>
              </a:ext>
            </a:extLst>
          </p:cNvPr>
          <p:cNvSpPr txBox="1"/>
          <p:nvPr/>
        </p:nvSpPr>
        <p:spPr>
          <a:xfrm>
            <a:off x="658168" y="1028368"/>
            <a:ext cx="5710865" cy="5078313"/>
          </a:xfrm>
          <a:prstGeom prst="rect">
            <a:avLst/>
          </a:prstGeom>
          <a:noFill/>
        </p:spPr>
        <p:txBody>
          <a:bodyPr wrap="square">
            <a:spAutoFit/>
          </a:bodyPr>
          <a:lstStyle/>
          <a:p>
            <a:pPr algn="just"/>
            <a:r>
              <a:rPr lang="vi-VN" sz="3600">
                <a:solidFill>
                  <a:srgbClr val="002060"/>
                </a:solidFill>
              </a:rPr>
              <a:t>Trên đường đi học về, Cốm bị một nhóm bạn bắt nạt. Thấy Tin chạy đến, nhóm bạn đó cảnh cáo:“Nếu không muốn bị ăn đòn thì không được kể với ai!”.</a:t>
            </a:r>
          </a:p>
          <a:p>
            <a:pPr algn="just"/>
            <a:endParaRPr lang="vi-VN" sz="3600">
              <a:solidFill>
                <a:srgbClr val="002060"/>
              </a:solidFill>
            </a:endParaRPr>
          </a:p>
          <a:p>
            <a:pPr algn="just"/>
            <a:r>
              <a:rPr lang="vi-VN" sz="3600">
                <a:solidFill>
                  <a:srgbClr val="002060"/>
                </a:solidFill>
              </a:rPr>
              <a:t>Nếu là Tin, em sẽ làm gì?</a:t>
            </a:r>
            <a:endParaRPr lang="en-US" sz="3600">
              <a:solidFill>
                <a:srgbClr val="002060"/>
              </a:solidFill>
            </a:endParaRPr>
          </a:p>
        </p:txBody>
      </p:sp>
      <p:grpSp>
        <p:nvGrpSpPr>
          <p:cNvPr id="13" name="Group 12">
            <a:extLst>
              <a:ext uri="{FF2B5EF4-FFF2-40B4-BE49-F238E27FC236}">
                <a16:creationId xmlns:a16="http://schemas.microsoft.com/office/drawing/2014/main" id="{5687CC54-C31F-513A-DAA2-043CC6140C61}"/>
              </a:ext>
            </a:extLst>
          </p:cNvPr>
          <p:cNvGrpSpPr/>
          <p:nvPr/>
        </p:nvGrpSpPr>
        <p:grpSpPr>
          <a:xfrm>
            <a:off x="1771447" y="107513"/>
            <a:ext cx="3276600" cy="907930"/>
            <a:chOff x="2304527" y="1207986"/>
            <a:chExt cx="3276600" cy="907930"/>
          </a:xfrm>
        </p:grpSpPr>
        <p:sp>
          <p:nvSpPr>
            <p:cNvPr id="5" name="Freeform 10">
              <a:extLst>
                <a:ext uri="{FF2B5EF4-FFF2-40B4-BE49-F238E27FC236}">
                  <a16:creationId xmlns:a16="http://schemas.microsoft.com/office/drawing/2014/main" id="{659B2E5E-9C45-FB03-7E7B-4A761B88346F}"/>
                </a:ext>
              </a:extLst>
            </p:cNvPr>
            <p:cNvSpPr/>
            <p:nvPr/>
          </p:nvSpPr>
          <p:spPr>
            <a:xfrm>
              <a:off x="2304527" y="1207986"/>
              <a:ext cx="3276600" cy="907930"/>
            </a:xfrm>
            <a:custGeom>
              <a:avLst/>
              <a:gdLst/>
              <a:ahLst/>
              <a:cxnLst/>
              <a:rect l="l" t="t" r="r" b="b"/>
              <a:pathLst>
                <a:path w="16230600" h="4612196">
                  <a:moveTo>
                    <a:pt x="0" y="0"/>
                  </a:moveTo>
                  <a:lnTo>
                    <a:pt x="16230600" y="0"/>
                  </a:lnTo>
                  <a:lnTo>
                    <a:pt x="16230600" y="4612196"/>
                  </a:lnTo>
                  <a:lnTo>
                    <a:pt x="0" y="4612196"/>
                  </a:lnTo>
                  <a:lnTo>
                    <a:pt x="0" y="0"/>
                  </a:lnTo>
                  <a:close/>
                </a:path>
              </a:pathLst>
            </a:custGeom>
            <a:blipFill>
              <a:blip r:embed="rId13"/>
              <a:stretch>
                <a:fillRect/>
              </a:stretch>
            </a:blipFill>
          </p:spPr>
          <p:txBody>
            <a:bodyPr/>
            <a:lstStyle/>
            <a:p>
              <a:endParaRPr lang="en-US"/>
            </a:p>
          </p:txBody>
        </p:sp>
        <p:sp>
          <p:nvSpPr>
            <p:cNvPr id="8" name="Rectangle 7">
              <a:extLst>
                <a:ext uri="{FF2B5EF4-FFF2-40B4-BE49-F238E27FC236}">
                  <a16:creationId xmlns:a16="http://schemas.microsoft.com/office/drawing/2014/main" id="{BDED1F6F-E399-FFAC-48AA-49AE9541431B}"/>
                </a:ext>
              </a:extLst>
            </p:cNvPr>
            <p:cNvSpPr/>
            <p:nvPr/>
          </p:nvSpPr>
          <p:spPr>
            <a:xfrm>
              <a:off x="2612174" y="1327160"/>
              <a:ext cx="2661306" cy="584775"/>
            </a:xfrm>
            <a:prstGeom prst="rect">
              <a:avLst/>
            </a:prstGeom>
            <a:noFill/>
          </p:spPr>
          <p:txBody>
            <a:bodyPr wrap="none" lIns="91440" tIns="45720" rIns="91440" bIns="45720">
              <a:spAutoFit/>
            </a:bodyPr>
            <a:lstStyle/>
            <a:p>
              <a:pPr algn="ctr"/>
              <a:r>
                <a:rPr lang="en-US" sz="3200" b="0" cap="none" spc="0">
                  <a:ln w="0"/>
                  <a:solidFill>
                    <a:srgbClr val="C00000"/>
                  </a:solidFill>
                  <a:latin typeface="#9Slide03 AllRoundGothic" panose="020B0703020202020104" pitchFamily="34" charset="0"/>
                </a:rPr>
                <a:t>Tình huống 1</a:t>
              </a:r>
            </a:p>
          </p:txBody>
        </p:sp>
      </p:grpSp>
      <p:sp>
        <p:nvSpPr>
          <p:cNvPr id="9" name="Freeform 3">
            <a:extLst>
              <a:ext uri="{FF2B5EF4-FFF2-40B4-BE49-F238E27FC236}">
                <a16:creationId xmlns:a16="http://schemas.microsoft.com/office/drawing/2014/main" id="{07DEE67E-CD77-8164-B45A-2E8EFEC75447}"/>
              </a:ext>
            </a:extLst>
          </p:cNvPr>
          <p:cNvSpPr/>
          <p:nvPr/>
        </p:nvSpPr>
        <p:spPr>
          <a:xfrm>
            <a:off x="7143173" y="1790700"/>
            <a:ext cx="1973510" cy="2356935"/>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l="-33300"/>
            </a:stretch>
          </a:blipFill>
        </p:spPr>
        <p:txBody>
          <a:bodyPr/>
          <a:lstStyle/>
          <a:p>
            <a:endParaRPr lang="en-US"/>
          </a:p>
        </p:txBody>
      </p:sp>
      <p:sp>
        <p:nvSpPr>
          <p:cNvPr id="10" name="Freeform 4">
            <a:extLst>
              <a:ext uri="{FF2B5EF4-FFF2-40B4-BE49-F238E27FC236}">
                <a16:creationId xmlns:a16="http://schemas.microsoft.com/office/drawing/2014/main" id="{0314F969-25E1-AD7B-79DA-D390EB7AF6DA}"/>
              </a:ext>
            </a:extLst>
          </p:cNvPr>
          <p:cNvSpPr/>
          <p:nvPr/>
        </p:nvSpPr>
        <p:spPr>
          <a:xfrm>
            <a:off x="5767396" y="5304163"/>
            <a:ext cx="5253604" cy="4740635"/>
          </a:xfrm>
          <a:custGeom>
            <a:avLst/>
            <a:gdLst/>
            <a:ahLst/>
            <a:cxnLst/>
            <a:rect l="l" t="t" r="r" b="b"/>
            <a:pathLst>
              <a:path w="7244790" h="6701431">
                <a:moveTo>
                  <a:pt x="0" y="0"/>
                </a:moveTo>
                <a:lnTo>
                  <a:pt x="7244790" y="0"/>
                </a:lnTo>
                <a:lnTo>
                  <a:pt x="7244790" y="6701431"/>
                </a:lnTo>
                <a:lnTo>
                  <a:pt x="0" y="6701431"/>
                </a:lnTo>
                <a:lnTo>
                  <a:pt x="0" y="0"/>
                </a:lnTo>
                <a:close/>
              </a:path>
            </a:pathLst>
          </a:custGeom>
          <a:blipFill>
            <a:blip r:embed="rId16"/>
            <a:stretch>
              <a:fillRect/>
            </a:stretch>
          </a:blipFill>
        </p:spPr>
        <p:txBody>
          <a:bodyPr/>
          <a:lstStyle/>
          <a:p>
            <a:endParaRPr lang="en-US"/>
          </a:p>
        </p:txBody>
      </p:sp>
    </p:spTree>
    <p:extLst>
      <p:ext uri="{BB962C8B-B14F-4D97-AF65-F5344CB8AC3E}">
        <p14:creationId xmlns:p14="http://schemas.microsoft.com/office/powerpoint/2010/main" val="425084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a:extLst>
            <a:ext uri="{FF2B5EF4-FFF2-40B4-BE49-F238E27FC236}">
              <a16:creationId xmlns:a16="http://schemas.microsoft.com/office/drawing/2014/main" id="{9F4B3C5D-7D9F-1E57-13AF-1B3D4037AAD5}"/>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F9617967-472B-9C2A-7E94-79F55AF39D71}"/>
              </a:ext>
            </a:extLst>
          </p:cNvPr>
          <p:cNvGrpSpPr/>
          <p:nvPr/>
        </p:nvGrpSpPr>
        <p:grpSpPr>
          <a:xfrm>
            <a:off x="11461563" y="366220"/>
            <a:ext cx="6565681" cy="5480199"/>
            <a:chOff x="9308598" y="1181100"/>
            <a:chExt cx="8065002" cy="4495800"/>
          </a:xfrm>
        </p:grpSpPr>
        <p:sp>
          <p:nvSpPr>
            <p:cNvPr id="22" name="Rectangle: Rounded Corners 21">
              <a:extLst>
                <a:ext uri="{FF2B5EF4-FFF2-40B4-BE49-F238E27FC236}">
                  <a16:creationId xmlns:a16="http://schemas.microsoft.com/office/drawing/2014/main" id="{DA80E487-1E4D-0966-26FD-2AF8A1B03FDA}"/>
                </a:ext>
              </a:extLst>
            </p:cNvPr>
            <p:cNvSpPr/>
            <p:nvPr/>
          </p:nvSpPr>
          <p:spPr>
            <a:xfrm>
              <a:off x="9573569" y="1409700"/>
              <a:ext cx="7800031" cy="4267200"/>
            </a:xfrm>
            <a:prstGeom prst="roundRect">
              <a:avLst/>
            </a:prstGeom>
            <a:solidFill>
              <a:srgbClr val="FFC000"/>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F928733D-502D-28CE-1762-EAB8AAC08C67}"/>
                </a:ext>
              </a:extLst>
            </p:cNvPr>
            <p:cNvGrpSpPr/>
            <p:nvPr/>
          </p:nvGrpSpPr>
          <p:grpSpPr>
            <a:xfrm>
              <a:off x="9308598" y="1181100"/>
              <a:ext cx="7800031" cy="4336502"/>
              <a:chOff x="9308598" y="1181100"/>
              <a:chExt cx="7800031" cy="4336502"/>
            </a:xfrm>
          </p:grpSpPr>
          <p:sp>
            <p:nvSpPr>
              <p:cNvPr id="18" name="Rectangle: Rounded Corners 17">
                <a:extLst>
                  <a:ext uri="{FF2B5EF4-FFF2-40B4-BE49-F238E27FC236}">
                    <a16:creationId xmlns:a16="http://schemas.microsoft.com/office/drawing/2014/main" id="{1427B556-ACAE-53EE-4E5A-22DA94BBA165}"/>
                  </a:ext>
                </a:extLst>
              </p:cNvPr>
              <p:cNvSpPr/>
              <p:nvPr/>
            </p:nvSpPr>
            <p:spPr>
              <a:xfrm>
                <a:off x="9308598" y="1181100"/>
                <a:ext cx="7800031" cy="4267200"/>
              </a:xfrm>
              <a:prstGeom prst="roundRect">
                <a:avLst/>
              </a:prstGeom>
              <a:solidFill>
                <a:schemeClr val="bg1"/>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44E5D2-1089-A815-5478-FD675C2E63CC}"/>
                  </a:ext>
                </a:extLst>
              </p:cNvPr>
              <p:cNvSpPr/>
              <p:nvPr/>
            </p:nvSpPr>
            <p:spPr>
              <a:xfrm>
                <a:off x="9530990" y="1351498"/>
                <a:ext cx="7469530" cy="4166104"/>
              </a:xfrm>
              <a:prstGeom prst="rect">
                <a:avLst/>
              </a:prstGeom>
              <a:noFill/>
            </p:spPr>
            <p:txBody>
              <a:bodyPr wrap="square" lIns="91440" tIns="45720" rIns="91440" bIns="45720">
                <a:spAutoFit/>
              </a:bodyPr>
              <a:lstStyle/>
              <a:p>
                <a:pPr algn="ctr"/>
                <a:r>
                  <a:rPr lang="vi-VN" sz="3600" b="0" cap="none" spc="0">
                    <a:ln w="0"/>
                    <a:solidFill>
                      <a:schemeClr val="accent6">
                        <a:lumMod val="75000"/>
                      </a:schemeClr>
                    </a:solidFill>
                    <a:latin typeface="SVN-Fourth" panose="00000500000000000000" pitchFamily="2" charset="0"/>
                  </a:rPr>
                  <a:t>Nếu là Bin, em sẽ động viên Hưng rằng bạn không nên vì thế mà buồn, hãy vẫn tích cực, hăng hái như thế trong lớp. Em cũng sẽ nói chuyện với một số bạn để các bạn hiểu đó không phải là hành động thể hiện bản thân mà đó là hành động hăng say, tích cực trong học tập.</a:t>
                </a:r>
                <a:endParaRPr lang="en-US" sz="3600" b="0" cap="none" spc="0">
                  <a:ln w="0"/>
                  <a:solidFill>
                    <a:schemeClr val="accent6">
                      <a:lumMod val="75000"/>
                    </a:schemeClr>
                  </a:solidFill>
                  <a:latin typeface="SVN-Fourth" panose="00000500000000000000" pitchFamily="2" charset="0"/>
                </a:endParaRPr>
              </a:p>
            </p:txBody>
          </p:sp>
        </p:grpSp>
      </p:grpSp>
      <p:sp>
        <p:nvSpPr>
          <p:cNvPr id="2" name="Freeform 2">
            <a:extLst>
              <a:ext uri="{FF2B5EF4-FFF2-40B4-BE49-F238E27FC236}">
                <a16:creationId xmlns:a16="http://schemas.microsoft.com/office/drawing/2014/main" id="{63A5894C-DD24-B5AC-0E96-AB71576B9CE8}"/>
              </a:ext>
            </a:extLst>
          </p:cNvPr>
          <p:cNvSpPr/>
          <p:nvPr/>
        </p:nvSpPr>
        <p:spPr>
          <a:xfrm>
            <a:off x="-403141" y="6861062"/>
            <a:ext cx="3947737" cy="2570964"/>
          </a:xfrm>
          <a:custGeom>
            <a:avLst/>
            <a:gdLst/>
            <a:ahLst/>
            <a:cxnLst/>
            <a:rect l="l" t="t" r="r" b="b"/>
            <a:pathLst>
              <a:path w="3947737" h="2570964">
                <a:moveTo>
                  <a:pt x="0" y="0"/>
                </a:moveTo>
                <a:lnTo>
                  <a:pt x="3947737" y="0"/>
                </a:lnTo>
                <a:lnTo>
                  <a:pt x="3947737" y="2570964"/>
                </a:lnTo>
                <a:lnTo>
                  <a:pt x="0" y="2570964"/>
                </a:lnTo>
                <a:lnTo>
                  <a:pt x="0" y="0"/>
                </a:lnTo>
                <a:close/>
              </a:path>
            </a:pathLst>
          </a:custGeom>
          <a:blipFill>
            <a:blip r:embed="rId2"/>
            <a:stretch>
              <a:fillRect/>
            </a:stretch>
          </a:blipFill>
        </p:spPr>
        <p:txBody>
          <a:bodyPr/>
          <a:lstStyle/>
          <a:p>
            <a:endParaRPr lang="en-US"/>
          </a:p>
        </p:txBody>
      </p:sp>
      <p:sp>
        <p:nvSpPr>
          <p:cNvPr id="4" name="Freeform 4">
            <a:extLst>
              <a:ext uri="{FF2B5EF4-FFF2-40B4-BE49-F238E27FC236}">
                <a16:creationId xmlns:a16="http://schemas.microsoft.com/office/drawing/2014/main" id="{30F7900B-D1C0-3506-5469-5C0F96F8CFFC}"/>
              </a:ext>
            </a:extLst>
          </p:cNvPr>
          <p:cNvSpPr/>
          <p:nvPr/>
        </p:nvSpPr>
        <p:spPr>
          <a:xfrm>
            <a:off x="-714691" y="-239187"/>
            <a:ext cx="4262034" cy="4114800"/>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a:extLst>
              <a:ext uri="{FF2B5EF4-FFF2-40B4-BE49-F238E27FC236}">
                <a16:creationId xmlns:a16="http://schemas.microsoft.com/office/drawing/2014/main" id="{6EE03241-8BEE-9C0E-C3CB-0F5930CD3021}"/>
              </a:ext>
            </a:extLst>
          </p:cNvPr>
          <p:cNvSpPr/>
          <p:nvPr/>
        </p:nvSpPr>
        <p:spPr>
          <a:xfrm>
            <a:off x="-1905000" y="8218996"/>
            <a:ext cx="21754166" cy="1003410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5"/>
            <a:stretch>
              <a:fillRect/>
            </a:stretch>
          </a:blipFill>
        </p:spPr>
        <p:txBody>
          <a:bodyPr/>
          <a:lstStyle/>
          <a:p>
            <a:endParaRPr lang="en-US"/>
          </a:p>
        </p:txBody>
      </p:sp>
      <p:sp>
        <p:nvSpPr>
          <p:cNvPr id="11" name="Freeform 11">
            <a:extLst>
              <a:ext uri="{FF2B5EF4-FFF2-40B4-BE49-F238E27FC236}">
                <a16:creationId xmlns:a16="http://schemas.microsoft.com/office/drawing/2014/main" id="{F19768AB-756E-593F-8562-4084E23839E6}"/>
              </a:ext>
            </a:extLst>
          </p:cNvPr>
          <p:cNvSpPr/>
          <p:nvPr/>
        </p:nvSpPr>
        <p:spPr>
          <a:xfrm rot="-481030">
            <a:off x="17332233" y="5865053"/>
            <a:ext cx="291657" cy="348767"/>
          </a:xfrm>
          <a:custGeom>
            <a:avLst/>
            <a:gdLst/>
            <a:ahLst/>
            <a:cxnLst/>
            <a:rect l="l" t="t" r="r" b="b"/>
            <a:pathLst>
              <a:path w="291657" h="348767">
                <a:moveTo>
                  <a:pt x="0" y="0"/>
                </a:moveTo>
                <a:lnTo>
                  <a:pt x="291656" y="0"/>
                </a:lnTo>
                <a:lnTo>
                  <a:pt x="291656" y="348767"/>
                </a:lnTo>
                <a:lnTo>
                  <a:pt x="0" y="3487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65523C77-BFB5-B9BB-FBC6-9D9B1737D85A}"/>
              </a:ext>
            </a:extLst>
          </p:cNvPr>
          <p:cNvSpPr/>
          <p:nvPr/>
        </p:nvSpPr>
        <p:spPr>
          <a:xfrm rot="-481030">
            <a:off x="283651" y="4378544"/>
            <a:ext cx="291657" cy="348767"/>
          </a:xfrm>
          <a:custGeom>
            <a:avLst/>
            <a:gdLst/>
            <a:ahLst/>
            <a:cxnLst/>
            <a:rect l="l" t="t" r="r" b="b"/>
            <a:pathLst>
              <a:path w="291657" h="348767">
                <a:moveTo>
                  <a:pt x="0" y="0"/>
                </a:moveTo>
                <a:lnTo>
                  <a:pt x="291657" y="0"/>
                </a:lnTo>
                <a:lnTo>
                  <a:pt x="291657" y="348767"/>
                </a:lnTo>
                <a:lnTo>
                  <a:pt x="0" y="3487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3">
            <a:extLst>
              <a:ext uri="{FF2B5EF4-FFF2-40B4-BE49-F238E27FC236}">
                <a16:creationId xmlns:a16="http://schemas.microsoft.com/office/drawing/2014/main" id="{7F78A966-B52D-9C92-FE40-14C377DDCDE9}"/>
              </a:ext>
            </a:extLst>
          </p:cNvPr>
          <p:cNvSpPr/>
          <p:nvPr/>
        </p:nvSpPr>
        <p:spPr>
          <a:xfrm>
            <a:off x="9379789" y="1960218"/>
            <a:ext cx="1973510" cy="2356935"/>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33300"/>
            </a:stretch>
          </a:blipFill>
        </p:spPr>
        <p:txBody>
          <a:bodyPr/>
          <a:lstStyle/>
          <a:p>
            <a:endParaRPr lang="en-US"/>
          </a:p>
        </p:txBody>
      </p:sp>
      <p:sp>
        <p:nvSpPr>
          <p:cNvPr id="10" name="Freeform 5">
            <a:extLst>
              <a:ext uri="{FF2B5EF4-FFF2-40B4-BE49-F238E27FC236}">
                <a16:creationId xmlns:a16="http://schemas.microsoft.com/office/drawing/2014/main" id="{A3D69553-4704-C5F2-A6B6-B0512E195CCA}"/>
              </a:ext>
            </a:extLst>
          </p:cNvPr>
          <p:cNvSpPr/>
          <p:nvPr/>
        </p:nvSpPr>
        <p:spPr>
          <a:xfrm>
            <a:off x="212127" y="1171644"/>
            <a:ext cx="9127678" cy="6761570"/>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9A35868F-74A0-DE53-4915-9DD767FB74E2}"/>
              </a:ext>
            </a:extLst>
          </p:cNvPr>
          <p:cNvSpPr txBox="1"/>
          <p:nvPr/>
        </p:nvSpPr>
        <p:spPr>
          <a:xfrm>
            <a:off x="524237" y="1465147"/>
            <a:ext cx="8455166" cy="6186309"/>
          </a:xfrm>
          <a:prstGeom prst="rect">
            <a:avLst/>
          </a:prstGeom>
          <a:noFill/>
        </p:spPr>
        <p:txBody>
          <a:bodyPr wrap="square">
            <a:spAutoFit/>
          </a:bodyPr>
          <a:lstStyle/>
          <a:p>
            <a:pPr algn="just"/>
            <a:r>
              <a:rPr lang="vi-VN" sz="3600">
                <a:solidFill>
                  <a:srgbClr val="002060"/>
                </a:solidFill>
              </a:rPr>
              <a:t>Hưng là học sinh siêng năng, có thành tích tốt trong học tập, rèn luyện và hoạt động phong trào. Trong giờ học, Hưng thường hăng hái phát biểu xây dựng bài nhưng một số bạn lại cho rằng Hưng thích thể hiện. Hưng tâm sự với Bin: “Mình rất buồn vì các bạn nói mình như thế".</a:t>
            </a:r>
          </a:p>
          <a:p>
            <a:pPr algn="just"/>
            <a:endParaRPr lang="vi-VN" sz="3600">
              <a:solidFill>
                <a:srgbClr val="002060"/>
              </a:solidFill>
            </a:endParaRPr>
          </a:p>
          <a:p>
            <a:pPr algn="just"/>
            <a:r>
              <a:rPr lang="vi-VN" sz="3600">
                <a:solidFill>
                  <a:srgbClr val="002060"/>
                </a:solidFill>
              </a:rPr>
              <a:t>Nếu là Bin, em sẽ làm gì để giúp đỡ Hưng?</a:t>
            </a:r>
            <a:endParaRPr lang="en-US" sz="3600">
              <a:solidFill>
                <a:srgbClr val="002060"/>
              </a:solidFill>
            </a:endParaRPr>
          </a:p>
        </p:txBody>
      </p:sp>
      <p:grpSp>
        <p:nvGrpSpPr>
          <p:cNvPr id="13" name="Group 12">
            <a:extLst>
              <a:ext uri="{FF2B5EF4-FFF2-40B4-BE49-F238E27FC236}">
                <a16:creationId xmlns:a16="http://schemas.microsoft.com/office/drawing/2014/main" id="{A4C8997C-EABF-5FEA-4C57-A75EB6997DD4}"/>
              </a:ext>
            </a:extLst>
          </p:cNvPr>
          <p:cNvGrpSpPr/>
          <p:nvPr/>
        </p:nvGrpSpPr>
        <p:grpSpPr>
          <a:xfrm>
            <a:off x="2835861" y="574734"/>
            <a:ext cx="3276600" cy="907930"/>
            <a:chOff x="2304527" y="1207986"/>
            <a:chExt cx="3276600" cy="907930"/>
          </a:xfrm>
        </p:grpSpPr>
        <p:sp>
          <p:nvSpPr>
            <p:cNvPr id="5" name="Freeform 10">
              <a:extLst>
                <a:ext uri="{FF2B5EF4-FFF2-40B4-BE49-F238E27FC236}">
                  <a16:creationId xmlns:a16="http://schemas.microsoft.com/office/drawing/2014/main" id="{1F4945A0-C225-4686-FDA2-0372312A5349}"/>
                </a:ext>
              </a:extLst>
            </p:cNvPr>
            <p:cNvSpPr/>
            <p:nvPr/>
          </p:nvSpPr>
          <p:spPr>
            <a:xfrm>
              <a:off x="2304527" y="1207986"/>
              <a:ext cx="3276600" cy="907930"/>
            </a:xfrm>
            <a:custGeom>
              <a:avLst/>
              <a:gdLst/>
              <a:ahLst/>
              <a:cxnLst/>
              <a:rect l="l" t="t" r="r" b="b"/>
              <a:pathLst>
                <a:path w="16230600" h="4612196">
                  <a:moveTo>
                    <a:pt x="0" y="0"/>
                  </a:moveTo>
                  <a:lnTo>
                    <a:pt x="16230600" y="0"/>
                  </a:lnTo>
                  <a:lnTo>
                    <a:pt x="16230600" y="4612196"/>
                  </a:lnTo>
                  <a:lnTo>
                    <a:pt x="0" y="4612196"/>
                  </a:lnTo>
                  <a:lnTo>
                    <a:pt x="0" y="0"/>
                  </a:lnTo>
                  <a:close/>
                </a:path>
              </a:pathLst>
            </a:custGeom>
            <a:blipFill>
              <a:blip r:embed="rId12"/>
              <a:stretch>
                <a:fillRect/>
              </a:stretch>
            </a:blipFill>
          </p:spPr>
          <p:txBody>
            <a:bodyPr/>
            <a:lstStyle/>
            <a:p>
              <a:endParaRPr lang="en-US"/>
            </a:p>
          </p:txBody>
        </p:sp>
        <p:sp>
          <p:nvSpPr>
            <p:cNvPr id="8" name="Rectangle 7">
              <a:extLst>
                <a:ext uri="{FF2B5EF4-FFF2-40B4-BE49-F238E27FC236}">
                  <a16:creationId xmlns:a16="http://schemas.microsoft.com/office/drawing/2014/main" id="{44DDA416-1A3D-5CA7-BCF5-54953CABA36F}"/>
                </a:ext>
              </a:extLst>
            </p:cNvPr>
            <p:cNvSpPr/>
            <p:nvPr/>
          </p:nvSpPr>
          <p:spPr>
            <a:xfrm>
              <a:off x="2612174" y="1327160"/>
              <a:ext cx="2661306" cy="584775"/>
            </a:xfrm>
            <a:prstGeom prst="rect">
              <a:avLst/>
            </a:prstGeom>
            <a:noFill/>
          </p:spPr>
          <p:txBody>
            <a:bodyPr wrap="none" lIns="91440" tIns="45720" rIns="91440" bIns="45720">
              <a:spAutoFit/>
            </a:bodyPr>
            <a:lstStyle/>
            <a:p>
              <a:pPr algn="ctr"/>
              <a:r>
                <a:rPr lang="en-US" sz="3200" b="0" cap="none" spc="0">
                  <a:ln w="0"/>
                  <a:solidFill>
                    <a:srgbClr val="C00000"/>
                  </a:solidFill>
                  <a:latin typeface="#9Slide03 AllRoundGothic" panose="020B0703020202020104" pitchFamily="34" charset="0"/>
                </a:rPr>
                <a:t>Tình huống 2</a:t>
              </a:r>
            </a:p>
          </p:txBody>
        </p:sp>
      </p:grpSp>
      <p:sp>
        <p:nvSpPr>
          <p:cNvPr id="3" name="Freeform 4">
            <a:extLst>
              <a:ext uri="{FF2B5EF4-FFF2-40B4-BE49-F238E27FC236}">
                <a16:creationId xmlns:a16="http://schemas.microsoft.com/office/drawing/2014/main" id="{38BC1030-37C4-636D-1321-611A6AAB40EA}"/>
              </a:ext>
            </a:extLst>
          </p:cNvPr>
          <p:cNvSpPr/>
          <p:nvPr/>
        </p:nvSpPr>
        <p:spPr>
          <a:xfrm>
            <a:off x="8919597" y="5143500"/>
            <a:ext cx="5253604" cy="4740635"/>
          </a:xfrm>
          <a:custGeom>
            <a:avLst/>
            <a:gdLst/>
            <a:ahLst/>
            <a:cxnLst/>
            <a:rect l="l" t="t" r="r" b="b"/>
            <a:pathLst>
              <a:path w="7244790" h="6701431">
                <a:moveTo>
                  <a:pt x="0" y="0"/>
                </a:moveTo>
                <a:lnTo>
                  <a:pt x="7244790" y="0"/>
                </a:lnTo>
                <a:lnTo>
                  <a:pt x="7244790" y="6701431"/>
                </a:lnTo>
                <a:lnTo>
                  <a:pt x="0" y="6701431"/>
                </a:lnTo>
                <a:lnTo>
                  <a:pt x="0" y="0"/>
                </a:lnTo>
                <a:close/>
              </a:path>
            </a:pathLst>
          </a:custGeom>
          <a:blipFill>
            <a:blip r:embed="rId13"/>
            <a:stretch>
              <a:fillRect/>
            </a:stretch>
          </a:blipFill>
        </p:spPr>
        <p:txBody>
          <a:bodyPr/>
          <a:lstStyle/>
          <a:p>
            <a:endParaRPr lang="en-US"/>
          </a:p>
        </p:txBody>
      </p:sp>
    </p:spTree>
    <p:extLst>
      <p:ext uri="{BB962C8B-B14F-4D97-AF65-F5344CB8AC3E}">
        <p14:creationId xmlns:p14="http://schemas.microsoft.com/office/powerpoint/2010/main" val="839350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a:extLst>
            <a:ext uri="{FF2B5EF4-FFF2-40B4-BE49-F238E27FC236}">
              <a16:creationId xmlns:a16="http://schemas.microsoft.com/office/drawing/2014/main" id="{686FE9F8-40F5-FC8A-A0DE-29A9C96B062F}"/>
            </a:ext>
          </a:extLst>
        </p:cNvPr>
        <p:cNvGrpSpPr/>
        <p:nvPr/>
      </p:nvGrpSpPr>
      <p:grpSpPr>
        <a:xfrm>
          <a:off x="0" y="0"/>
          <a:ext cx="0" cy="0"/>
          <a:chOff x="0" y="0"/>
          <a:chExt cx="0" cy="0"/>
        </a:xfrm>
      </p:grpSpPr>
      <p:sp>
        <p:nvSpPr>
          <p:cNvPr id="11" name="Freeform 3">
            <a:extLst>
              <a:ext uri="{FF2B5EF4-FFF2-40B4-BE49-F238E27FC236}">
                <a16:creationId xmlns:a16="http://schemas.microsoft.com/office/drawing/2014/main" id="{880362B2-2BA3-9394-B1DA-5587F07F3DD7}"/>
              </a:ext>
            </a:extLst>
          </p:cNvPr>
          <p:cNvSpPr/>
          <p:nvPr/>
        </p:nvSpPr>
        <p:spPr>
          <a:xfrm>
            <a:off x="2649703" y="678872"/>
            <a:ext cx="12588298" cy="8229600"/>
          </a:xfrm>
          <a:custGeom>
            <a:avLst/>
            <a:gdLst/>
            <a:ahLst/>
            <a:cxnLst/>
            <a:rect l="l" t="t" r="r" b="b"/>
            <a:pathLst>
              <a:path w="12588298" h="8229600">
                <a:moveTo>
                  <a:pt x="0" y="0"/>
                </a:moveTo>
                <a:lnTo>
                  <a:pt x="12588298" y="0"/>
                </a:lnTo>
                <a:lnTo>
                  <a:pt x="12588298" y="8229600"/>
                </a:lnTo>
                <a:lnTo>
                  <a:pt x="0" y="8229600"/>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5531921E-1B76-F0EF-EAC2-3B18BB37AF9D}"/>
              </a:ext>
            </a:extLst>
          </p:cNvPr>
          <p:cNvSpPr/>
          <p:nvPr/>
        </p:nvSpPr>
        <p:spPr>
          <a:xfrm>
            <a:off x="-1262289" y="4458820"/>
            <a:ext cx="3911992" cy="4548828"/>
          </a:xfrm>
          <a:custGeom>
            <a:avLst/>
            <a:gdLst/>
            <a:ahLst/>
            <a:cxnLst/>
            <a:rect l="l" t="t" r="r" b="b"/>
            <a:pathLst>
              <a:path w="3911992" h="4548828">
                <a:moveTo>
                  <a:pt x="0" y="0"/>
                </a:moveTo>
                <a:lnTo>
                  <a:pt x="3911992" y="0"/>
                </a:lnTo>
                <a:lnTo>
                  <a:pt x="3911992" y="4548828"/>
                </a:lnTo>
                <a:lnTo>
                  <a:pt x="0" y="4548828"/>
                </a:lnTo>
                <a:lnTo>
                  <a:pt x="0" y="0"/>
                </a:lnTo>
                <a:close/>
              </a:path>
            </a:pathLst>
          </a:custGeom>
          <a:blipFill>
            <a:blip r:embed="rId3"/>
            <a:stretch>
              <a:fillRect/>
            </a:stretch>
          </a:blipFill>
        </p:spPr>
        <p:txBody>
          <a:bodyPr/>
          <a:lstStyle/>
          <a:p>
            <a:endParaRPr lang="en-US"/>
          </a:p>
        </p:txBody>
      </p:sp>
      <p:sp>
        <p:nvSpPr>
          <p:cNvPr id="4" name="Freeform 4">
            <a:extLst>
              <a:ext uri="{FF2B5EF4-FFF2-40B4-BE49-F238E27FC236}">
                <a16:creationId xmlns:a16="http://schemas.microsoft.com/office/drawing/2014/main" id="{6AD2C18A-F8A3-ACAB-6807-92EE4D7D3452}"/>
              </a:ext>
            </a:extLst>
          </p:cNvPr>
          <p:cNvSpPr/>
          <p:nvPr/>
        </p:nvSpPr>
        <p:spPr>
          <a:xfrm>
            <a:off x="15946139" y="4171923"/>
            <a:ext cx="3911992" cy="4548828"/>
          </a:xfrm>
          <a:custGeom>
            <a:avLst/>
            <a:gdLst/>
            <a:ahLst/>
            <a:cxnLst/>
            <a:rect l="l" t="t" r="r" b="b"/>
            <a:pathLst>
              <a:path w="3911992" h="4548828">
                <a:moveTo>
                  <a:pt x="0" y="0"/>
                </a:moveTo>
                <a:lnTo>
                  <a:pt x="3911993" y="0"/>
                </a:lnTo>
                <a:lnTo>
                  <a:pt x="3911993" y="4548829"/>
                </a:lnTo>
                <a:lnTo>
                  <a:pt x="0" y="4548829"/>
                </a:lnTo>
                <a:lnTo>
                  <a:pt x="0" y="0"/>
                </a:lnTo>
                <a:close/>
              </a:path>
            </a:pathLst>
          </a:custGeom>
          <a:blipFill>
            <a:blip r:embed="rId3"/>
            <a:stretch>
              <a:fillRect/>
            </a:stretch>
          </a:blipFill>
        </p:spPr>
        <p:txBody>
          <a:bodyPr/>
          <a:lstStyle/>
          <a:p>
            <a:endParaRPr lang="en-US"/>
          </a:p>
        </p:txBody>
      </p:sp>
      <p:sp>
        <p:nvSpPr>
          <p:cNvPr id="5" name="Freeform 5">
            <a:extLst>
              <a:ext uri="{FF2B5EF4-FFF2-40B4-BE49-F238E27FC236}">
                <a16:creationId xmlns:a16="http://schemas.microsoft.com/office/drawing/2014/main" id="{BA89D657-1616-20DD-FD69-85D2BB014175}"/>
              </a:ext>
            </a:extLst>
          </p:cNvPr>
          <p:cNvSpPr/>
          <p:nvPr/>
        </p:nvSpPr>
        <p:spPr>
          <a:xfrm rot="264327">
            <a:off x="1708" y="10239638"/>
            <a:ext cx="38429" cy="45954"/>
          </a:xfrm>
          <a:custGeom>
            <a:avLst/>
            <a:gdLst/>
            <a:ahLst/>
            <a:cxnLst/>
            <a:rect l="l" t="t" r="r" b="b"/>
            <a:pathLst>
              <a:path w="38429" h="45954">
                <a:moveTo>
                  <a:pt x="0" y="0"/>
                </a:moveTo>
                <a:lnTo>
                  <a:pt x="38429" y="0"/>
                </a:lnTo>
                <a:lnTo>
                  <a:pt x="38429" y="45954"/>
                </a:lnTo>
                <a:lnTo>
                  <a:pt x="0" y="459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EC071E8B-EA5C-FC73-B576-A6AEE520025F}"/>
              </a:ext>
            </a:extLst>
          </p:cNvPr>
          <p:cNvSpPr/>
          <p:nvPr/>
        </p:nvSpPr>
        <p:spPr>
          <a:xfrm>
            <a:off x="-2019925" y="7363808"/>
            <a:ext cx="21754166" cy="10034109"/>
          </a:xfrm>
          <a:custGeom>
            <a:avLst/>
            <a:gdLst/>
            <a:ahLst/>
            <a:cxnLst/>
            <a:rect l="l" t="t" r="r" b="b"/>
            <a:pathLst>
              <a:path w="21754166" h="10034109">
                <a:moveTo>
                  <a:pt x="0" y="0"/>
                </a:moveTo>
                <a:lnTo>
                  <a:pt x="21754165" y="0"/>
                </a:lnTo>
                <a:lnTo>
                  <a:pt x="21754165" y="10034109"/>
                </a:lnTo>
                <a:lnTo>
                  <a:pt x="0" y="10034109"/>
                </a:lnTo>
                <a:lnTo>
                  <a:pt x="0" y="0"/>
                </a:lnTo>
                <a:close/>
              </a:path>
            </a:pathLst>
          </a:custGeom>
          <a:blipFill>
            <a:blip r:embed="rId6"/>
            <a:stretch>
              <a:fillRect/>
            </a:stretch>
          </a:blipFill>
        </p:spPr>
        <p:txBody>
          <a:bodyPr/>
          <a:lstStyle/>
          <a:p>
            <a:endParaRPr lang="en-US"/>
          </a:p>
        </p:txBody>
      </p:sp>
      <p:sp>
        <p:nvSpPr>
          <p:cNvPr id="7" name="Freeform 7">
            <a:extLst>
              <a:ext uri="{FF2B5EF4-FFF2-40B4-BE49-F238E27FC236}">
                <a16:creationId xmlns:a16="http://schemas.microsoft.com/office/drawing/2014/main" id="{3739B8BB-B5C3-A129-6AAD-0590BA75D1AB}"/>
              </a:ext>
            </a:extLst>
          </p:cNvPr>
          <p:cNvSpPr/>
          <p:nvPr/>
        </p:nvSpPr>
        <p:spPr>
          <a:xfrm>
            <a:off x="-716068" y="930358"/>
            <a:ext cx="6084088" cy="2410820"/>
          </a:xfrm>
          <a:custGeom>
            <a:avLst/>
            <a:gdLst/>
            <a:ahLst/>
            <a:cxnLst/>
            <a:rect l="l" t="t" r="r" b="b"/>
            <a:pathLst>
              <a:path w="6084088" h="2410820">
                <a:moveTo>
                  <a:pt x="0" y="0"/>
                </a:moveTo>
                <a:lnTo>
                  <a:pt x="6084088" y="0"/>
                </a:lnTo>
                <a:lnTo>
                  <a:pt x="6084088" y="2410820"/>
                </a:lnTo>
                <a:lnTo>
                  <a:pt x="0" y="24108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a:extLst>
              <a:ext uri="{FF2B5EF4-FFF2-40B4-BE49-F238E27FC236}">
                <a16:creationId xmlns:a16="http://schemas.microsoft.com/office/drawing/2014/main" id="{6490A9FE-F8C4-DF30-C204-F566A415652F}"/>
              </a:ext>
            </a:extLst>
          </p:cNvPr>
          <p:cNvSpPr/>
          <p:nvPr/>
        </p:nvSpPr>
        <p:spPr>
          <a:xfrm flipH="1">
            <a:off x="14217256" y="531999"/>
            <a:ext cx="4709896" cy="1866296"/>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3EAD1BF6-7A88-3E9D-C751-9907015F2020}"/>
              </a:ext>
            </a:extLst>
          </p:cNvPr>
          <p:cNvSpPr/>
          <p:nvPr/>
        </p:nvSpPr>
        <p:spPr>
          <a:xfrm>
            <a:off x="1717522" y="5202131"/>
            <a:ext cx="14452661" cy="4636262"/>
          </a:xfrm>
          <a:custGeom>
            <a:avLst/>
            <a:gdLst/>
            <a:ahLst/>
            <a:cxnLst/>
            <a:rect l="l" t="t" r="r" b="b"/>
            <a:pathLst>
              <a:path w="10703426" h="3277924">
                <a:moveTo>
                  <a:pt x="0" y="0"/>
                </a:moveTo>
                <a:lnTo>
                  <a:pt x="10703426" y="0"/>
                </a:lnTo>
                <a:lnTo>
                  <a:pt x="10703426" y="3277924"/>
                </a:lnTo>
                <a:lnTo>
                  <a:pt x="0" y="3277924"/>
                </a:lnTo>
                <a:lnTo>
                  <a:pt x="0" y="0"/>
                </a:lnTo>
                <a:close/>
              </a:path>
            </a:pathLst>
          </a:custGeom>
          <a:blipFill>
            <a:blip r:embed="rId9"/>
            <a:stretch>
              <a:fillRect/>
            </a:stretch>
          </a:blipFill>
        </p:spPr>
        <p:txBody>
          <a:bodyPr/>
          <a:lstStyle/>
          <a:p>
            <a:endParaRPr lang="en-US"/>
          </a:p>
        </p:txBody>
      </p:sp>
      <p:sp>
        <p:nvSpPr>
          <p:cNvPr id="13" name="Freeform 13">
            <a:extLst>
              <a:ext uri="{FF2B5EF4-FFF2-40B4-BE49-F238E27FC236}">
                <a16:creationId xmlns:a16="http://schemas.microsoft.com/office/drawing/2014/main" id="{D296E8B4-CC58-970F-0E78-72AA8DAD8CF4}"/>
              </a:ext>
            </a:extLst>
          </p:cNvPr>
          <p:cNvSpPr/>
          <p:nvPr/>
        </p:nvSpPr>
        <p:spPr>
          <a:xfrm rot="-227018">
            <a:off x="14577204" y="3024845"/>
            <a:ext cx="410357" cy="490711"/>
          </a:xfrm>
          <a:custGeom>
            <a:avLst/>
            <a:gdLst/>
            <a:ahLst/>
            <a:cxnLst/>
            <a:rect l="l" t="t" r="r" b="b"/>
            <a:pathLst>
              <a:path w="410357" h="490711">
                <a:moveTo>
                  <a:pt x="0" y="0"/>
                </a:moveTo>
                <a:lnTo>
                  <a:pt x="410357" y="0"/>
                </a:lnTo>
                <a:lnTo>
                  <a:pt x="410357" y="490711"/>
                </a:lnTo>
                <a:lnTo>
                  <a:pt x="0" y="4907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DE49B6EC-2086-DF64-49BA-039DAE9FCCC4}"/>
              </a:ext>
            </a:extLst>
          </p:cNvPr>
          <p:cNvSpPr/>
          <p:nvPr/>
        </p:nvSpPr>
        <p:spPr>
          <a:xfrm rot="264327">
            <a:off x="18272083" y="558"/>
            <a:ext cx="15240" cy="18224"/>
          </a:xfrm>
          <a:custGeom>
            <a:avLst/>
            <a:gdLst/>
            <a:ahLst/>
            <a:cxnLst/>
            <a:rect l="l" t="t" r="r" b="b"/>
            <a:pathLst>
              <a:path w="15240" h="18224">
                <a:moveTo>
                  <a:pt x="0" y="0"/>
                </a:moveTo>
                <a:lnTo>
                  <a:pt x="15240" y="0"/>
                </a:lnTo>
                <a:lnTo>
                  <a:pt x="15240" y="18225"/>
                </a:lnTo>
                <a:lnTo>
                  <a:pt x="0" y="182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a:extLst>
              <a:ext uri="{FF2B5EF4-FFF2-40B4-BE49-F238E27FC236}">
                <a16:creationId xmlns:a16="http://schemas.microsoft.com/office/drawing/2014/main" id="{6114EA75-FA06-2753-D63D-49F63C0EB841}"/>
              </a:ext>
            </a:extLst>
          </p:cNvPr>
          <p:cNvSpPr/>
          <p:nvPr/>
        </p:nvSpPr>
        <p:spPr>
          <a:xfrm rot="1447441">
            <a:off x="2072049" y="6894415"/>
            <a:ext cx="919473" cy="611868"/>
          </a:xfrm>
          <a:custGeom>
            <a:avLst/>
            <a:gdLst/>
            <a:ahLst/>
            <a:cxnLst/>
            <a:rect l="l" t="t" r="r" b="b"/>
            <a:pathLst>
              <a:path w="919473" h="611868">
                <a:moveTo>
                  <a:pt x="0" y="0"/>
                </a:moveTo>
                <a:lnTo>
                  <a:pt x="919474" y="0"/>
                </a:lnTo>
                <a:lnTo>
                  <a:pt x="919474" y="611868"/>
                </a:lnTo>
                <a:lnTo>
                  <a:pt x="0" y="6118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a:extLst>
              <a:ext uri="{FF2B5EF4-FFF2-40B4-BE49-F238E27FC236}">
                <a16:creationId xmlns:a16="http://schemas.microsoft.com/office/drawing/2014/main" id="{CE263635-EE88-1787-186A-BBC03FB939BB}"/>
              </a:ext>
            </a:extLst>
          </p:cNvPr>
          <p:cNvSpPr/>
          <p:nvPr/>
        </p:nvSpPr>
        <p:spPr>
          <a:xfrm rot="1447441">
            <a:off x="15486403" y="6853579"/>
            <a:ext cx="919473" cy="611868"/>
          </a:xfrm>
          <a:custGeom>
            <a:avLst/>
            <a:gdLst/>
            <a:ahLst/>
            <a:cxnLst/>
            <a:rect l="l" t="t" r="r" b="b"/>
            <a:pathLst>
              <a:path w="919473" h="611868">
                <a:moveTo>
                  <a:pt x="0" y="0"/>
                </a:moveTo>
                <a:lnTo>
                  <a:pt x="919473" y="0"/>
                </a:lnTo>
                <a:lnTo>
                  <a:pt x="919473" y="611868"/>
                </a:lnTo>
                <a:lnTo>
                  <a:pt x="0" y="61186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A85DAB76-CE09-FA92-EBC9-40D97F2078CF}"/>
              </a:ext>
            </a:extLst>
          </p:cNvPr>
          <p:cNvSpPr/>
          <p:nvPr/>
        </p:nvSpPr>
        <p:spPr>
          <a:xfrm flipH="1">
            <a:off x="693707" y="930358"/>
            <a:ext cx="2407595" cy="1673278"/>
          </a:xfrm>
          <a:custGeom>
            <a:avLst/>
            <a:gdLst/>
            <a:ahLst/>
            <a:cxnLst/>
            <a:rect l="l" t="t" r="r" b="b"/>
            <a:pathLst>
              <a:path w="2407595" h="1673278">
                <a:moveTo>
                  <a:pt x="2407594" y="0"/>
                </a:moveTo>
                <a:lnTo>
                  <a:pt x="0" y="0"/>
                </a:lnTo>
                <a:lnTo>
                  <a:pt x="0" y="1673278"/>
                </a:lnTo>
                <a:lnTo>
                  <a:pt x="2407594" y="1673278"/>
                </a:lnTo>
                <a:lnTo>
                  <a:pt x="2407594"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8" name="Freeform 18">
            <a:extLst>
              <a:ext uri="{FF2B5EF4-FFF2-40B4-BE49-F238E27FC236}">
                <a16:creationId xmlns:a16="http://schemas.microsoft.com/office/drawing/2014/main" id="{B55FCB69-AF13-797A-B9D6-4B5D23F0B3D8}"/>
              </a:ext>
            </a:extLst>
          </p:cNvPr>
          <p:cNvSpPr/>
          <p:nvPr/>
        </p:nvSpPr>
        <p:spPr>
          <a:xfrm rot="2105584">
            <a:off x="15533632" y="954853"/>
            <a:ext cx="2077144" cy="2103921"/>
          </a:xfrm>
          <a:custGeom>
            <a:avLst/>
            <a:gdLst/>
            <a:ahLst/>
            <a:cxnLst/>
            <a:rect l="l" t="t" r="r" b="b"/>
            <a:pathLst>
              <a:path w="2077144" h="2103921">
                <a:moveTo>
                  <a:pt x="0" y="0"/>
                </a:moveTo>
                <a:lnTo>
                  <a:pt x="2077144" y="0"/>
                </a:lnTo>
                <a:lnTo>
                  <a:pt x="2077144" y="2103921"/>
                </a:lnTo>
                <a:lnTo>
                  <a:pt x="0" y="210392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 name="Freeform 21">
            <a:extLst>
              <a:ext uri="{FF2B5EF4-FFF2-40B4-BE49-F238E27FC236}">
                <a16:creationId xmlns:a16="http://schemas.microsoft.com/office/drawing/2014/main" id="{4F50A72A-C46D-5206-AEDE-AA84E51C2418}"/>
              </a:ext>
            </a:extLst>
          </p:cNvPr>
          <p:cNvSpPr/>
          <p:nvPr/>
        </p:nvSpPr>
        <p:spPr>
          <a:xfrm>
            <a:off x="3495805" y="1510330"/>
            <a:ext cx="11301259" cy="3955441"/>
          </a:xfrm>
          <a:custGeom>
            <a:avLst/>
            <a:gdLst/>
            <a:ahLst/>
            <a:cxnLst/>
            <a:rect l="l" t="t" r="r" b="b"/>
            <a:pathLst>
              <a:path w="11301259" h="3955441">
                <a:moveTo>
                  <a:pt x="0" y="0"/>
                </a:moveTo>
                <a:lnTo>
                  <a:pt x="11301259" y="0"/>
                </a:lnTo>
                <a:lnTo>
                  <a:pt x="11301259" y="3955441"/>
                </a:lnTo>
                <a:lnTo>
                  <a:pt x="0" y="3955441"/>
                </a:lnTo>
                <a:lnTo>
                  <a:pt x="0" y="0"/>
                </a:lnTo>
                <a:close/>
              </a:path>
            </a:pathLst>
          </a:custGeom>
          <a:blipFill>
            <a:blip r:embed="rId22"/>
            <a:stretch>
              <a:fillRect/>
            </a:stretch>
          </a:blipFill>
        </p:spPr>
        <p:txBody>
          <a:bodyPr/>
          <a:lstStyle/>
          <a:p>
            <a:endParaRPr lang="en-US"/>
          </a:p>
        </p:txBody>
      </p:sp>
    </p:spTree>
    <p:extLst>
      <p:ext uri="{BB962C8B-B14F-4D97-AF65-F5344CB8AC3E}">
        <p14:creationId xmlns:p14="http://schemas.microsoft.com/office/powerpoint/2010/main" val="4247514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a:off x="-721935" y="-142677"/>
            <a:ext cx="3942727" cy="4114800"/>
          </a:xfrm>
          <a:custGeom>
            <a:avLst/>
            <a:gdLst/>
            <a:ahLst/>
            <a:cxnLst/>
            <a:rect l="l" t="t" r="r" b="b"/>
            <a:pathLst>
              <a:path w="3942727" h="4114800">
                <a:moveTo>
                  <a:pt x="0" y="0"/>
                </a:moveTo>
                <a:lnTo>
                  <a:pt x="3942726" y="0"/>
                </a:lnTo>
                <a:lnTo>
                  <a:pt x="39427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2506517" y="1562100"/>
            <a:ext cx="12809684" cy="7924806"/>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894965" y="8198460"/>
            <a:ext cx="21754166" cy="1003410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6"/>
            <a:stretch>
              <a:fillRect/>
            </a:stretch>
          </a:blipFill>
        </p:spPr>
        <p:txBody>
          <a:bodyPr/>
          <a:lstStyle/>
          <a:p>
            <a:endParaRPr lang="en-US"/>
          </a:p>
        </p:txBody>
      </p:sp>
      <p:sp>
        <p:nvSpPr>
          <p:cNvPr id="7" name="Freeform 7"/>
          <p:cNvSpPr/>
          <p:nvPr/>
        </p:nvSpPr>
        <p:spPr>
          <a:xfrm>
            <a:off x="801549" y="6140682"/>
            <a:ext cx="4643033" cy="3743446"/>
          </a:xfrm>
          <a:custGeom>
            <a:avLst/>
            <a:gdLst/>
            <a:ahLst/>
            <a:cxnLst/>
            <a:rect l="l" t="t" r="r" b="b"/>
            <a:pathLst>
              <a:path w="4643033" h="3743446">
                <a:moveTo>
                  <a:pt x="0" y="0"/>
                </a:moveTo>
                <a:lnTo>
                  <a:pt x="4643034" y="0"/>
                </a:lnTo>
                <a:lnTo>
                  <a:pt x="4643034" y="3743446"/>
                </a:lnTo>
                <a:lnTo>
                  <a:pt x="0" y="3743446"/>
                </a:lnTo>
                <a:lnTo>
                  <a:pt x="0" y="0"/>
                </a:lnTo>
                <a:close/>
              </a:path>
            </a:pathLst>
          </a:custGeom>
          <a:blipFill>
            <a:blip r:embed="rId7"/>
            <a:stretch>
              <a:fillRect/>
            </a:stretch>
          </a:blipFill>
        </p:spPr>
        <p:txBody>
          <a:bodyPr/>
          <a:lstStyle/>
          <a:p>
            <a:endParaRPr lang="en-US"/>
          </a:p>
        </p:txBody>
      </p:sp>
      <p:sp>
        <p:nvSpPr>
          <p:cNvPr id="8" name="Freeform 8"/>
          <p:cNvSpPr/>
          <p:nvPr/>
        </p:nvSpPr>
        <p:spPr>
          <a:xfrm>
            <a:off x="10781983" y="5198381"/>
            <a:ext cx="7964250" cy="4549578"/>
          </a:xfrm>
          <a:custGeom>
            <a:avLst/>
            <a:gdLst/>
            <a:ahLst/>
            <a:cxnLst/>
            <a:rect l="l" t="t" r="r" b="b"/>
            <a:pathLst>
              <a:path w="7964250" h="4549578">
                <a:moveTo>
                  <a:pt x="0" y="0"/>
                </a:moveTo>
                <a:lnTo>
                  <a:pt x="7964250" y="0"/>
                </a:lnTo>
                <a:lnTo>
                  <a:pt x="7964250" y="4549578"/>
                </a:lnTo>
                <a:lnTo>
                  <a:pt x="0" y="45495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Rectangle 11">
            <a:extLst>
              <a:ext uri="{FF2B5EF4-FFF2-40B4-BE49-F238E27FC236}">
                <a16:creationId xmlns:a16="http://schemas.microsoft.com/office/drawing/2014/main" id="{D2D805C7-4CE1-B244-75B0-F79DBF495DB0}"/>
              </a:ext>
            </a:extLst>
          </p:cNvPr>
          <p:cNvSpPr/>
          <p:nvPr/>
        </p:nvSpPr>
        <p:spPr>
          <a:xfrm>
            <a:off x="3127010" y="2992494"/>
            <a:ext cx="11728487" cy="3416320"/>
          </a:xfrm>
          <a:prstGeom prst="rect">
            <a:avLst/>
          </a:prstGeom>
          <a:noFill/>
        </p:spPr>
        <p:txBody>
          <a:bodyPr wrap="square" lIns="91440" tIns="45720" rIns="91440" bIns="45720">
            <a:spAutoFit/>
          </a:bodyPr>
          <a:lstStyle/>
          <a:p>
            <a:pPr algn="ctr"/>
            <a:r>
              <a:rPr lang="en-US" sz="7200" cap="none" spc="0">
                <a:ln w="0"/>
                <a:solidFill>
                  <a:schemeClr val="accent6">
                    <a:lumMod val="75000"/>
                  </a:schemeClr>
                </a:solidFill>
                <a:latin typeface="SVN-Ready" panose="02040603050506020204" pitchFamily="18" charset="0"/>
              </a:rPr>
              <a:t>1. Chia sẻ với các bạn về những việc em đã làm để bảo vệ</a:t>
            </a:r>
          </a:p>
          <a:p>
            <a:pPr algn="ctr"/>
            <a:r>
              <a:rPr lang="en-US" sz="7200" cap="none" spc="0">
                <a:ln w="0"/>
                <a:solidFill>
                  <a:schemeClr val="accent6">
                    <a:lumMod val="75000"/>
                  </a:schemeClr>
                </a:solidFill>
                <a:latin typeface="SVN-Ready" panose="02040603050506020204" pitchFamily="18" charset="0"/>
              </a:rPr>
              <a:t>cái đúng, cái tốt.</a:t>
            </a:r>
          </a:p>
        </p:txBody>
      </p:sp>
      <p:pic>
        <p:nvPicPr>
          <p:cNvPr id="5" name="Picture 4">
            <a:extLst>
              <a:ext uri="{FF2B5EF4-FFF2-40B4-BE49-F238E27FC236}">
                <a16:creationId xmlns:a16="http://schemas.microsoft.com/office/drawing/2014/main" id="{2F3DCD1B-36F5-F6D1-FE7A-BE7B1B23D7FB}"/>
              </a:ext>
            </a:extLst>
          </p:cNvPr>
          <p:cNvPicPr>
            <a:picLocks noChangeAspect="1"/>
          </p:cNvPicPr>
          <p:nvPr/>
        </p:nvPicPr>
        <p:blipFill>
          <a:blip r:embed="rId10"/>
          <a:stretch>
            <a:fillRect/>
          </a:stretch>
        </p:blipFill>
        <p:spPr>
          <a:xfrm>
            <a:off x="3432503" y="-142677"/>
            <a:ext cx="10170503" cy="3138554"/>
          </a:xfrm>
          <a:prstGeom prst="rect">
            <a:avLst/>
          </a:prstGeom>
        </p:spPr>
      </p:pic>
    </p:spTree>
    <p:extLst>
      <p:ext uri="{BB962C8B-B14F-4D97-AF65-F5344CB8AC3E}">
        <p14:creationId xmlns:p14="http://schemas.microsoft.com/office/powerpoint/2010/main" val="41924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a:extLst>
            <a:ext uri="{FF2B5EF4-FFF2-40B4-BE49-F238E27FC236}">
              <a16:creationId xmlns:a16="http://schemas.microsoft.com/office/drawing/2014/main" id="{A847090E-7FA5-75EC-977B-981FB3492B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88DF8D-DC5C-8EC6-F20F-C39C45802E90}"/>
              </a:ext>
            </a:extLst>
          </p:cNvPr>
          <p:cNvSpPr/>
          <p:nvPr/>
        </p:nvSpPr>
        <p:spPr>
          <a:xfrm>
            <a:off x="-721935" y="-142677"/>
            <a:ext cx="3942727" cy="4114800"/>
          </a:xfrm>
          <a:custGeom>
            <a:avLst/>
            <a:gdLst/>
            <a:ahLst/>
            <a:cxnLst/>
            <a:rect l="l" t="t" r="r" b="b"/>
            <a:pathLst>
              <a:path w="3942727" h="4114800">
                <a:moveTo>
                  <a:pt x="0" y="0"/>
                </a:moveTo>
                <a:lnTo>
                  <a:pt x="3942726" y="0"/>
                </a:lnTo>
                <a:lnTo>
                  <a:pt x="39427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a:extLst>
              <a:ext uri="{FF2B5EF4-FFF2-40B4-BE49-F238E27FC236}">
                <a16:creationId xmlns:a16="http://schemas.microsoft.com/office/drawing/2014/main" id="{91345AAB-C8A0-85DA-1481-756FC65E811D}"/>
              </a:ext>
            </a:extLst>
          </p:cNvPr>
          <p:cNvSpPr/>
          <p:nvPr/>
        </p:nvSpPr>
        <p:spPr>
          <a:xfrm>
            <a:off x="2506517" y="1562100"/>
            <a:ext cx="12809684" cy="7924806"/>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5ACF6C2A-19BA-3EE1-DD91-E4A601610BA2}"/>
              </a:ext>
            </a:extLst>
          </p:cNvPr>
          <p:cNvSpPr/>
          <p:nvPr/>
        </p:nvSpPr>
        <p:spPr>
          <a:xfrm>
            <a:off x="-1894965" y="8198460"/>
            <a:ext cx="21754166" cy="10034109"/>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6"/>
            <a:stretch>
              <a:fillRect/>
            </a:stretch>
          </a:blipFill>
        </p:spPr>
        <p:txBody>
          <a:bodyPr/>
          <a:lstStyle/>
          <a:p>
            <a:endParaRPr lang="en-US"/>
          </a:p>
        </p:txBody>
      </p:sp>
      <p:pic>
        <p:nvPicPr>
          <p:cNvPr id="5" name="Picture 4">
            <a:extLst>
              <a:ext uri="{FF2B5EF4-FFF2-40B4-BE49-F238E27FC236}">
                <a16:creationId xmlns:a16="http://schemas.microsoft.com/office/drawing/2014/main" id="{583F4022-4D6F-F236-7D7D-3B99AEACEA9F}"/>
              </a:ext>
            </a:extLst>
          </p:cNvPr>
          <p:cNvPicPr>
            <a:picLocks noChangeAspect="1"/>
          </p:cNvPicPr>
          <p:nvPr/>
        </p:nvPicPr>
        <p:blipFill>
          <a:blip r:embed="rId7"/>
          <a:stretch>
            <a:fillRect/>
          </a:stretch>
        </p:blipFill>
        <p:spPr>
          <a:xfrm>
            <a:off x="3826107" y="-142677"/>
            <a:ext cx="10170503" cy="3138554"/>
          </a:xfrm>
          <a:prstGeom prst="rect">
            <a:avLst/>
          </a:prstGeom>
        </p:spPr>
      </p:pic>
      <p:sp>
        <p:nvSpPr>
          <p:cNvPr id="6" name="Freeform 24">
            <a:extLst>
              <a:ext uri="{FF2B5EF4-FFF2-40B4-BE49-F238E27FC236}">
                <a16:creationId xmlns:a16="http://schemas.microsoft.com/office/drawing/2014/main" id="{CC1DDFD7-A54A-510B-42B9-DE2519D2869D}"/>
              </a:ext>
            </a:extLst>
          </p:cNvPr>
          <p:cNvSpPr/>
          <p:nvPr/>
        </p:nvSpPr>
        <p:spPr>
          <a:xfrm>
            <a:off x="3151204" y="3001760"/>
            <a:ext cx="1430468" cy="1447800"/>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24">
            <a:extLst>
              <a:ext uri="{FF2B5EF4-FFF2-40B4-BE49-F238E27FC236}">
                <a16:creationId xmlns:a16="http://schemas.microsoft.com/office/drawing/2014/main" id="{46E2D5C4-0EA7-BE4E-3EF4-EE656C5C71AB}"/>
              </a:ext>
            </a:extLst>
          </p:cNvPr>
          <p:cNvSpPr/>
          <p:nvPr/>
        </p:nvSpPr>
        <p:spPr>
          <a:xfrm>
            <a:off x="3151204" y="4904237"/>
            <a:ext cx="1430468" cy="1447800"/>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C83ABE2A-B5E7-1022-BE4E-559E0CDA2AB7}"/>
              </a:ext>
            </a:extLst>
          </p:cNvPr>
          <p:cNvSpPr txBox="1"/>
          <p:nvPr/>
        </p:nvSpPr>
        <p:spPr>
          <a:xfrm>
            <a:off x="4772742" y="3376807"/>
            <a:ext cx="10877908" cy="923330"/>
          </a:xfrm>
          <a:prstGeom prst="rect">
            <a:avLst/>
          </a:prstGeom>
          <a:noFill/>
        </p:spPr>
        <p:txBody>
          <a:bodyPr wrap="square">
            <a:spAutoFit/>
          </a:bodyPr>
          <a:lstStyle/>
          <a:p>
            <a:r>
              <a:rPr lang="en-US" sz="5400">
                <a:solidFill>
                  <a:srgbClr val="0070C0"/>
                </a:solidFill>
                <a:latin typeface="#9Slide03 AllRoundGothic" panose="020B0703020202020104" pitchFamily="34" charset="0"/>
              </a:rPr>
              <a:t>Không nói dối khi mình làm sai.</a:t>
            </a:r>
          </a:p>
        </p:txBody>
      </p:sp>
      <p:sp>
        <p:nvSpPr>
          <p:cNvPr id="14" name="TextBox 13">
            <a:extLst>
              <a:ext uri="{FF2B5EF4-FFF2-40B4-BE49-F238E27FC236}">
                <a16:creationId xmlns:a16="http://schemas.microsoft.com/office/drawing/2014/main" id="{82511E21-A46A-9305-8FD0-79CE6D2BACB2}"/>
              </a:ext>
            </a:extLst>
          </p:cNvPr>
          <p:cNvSpPr txBox="1"/>
          <p:nvPr/>
        </p:nvSpPr>
        <p:spPr>
          <a:xfrm>
            <a:off x="4772742" y="5248025"/>
            <a:ext cx="10877908" cy="923330"/>
          </a:xfrm>
          <a:prstGeom prst="rect">
            <a:avLst/>
          </a:prstGeom>
          <a:noFill/>
        </p:spPr>
        <p:txBody>
          <a:bodyPr wrap="square">
            <a:spAutoFit/>
          </a:bodyPr>
          <a:lstStyle/>
          <a:p>
            <a:r>
              <a:rPr lang="en-US" sz="5400">
                <a:solidFill>
                  <a:srgbClr val="0070C0"/>
                </a:solidFill>
                <a:latin typeface="#9Slide03 AllRoundGothic" panose="020B0703020202020104" pitchFamily="34" charset="0"/>
              </a:rPr>
              <a:t>Không gian lận trong học tập.</a:t>
            </a:r>
          </a:p>
        </p:txBody>
      </p:sp>
      <p:sp>
        <p:nvSpPr>
          <p:cNvPr id="15" name="Freeform 6">
            <a:extLst>
              <a:ext uri="{FF2B5EF4-FFF2-40B4-BE49-F238E27FC236}">
                <a16:creationId xmlns:a16="http://schemas.microsoft.com/office/drawing/2014/main" id="{ED06E59E-46EE-458C-80E3-AA6CBC08F1A2}"/>
              </a:ext>
            </a:extLst>
          </p:cNvPr>
          <p:cNvSpPr/>
          <p:nvPr/>
        </p:nvSpPr>
        <p:spPr>
          <a:xfrm>
            <a:off x="6579609" y="6507035"/>
            <a:ext cx="11468100" cy="3095803"/>
          </a:xfrm>
          <a:custGeom>
            <a:avLst/>
            <a:gdLst/>
            <a:ahLst/>
            <a:cxnLst/>
            <a:rect l="l" t="t" r="r" b="b"/>
            <a:pathLst>
              <a:path w="16230600" h="4605433">
                <a:moveTo>
                  <a:pt x="0" y="0"/>
                </a:moveTo>
                <a:lnTo>
                  <a:pt x="16230600" y="0"/>
                </a:lnTo>
                <a:lnTo>
                  <a:pt x="16230600" y="4605432"/>
                </a:lnTo>
                <a:lnTo>
                  <a:pt x="0" y="4605432"/>
                </a:lnTo>
                <a:lnTo>
                  <a:pt x="0" y="0"/>
                </a:lnTo>
                <a:close/>
              </a:path>
            </a:pathLst>
          </a:custGeom>
          <a:blipFill>
            <a:blip r:embed="rId10"/>
            <a:stretch>
              <a:fillRect/>
            </a:stretch>
          </a:blipFill>
        </p:spPr>
        <p:txBody>
          <a:bodyPr/>
          <a:lstStyle/>
          <a:p>
            <a:endParaRPr lang="en-US"/>
          </a:p>
        </p:txBody>
      </p:sp>
      <p:sp>
        <p:nvSpPr>
          <p:cNvPr id="16" name="Freeform 14">
            <a:extLst>
              <a:ext uri="{FF2B5EF4-FFF2-40B4-BE49-F238E27FC236}">
                <a16:creationId xmlns:a16="http://schemas.microsoft.com/office/drawing/2014/main" id="{4346DE59-F01A-5ED4-AE6E-F35935723CA8}"/>
              </a:ext>
            </a:extLst>
          </p:cNvPr>
          <p:cNvSpPr/>
          <p:nvPr/>
        </p:nvSpPr>
        <p:spPr>
          <a:xfrm rot="1455934" flipH="1">
            <a:off x="13936097" y="641444"/>
            <a:ext cx="4309580" cy="1244391"/>
          </a:xfrm>
          <a:custGeom>
            <a:avLst/>
            <a:gdLst/>
            <a:ahLst/>
            <a:cxnLst/>
            <a:rect l="l" t="t" r="r" b="b"/>
            <a:pathLst>
              <a:path w="4309580" h="1244391">
                <a:moveTo>
                  <a:pt x="4309580" y="0"/>
                </a:moveTo>
                <a:lnTo>
                  <a:pt x="0" y="0"/>
                </a:lnTo>
                <a:lnTo>
                  <a:pt x="0" y="1244392"/>
                </a:lnTo>
                <a:lnTo>
                  <a:pt x="4309580" y="1244392"/>
                </a:lnTo>
                <a:lnTo>
                  <a:pt x="4309580" y="0"/>
                </a:lnTo>
                <a:close/>
              </a:path>
            </a:pathLst>
          </a:custGeom>
          <a:blipFill>
            <a:blip r:embed="rId11"/>
            <a:stretch>
              <a:fillRect/>
            </a:stretch>
          </a:blipFill>
        </p:spPr>
        <p:txBody>
          <a:bodyPr/>
          <a:lstStyle/>
          <a:p>
            <a:endParaRPr lang="en-US"/>
          </a:p>
        </p:txBody>
      </p:sp>
      <p:sp>
        <p:nvSpPr>
          <p:cNvPr id="17" name="Freeform 14">
            <a:extLst>
              <a:ext uri="{FF2B5EF4-FFF2-40B4-BE49-F238E27FC236}">
                <a16:creationId xmlns:a16="http://schemas.microsoft.com/office/drawing/2014/main" id="{2876EB27-FF03-ACD2-7460-B0991F65ABBD}"/>
              </a:ext>
            </a:extLst>
          </p:cNvPr>
          <p:cNvSpPr/>
          <p:nvPr/>
        </p:nvSpPr>
        <p:spPr>
          <a:xfrm rot="20144066">
            <a:off x="-96717" y="720064"/>
            <a:ext cx="4309580" cy="1244391"/>
          </a:xfrm>
          <a:custGeom>
            <a:avLst/>
            <a:gdLst/>
            <a:ahLst/>
            <a:cxnLst/>
            <a:rect l="l" t="t" r="r" b="b"/>
            <a:pathLst>
              <a:path w="4309580" h="1244391">
                <a:moveTo>
                  <a:pt x="4309580" y="0"/>
                </a:moveTo>
                <a:lnTo>
                  <a:pt x="0" y="0"/>
                </a:lnTo>
                <a:lnTo>
                  <a:pt x="0" y="1244392"/>
                </a:lnTo>
                <a:lnTo>
                  <a:pt x="4309580" y="1244392"/>
                </a:lnTo>
                <a:lnTo>
                  <a:pt x="4309580" y="0"/>
                </a:lnTo>
                <a:close/>
              </a:path>
            </a:pathLst>
          </a:custGeom>
          <a:blipFill>
            <a:blip r:embed="rId11"/>
            <a:stretch>
              <a:fillRect/>
            </a:stretch>
          </a:blipFill>
        </p:spPr>
        <p:txBody>
          <a:bodyPr/>
          <a:lstStyle/>
          <a:p>
            <a:endParaRPr lang="en-US"/>
          </a:p>
        </p:txBody>
      </p:sp>
    </p:spTree>
    <p:extLst>
      <p:ext uri="{BB962C8B-B14F-4D97-AF65-F5344CB8AC3E}">
        <p14:creationId xmlns:p14="http://schemas.microsoft.com/office/powerpoint/2010/main" val="37165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764</Words>
  <Application>Microsoft Office PowerPoint</Application>
  <PresentationFormat>Tùy chỉnh</PresentationFormat>
  <Paragraphs>51</Paragraphs>
  <Slides>16</Slides>
  <Notes>0</Notes>
  <HiddenSlides>0</HiddenSlides>
  <MMClips>1</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16</vt:i4>
      </vt:variant>
    </vt:vector>
  </HeadingPairs>
  <TitlesOfParts>
    <vt:vector size="26" baseType="lpstr">
      <vt:lpstr>Arial</vt:lpstr>
      <vt:lpstr>SVN-Ready</vt:lpstr>
      <vt:lpstr>Calibri</vt:lpstr>
      <vt:lpstr>SVN-Bango</vt:lpstr>
      <vt:lpstr>Arial (Body)</vt:lpstr>
      <vt:lpstr>#9Slide03 AllRoundGothic</vt:lpstr>
      <vt:lpstr>SVN-Hollie Script Pro</vt:lpstr>
      <vt:lpstr>SVN-Steady</vt:lpstr>
      <vt:lpstr>SVN-Fourth</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dc:title>
  <dc:creator>EDUFIVE</dc:creator>
  <cp:lastModifiedBy>HP</cp:lastModifiedBy>
  <cp:revision>13</cp:revision>
  <dcterms:created xsi:type="dcterms:W3CDTF">2006-08-16T00:00:00Z</dcterms:created>
  <dcterms:modified xsi:type="dcterms:W3CDTF">2025-02-05T17:37:03Z</dcterms:modified>
  <dc:identifier>DAGO3KchbNk</dc:identifier>
</cp:coreProperties>
</file>