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71" r:id="rId3"/>
    <p:sldId id="280" r:id="rId4"/>
    <p:sldId id="260" r:id="rId5"/>
    <p:sldId id="281" r:id="rId6"/>
    <p:sldId id="282" r:id="rId7"/>
    <p:sldId id="264" r:id="rId8"/>
    <p:sldId id="283" r:id="rId9"/>
    <p:sldId id="258" r:id="rId10"/>
    <p:sldId id="261" r:id="rId11"/>
    <p:sldId id="287" r:id="rId12"/>
    <p:sldId id="273" r:id="rId13"/>
    <p:sldId id="265" r:id="rId14"/>
    <p:sldId id="288" r:id="rId15"/>
    <p:sldId id="286" r:id="rId16"/>
    <p:sldId id="28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6AE0"/>
    <a:srgbClr val="CE9FEB"/>
    <a:srgbClr val="FFC3D9"/>
    <a:srgbClr val="FEE1C1"/>
    <a:srgbClr val="843C0C"/>
    <a:srgbClr val="C00000"/>
    <a:srgbClr val="AED7E9"/>
    <a:srgbClr val="88CBBA"/>
    <a:srgbClr val="C5E0EB"/>
    <a:srgbClr val="F2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819" autoAdjust="0"/>
  </p:normalViewPr>
  <p:slideViewPr>
    <p:cSldViewPr snapToGrid="0">
      <p:cViewPr varScale="1">
        <p:scale>
          <a:sx n="63" d="100"/>
          <a:sy n="63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D53A2-ABDD-4056-8CE6-B98700659FA9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F9B47-6DF8-4E1E-A7F4-FF1749D6F7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52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E7F4C-45C9-425B-9C6A-313DBFBA6C9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6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E7F4C-45C9-425B-9C6A-313DBFBA6C9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83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Lưu ý: HS có thể vẽ 2 thân đều là đường cong và 2 thân đều là đường thẳng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F9B47-6DF8-4E1E-A7F4-FF1749D6F71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568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F9B47-6DF8-4E1E-A7F4-FF1749D6F71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939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F9B47-6DF8-4E1E-A7F4-FF1749D6F71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có thể tìm thấy nhiều hơn.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ED5-B953-45A0-8397-5BA84D1397E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316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ED5-B953-45A0-8397-5BA84D1397E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44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sử dụng đoạn dây đã chuẩn bị để tạo hình ảnh “thẳng, cong”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ED5-B953-45A0-8397-5BA84D1397E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16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34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234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72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57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73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57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01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30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43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89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31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57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10" Type="http://schemas.microsoft.com/office/2007/relationships/hdphoto" Target="../media/hdphoto2.wdp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 descr="Letters and numbers on a screen&#10;&#10;Description automatically generated with medium confidence">
            <a:extLst>
              <a:ext uri="{FF2B5EF4-FFF2-40B4-BE49-F238E27FC236}">
                <a16:creationId xmlns:a16="http://schemas.microsoft.com/office/drawing/2014/main" id="{F6CD0D13-2578-4710-968B-4699889382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99" y="3022567"/>
            <a:ext cx="5417180" cy="10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0422816-D541-4815-A4A0-407F0A0E3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5" t="18968" r="4505"/>
          <a:stretch/>
        </p:blipFill>
        <p:spPr>
          <a:xfrm>
            <a:off x="659218" y="1384911"/>
            <a:ext cx="8090421" cy="3798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5095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Đọc tên các đoạn thẳng, đường thẳng.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图片 66">
            <a:extLst>
              <a:ext uri="{FF2B5EF4-FFF2-40B4-BE49-F238E27FC236}">
                <a16:creationId xmlns:a16="http://schemas.microsoft.com/office/drawing/2014/main" id="{165DC69A-3ECB-4B53-ACA2-15B86D1972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820" y="855523"/>
            <a:ext cx="3667839" cy="36678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5C8B90-3655-40B6-909C-E905D2FB1D4D}"/>
              </a:ext>
            </a:extLst>
          </p:cNvPr>
          <p:cNvSpPr txBox="1"/>
          <p:nvPr/>
        </p:nvSpPr>
        <p:spPr>
          <a:xfrm>
            <a:off x="8970321" y="2301660"/>
            <a:ext cx="1316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thầm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11C61-2947-4CF7-B3CF-90F801D62F62}"/>
              </a:ext>
            </a:extLst>
          </p:cNvPr>
          <p:cNvSpPr txBox="1"/>
          <p:nvPr/>
        </p:nvSpPr>
        <p:spPr>
          <a:xfrm>
            <a:off x="8970321" y="2863632"/>
            <a:ext cx="2266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cho bạn nghe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DFF637-83CB-4A55-BE3E-424FA8A6552C}"/>
              </a:ext>
            </a:extLst>
          </p:cNvPr>
          <p:cNvSpPr txBox="1"/>
          <p:nvPr/>
        </p:nvSpPr>
        <p:spPr>
          <a:xfrm>
            <a:off x="8970321" y="3425604"/>
            <a:ext cx="2544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cho cả lớp nghe</a:t>
            </a:r>
          </a:p>
        </p:txBody>
      </p:sp>
    </p:spTree>
    <p:extLst>
      <p:ext uri="{BB962C8B-B14F-4D97-AF65-F5344CB8AC3E}">
        <p14:creationId xmlns:p14="http://schemas.microsoft.com/office/powerpoint/2010/main" val="5750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">
            <a:extLst>
              <a:ext uri="{FF2B5EF4-FFF2-40B4-BE49-F238E27FC236}">
                <a16:creationId xmlns:a16="http://schemas.microsoft.com/office/drawing/2014/main" id="{43380B87-978E-4EC1-820A-BB7A9EF1685C}"/>
              </a:ext>
            </a:extLst>
          </p:cNvPr>
          <p:cNvSpPr/>
          <p:nvPr/>
        </p:nvSpPr>
        <p:spPr>
          <a:xfrm>
            <a:off x="6017343" y="1039420"/>
            <a:ext cx="5639622" cy="406072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01708" y="1913843"/>
            <a:ext cx="5859531" cy="384997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636CCA4-A3E4-42E2-AC5E-648944F08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25" t="13455" r="3049" b="56867"/>
          <a:stretch/>
        </p:blipFill>
        <p:spPr>
          <a:xfrm>
            <a:off x="6388097" y="802858"/>
            <a:ext cx="5004619" cy="2792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90305D4-012C-42F0-BF48-69C5B5C8E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2" t="3457" r="67202" b="86370"/>
          <a:stretch/>
        </p:blipFill>
        <p:spPr>
          <a:xfrm>
            <a:off x="535036" y="659607"/>
            <a:ext cx="3014905" cy="1043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DFE6B73-B654-40CB-8B91-AD23D38C3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77" t="47291" r="30897" b="23031"/>
          <a:stretch/>
        </p:blipFill>
        <p:spPr>
          <a:xfrm>
            <a:off x="799284" y="3329912"/>
            <a:ext cx="4746110" cy="2648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1624A1-BBC0-44A9-AAE4-573D33095C1D}"/>
              </a:ext>
            </a:extLst>
          </p:cNvPr>
          <p:cNvSpPr txBox="1"/>
          <p:nvPr/>
        </p:nvSpPr>
        <p:spPr>
          <a:xfrm>
            <a:off x="2372188" y="2057212"/>
            <a:ext cx="33618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 cao tốc </a:t>
            </a:r>
          </a:p>
          <a:p>
            <a:pPr algn="ctr"/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 Giang – Lạng Sơn</a:t>
            </a: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EF4557E-D871-4EAE-9190-F372FFFB20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5" t="31494" r="33570" b="47742"/>
          <a:stretch/>
        </p:blipFill>
        <p:spPr>
          <a:xfrm>
            <a:off x="6646608" y="3428999"/>
            <a:ext cx="4309564" cy="23660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179F97-36AA-4122-A61B-BADCBBC8D118}"/>
              </a:ext>
            </a:extLst>
          </p:cNvPr>
          <p:cNvSpPr txBox="1"/>
          <p:nvPr/>
        </p:nvSpPr>
        <p:spPr>
          <a:xfrm>
            <a:off x="6961239" y="3954654"/>
            <a:ext cx="3525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tìm</a:t>
            </a:r>
          </a:p>
          <a:p>
            <a:pPr algn="ctr"/>
            <a:r>
              <a:rPr lang="en-US" sz="3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đường thẳng và </a:t>
            </a:r>
          </a:p>
          <a:p>
            <a:pPr algn="ctr"/>
            <a:r>
              <a:rPr lang="en-US" sz="3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 cong</a:t>
            </a:r>
            <a:endParaRPr lang="en-US" sz="30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图片 2">
            <a:extLst>
              <a:ext uri="{FF2B5EF4-FFF2-40B4-BE49-F238E27FC236}">
                <a16:creationId xmlns:a16="http://schemas.microsoft.com/office/drawing/2014/main" id="{EA6E1A08-415B-4CD7-A421-E8D15E52C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52" y="4837505"/>
            <a:ext cx="4338667" cy="196215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D8B17FA4-EDF0-45AD-85E2-33205D8EC4C6}"/>
              </a:ext>
            </a:extLst>
          </p:cNvPr>
          <p:cNvSpPr/>
          <p:nvPr/>
        </p:nvSpPr>
        <p:spPr>
          <a:xfrm rot="17599078">
            <a:off x="1969752" y="4070554"/>
            <a:ext cx="738187" cy="8947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291EE83-0B27-49FD-BF04-18E0DD364873}"/>
              </a:ext>
            </a:extLst>
          </p:cNvPr>
          <p:cNvSpPr/>
          <p:nvPr/>
        </p:nvSpPr>
        <p:spPr>
          <a:xfrm rot="2149467">
            <a:off x="10234715" y="1515913"/>
            <a:ext cx="738187" cy="8947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C9F54DE-8AF8-4D6B-A597-2D7A637C1117}"/>
              </a:ext>
            </a:extLst>
          </p:cNvPr>
          <p:cNvSpPr/>
          <p:nvPr/>
        </p:nvSpPr>
        <p:spPr>
          <a:xfrm rot="18187013">
            <a:off x="7720604" y="1609844"/>
            <a:ext cx="738187" cy="89473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78BFFCE-32E9-4B24-8EAE-FD41217657A5}"/>
              </a:ext>
            </a:extLst>
          </p:cNvPr>
          <p:cNvSpPr/>
          <p:nvPr/>
        </p:nvSpPr>
        <p:spPr>
          <a:xfrm rot="2176378">
            <a:off x="9503421" y="2136320"/>
            <a:ext cx="738187" cy="89473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953338-7942-46DB-AFEC-A70DDDF47ABF}"/>
              </a:ext>
            </a:extLst>
          </p:cNvPr>
          <p:cNvGrpSpPr/>
          <p:nvPr/>
        </p:nvGrpSpPr>
        <p:grpSpPr>
          <a:xfrm>
            <a:off x="6667820" y="3244853"/>
            <a:ext cx="4338667" cy="2652104"/>
            <a:chOff x="6617505" y="3569230"/>
            <a:chExt cx="4338667" cy="2652104"/>
          </a:xfrm>
        </p:grpSpPr>
        <p:pic>
          <p:nvPicPr>
            <p:cNvPr id="20" name="图片 1">
              <a:extLst>
                <a:ext uri="{FF2B5EF4-FFF2-40B4-BE49-F238E27FC236}">
                  <a16:creationId xmlns:a16="http://schemas.microsoft.com/office/drawing/2014/main" id="{3F20F94B-8596-4066-9A65-9B93F0A65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55" t="31494" r="33570" b="47742"/>
            <a:stretch/>
          </p:blipFill>
          <p:spPr>
            <a:xfrm>
              <a:off x="6617505" y="3569230"/>
              <a:ext cx="4338667" cy="265210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297C32-D581-475B-A522-80D0F7A4272A}"/>
                </a:ext>
              </a:extLst>
            </p:cNvPr>
            <p:cNvSpPr txBox="1"/>
            <p:nvPr/>
          </p:nvSpPr>
          <p:spPr>
            <a:xfrm>
              <a:off x="6892780" y="4234099"/>
              <a:ext cx="352545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 hãy tìm</a:t>
              </a:r>
            </a:p>
            <a:p>
              <a:pPr algn="ctr"/>
              <a:r>
                <a:rPr lang="en-US" sz="300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tỉnh Bắc Giang và tỉnh Lạng Sơn</a:t>
              </a:r>
              <a:endParaRPr lang="en-US" sz="3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3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100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100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repeatCount="100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repeatCount="100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/>
      <p:bldP spid="14" grpId="0"/>
      <p:bldP spid="11" grpId="0" animBg="1"/>
      <p:bldP spid="11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276BDF-DF80-4B52-9B61-9D01B97E69BF}"/>
              </a:ext>
            </a:extLst>
          </p:cNvPr>
          <p:cNvSpPr txBox="1"/>
          <p:nvPr/>
        </p:nvSpPr>
        <p:spPr>
          <a:xfrm>
            <a:off x="2465767" y="852061"/>
            <a:ext cx="4693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tìm tỉnh Bắc Giang </a:t>
            </a:r>
          </a:p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 tỉnh Lạng Sơn trên bản đồ</a:t>
            </a:r>
          </a:p>
        </p:txBody>
      </p:sp>
      <p:grpSp>
        <p:nvGrpSpPr>
          <p:cNvPr id="7" name="组合 8">
            <a:extLst>
              <a:ext uri="{FF2B5EF4-FFF2-40B4-BE49-F238E27FC236}">
                <a16:creationId xmlns:a16="http://schemas.microsoft.com/office/drawing/2014/main" id="{F04D8153-CE97-4B27-A01E-7F0B41B7441C}"/>
              </a:ext>
            </a:extLst>
          </p:cNvPr>
          <p:cNvGrpSpPr/>
          <p:nvPr/>
        </p:nvGrpSpPr>
        <p:grpSpPr>
          <a:xfrm>
            <a:off x="0" y="4313665"/>
            <a:ext cx="3106062" cy="2544335"/>
            <a:chOff x="1569358" y="2028941"/>
            <a:chExt cx="3886200" cy="3183386"/>
          </a:xfrm>
        </p:grpSpPr>
        <p:pic>
          <p:nvPicPr>
            <p:cNvPr id="8" name="图片 1">
              <a:extLst>
                <a:ext uri="{FF2B5EF4-FFF2-40B4-BE49-F238E27FC236}">
                  <a16:creationId xmlns:a16="http://schemas.microsoft.com/office/drawing/2014/main" id="{054850CC-D8E2-4898-AD10-E8694C216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358" y="3029506"/>
              <a:ext cx="3886200" cy="1858530"/>
            </a:xfrm>
            <a:prstGeom prst="rect">
              <a:avLst/>
            </a:prstGeom>
          </p:spPr>
        </p:pic>
        <p:pic>
          <p:nvPicPr>
            <p:cNvPr id="10" name="图片 2">
              <a:extLst>
                <a:ext uri="{FF2B5EF4-FFF2-40B4-BE49-F238E27FC236}">
                  <a16:creationId xmlns:a16="http://schemas.microsoft.com/office/drawing/2014/main" id="{9EA1A2FD-DB29-4AB2-ABC0-C9D9E603C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7610" y="2028941"/>
              <a:ext cx="1549695" cy="3183386"/>
            </a:xfrm>
            <a:prstGeom prst="rect">
              <a:avLst/>
            </a:prstGeom>
          </p:spPr>
        </p:pic>
      </p:grpSp>
      <p:pic>
        <p:nvPicPr>
          <p:cNvPr id="11" name="图片 35">
            <a:extLst>
              <a:ext uri="{FF2B5EF4-FFF2-40B4-BE49-F238E27FC236}">
                <a16:creationId xmlns:a16="http://schemas.microsoft.com/office/drawing/2014/main" id="{9E15D892-CA53-4BCA-817D-CA4E3D841E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3030" y="2004198"/>
            <a:ext cx="3429358" cy="4853802"/>
          </a:xfrm>
          <a:prstGeom prst="rect">
            <a:avLst/>
          </a:prstGeom>
        </p:spPr>
      </p:pic>
      <p:sp>
        <p:nvSpPr>
          <p:cNvPr id="12" name="PA_库_任意多边形 184">
            <a:extLst>
              <a:ext uri="{FF2B5EF4-FFF2-40B4-BE49-F238E27FC236}">
                <a16:creationId xmlns:a16="http://schemas.microsoft.com/office/drawing/2014/main" id="{CFC28195-16B5-4AC1-BC48-1BDF254DD2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75030" y="621935"/>
            <a:ext cx="5048684" cy="1485439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072123 w 6377000"/>
              <a:gd name="connsiteY0" fmla="*/ 519638 h 3001581"/>
              <a:gd name="connsiteX1" fmla="*/ 3250545 w 6377000"/>
              <a:gd name="connsiteY1" fmla="*/ 23250 h 3001581"/>
              <a:gd name="connsiteX2" fmla="*/ 63208 w 6377000"/>
              <a:gd name="connsiteY2" fmla="*/ 1029090 h 3001581"/>
              <a:gd name="connsiteX3" fmla="*/ 729414 w 6377000"/>
              <a:gd name="connsiteY3" fmla="*/ 2531318 h 3001581"/>
              <a:gd name="connsiteX4" fmla="*/ 233025 w 6377000"/>
              <a:gd name="connsiteY4" fmla="*/ 3001581 h 3001581"/>
              <a:gd name="connsiteX5" fmla="*/ 1500123 w 6377000"/>
              <a:gd name="connsiteY5" fmla="*/ 2688072 h 3001581"/>
              <a:gd name="connsiteX6" fmla="*/ 5784740 w 6377000"/>
              <a:gd name="connsiteY6" fmla="*/ 2648884 h 3001581"/>
              <a:gd name="connsiteX7" fmla="*/ 6072123 w 6377000"/>
              <a:gd name="connsiteY7" fmla="*/ 519638 h 3001581"/>
              <a:gd name="connsiteX0" fmla="*/ 6202752 w 6463800"/>
              <a:gd name="connsiteY0" fmla="*/ 673348 h 2985474"/>
              <a:gd name="connsiteX1" fmla="*/ 3250545 w 6463800"/>
              <a:gd name="connsiteY1" fmla="*/ 7143 h 2985474"/>
              <a:gd name="connsiteX2" fmla="*/ 63208 w 6463800"/>
              <a:gd name="connsiteY2" fmla="*/ 1012983 h 2985474"/>
              <a:gd name="connsiteX3" fmla="*/ 729414 w 6463800"/>
              <a:gd name="connsiteY3" fmla="*/ 2515211 h 2985474"/>
              <a:gd name="connsiteX4" fmla="*/ 233025 w 6463800"/>
              <a:gd name="connsiteY4" fmla="*/ 2985474 h 2985474"/>
              <a:gd name="connsiteX5" fmla="*/ 1500123 w 6463800"/>
              <a:gd name="connsiteY5" fmla="*/ 2671965 h 2985474"/>
              <a:gd name="connsiteX6" fmla="*/ 5784740 w 6463800"/>
              <a:gd name="connsiteY6" fmla="*/ 2632777 h 2985474"/>
              <a:gd name="connsiteX7" fmla="*/ 6202752 w 6463800"/>
              <a:gd name="connsiteY7" fmla="*/ 673348 h 2985474"/>
              <a:gd name="connsiteX0" fmla="*/ 6202752 w 6463800"/>
              <a:gd name="connsiteY0" fmla="*/ 673348 h 3037725"/>
              <a:gd name="connsiteX1" fmla="*/ 3250545 w 6463800"/>
              <a:gd name="connsiteY1" fmla="*/ 7143 h 3037725"/>
              <a:gd name="connsiteX2" fmla="*/ 63208 w 6463800"/>
              <a:gd name="connsiteY2" fmla="*/ 1012983 h 3037725"/>
              <a:gd name="connsiteX3" fmla="*/ 729414 w 6463800"/>
              <a:gd name="connsiteY3" fmla="*/ 2515211 h 3037725"/>
              <a:gd name="connsiteX4" fmla="*/ 533471 w 6463800"/>
              <a:gd name="connsiteY4" fmla="*/ 3037725 h 3037725"/>
              <a:gd name="connsiteX5" fmla="*/ 1500123 w 6463800"/>
              <a:gd name="connsiteY5" fmla="*/ 2671965 h 3037725"/>
              <a:gd name="connsiteX6" fmla="*/ 5784740 w 6463800"/>
              <a:gd name="connsiteY6" fmla="*/ 2632777 h 3037725"/>
              <a:gd name="connsiteX7" fmla="*/ 6202752 w 6463800"/>
              <a:gd name="connsiteY7" fmla="*/ 673348 h 3037725"/>
              <a:gd name="connsiteX0" fmla="*/ 6202752 w 6399662"/>
              <a:gd name="connsiteY0" fmla="*/ 673568 h 3037945"/>
              <a:gd name="connsiteX1" fmla="*/ 3250545 w 6399662"/>
              <a:gd name="connsiteY1" fmla="*/ 7363 h 3037945"/>
              <a:gd name="connsiteX2" fmla="*/ 63208 w 6399662"/>
              <a:gd name="connsiteY2" fmla="*/ 1013203 h 3037945"/>
              <a:gd name="connsiteX3" fmla="*/ 729414 w 6399662"/>
              <a:gd name="connsiteY3" fmla="*/ 2515431 h 3037945"/>
              <a:gd name="connsiteX4" fmla="*/ 533471 w 6399662"/>
              <a:gd name="connsiteY4" fmla="*/ 3037945 h 3037945"/>
              <a:gd name="connsiteX5" fmla="*/ 1500123 w 6399662"/>
              <a:gd name="connsiteY5" fmla="*/ 2672185 h 3037945"/>
              <a:gd name="connsiteX6" fmla="*/ 5614923 w 6399662"/>
              <a:gd name="connsiteY6" fmla="*/ 2698311 h 3037945"/>
              <a:gd name="connsiteX7" fmla="*/ 6202752 w 6399662"/>
              <a:gd name="connsiteY7" fmla="*/ 673568 h 3037945"/>
              <a:gd name="connsiteX0" fmla="*/ 6202752 w 6427727"/>
              <a:gd name="connsiteY0" fmla="*/ 673568 h 3037945"/>
              <a:gd name="connsiteX1" fmla="*/ 3250545 w 6427727"/>
              <a:gd name="connsiteY1" fmla="*/ 7363 h 3037945"/>
              <a:gd name="connsiteX2" fmla="*/ 63208 w 6427727"/>
              <a:gd name="connsiteY2" fmla="*/ 1013203 h 3037945"/>
              <a:gd name="connsiteX3" fmla="*/ 729414 w 6427727"/>
              <a:gd name="connsiteY3" fmla="*/ 2515431 h 3037945"/>
              <a:gd name="connsiteX4" fmla="*/ 533471 w 6427727"/>
              <a:gd name="connsiteY4" fmla="*/ 3037945 h 3037945"/>
              <a:gd name="connsiteX5" fmla="*/ 1500123 w 6427727"/>
              <a:gd name="connsiteY5" fmla="*/ 2672185 h 3037945"/>
              <a:gd name="connsiteX6" fmla="*/ 5614923 w 6427727"/>
              <a:gd name="connsiteY6" fmla="*/ 2698311 h 3037945"/>
              <a:gd name="connsiteX7" fmla="*/ 6202752 w 6427727"/>
              <a:gd name="connsiteY7" fmla="*/ 673568 h 3037945"/>
              <a:gd name="connsiteX0" fmla="*/ 6202752 w 6427727"/>
              <a:gd name="connsiteY0" fmla="*/ 666268 h 3030645"/>
              <a:gd name="connsiteX1" fmla="*/ 3250545 w 6427727"/>
              <a:gd name="connsiteY1" fmla="*/ 63 h 3030645"/>
              <a:gd name="connsiteX2" fmla="*/ 63208 w 6427727"/>
              <a:gd name="connsiteY2" fmla="*/ 1005903 h 3030645"/>
              <a:gd name="connsiteX3" fmla="*/ 729414 w 6427727"/>
              <a:gd name="connsiteY3" fmla="*/ 2508131 h 3030645"/>
              <a:gd name="connsiteX4" fmla="*/ 533471 w 6427727"/>
              <a:gd name="connsiteY4" fmla="*/ 3030645 h 3030645"/>
              <a:gd name="connsiteX5" fmla="*/ 1500123 w 6427727"/>
              <a:gd name="connsiteY5" fmla="*/ 2664885 h 3030645"/>
              <a:gd name="connsiteX6" fmla="*/ 5614923 w 6427727"/>
              <a:gd name="connsiteY6" fmla="*/ 2691011 h 3030645"/>
              <a:gd name="connsiteX7" fmla="*/ 6202752 w 6427727"/>
              <a:gd name="connsiteY7" fmla="*/ 666268 h 3030645"/>
              <a:gd name="connsiteX0" fmla="*/ 6202752 w 6445028"/>
              <a:gd name="connsiteY0" fmla="*/ 666309 h 3030686"/>
              <a:gd name="connsiteX1" fmla="*/ 3250545 w 6445028"/>
              <a:gd name="connsiteY1" fmla="*/ 104 h 3030686"/>
              <a:gd name="connsiteX2" fmla="*/ 63208 w 6445028"/>
              <a:gd name="connsiteY2" fmla="*/ 1005944 h 3030686"/>
              <a:gd name="connsiteX3" fmla="*/ 729414 w 6445028"/>
              <a:gd name="connsiteY3" fmla="*/ 2508172 h 3030686"/>
              <a:gd name="connsiteX4" fmla="*/ 533471 w 6445028"/>
              <a:gd name="connsiteY4" fmla="*/ 3030686 h 3030686"/>
              <a:gd name="connsiteX5" fmla="*/ 1500123 w 6445028"/>
              <a:gd name="connsiteY5" fmla="*/ 2664926 h 3030686"/>
              <a:gd name="connsiteX6" fmla="*/ 5614923 w 6445028"/>
              <a:gd name="connsiteY6" fmla="*/ 2691052 h 3030686"/>
              <a:gd name="connsiteX7" fmla="*/ 6202752 w 6445028"/>
              <a:gd name="connsiteY7" fmla="*/ 666309 h 3030686"/>
              <a:gd name="connsiteX0" fmla="*/ 6202752 w 6445028"/>
              <a:gd name="connsiteY0" fmla="*/ 666309 h 2805650"/>
              <a:gd name="connsiteX1" fmla="*/ 3250545 w 6445028"/>
              <a:gd name="connsiteY1" fmla="*/ 104 h 2805650"/>
              <a:gd name="connsiteX2" fmla="*/ 63208 w 6445028"/>
              <a:gd name="connsiteY2" fmla="*/ 1005944 h 2805650"/>
              <a:gd name="connsiteX3" fmla="*/ 729414 w 6445028"/>
              <a:gd name="connsiteY3" fmla="*/ 2508172 h 2805650"/>
              <a:gd name="connsiteX4" fmla="*/ 23517 w 6445028"/>
              <a:gd name="connsiteY4" fmla="*/ 2731748 h 2805650"/>
              <a:gd name="connsiteX5" fmla="*/ 1500123 w 6445028"/>
              <a:gd name="connsiteY5" fmla="*/ 2664926 h 2805650"/>
              <a:gd name="connsiteX6" fmla="*/ 5614923 w 6445028"/>
              <a:gd name="connsiteY6" fmla="*/ 2691052 h 2805650"/>
              <a:gd name="connsiteX7" fmla="*/ 6202752 w 6445028"/>
              <a:gd name="connsiteY7" fmla="*/ 666309 h 2805650"/>
              <a:gd name="connsiteX0" fmla="*/ 6293740 w 6536016"/>
              <a:gd name="connsiteY0" fmla="*/ 666309 h 2805650"/>
              <a:gd name="connsiteX1" fmla="*/ 3341533 w 6536016"/>
              <a:gd name="connsiteY1" fmla="*/ 104 h 2805650"/>
              <a:gd name="connsiteX2" fmla="*/ 154196 w 6536016"/>
              <a:gd name="connsiteY2" fmla="*/ 1005944 h 2805650"/>
              <a:gd name="connsiteX3" fmla="*/ 521464 w 6536016"/>
              <a:gd name="connsiteY3" fmla="*/ 2121311 h 2805650"/>
              <a:gd name="connsiteX4" fmla="*/ 114505 w 6536016"/>
              <a:gd name="connsiteY4" fmla="*/ 2731748 h 2805650"/>
              <a:gd name="connsiteX5" fmla="*/ 1591111 w 6536016"/>
              <a:gd name="connsiteY5" fmla="*/ 2664926 h 2805650"/>
              <a:gd name="connsiteX6" fmla="*/ 5705911 w 6536016"/>
              <a:gd name="connsiteY6" fmla="*/ 2691052 h 2805650"/>
              <a:gd name="connsiteX7" fmla="*/ 6293740 w 6536016"/>
              <a:gd name="connsiteY7" fmla="*/ 666309 h 2805650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179235 w 6409847"/>
              <a:gd name="connsiteY0" fmla="*/ 677805 h 2824520"/>
              <a:gd name="connsiteX1" fmla="*/ 3227028 w 6409847"/>
              <a:gd name="connsiteY1" fmla="*/ 11600 h 2824520"/>
              <a:gd name="connsiteX2" fmla="*/ 180368 w 6409847"/>
              <a:gd name="connsiteY2" fmla="*/ 401978 h 2824520"/>
              <a:gd name="connsiteX3" fmla="*/ 406959 w 6409847"/>
              <a:gd name="connsiteY3" fmla="*/ 2132807 h 2824520"/>
              <a:gd name="connsiteX4" fmla="*/ 0 w 6409847"/>
              <a:gd name="connsiteY4" fmla="*/ 2743244 h 2824520"/>
              <a:gd name="connsiteX5" fmla="*/ 1054576 w 6409847"/>
              <a:gd name="connsiteY5" fmla="*/ 2553329 h 2824520"/>
              <a:gd name="connsiteX6" fmla="*/ 5591406 w 6409847"/>
              <a:gd name="connsiteY6" fmla="*/ 2702548 h 2824520"/>
              <a:gd name="connsiteX7" fmla="*/ 6179235 w 6409847"/>
              <a:gd name="connsiteY7" fmla="*/ 677805 h 2824520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91114"/>
              <a:gd name="connsiteX1" fmla="*/ 3331030 w 6513849"/>
              <a:gd name="connsiteY1" fmla="*/ 41091 h 2891114"/>
              <a:gd name="connsiteX2" fmla="*/ 284370 w 6513849"/>
              <a:gd name="connsiteY2" fmla="*/ 431469 h 2891114"/>
              <a:gd name="connsiteX3" fmla="*/ 510961 w 6513849"/>
              <a:gd name="connsiteY3" fmla="*/ 2162298 h 2891114"/>
              <a:gd name="connsiteX4" fmla="*/ 104002 w 6513849"/>
              <a:gd name="connsiteY4" fmla="*/ 2772735 h 2891114"/>
              <a:gd name="connsiteX5" fmla="*/ 1158578 w 6513849"/>
              <a:gd name="connsiteY5" fmla="*/ 2582820 h 2891114"/>
              <a:gd name="connsiteX6" fmla="*/ 5695408 w 6513849"/>
              <a:gd name="connsiteY6" fmla="*/ 2732039 h 2891114"/>
              <a:gd name="connsiteX7" fmla="*/ 6283237 w 6513849"/>
              <a:gd name="connsiteY7" fmla="*/ 707296 h 2891114"/>
              <a:gd name="connsiteX0" fmla="*/ 6179235 w 6409847"/>
              <a:gd name="connsiteY0" fmla="*/ 707296 h 2891114"/>
              <a:gd name="connsiteX1" fmla="*/ 3227028 w 6409847"/>
              <a:gd name="connsiteY1" fmla="*/ 41091 h 2891114"/>
              <a:gd name="connsiteX2" fmla="*/ 444137 w 6409847"/>
              <a:gd name="connsiteY2" fmla="*/ 431469 h 2891114"/>
              <a:gd name="connsiteX3" fmla="*/ 406959 w 6409847"/>
              <a:gd name="connsiteY3" fmla="*/ 2162298 h 2891114"/>
              <a:gd name="connsiteX4" fmla="*/ 0 w 6409847"/>
              <a:gd name="connsiteY4" fmla="*/ 2772735 h 2891114"/>
              <a:gd name="connsiteX5" fmla="*/ 1054576 w 6409847"/>
              <a:gd name="connsiteY5" fmla="*/ 2582820 h 2891114"/>
              <a:gd name="connsiteX6" fmla="*/ 5591406 w 6409847"/>
              <a:gd name="connsiteY6" fmla="*/ 2732039 h 2891114"/>
              <a:gd name="connsiteX7" fmla="*/ 6179235 w 6409847"/>
              <a:gd name="connsiteY7" fmla="*/ 707296 h 2891114"/>
              <a:gd name="connsiteX0" fmla="*/ 6179235 w 6409847"/>
              <a:gd name="connsiteY0" fmla="*/ 691737 h 2875555"/>
              <a:gd name="connsiteX1" fmla="*/ 3227028 w 6409847"/>
              <a:gd name="connsiteY1" fmla="*/ 25532 h 2875555"/>
              <a:gd name="connsiteX2" fmla="*/ 444137 w 6409847"/>
              <a:gd name="connsiteY2" fmla="*/ 415910 h 2875555"/>
              <a:gd name="connsiteX3" fmla="*/ 406959 w 6409847"/>
              <a:gd name="connsiteY3" fmla="*/ 2146739 h 2875555"/>
              <a:gd name="connsiteX4" fmla="*/ 0 w 6409847"/>
              <a:gd name="connsiteY4" fmla="*/ 2757176 h 2875555"/>
              <a:gd name="connsiteX5" fmla="*/ 1054576 w 6409847"/>
              <a:gd name="connsiteY5" fmla="*/ 2567261 h 2875555"/>
              <a:gd name="connsiteX6" fmla="*/ 5591406 w 6409847"/>
              <a:gd name="connsiteY6" fmla="*/ 2716480 h 2875555"/>
              <a:gd name="connsiteX7" fmla="*/ 6179235 w 6409847"/>
              <a:gd name="connsiteY7" fmla="*/ 691737 h 2875555"/>
              <a:gd name="connsiteX0" fmla="*/ 6179235 w 6392473"/>
              <a:gd name="connsiteY0" fmla="*/ 719790 h 2903608"/>
              <a:gd name="connsiteX1" fmla="*/ 3227028 w 6392473"/>
              <a:gd name="connsiteY1" fmla="*/ 831 h 2903608"/>
              <a:gd name="connsiteX2" fmla="*/ 444137 w 6392473"/>
              <a:gd name="connsiteY2" fmla="*/ 443963 h 2903608"/>
              <a:gd name="connsiteX3" fmla="*/ 406959 w 6392473"/>
              <a:gd name="connsiteY3" fmla="*/ 2174792 h 2903608"/>
              <a:gd name="connsiteX4" fmla="*/ 0 w 6392473"/>
              <a:gd name="connsiteY4" fmla="*/ 2785229 h 2903608"/>
              <a:gd name="connsiteX5" fmla="*/ 1054576 w 6392473"/>
              <a:gd name="connsiteY5" fmla="*/ 2595314 h 2903608"/>
              <a:gd name="connsiteX6" fmla="*/ 5591406 w 6392473"/>
              <a:gd name="connsiteY6" fmla="*/ 2744533 h 2903608"/>
              <a:gd name="connsiteX7" fmla="*/ 6179235 w 6392473"/>
              <a:gd name="connsiteY7" fmla="*/ 719790 h 2903608"/>
              <a:gd name="connsiteX0" fmla="*/ 6179235 w 6392473"/>
              <a:gd name="connsiteY0" fmla="*/ 721488 h 2905306"/>
              <a:gd name="connsiteX1" fmla="*/ 3227028 w 6392473"/>
              <a:gd name="connsiteY1" fmla="*/ 2529 h 2905306"/>
              <a:gd name="connsiteX2" fmla="*/ 444137 w 6392473"/>
              <a:gd name="connsiteY2" fmla="*/ 445661 h 2905306"/>
              <a:gd name="connsiteX3" fmla="*/ 406959 w 6392473"/>
              <a:gd name="connsiteY3" fmla="*/ 2176490 h 2905306"/>
              <a:gd name="connsiteX4" fmla="*/ 0 w 6392473"/>
              <a:gd name="connsiteY4" fmla="*/ 2786927 h 2905306"/>
              <a:gd name="connsiteX5" fmla="*/ 1054576 w 6392473"/>
              <a:gd name="connsiteY5" fmla="*/ 2597012 h 2905306"/>
              <a:gd name="connsiteX6" fmla="*/ 5591406 w 6392473"/>
              <a:gd name="connsiteY6" fmla="*/ 2746231 h 2905306"/>
              <a:gd name="connsiteX7" fmla="*/ 6179235 w 6392473"/>
              <a:gd name="connsiteY7" fmla="*/ 721488 h 2905306"/>
              <a:gd name="connsiteX0" fmla="*/ 6167660 w 6380898"/>
              <a:gd name="connsiteY0" fmla="*/ 721488 h 2905306"/>
              <a:gd name="connsiteX1" fmla="*/ 3215453 w 6380898"/>
              <a:gd name="connsiteY1" fmla="*/ 2529 h 2905306"/>
              <a:gd name="connsiteX2" fmla="*/ 432562 w 6380898"/>
              <a:gd name="connsiteY2" fmla="*/ 445661 h 2905306"/>
              <a:gd name="connsiteX3" fmla="*/ 395384 w 6380898"/>
              <a:gd name="connsiteY3" fmla="*/ 2176490 h 2905306"/>
              <a:gd name="connsiteX4" fmla="*/ 0 w 6380898"/>
              <a:gd name="connsiteY4" fmla="*/ 2416537 h 2905306"/>
              <a:gd name="connsiteX5" fmla="*/ 1043001 w 6380898"/>
              <a:gd name="connsiteY5" fmla="*/ 2597012 h 2905306"/>
              <a:gd name="connsiteX6" fmla="*/ 5579831 w 6380898"/>
              <a:gd name="connsiteY6" fmla="*/ 2746231 h 2905306"/>
              <a:gd name="connsiteX7" fmla="*/ 6167660 w 6380898"/>
              <a:gd name="connsiteY7" fmla="*/ 721488 h 2905306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3718"/>
              <a:gd name="connsiteY0" fmla="*/ 719649 h 2869136"/>
              <a:gd name="connsiteX1" fmla="*/ 3215453 w 6383718"/>
              <a:gd name="connsiteY1" fmla="*/ 690 h 2869136"/>
              <a:gd name="connsiteX2" fmla="*/ 432562 w 6383718"/>
              <a:gd name="connsiteY2" fmla="*/ 443822 h 2869136"/>
              <a:gd name="connsiteX3" fmla="*/ 418534 w 6383718"/>
              <a:gd name="connsiteY3" fmla="*/ 2035755 h 2869136"/>
              <a:gd name="connsiteX4" fmla="*/ 0 w 6383718"/>
              <a:gd name="connsiteY4" fmla="*/ 2414698 h 2869136"/>
              <a:gd name="connsiteX5" fmla="*/ 973553 w 6383718"/>
              <a:gd name="connsiteY5" fmla="*/ 2491000 h 2869136"/>
              <a:gd name="connsiteX6" fmla="*/ 5579831 w 6383718"/>
              <a:gd name="connsiteY6" fmla="*/ 2744392 h 2869136"/>
              <a:gd name="connsiteX7" fmla="*/ 6167660 w 6383718"/>
              <a:gd name="connsiteY7" fmla="*/ 719649 h 2869136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414938"/>
              <a:gd name="connsiteY0" fmla="*/ 719611 h 3413186"/>
              <a:gd name="connsiteX1" fmla="*/ 3215453 w 6414938"/>
              <a:gd name="connsiteY1" fmla="*/ 652 h 3413186"/>
              <a:gd name="connsiteX2" fmla="*/ 432562 w 6414938"/>
              <a:gd name="connsiteY2" fmla="*/ 443784 h 3413186"/>
              <a:gd name="connsiteX3" fmla="*/ 406960 w 6414938"/>
              <a:gd name="connsiteY3" fmla="*/ 1989418 h 3413186"/>
              <a:gd name="connsiteX4" fmla="*/ 0 w 6414938"/>
              <a:gd name="connsiteY4" fmla="*/ 2414660 h 3413186"/>
              <a:gd name="connsiteX5" fmla="*/ 973553 w 6414938"/>
              <a:gd name="connsiteY5" fmla="*/ 2490962 h 3413186"/>
              <a:gd name="connsiteX6" fmla="*/ 5660854 w 6414938"/>
              <a:gd name="connsiteY6" fmla="*/ 3091595 h 3413186"/>
              <a:gd name="connsiteX7" fmla="*/ 6167660 w 6414938"/>
              <a:gd name="connsiteY7" fmla="*/ 719611 h 3413186"/>
              <a:gd name="connsiteX0" fmla="*/ 6167660 w 6414938"/>
              <a:gd name="connsiteY0" fmla="*/ 726786 h 3420361"/>
              <a:gd name="connsiteX1" fmla="*/ 3215453 w 6414938"/>
              <a:gd name="connsiteY1" fmla="*/ 7827 h 3420361"/>
              <a:gd name="connsiteX2" fmla="*/ 710354 w 6414938"/>
              <a:gd name="connsiteY2" fmla="*/ 450959 h 3420361"/>
              <a:gd name="connsiteX3" fmla="*/ 406960 w 6414938"/>
              <a:gd name="connsiteY3" fmla="*/ 1996593 h 3420361"/>
              <a:gd name="connsiteX4" fmla="*/ 0 w 6414938"/>
              <a:gd name="connsiteY4" fmla="*/ 2421835 h 3420361"/>
              <a:gd name="connsiteX5" fmla="*/ 973553 w 6414938"/>
              <a:gd name="connsiteY5" fmla="*/ 2498137 h 3420361"/>
              <a:gd name="connsiteX6" fmla="*/ 5660854 w 6414938"/>
              <a:gd name="connsiteY6" fmla="*/ 3098770 h 3420361"/>
              <a:gd name="connsiteX7" fmla="*/ 6167660 w 6414938"/>
              <a:gd name="connsiteY7" fmla="*/ 726786 h 3420361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09094 h 3402669"/>
              <a:gd name="connsiteX1" fmla="*/ 3296476 w 6409050"/>
              <a:gd name="connsiteY1" fmla="*/ 1709 h 3402669"/>
              <a:gd name="connsiteX2" fmla="*/ 710354 w 6409050"/>
              <a:gd name="connsiteY2" fmla="*/ 433267 h 3402669"/>
              <a:gd name="connsiteX3" fmla="*/ 406960 w 6409050"/>
              <a:gd name="connsiteY3" fmla="*/ 1978901 h 3402669"/>
              <a:gd name="connsiteX4" fmla="*/ 0 w 6409050"/>
              <a:gd name="connsiteY4" fmla="*/ 2404143 h 3402669"/>
              <a:gd name="connsiteX5" fmla="*/ 973553 w 6409050"/>
              <a:gd name="connsiteY5" fmla="*/ 2480445 h 3402669"/>
              <a:gd name="connsiteX6" fmla="*/ 5660854 w 6409050"/>
              <a:gd name="connsiteY6" fmla="*/ 3081078 h 3402669"/>
              <a:gd name="connsiteX7" fmla="*/ 6167660 w 6409050"/>
              <a:gd name="connsiteY7" fmla="*/ 709094 h 3402669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406960 w 6409050"/>
              <a:gd name="connsiteY3" fmla="*/ 1977193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19911 h 3413486"/>
              <a:gd name="connsiteX1" fmla="*/ 3296476 w 6409050"/>
              <a:gd name="connsiteY1" fmla="*/ 12526 h 3413486"/>
              <a:gd name="connsiteX2" fmla="*/ 837676 w 6409050"/>
              <a:gd name="connsiteY2" fmla="*/ 397786 h 3413486"/>
              <a:gd name="connsiteX3" fmla="*/ 557431 w 6409050"/>
              <a:gd name="connsiteY3" fmla="*/ 1943419 h 3413486"/>
              <a:gd name="connsiteX4" fmla="*/ 0 w 6409050"/>
              <a:gd name="connsiteY4" fmla="*/ 2414960 h 3413486"/>
              <a:gd name="connsiteX5" fmla="*/ 973553 w 6409050"/>
              <a:gd name="connsiteY5" fmla="*/ 2491262 h 3413486"/>
              <a:gd name="connsiteX6" fmla="*/ 5660854 w 6409050"/>
              <a:gd name="connsiteY6" fmla="*/ 3091895 h 3413486"/>
              <a:gd name="connsiteX7" fmla="*/ 6167660 w 6409050"/>
              <a:gd name="connsiteY7" fmla="*/ 719911 h 3413486"/>
              <a:gd name="connsiteX0" fmla="*/ 6167660 w 6416077"/>
              <a:gd name="connsiteY0" fmla="*/ 719911 h 3407339"/>
              <a:gd name="connsiteX1" fmla="*/ 3296476 w 6416077"/>
              <a:gd name="connsiteY1" fmla="*/ 12526 h 3407339"/>
              <a:gd name="connsiteX2" fmla="*/ 837676 w 6416077"/>
              <a:gd name="connsiteY2" fmla="*/ 397786 h 3407339"/>
              <a:gd name="connsiteX3" fmla="*/ 557431 w 6416077"/>
              <a:gd name="connsiteY3" fmla="*/ 1943419 h 3407339"/>
              <a:gd name="connsiteX4" fmla="*/ 0 w 6416077"/>
              <a:gd name="connsiteY4" fmla="*/ 2414960 h 3407339"/>
              <a:gd name="connsiteX5" fmla="*/ 823082 w 6416077"/>
              <a:gd name="connsiteY5" fmla="*/ 2479687 h 3407339"/>
              <a:gd name="connsiteX6" fmla="*/ 5660854 w 6416077"/>
              <a:gd name="connsiteY6" fmla="*/ 3091895 h 3407339"/>
              <a:gd name="connsiteX7" fmla="*/ 6167660 w 6416077"/>
              <a:gd name="connsiteY7" fmla="*/ 719911 h 3407339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32936 w 6384100"/>
              <a:gd name="connsiteY0" fmla="*/ 719911 h 3395212"/>
              <a:gd name="connsiteX1" fmla="*/ 3261752 w 6384100"/>
              <a:gd name="connsiteY1" fmla="*/ 12526 h 3395212"/>
              <a:gd name="connsiteX2" fmla="*/ 802952 w 6384100"/>
              <a:gd name="connsiteY2" fmla="*/ 397786 h 3395212"/>
              <a:gd name="connsiteX3" fmla="*/ 522707 w 6384100"/>
              <a:gd name="connsiteY3" fmla="*/ 1943419 h 3395212"/>
              <a:gd name="connsiteX4" fmla="*/ 0 w 6384100"/>
              <a:gd name="connsiteY4" fmla="*/ 2171892 h 3395212"/>
              <a:gd name="connsiteX5" fmla="*/ 730484 w 6384100"/>
              <a:gd name="connsiteY5" fmla="*/ 2456538 h 3395212"/>
              <a:gd name="connsiteX6" fmla="*/ 5626130 w 6384100"/>
              <a:gd name="connsiteY6" fmla="*/ 3091895 h 3395212"/>
              <a:gd name="connsiteX7" fmla="*/ 6132936 w 6384100"/>
              <a:gd name="connsiteY7" fmla="*/ 719911 h 3395212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40891"/>
              <a:gd name="connsiteY0" fmla="*/ 695744 h 3371045"/>
              <a:gd name="connsiteX1" fmla="*/ 3863635 w 6340891"/>
              <a:gd name="connsiteY1" fmla="*/ 11508 h 3371045"/>
              <a:gd name="connsiteX2" fmla="*/ 802952 w 6340891"/>
              <a:gd name="connsiteY2" fmla="*/ 373619 h 3371045"/>
              <a:gd name="connsiteX3" fmla="*/ 487982 w 6340891"/>
              <a:gd name="connsiteY3" fmla="*/ 1687758 h 3371045"/>
              <a:gd name="connsiteX4" fmla="*/ 0 w 6340891"/>
              <a:gd name="connsiteY4" fmla="*/ 2147725 h 3371045"/>
              <a:gd name="connsiteX5" fmla="*/ 730484 w 6340891"/>
              <a:gd name="connsiteY5" fmla="*/ 2432371 h 3371045"/>
              <a:gd name="connsiteX6" fmla="*/ 5626130 w 6340891"/>
              <a:gd name="connsiteY6" fmla="*/ 3067728 h 3371045"/>
              <a:gd name="connsiteX7" fmla="*/ 6132936 w 6340891"/>
              <a:gd name="connsiteY7" fmla="*/ 695744 h 33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0891" h="3371045">
                <a:moveTo>
                  <a:pt x="6132936" y="695744"/>
                </a:moveTo>
                <a:cubicBezTo>
                  <a:pt x="5839187" y="186374"/>
                  <a:pt x="4751966" y="65196"/>
                  <a:pt x="3863635" y="11508"/>
                </a:cubicBezTo>
                <a:cubicBezTo>
                  <a:pt x="2975304" y="-42180"/>
                  <a:pt x="1365561" y="94244"/>
                  <a:pt x="802952" y="373619"/>
                </a:cubicBezTo>
                <a:cubicBezTo>
                  <a:pt x="240343" y="652994"/>
                  <a:pt x="500714" y="1320151"/>
                  <a:pt x="487982" y="1687758"/>
                </a:cubicBezTo>
                <a:cubicBezTo>
                  <a:pt x="352329" y="1891237"/>
                  <a:pt x="309273" y="1874798"/>
                  <a:pt x="0" y="2147725"/>
                </a:cubicBezTo>
                <a:cubicBezTo>
                  <a:pt x="405021" y="2298033"/>
                  <a:pt x="580106" y="2367762"/>
                  <a:pt x="730484" y="2432371"/>
                </a:cubicBezTo>
                <a:cubicBezTo>
                  <a:pt x="954478" y="3792721"/>
                  <a:pt x="4725721" y="3357166"/>
                  <a:pt x="5626130" y="3067728"/>
                </a:cubicBezTo>
                <a:cubicBezTo>
                  <a:pt x="6526539" y="2778290"/>
                  <a:pt x="6426685" y="1205114"/>
                  <a:pt x="6132936" y="695744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库_图片 8">
            <a:extLst>
              <a:ext uri="{FF2B5EF4-FFF2-40B4-BE49-F238E27FC236}">
                <a16:creationId xmlns:a16="http://schemas.microsoft.com/office/drawing/2014/main" id="{B77020B7-871E-49F6-A70B-D9F86DCC1F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61" y="530920"/>
            <a:ext cx="1485439" cy="1485439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C9E5ABB-3450-40FB-8FAA-6A6E2D15DD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1024" b="1847"/>
          <a:stretch/>
        </p:blipFill>
        <p:spPr>
          <a:xfrm rot="16200000">
            <a:off x="6306200" y="1048195"/>
            <a:ext cx="6598809" cy="479634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1138A03-BD7E-4A93-B2AE-935393361527}"/>
              </a:ext>
            </a:extLst>
          </p:cNvPr>
          <p:cNvSpPr/>
          <p:nvPr/>
        </p:nvSpPr>
        <p:spPr>
          <a:xfrm>
            <a:off x="9195045" y="945747"/>
            <a:ext cx="444267" cy="417786"/>
          </a:xfrm>
          <a:custGeom>
            <a:avLst/>
            <a:gdLst>
              <a:gd name="connsiteX0" fmla="*/ 157655 w 444267"/>
              <a:gd name="connsiteY0" fmla="*/ 13138 h 417786"/>
              <a:gd name="connsiteX1" fmla="*/ 144517 w 444267"/>
              <a:gd name="connsiteY1" fmla="*/ 21021 h 417786"/>
              <a:gd name="connsiteX2" fmla="*/ 120869 w 444267"/>
              <a:gd name="connsiteY2" fmla="*/ 26276 h 417786"/>
              <a:gd name="connsiteX3" fmla="*/ 89338 w 444267"/>
              <a:gd name="connsiteY3" fmla="*/ 31531 h 417786"/>
              <a:gd name="connsiteX4" fmla="*/ 68317 w 444267"/>
              <a:gd name="connsiteY4" fmla="*/ 28904 h 417786"/>
              <a:gd name="connsiteX5" fmla="*/ 57807 w 444267"/>
              <a:gd name="connsiteY5" fmla="*/ 26276 h 417786"/>
              <a:gd name="connsiteX6" fmla="*/ 55179 w 444267"/>
              <a:gd name="connsiteY6" fmla="*/ 18393 h 417786"/>
              <a:gd name="connsiteX7" fmla="*/ 47297 w 444267"/>
              <a:gd name="connsiteY7" fmla="*/ 10511 h 417786"/>
              <a:gd name="connsiteX8" fmla="*/ 39414 w 444267"/>
              <a:gd name="connsiteY8" fmla="*/ 0 h 417786"/>
              <a:gd name="connsiteX9" fmla="*/ 23648 w 444267"/>
              <a:gd name="connsiteY9" fmla="*/ 2628 h 417786"/>
              <a:gd name="connsiteX10" fmla="*/ 21021 w 444267"/>
              <a:gd name="connsiteY10" fmla="*/ 10511 h 417786"/>
              <a:gd name="connsiteX11" fmla="*/ 18393 w 444267"/>
              <a:gd name="connsiteY11" fmla="*/ 23648 h 417786"/>
              <a:gd name="connsiteX12" fmla="*/ 21021 w 444267"/>
              <a:gd name="connsiteY12" fmla="*/ 55180 h 417786"/>
              <a:gd name="connsiteX13" fmla="*/ 23648 w 444267"/>
              <a:gd name="connsiteY13" fmla="*/ 63062 h 417786"/>
              <a:gd name="connsiteX14" fmla="*/ 28904 w 444267"/>
              <a:gd name="connsiteY14" fmla="*/ 68317 h 417786"/>
              <a:gd name="connsiteX15" fmla="*/ 31531 w 444267"/>
              <a:gd name="connsiteY15" fmla="*/ 76200 h 417786"/>
              <a:gd name="connsiteX16" fmla="*/ 36786 w 444267"/>
              <a:gd name="connsiteY16" fmla="*/ 86711 h 417786"/>
              <a:gd name="connsiteX17" fmla="*/ 39414 w 444267"/>
              <a:gd name="connsiteY17" fmla="*/ 99848 h 417786"/>
              <a:gd name="connsiteX18" fmla="*/ 31531 w 444267"/>
              <a:gd name="connsiteY18" fmla="*/ 131380 h 417786"/>
              <a:gd name="connsiteX19" fmla="*/ 13138 w 444267"/>
              <a:gd name="connsiteY19" fmla="*/ 149773 h 417786"/>
              <a:gd name="connsiteX20" fmla="*/ 7883 w 444267"/>
              <a:gd name="connsiteY20" fmla="*/ 162911 h 417786"/>
              <a:gd name="connsiteX21" fmla="*/ 0 w 444267"/>
              <a:gd name="connsiteY21" fmla="*/ 197069 h 417786"/>
              <a:gd name="connsiteX22" fmla="*/ 5255 w 444267"/>
              <a:gd name="connsiteY22" fmla="*/ 254876 h 417786"/>
              <a:gd name="connsiteX23" fmla="*/ 10510 w 444267"/>
              <a:gd name="connsiteY23" fmla="*/ 268014 h 417786"/>
              <a:gd name="connsiteX24" fmla="*/ 18393 w 444267"/>
              <a:gd name="connsiteY24" fmla="*/ 273269 h 417786"/>
              <a:gd name="connsiteX25" fmla="*/ 23648 w 444267"/>
              <a:gd name="connsiteY25" fmla="*/ 289035 h 417786"/>
              <a:gd name="connsiteX26" fmla="*/ 28904 w 444267"/>
              <a:gd name="connsiteY26" fmla="*/ 312683 h 417786"/>
              <a:gd name="connsiteX27" fmla="*/ 26276 w 444267"/>
              <a:gd name="connsiteY27" fmla="*/ 323193 h 417786"/>
              <a:gd name="connsiteX28" fmla="*/ 23648 w 444267"/>
              <a:gd name="connsiteY28" fmla="*/ 359980 h 417786"/>
              <a:gd name="connsiteX29" fmla="*/ 31531 w 444267"/>
              <a:gd name="connsiteY29" fmla="*/ 362607 h 417786"/>
              <a:gd name="connsiteX30" fmla="*/ 39414 w 444267"/>
              <a:gd name="connsiteY30" fmla="*/ 370490 h 417786"/>
              <a:gd name="connsiteX31" fmla="*/ 60435 w 444267"/>
              <a:gd name="connsiteY31" fmla="*/ 381000 h 417786"/>
              <a:gd name="connsiteX32" fmla="*/ 68317 w 444267"/>
              <a:gd name="connsiteY32" fmla="*/ 388883 h 417786"/>
              <a:gd name="connsiteX33" fmla="*/ 84083 w 444267"/>
              <a:gd name="connsiteY33" fmla="*/ 391511 h 417786"/>
              <a:gd name="connsiteX34" fmla="*/ 91966 w 444267"/>
              <a:gd name="connsiteY34" fmla="*/ 394138 h 417786"/>
              <a:gd name="connsiteX35" fmla="*/ 136635 w 444267"/>
              <a:gd name="connsiteY35" fmla="*/ 388883 h 417786"/>
              <a:gd name="connsiteX36" fmla="*/ 139262 w 444267"/>
              <a:gd name="connsiteY36" fmla="*/ 378373 h 417786"/>
              <a:gd name="connsiteX37" fmla="*/ 144517 w 444267"/>
              <a:gd name="connsiteY37" fmla="*/ 341586 h 417786"/>
              <a:gd name="connsiteX38" fmla="*/ 149773 w 444267"/>
              <a:gd name="connsiteY38" fmla="*/ 336331 h 417786"/>
              <a:gd name="connsiteX39" fmla="*/ 178676 w 444267"/>
              <a:gd name="connsiteY39" fmla="*/ 328448 h 417786"/>
              <a:gd name="connsiteX40" fmla="*/ 210207 w 444267"/>
              <a:gd name="connsiteY40" fmla="*/ 323193 h 417786"/>
              <a:gd name="connsiteX41" fmla="*/ 233855 w 444267"/>
              <a:gd name="connsiteY41" fmla="*/ 325821 h 417786"/>
              <a:gd name="connsiteX42" fmla="*/ 260131 w 444267"/>
              <a:gd name="connsiteY42" fmla="*/ 336331 h 417786"/>
              <a:gd name="connsiteX43" fmla="*/ 268014 w 444267"/>
              <a:gd name="connsiteY43" fmla="*/ 338959 h 417786"/>
              <a:gd name="connsiteX44" fmla="*/ 273269 w 444267"/>
              <a:gd name="connsiteY44" fmla="*/ 346842 h 417786"/>
              <a:gd name="connsiteX45" fmla="*/ 275897 w 444267"/>
              <a:gd name="connsiteY45" fmla="*/ 354724 h 417786"/>
              <a:gd name="connsiteX46" fmla="*/ 283779 w 444267"/>
              <a:gd name="connsiteY46" fmla="*/ 357352 h 417786"/>
              <a:gd name="connsiteX47" fmla="*/ 286407 w 444267"/>
              <a:gd name="connsiteY47" fmla="*/ 370490 h 417786"/>
              <a:gd name="connsiteX48" fmla="*/ 294290 w 444267"/>
              <a:gd name="connsiteY48" fmla="*/ 375745 h 417786"/>
              <a:gd name="connsiteX49" fmla="*/ 299545 w 444267"/>
              <a:gd name="connsiteY49" fmla="*/ 383628 h 417786"/>
              <a:gd name="connsiteX50" fmla="*/ 307428 w 444267"/>
              <a:gd name="connsiteY50" fmla="*/ 404648 h 417786"/>
              <a:gd name="connsiteX51" fmla="*/ 310055 w 444267"/>
              <a:gd name="connsiteY51" fmla="*/ 412531 h 417786"/>
              <a:gd name="connsiteX52" fmla="*/ 325821 w 444267"/>
              <a:gd name="connsiteY52" fmla="*/ 417786 h 417786"/>
              <a:gd name="connsiteX53" fmla="*/ 386255 w 444267"/>
              <a:gd name="connsiteY53" fmla="*/ 404648 h 417786"/>
              <a:gd name="connsiteX54" fmla="*/ 388883 w 444267"/>
              <a:gd name="connsiteY54" fmla="*/ 396766 h 417786"/>
              <a:gd name="connsiteX55" fmla="*/ 394138 w 444267"/>
              <a:gd name="connsiteY55" fmla="*/ 388883 h 417786"/>
              <a:gd name="connsiteX56" fmla="*/ 396766 w 444267"/>
              <a:gd name="connsiteY56" fmla="*/ 367862 h 417786"/>
              <a:gd name="connsiteX57" fmla="*/ 399393 w 444267"/>
              <a:gd name="connsiteY57" fmla="*/ 325821 h 417786"/>
              <a:gd name="connsiteX58" fmla="*/ 409904 w 444267"/>
              <a:gd name="connsiteY58" fmla="*/ 323193 h 417786"/>
              <a:gd name="connsiteX59" fmla="*/ 433552 w 444267"/>
              <a:gd name="connsiteY59" fmla="*/ 312683 h 417786"/>
              <a:gd name="connsiteX60" fmla="*/ 441435 w 444267"/>
              <a:gd name="connsiteY60" fmla="*/ 307428 h 417786"/>
              <a:gd name="connsiteX61" fmla="*/ 444062 w 444267"/>
              <a:gd name="connsiteY61" fmla="*/ 294290 h 417786"/>
              <a:gd name="connsiteX62" fmla="*/ 436179 w 444267"/>
              <a:gd name="connsiteY62" fmla="*/ 283780 h 417786"/>
              <a:gd name="connsiteX63" fmla="*/ 420414 w 444267"/>
              <a:gd name="connsiteY63" fmla="*/ 273269 h 417786"/>
              <a:gd name="connsiteX64" fmla="*/ 367862 w 444267"/>
              <a:gd name="connsiteY64" fmla="*/ 265386 h 417786"/>
              <a:gd name="connsiteX65" fmla="*/ 359979 w 444267"/>
              <a:gd name="connsiteY65" fmla="*/ 262759 h 417786"/>
              <a:gd name="connsiteX66" fmla="*/ 346841 w 444267"/>
              <a:gd name="connsiteY66" fmla="*/ 260131 h 417786"/>
              <a:gd name="connsiteX67" fmla="*/ 338959 w 444267"/>
              <a:gd name="connsiteY67" fmla="*/ 249621 h 417786"/>
              <a:gd name="connsiteX68" fmla="*/ 331076 w 444267"/>
              <a:gd name="connsiteY68" fmla="*/ 244366 h 417786"/>
              <a:gd name="connsiteX69" fmla="*/ 320566 w 444267"/>
              <a:gd name="connsiteY69" fmla="*/ 228600 h 417786"/>
              <a:gd name="connsiteX70" fmla="*/ 312683 w 444267"/>
              <a:gd name="connsiteY70" fmla="*/ 210207 h 417786"/>
              <a:gd name="connsiteX71" fmla="*/ 307428 w 444267"/>
              <a:gd name="connsiteY71" fmla="*/ 197069 h 417786"/>
              <a:gd name="connsiteX72" fmla="*/ 296917 w 444267"/>
              <a:gd name="connsiteY72" fmla="*/ 194442 h 417786"/>
              <a:gd name="connsiteX73" fmla="*/ 289035 w 444267"/>
              <a:gd name="connsiteY73" fmla="*/ 191814 h 417786"/>
              <a:gd name="connsiteX74" fmla="*/ 254876 w 444267"/>
              <a:gd name="connsiteY74" fmla="*/ 183931 h 417786"/>
              <a:gd name="connsiteX75" fmla="*/ 244366 w 444267"/>
              <a:gd name="connsiteY75" fmla="*/ 178676 h 417786"/>
              <a:gd name="connsiteX76" fmla="*/ 225973 w 444267"/>
              <a:gd name="connsiteY76" fmla="*/ 170793 h 417786"/>
              <a:gd name="connsiteX77" fmla="*/ 204952 w 444267"/>
              <a:gd name="connsiteY77" fmla="*/ 160283 h 417786"/>
              <a:gd name="connsiteX78" fmla="*/ 199697 w 444267"/>
              <a:gd name="connsiteY78" fmla="*/ 149773 h 417786"/>
              <a:gd name="connsiteX79" fmla="*/ 194441 w 444267"/>
              <a:gd name="connsiteY79" fmla="*/ 86711 h 417786"/>
              <a:gd name="connsiteX80" fmla="*/ 189186 w 444267"/>
              <a:gd name="connsiteY80" fmla="*/ 63062 h 417786"/>
              <a:gd name="connsiteX81" fmla="*/ 181304 w 444267"/>
              <a:gd name="connsiteY81" fmla="*/ 36786 h 417786"/>
              <a:gd name="connsiteX82" fmla="*/ 170793 w 444267"/>
              <a:gd name="connsiteY82" fmla="*/ 28904 h 417786"/>
              <a:gd name="connsiteX83" fmla="*/ 160283 w 444267"/>
              <a:gd name="connsiteY83" fmla="*/ 26276 h 417786"/>
              <a:gd name="connsiteX84" fmla="*/ 157655 w 444267"/>
              <a:gd name="connsiteY84" fmla="*/ 13138 h 4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44267" h="417786">
                <a:moveTo>
                  <a:pt x="157655" y="13138"/>
                </a:moveTo>
                <a:cubicBezTo>
                  <a:pt x="155027" y="12262"/>
                  <a:pt x="149085" y="18737"/>
                  <a:pt x="144517" y="21021"/>
                </a:cubicBezTo>
                <a:cubicBezTo>
                  <a:pt x="138167" y="24196"/>
                  <a:pt x="126695" y="25380"/>
                  <a:pt x="120869" y="26276"/>
                </a:cubicBezTo>
                <a:cubicBezTo>
                  <a:pt x="92615" y="30623"/>
                  <a:pt x="112472" y="26905"/>
                  <a:pt x="89338" y="31531"/>
                </a:cubicBezTo>
                <a:cubicBezTo>
                  <a:pt x="82331" y="30655"/>
                  <a:pt x="75282" y="30065"/>
                  <a:pt x="68317" y="28904"/>
                </a:cubicBezTo>
                <a:cubicBezTo>
                  <a:pt x="64755" y="28310"/>
                  <a:pt x="60627" y="28532"/>
                  <a:pt x="57807" y="26276"/>
                </a:cubicBezTo>
                <a:cubicBezTo>
                  <a:pt x="55644" y="24546"/>
                  <a:pt x="56715" y="20698"/>
                  <a:pt x="55179" y="18393"/>
                </a:cubicBezTo>
                <a:cubicBezTo>
                  <a:pt x="53118" y="15301"/>
                  <a:pt x="49715" y="13332"/>
                  <a:pt x="47297" y="10511"/>
                </a:cubicBezTo>
                <a:cubicBezTo>
                  <a:pt x="44447" y="7186"/>
                  <a:pt x="42042" y="3504"/>
                  <a:pt x="39414" y="0"/>
                </a:cubicBezTo>
                <a:cubicBezTo>
                  <a:pt x="34159" y="876"/>
                  <a:pt x="28274" y="-15"/>
                  <a:pt x="23648" y="2628"/>
                </a:cubicBezTo>
                <a:cubicBezTo>
                  <a:pt x="21243" y="4002"/>
                  <a:pt x="21693" y="7824"/>
                  <a:pt x="21021" y="10511"/>
                </a:cubicBezTo>
                <a:cubicBezTo>
                  <a:pt x="19938" y="14843"/>
                  <a:pt x="19269" y="19269"/>
                  <a:pt x="18393" y="23648"/>
                </a:cubicBezTo>
                <a:cubicBezTo>
                  <a:pt x="19269" y="34159"/>
                  <a:pt x="19627" y="44725"/>
                  <a:pt x="21021" y="55180"/>
                </a:cubicBezTo>
                <a:cubicBezTo>
                  <a:pt x="21387" y="57925"/>
                  <a:pt x="22223" y="60687"/>
                  <a:pt x="23648" y="63062"/>
                </a:cubicBezTo>
                <a:cubicBezTo>
                  <a:pt x="24923" y="65186"/>
                  <a:pt x="27152" y="66565"/>
                  <a:pt x="28904" y="68317"/>
                </a:cubicBezTo>
                <a:cubicBezTo>
                  <a:pt x="29780" y="70945"/>
                  <a:pt x="30440" y="73654"/>
                  <a:pt x="31531" y="76200"/>
                </a:cubicBezTo>
                <a:cubicBezTo>
                  <a:pt x="33074" y="79801"/>
                  <a:pt x="35547" y="82995"/>
                  <a:pt x="36786" y="86711"/>
                </a:cubicBezTo>
                <a:cubicBezTo>
                  <a:pt x="38198" y="90948"/>
                  <a:pt x="38538" y="95469"/>
                  <a:pt x="39414" y="99848"/>
                </a:cubicBezTo>
                <a:cubicBezTo>
                  <a:pt x="36786" y="110359"/>
                  <a:pt x="36577" y="121793"/>
                  <a:pt x="31531" y="131380"/>
                </a:cubicBezTo>
                <a:cubicBezTo>
                  <a:pt x="27493" y="139053"/>
                  <a:pt x="13138" y="149773"/>
                  <a:pt x="13138" y="149773"/>
                </a:cubicBezTo>
                <a:cubicBezTo>
                  <a:pt x="11386" y="154152"/>
                  <a:pt x="9098" y="158354"/>
                  <a:pt x="7883" y="162911"/>
                </a:cubicBezTo>
                <a:cubicBezTo>
                  <a:pt x="-7573" y="220872"/>
                  <a:pt x="8448" y="171729"/>
                  <a:pt x="0" y="197069"/>
                </a:cubicBezTo>
                <a:cubicBezTo>
                  <a:pt x="1803" y="231312"/>
                  <a:pt x="-2479" y="234249"/>
                  <a:pt x="5255" y="254876"/>
                </a:cubicBezTo>
                <a:cubicBezTo>
                  <a:pt x="6911" y="259292"/>
                  <a:pt x="7768" y="264176"/>
                  <a:pt x="10510" y="268014"/>
                </a:cubicBezTo>
                <a:cubicBezTo>
                  <a:pt x="12346" y="270584"/>
                  <a:pt x="15765" y="271517"/>
                  <a:pt x="18393" y="273269"/>
                </a:cubicBezTo>
                <a:cubicBezTo>
                  <a:pt x="20145" y="278524"/>
                  <a:pt x="22304" y="283661"/>
                  <a:pt x="23648" y="289035"/>
                </a:cubicBezTo>
                <a:cubicBezTo>
                  <a:pt x="27359" y="303878"/>
                  <a:pt x="25568" y="296004"/>
                  <a:pt x="28904" y="312683"/>
                </a:cubicBezTo>
                <a:cubicBezTo>
                  <a:pt x="28028" y="316186"/>
                  <a:pt x="27699" y="319874"/>
                  <a:pt x="26276" y="323193"/>
                </a:cubicBezTo>
                <a:cubicBezTo>
                  <a:pt x="18741" y="340775"/>
                  <a:pt x="11282" y="322880"/>
                  <a:pt x="23648" y="359980"/>
                </a:cubicBezTo>
                <a:cubicBezTo>
                  <a:pt x="24524" y="362608"/>
                  <a:pt x="28903" y="361731"/>
                  <a:pt x="31531" y="362607"/>
                </a:cubicBezTo>
                <a:cubicBezTo>
                  <a:pt x="34159" y="365235"/>
                  <a:pt x="36263" y="368520"/>
                  <a:pt x="39414" y="370490"/>
                </a:cubicBezTo>
                <a:cubicBezTo>
                  <a:pt x="58726" y="382560"/>
                  <a:pt x="46457" y="369351"/>
                  <a:pt x="60435" y="381000"/>
                </a:cubicBezTo>
                <a:cubicBezTo>
                  <a:pt x="63290" y="383379"/>
                  <a:pt x="64921" y="387374"/>
                  <a:pt x="68317" y="388883"/>
                </a:cubicBezTo>
                <a:cubicBezTo>
                  <a:pt x="73186" y="391047"/>
                  <a:pt x="78882" y="390355"/>
                  <a:pt x="84083" y="391511"/>
                </a:cubicBezTo>
                <a:cubicBezTo>
                  <a:pt x="86787" y="392112"/>
                  <a:pt x="89338" y="393262"/>
                  <a:pt x="91966" y="394138"/>
                </a:cubicBezTo>
                <a:cubicBezTo>
                  <a:pt x="106856" y="392386"/>
                  <a:pt x="122412" y="393624"/>
                  <a:pt x="136635" y="388883"/>
                </a:cubicBezTo>
                <a:cubicBezTo>
                  <a:pt x="140061" y="387741"/>
                  <a:pt x="138751" y="381948"/>
                  <a:pt x="139262" y="378373"/>
                </a:cubicBezTo>
                <a:cubicBezTo>
                  <a:pt x="139396" y="377433"/>
                  <a:pt x="140926" y="348767"/>
                  <a:pt x="144517" y="341586"/>
                </a:cubicBezTo>
                <a:cubicBezTo>
                  <a:pt x="145625" y="339370"/>
                  <a:pt x="147712" y="337705"/>
                  <a:pt x="149773" y="336331"/>
                </a:cubicBezTo>
                <a:cubicBezTo>
                  <a:pt x="161144" y="328751"/>
                  <a:pt x="163804" y="330927"/>
                  <a:pt x="178676" y="328448"/>
                </a:cubicBezTo>
                <a:cubicBezTo>
                  <a:pt x="224782" y="320764"/>
                  <a:pt x="150096" y="331782"/>
                  <a:pt x="210207" y="323193"/>
                </a:cubicBezTo>
                <a:cubicBezTo>
                  <a:pt x="218090" y="324069"/>
                  <a:pt x="226078" y="324266"/>
                  <a:pt x="233855" y="325821"/>
                </a:cubicBezTo>
                <a:cubicBezTo>
                  <a:pt x="248808" y="328812"/>
                  <a:pt x="247868" y="331075"/>
                  <a:pt x="260131" y="336331"/>
                </a:cubicBezTo>
                <a:cubicBezTo>
                  <a:pt x="262677" y="337422"/>
                  <a:pt x="265386" y="338083"/>
                  <a:pt x="268014" y="338959"/>
                </a:cubicBezTo>
                <a:cubicBezTo>
                  <a:pt x="269766" y="341587"/>
                  <a:pt x="271857" y="344017"/>
                  <a:pt x="273269" y="346842"/>
                </a:cubicBezTo>
                <a:cubicBezTo>
                  <a:pt x="274508" y="349319"/>
                  <a:pt x="273939" y="352766"/>
                  <a:pt x="275897" y="354724"/>
                </a:cubicBezTo>
                <a:cubicBezTo>
                  <a:pt x="277855" y="356682"/>
                  <a:pt x="281152" y="356476"/>
                  <a:pt x="283779" y="357352"/>
                </a:cubicBezTo>
                <a:cubicBezTo>
                  <a:pt x="284655" y="361731"/>
                  <a:pt x="284191" y="366612"/>
                  <a:pt x="286407" y="370490"/>
                </a:cubicBezTo>
                <a:cubicBezTo>
                  <a:pt x="287974" y="373232"/>
                  <a:pt x="292057" y="373512"/>
                  <a:pt x="294290" y="375745"/>
                </a:cubicBezTo>
                <a:cubicBezTo>
                  <a:pt x="296523" y="377978"/>
                  <a:pt x="297793" y="381000"/>
                  <a:pt x="299545" y="383628"/>
                </a:cubicBezTo>
                <a:cubicBezTo>
                  <a:pt x="304391" y="403010"/>
                  <a:pt x="299182" y="385406"/>
                  <a:pt x="307428" y="404648"/>
                </a:cubicBezTo>
                <a:cubicBezTo>
                  <a:pt x="308519" y="407194"/>
                  <a:pt x="307801" y="410921"/>
                  <a:pt x="310055" y="412531"/>
                </a:cubicBezTo>
                <a:cubicBezTo>
                  <a:pt x="314563" y="415751"/>
                  <a:pt x="325821" y="417786"/>
                  <a:pt x="325821" y="417786"/>
                </a:cubicBezTo>
                <a:cubicBezTo>
                  <a:pt x="342574" y="416023"/>
                  <a:pt x="372180" y="421538"/>
                  <a:pt x="386255" y="404648"/>
                </a:cubicBezTo>
                <a:cubicBezTo>
                  <a:pt x="388028" y="402520"/>
                  <a:pt x="387644" y="399243"/>
                  <a:pt x="388883" y="396766"/>
                </a:cubicBezTo>
                <a:cubicBezTo>
                  <a:pt x="390295" y="393941"/>
                  <a:pt x="392386" y="391511"/>
                  <a:pt x="394138" y="388883"/>
                </a:cubicBezTo>
                <a:cubicBezTo>
                  <a:pt x="395014" y="381876"/>
                  <a:pt x="396180" y="374899"/>
                  <a:pt x="396766" y="367862"/>
                </a:cubicBezTo>
                <a:cubicBezTo>
                  <a:pt x="397932" y="353869"/>
                  <a:pt x="395431" y="339291"/>
                  <a:pt x="399393" y="325821"/>
                </a:cubicBezTo>
                <a:cubicBezTo>
                  <a:pt x="400412" y="322356"/>
                  <a:pt x="406478" y="324335"/>
                  <a:pt x="409904" y="323193"/>
                </a:cubicBezTo>
                <a:cubicBezTo>
                  <a:pt x="416658" y="320942"/>
                  <a:pt x="427144" y="316344"/>
                  <a:pt x="433552" y="312683"/>
                </a:cubicBezTo>
                <a:cubicBezTo>
                  <a:pt x="436294" y="311116"/>
                  <a:pt x="438807" y="309180"/>
                  <a:pt x="441435" y="307428"/>
                </a:cubicBezTo>
                <a:cubicBezTo>
                  <a:pt x="442311" y="303049"/>
                  <a:pt x="445031" y="298650"/>
                  <a:pt x="444062" y="294290"/>
                </a:cubicBezTo>
                <a:cubicBezTo>
                  <a:pt x="443112" y="290015"/>
                  <a:pt x="439029" y="287105"/>
                  <a:pt x="436179" y="283780"/>
                </a:cubicBezTo>
                <a:cubicBezTo>
                  <a:pt x="426585" y="272587"/>
                  <a:pt x="431638" y="278080"/>
                  <a:pt x="420414" y="273269"/>
                </a:cubicBezTo>
                <a:cubicBezTo>
                  <a:pt x="392845" y="261453"/>
                  <a:pt x="429946" y="269267"/>
                  <a:pt x="367862" y="265386"/>
                </a:cubicBezTo>
                <a:cubicBezTo>
                  <a:pt x="365234" y="264510"/>
                  <a:pt x="362666" y="263431"/>
                  <a:pt x="359979" y="262759"/>
                </a:cubicBezTo>
                <a:cubicBezTo>
                  <a:pt x="355646" y="261676"/>
                  <a:pt x="350628" y="262498"/>
                  <a:pt x="346841" y="260131"/>
                </a:cubicBezTo>
                <a:cubicBezTo>
                  <a:pt x="343128" y="257810"/>
                  <a:pt x="342055" y="252717"/>
                  <a:pt x="338959" y="249621"/>
                </a:cubicBezTo>
                <a:cubicBezTo>
                  <a:pt x="336726" y="247388"/>
                  <a:pt x="333704" y="246118"/>
                  <a:pt x="331076" y="244366"/>
                </a:cubicBezTo>
                <a:cubicBezTo>
                  <a:pt x="327573" y="239111"/>
                  <a:pt x="322564" y="234592"/>
                  <a:pt x="320566" y="228600"/>
                </a:cubicBezTo>
                <a:cubicBezTo>
                  <a:pt x="315167" y="212406"/>
                  <a:pt x="321343" y="229692"/>
                  <a:pt x="312683" y="210207"/>
                </a:cubicBezTo>
                <a:cubicBezTo>
                  <a:pt x="310767" y="205897"/>
                  <a:pt x="310763" y="200404"/>
                  <a:pt x="307428" y="197069"/>
                </a:cubicBezTo>
                <a:cubicBezTo>
                  <a:pt x="304874" y="194515"/>
                  <a:pt x="300389" y="195434"/>
                  <a:pt x="296917" y="194442"/>
                </a:cubicBezTo>
                <a:cubicBezTo>
                  <a:pt x="294254" y="193681"/>
                  <a:pt x="291707" y="192543"/>
                  <a:pt x="289035" y="191814"/>
                </a:cubicBezTo>
                <a:cubicBezTo>
                  <a:pt x="271615" y="187063"/>
                  <a:pt x="270191" y="186994"/>
                  <a:pt x="254876" y="183931"/>
                </a:cubicBezTo>
                <a:cubicBezTo>
                  <a:pt x="251373" y="182179"/>
                  <a:pt x="247966" y="180219"/>
                  <a:pt x="244366" y="178676"/>
                </a:cubicBezTo>
                <a:cubicBezTo>
                  <a:pt x="234557" y="174472"/>
                  <a:pt x="236430" y="177764"/>
                  <a:pt x="225973" y="170793"/>
                </a:cubicBezTo>
                <a:cubicBezTo>
                  <a:pt x="207629" y="158565"/>
                  <a:pt x="243571" y="173156"/>
                  <a:pt x="204952" y="160283"/>
                </a:cubicBezTo>
                <a:cubicBezTo>
                  <a:pt x="203200" y="156780"/>
                  <a:pt x="200936" y="153489"/>
                  <a:pt x="199697" y="149773"/>
                </a:cubicBezTo>
                <a:cubicBezTo>
                  <a:pt x="194514" y="134224"/>
                  <a:pt x="194642" y="89118"/>
                  <a:pt x="194441" y="86711"/>
                </a:cubicBezTo>
                <a:cubicBezTo>
                  <a:pt x="193638" y="77069"/>
                  <a:pt x="190850" y="72214"/>
                  <a:pt x="189186" y="63062"/>
                </a:cubicBezTo>
                <a:cubicBezTo>
                  <a:pt x="186981" y="50935"/>
                  <a:pt x="189551" y="45033"/>
                  <a:pt x="181304" y="36786"/>
                </a:cubicBezTo>
                <a:cubicBezTo>
                  <a:pt x="178207" y="33689"/>
                  <a:pt x="174710" y="30862"/>
                  <a:pt x="170793" y="28904"/>
                </a:cubicBezTo>
                <a:cubicBezTo>
                  <a:pt x="167563" y="27289"/>
                  <a:pt x="163709" y="27418"/>
                  <a:pt x="160283" y="26276"/>
                </a:cubicBezTo>
                <a:cubicBezTo>
                  <a:pt x="158425" y="25657"/>
                  <a:pt x="160283" y="14014"/>
                  <a:pt x="157655" y="13138"/>
                </a:cubicBezTo>
                <a:close/>
              </a:path>
            </a:pathLst>
          </a:custGeom>
          <a:solidFill>
            <a:srgbClr val="FEE1C1"/>
          </a:solidFill>
          <a:ln w="9525">
            <a:solidFill>
              <a:srgbClr val="FFC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F3C2271-4B6F-4353-85AF-83E41CEB2FFA}"/>
              </a:ext>
            </a:extLst>
          </p:cNvPr>
          <p:cNvSpPr/>
          <p:nvPr/>
        </p:nvSpPr>
        <p:spPr>
          <a:xfrm>
            <a:off x="9124883" y="1262873"/>
            <a:ext cx="386775" cy="175904"/>
          </a:xfrm>
          <a:custGeom>
            <a:avLst/>
            <a:gdLst>
              <a:gd name="connsiteX0" fmla="*/ 86088 w 386775"/>
              <a:gd name="connsiteY0" fmla="*/ 912 h 175904"/>
              <a:gd name="connsiteX1" fmla="*/ 72128 w 386775"/>
              <a:gd name="connsiteY1" fmla="*/ 3239 h 175904"/>
              <a:gd name="connsiteX2" fmla="*/ 55841 w 386775"/>
              <a:gd name="connsiteY2" fmla="*/ 7893 h 175904"/>
              <a:gd name="connsiteX3" fmla="*/ 46534 w 386775"/>
              <a:gd name="connsiteY3" fmla="*/ 19526 h 175904"/>
              <a:gd name="connsiteX4" fmla="*/ 41880 w 386775"/>
              <a:gd name="connsiteY4" fmla="*/ 33486 h 175904"/>
              <a:gd name="connsiteX5" fmla="*/ 37227 w 386775"/>
              <a:gd name="connsiteY5" fmla="*/ 75367 h 175904"/>
              <a:gd name="connsiteX6" fmla="*/ 32574 w 386775"/>
              <a:gd name="connsiteY6" fmla="*/ 82348 h 175904"/>
              <a:gd name="connsiteX7" fmla="*/ 25593 w 386775"/>
              <a:gd name="connsiteY7" fmla="*/ 84674 h 175904"/>
              <a:gd name="connsiteX8" fmla="*/ 18613 w 386775"/>
              <a:gd name="connsiteY8" fmla="*/ 91654 h 175904"/>
              <a:gd name="connsiteX9" fmla="*/ 4653 w 386775"/>
              <a:gd name="connsiteY9" fmla="*/ 93981 h 175904"/>
              <a:gd name="connsiteX10" fmla="*/ 0 w 386775"/>
              <a:gd name="connsiteY10" fmla="*/ 103288 h 175904"/>
              <a:gd name="connsiteX11" fmla="*/ 2326 w 386775"/>
              <a:gd name="connsiteY11" fmla="*/ 121902 h 175904"/>
              <a:gd name="connsiteX12" fmla="*/ 18613 w 386775"/>
              <a:gd name="connsiteY12" fmla="*/ 131209 h 175904"/>
              <a:gd name="connsiteX13" fmla="*/ 44207 w 386775"/>
              <a:gd name="connsiteY13" fmla="*/ 138189 h 175904"/>
              <a:gd name="connsiteX14" fmla="*/ 58167 w 386775"/>
              <a:gd name="connsiteY14" fmla="*/ 142842 h 175904"/>
              <a:gd name="connsiteX15" fmla="*/ 65148 w 386775"/>
              <a:gd name="connsiteY15" fmla="*/ 147496 h 175904"/>
              <a:gd name="connsiteX16" fmla="*/ 83761 w 386775"/>
              <a:gd name="connsiteY16" fmla="*/ 152149 h 175904"/>
              <a:gd name="connsiteX17" fmla="*/ 97722 w 386775"/>
              <a:gd name="connsiteY17" fmla="*/ 166109 h 175904"/>
              <a:gd name="connsiteX18" fmla="*/ 109355 w 386775"/>
              <a:gd name="connsiteY18" fmla="*/ 168436 h 175904"/>
              <a:gd name="connsiteX19" fmla="*/ 146583 w 386775"/>
              <a:gd name="connsiteY19" fmla="*/ 170763 h 175904"/>
              <a:gd name="connsiteX20" fmla="*/ 160543 w 386775"/>
              <a:gd name="connsiteY20" fmla="*/ 166109 h 175904"/>
              <a:gd name="connsiteX21" fmla="*/ 169850 w 386775"/>
              <a:gd name="connsiteY21" fmla="*/ 156803 h 175904"/>
              <a:gd name="connsiteX22" fmla="*/ 179157 w 386775"/>
              <a:gd name="connsiteY22" fmla="*/ 154476 h 175904"/>
              <a:gd name="connsiteX23" fmla="*/ 186137 w 386775"/>
              <a:gd name="connsiteY23" fmla="*/ 152149 h 175904"/>
              <a:gd name="connsiteX24" fmla="*/ 193117 w 386775"/>
              <a:gd name="connsiteY24" fmla="*/ 147496 h 175904"/>
              <a:gd name="connsiteX25" fmla="*/ 197771 w 386775"/>
              <a:gd name="connsiteY25" fmla="*/ 142842 h 175904"/>
              <a:gd name="connsiteX26" fmla="*/ 211731 w 386775"/>
              <a:gd name="connsiteY26" fmla="*/ 138189 h 175904"/>
              <a:gd name="connsiteX27" fmla="*/ 223364 w 386775"/>
              <a:gd name="connsiteY27" fmla="*/ 142842 h 175904"/>
              <a:gd name="connsiteX28" fmla="*/ 230345 w 386775"/>
              <a:gd name="connsiteY28" fmla="*/ 145169 h 175904"/>
              <a:gd name="connsiteX29" fmla="*/ 237325 w 386775"/>
              <a:gd name="connsiteY29" fmla="*/ 149822 h 175904"/>
              <a:gd name="connsiteX30" fmla="*/ 251285 w 386775"/>
              <a:gd name="connsiteY30" fmla="*/ 152149 h 175904"/>
              <a:gd name="connsiteX31" fmla="*/ 267572 w 386775"/>
              <a:gd name="connsiteY31" fmla="*/ 159129 h 175904"/>
              <a:gd name="connsiteX32" fmla="*/ 276879 w 386775"/>
              <a:gd name="connsiteY32" fmla="*/ 161456 h 175904"/>
              <a:gd name="connsiteX33" fmla="*/ 283859 w 386775"/>
              <a:gd name="connsiteY33" fmla="*/ 163783 h 175904"/>
              <a:gd name="connsiteX34" fmla="*/ 321087 w 386775"/>
              <a:gd name="connsiteY34" fmla="*/ 161456 h 175904"/>
              <a:gd name="connsiteX35" fmla="*/ 367621 w 386775"/>
              <a:gd name="connsiteY35" fmla="*/ 152149 h 175904"/>
              <a:gd name="connsiteX36" fmla="*/ 369948 w 386775"/>
              <a:gd name="connsiteY36" fmla="*/ 145169 h 175904"/>
              <a:gd name="connsiteX37" fmla="*/ 383908 w 386775"/>
              <a:gd name="connsiteY37" fmla="*/ 131209 h 175904"/>
              <a:gd name="connsiteX38" fmla="*/ 383908 w 386775"/>
              <a:gd name="connsiteY38" fmla="*/ 98635 h 175904"/>
              <a:gd name="connsiteX39" fmla="*/ 367621 w 386775"/>
              <a:gd name="connsiteY39" fmla="*/ 89328 h 175904"/>
              <a:gd name="connsiteX40" fmla="*/ 362967 w 386775"/>
              <a:gd name="connsiteY40" fmla="*/ 82348 h 175904"/>
              <a:gd name="connsiteX41" fmla="*/ 360641 w 386775"/>
              <a:gd name="connsiteY41" fmla="*/ 75367 h 175904"/>
              <a:gd name="connsiteX42" fmla="*/ 355987 w 386775"/>
              <a:gd name="connsiteY42" fmla="*/ 70714 h 175904"/>
              <a:gd name="connsiteX43" fmla="*/ 351334 w 386775"/>
              <a:gd name="connsiteY43" fmla="*/ 63734 h 175904"/>
              <a:gd name="connsiteX44" fmla="*/ 349007 w 386775"/>
              <a:gd name="connsiteY44" fmla="*/ 54427 h 175904"/>
              <a:gd name="connsiteX45" fmla="*/ 325740 w 386775"/>
              <a:gd name="connsiteY45" fmla="*/ 31160 h 175904"/>
              <a:gd name="connsiteX46" fmla="*/ 314106 w 386775"/>
              <a:gd name="connsiteY46" fmla="*/ 28833 h 175904"/>
              <a:gd name="connsiteX47" fmla="*/ 286186 w 386775"/>
              <a:gd name="connsiteY47" fmla="*/ 17199 h 175904"/>
              <a:gd name="connsiteX48" fmla="*/ 281532 w 386775"/>
              <a:gd name="connsiteY48" fmla="*/ 12546 h 175904"/>
              <a:gd name="connsiteX49" fmla="*/ 221038 w 386775"/>
              <a:gd name="connsiteY49" fmla="*/ 17199 h 175904"/>
              <a:gd name="connsiteX50" fmla="*/ 211731 w 386775"/>
              <a:gd name="connsiteY50" fmla="*/ 28833 h 175904"/>
              <a:gd name="connsiteX51" fmla="*/ 209404 w 386775"/>
              <a:gd name="connsiteY51" fmla="*/ 35813 h 175904"/>
              <a:gd name="connsiteX52" fmla="*/ 204751 w 386775"/>
              <a:gd name="connsiteY52" fmla="*/ 45120 h 175904"/>
              <a:gd name="connsiteX53" fmla="*/ 200097 w 386775"/>
              <a:gd name="connsiteY53" fmla="*/ 61407 h 175904"/>
              <a:gd name="connsiteX54" fmla="*/ 193117 w 386775"/>
              <a:gd name="connsiteY54" fmla="*/ 68387 h 175904"/>
              <a:gd name="connsiteX55" fmla="*/ 188464 w 386775"/>
              <a:gd name="connsiteY55" fmla="*/ 75367 h 175904"/>
              <a:gd name="connsiteX56" fmla="*/ 169850 w 386775"/>
              <a:gd name="connsiteY56" fmla="*/ 82348 h 175904"/>
              <a:gd name="connsiteX57" fmla="*/ 139603 w 386775"/>
              <a:gd name="connsiteY57" fmla="*/ 80021 h 175904"/>
              <a:gd name="connsiteX58" fmla="*/ 134949 w 386775"/>
              <a:gd name="connsiteY58" fmla="*/ 75367 h 175904"/>
              <a:gd name="connsiteX59" fmla="*/ 123316 w 386775"/>
              <a:gd name="connsiteY59" fmla="*/ 70714 h 175904"/>
              <a:gd name="connsiteX60" fmla="*/ 111682 w 386775"/>
              <a:gd name="connsiteY60" fmla="*/ 59080 h 175904"/>
              <a:gd name="connsiteX61" fmla="*/ 104702 w 386775"/>
              <a:gd name="connsiteY61" fmla="*/ 52100 h 175904"/>
              <a:gd name="connsiteX62" fmla="*/ 100048 w 386775"/>
              <a:gd name="connsiteY62" fmla="*/ 45120 h 175904"/>
              <a:gd name="connsiteX63" fmla="*/ 95395 w 386775"/>
              <a:gd name="connsiteY63" fmla="*/ 35813 h 175904"/>
              <a:gd name="connsiteX64" fmla="*/ 88415 w 386775"/>
              <a:gd name="connsiteY64" fmla="*/ 26506 h 175904"/>
              <a:gd name="connsiteX65" fmla="*/ 86088 w 386775"/>
              <a:gd name="connsiteY65" fmla="*/ 19526 h 175904"/>
              <a:gd name="connsiteX66" fmla="*/ 86088 w 386775"/>
              <a:gd name="connsiteY66" fmla="*/ 912 h 17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86775" h="175904">
                <a:moveTo>
                  <a:pt x="86088" y="912"/>
                </a:moveTo>
                <a:cubicBezTo>
                  <a:pt x="83761" y="-1803"/>
                  <a:pt x="76754" y="2314"/>
                  <a:pt x="72128" y="3239"/>
                </a:cubicBezTo>
                <a:cubicBezTo>
                  <a:pt x="64823" y="4700"/>
                  <a:pt x="62494" y="5675"/>
                  <a:pt x="55841" y="7893"/>
                </a:cubicBezTo>
                <a:cubicBezTo>
                  <a:pt x="51971" y="11762"/>
                  <a:pt x="48883" y="14241"/>
                  <a:pt x="46534" y="19526"/>
                </a:cubicBezTo>
                <a:cubicBezTo>
                  <a:pt x="44542" y="24008"/>
                  <a:pt x="41880" y="33486"/>
                  <a:pt x="41880" y="33486"/>
                </a:cubicBezTo>
                <a:cubicBezTo>
                  <a:pt x="40329" y="47446"/>
                  <a:pt x="45017" y="63679"/>
                  <a:pt x="37227" y="75367"/>
                </a:cubicBezTo>
                <a:cubicBezTo>
                  <a:pt x="35676" y="77694"/>
                  <a:pt x="34758" y="80601"/>
                  <a:pt x="32574" y="82348"/>
                </a:cubicBezTo>
                <a:cubicBezTo>
                  <a:pt x="30659" y="83880"/>
                  <a:pt x="27920" y="83899"/>
                  <a:pt x="25593" y="84674"/>
                </a:cubicBezTo>
                <a:cubicBezTo>
                  <a:pt x="23266" y="87001"/>
                  <a:pt x="21620" y="90318"/>
                  <a:pt x="18613" y="91654"/>
                </a:cubicBezTo>
                <a:cubicBezTo>
                  <a:pt x="14302" y="93570"/>
                  <a:pt x="8653" y="91481"/>
                  <a:pt x="4653" y="93981"/>
                </a:cubicBezTo>
                <a:cubicBezTo>
                  <a:pt x="1712" y="95819"/>
                  <a:pt x="1551" y="100186"/>
                  <a:pt x="0" y="103288"/>
                </a:cubicBezTo>
                <a:cubicBezTo>
                  <a:pt x="775" y="109493"/>
                  <a:pt x="529" y="115913"/>
                  <a:pt x="2326" y="121902"/>
                </a:cubicBezTo>
                <a:cubicBezTo>
                  <a:pt x="3868" y="127040"/>
                  <a:pt x="16492" y="130438"/>
                  <a:pt x="18613" y="131209"/>
                </a:cubicBezTo>
                <a:cubicBezTo>
                  <a:pt x="46722" y="141430"/>
                  <a:pt x="19383" y="131419"/>
                  <a:pt x="44207" y="138189"/>
                </a:cubicBezTo>
                <a:cubicBezTo>
                  <a:pt x="48939" y="139480"/>
                  <a:pt x="54086" y="140121"/>
                  <a:pt x="58167" y="142842"/>
                </a:cubicBezTo>
                <a:cubicBezTo>
                  <a:pt x="60494" y="144393"/>
                  <a:pt x="62647" y="146245"/>
                  <a:pt x="65148" y="147496"/>
                </a:cubicBezTo>
                <a:cubicBezTo>
                  <a:pt x="69914" y="149879"/>
                  <a:pt x="79342" y="151265"/>
                  <a:pt x="83761" y="152149"/>
                </a:cubicBezTo>
                <a:cubicBezTo>
                  <a:pt x="88156" y="158741"/>
                  <a:pt x="89520" y="162463"/>
                  <a:pt x="97722" y="166109"/>
                </a:cubicBezTo>
                <a:cubicBezTo>
                  <a:pt x="101336" y="167715"/>
                  <a:pt x="105477" y="167660"/>
                  <a:pt x="109355" y="168436"/>
                </a:cubicBezTo>
                <a:cubicBezTo>
                  <a:pt x="121228" y="180309"/>
                  <a:pt x="114196" y="175622"/>
                  <a:pt x="146583" y="170763"/>
                </a:cubicBezTo>
                <a:cubicBezTo>
                  <a:pt x="151434" y="170035"/>
                  <a:pt x="160543" y="166109"/>
                  <a:pt x="160543" y="166109"/>
                </a:cubicBezTo>
                <a:cubicBezTo>
                  <a:pt x="163645" y="163007"/>
                  <a:pt x="166130" y="159128"/>
                  <a:pt x="169850" y="156803"/>
                </a:cubicBezTo>
                <a:cubicBezTo>
                  <a:pt x="172562" y="155108"/>
                  <a:pt x="176082" y="155355"/>
                  <a:pt x="179157" y="154476"/>
                </a:cubicBezTo>
                <a:cubicBezTo>
                  <a:pt x="181515" y="153802"/>
                  <a:pt x="183943" y="153246"/>
                  <a:pt x="186137" y="152149"/>
                </a:cubicBezTo>
                <a:cubicBezTo>
                  <a:pt x="188638" y="150898"/>
                  <a:pt x="190933" y="149243"/>
                  <a:pt x="193117" y="147496"/>
                </a:cubicBezTo>
                <a:cubicBezTo>
                  <a:pt x="194830" y="146125"/>
                  <a:pt x="195809" y="143823"/>
                  <a:pt x="197771" y="142842"/>
                </a:cubicBezTo>
                <a:cubicBezTo>
                  <a:pt x="202158" y="140648"/>
                  <a:pt x="207078" y="139740"/>
                  <a:pt x="211731" y="138189"/>
                </a:cubicBezTo>
                <a:cubicBezTo>
                  <a:pt x="215609" y="139740"/>
                  <a:pt x="219454" y="141376"/>
                  <a:pt x="223364" y="142842"/>
                </a:cubicBezTo>
                <a:cubicBezTo>
                  <a:pt x="225661" y="143703"/>
                  <a:pt x="228151" y="144072"/>
                  <a:pt x="230345" y="145169"/>
                </a:cubicBezTo>
                <a:cubicBezTo>
                  <a:pt x="232846" y="146419"/>
                  <a:pt x="234672" y="148938"/>
                  <a:pt x="237325" y="149822"/>
                </a:cubicBezTo>
                <a:cubicBezTo>
                  <a:pt x="241800" y="151314"/>
                  <a:pt x="246680" y="151125"/>
                  <a:pt x="251285" y="152149"/>
                </a:cubicBezTo>
                <a:cubicBezTo>
                  <a:pt x="260736" y="154250"/>
                  <a:pt x="257230" y="155251"/>
                  <a:pt x="267572" y="159129"/>
                </a:cubicBezTo>
                <a:cubicBezTo>
                  <a:pt x="270566" y="160252"/>
                  <a:pt x="273804" y="160577"/>
                  <a:pt x="276879" y="161456"/>
                </a:cubicBezTo>
                <a:cubicBezTo>
                  <a:pt x="279237" y="162130"/>
                  <a:pt x="281532" y="163007"/>
                  <a:pt x="283859" y="163783"/>
                </a:cubicBezTo>
                <a:cubicBezTo>
                  <a:pt x="296268" y="163007"/>
                  <a:pt x="308708" y="162617"/>
                  <a:pt x="321087" y="161456"/>
                </a:cubicBezTo>
                <a:cubicBezTo>
                  <a:pt x="358629" y="157937"/>
                  <a:pt x="347996" y="161962"/>
                  <a:pt x="367621" y="152149"/>
                </a:cubicBezTo>
                <a:cubicBezTo>
                  <a:pt x="368397" y="149822"/>
                  <a:pt x="368442" y="147105"/>
                  <a:pt x="369948" y="145169"/>
                </a:cubicBezTo>
                <a:cubicBezTo>
                  <a:pt x="373988" y="139974"/>
                  <a:pt x="383908" y="131209"/>
                  <a:pt x="383908" y="131209"/>
                </a:cubicBezTo>
                <a:cubicBezTo>
                  <a:pt x="386357" y="118963"/>
                  <a:pt x="388900" y="112364"/>
                  <a:pt x="383908" y="98635"/>
                </a:cubicBezTo>
                <a:cubicBezTo>
                  <a:pt x="383177" y="96624"/>
                  <a:pt x="368100" y="89567"/>
                  <a:pt x="367621" y="89328"/>
                </a:cubicBezTo>
                <a:cubicBezTo>
                  <a:pt x="366070" y="87001"/>
                  <a:pt x="364218" y="84849"/>
                  <a:pt x="362967" y="82348"/>
                </a:cubicBezTo>
                <a:cubicBezTo>
                  <a:pt x="361870" y="80154"/>
                  <a:pt x="361903" y="77470"/>
                  <a:pt x="360641" y="75367"/>
                </a:cubicBezTo>
                <a:cubicBezTo>
                  <a:pt x="359512" y="73486"/>
                  <a:pt x="357357" y="72427"/>
                  <a:pt x="355987" y="70714"/>
                </a:cubicBezTo>
                <a:cubicBezTo>
                  <a:pt x="354240" y="68531"/>
                  <a:pt x="352885" y="66061"/>
                  <a:pt x="351334" y="63734"/>
                </a:cubicBezTo>
                <a:cubicBezTo>
                  <a:pt x="350558" y="60632"/>
                  <a:pt x="350618" y="57189"/>
                  <a:pt x="349007" y="54427"/>
                </a:cubicBezTo>
                <a:cubicBezTo>
                  <a:pt x="341773" y="42026"/>
                  <a:pt x="338045" y="35262"/>
                  <a:pt x="325740" y="31160"/>
                </a:cubicBezTo>
                <a:cubicBezTo>
                  <a:pt x="321988" y="29909"/>
                  <a:pt x="317984" y="29609"/>
                  <a:pt x="314106" y="28833"/>
                </a:cubicBezTo>
                <a:cubicBezTo>
                  <a:pt x="292633" y="18096"/>
                  <a:pt x="302223" y="21209"/>
                  <a:pt x="286186" y="17199"/>
                </a:cubicBezTo>
                <a:cubicBezTo>
                  <a:pt x="284635" y="15648"/>
                  <a:pt x="283724" y="12637"/>
                  <a:pt x="281532" y="12546"/>
                </a:cubicBezTo>
                <a:cubicBezTo>
                  <a:pt x="243398" y="10958"/>
                  <a:pt x="243873" y="11492"/>
                  <a:pt x="221038" y="17199"/>
                </a:cubicBezTo>
                <a:cubicBezTo>
                  <a:pt x="216709" y="21528"/>
                  <a:pt x="214667" y="22962"/>
                  <a:pt x="211731" y="28833"/>
                </a:cubicBezTo>
                <a:cubicBezTo>
                  <a:pt x="210634" y="31027"/>
                  <a:pt x="210370" y="33559"/>
                  <a:pt x="209404" y="35813"/>
                </a:cubicBezTo>
                <a:cubicBezTo>
                  <a:pt x="208038" y="39001"/>
                  <a:pt x="205969" y="41872"/>
                  <a:pt x="204751" y="45120"/>
                </a:cubicBezTo>
                <a:cubicBezTo>
                  <a:pt x="204086" y="46894"/>
                  <a:pt x="201705" y="58996"/>
                  <a:pt x="200097" y="61407"/>
                </a:cubicBezTo>
                <a:cubicBezTo>
                  <a:pt x="198272" y="64145"/>
                  <a:pt x="195223" y="65859"/>
                  <a:pt x="193117" y="68387"/>
                </a:cubicBezTo>
                <a:cubicBezTo>
                  <a:pt x="191327" y="70535"/>
                  <a:pt x="190612" y="73577"/>
                  <a:pt x="188464" y="75367"/>
                </a:cubicBezTo>
                <a:cubicBezTo>
                  <a:pt x="183249" y="79713"/>
                  <a:pt x="176112" y="80782"/>
                  <a:pt x="169850" y="82348"/>
                </a:cubicBezTo>
                <a:cubicBezTo>
                  <a:pt x="159768" y="81572"/>
                  <a:pt x="149519" y="82004"/>
                  <a:pt x="139603" y="80021"/>
                </a:cubicBezTo>
                <a:cubicBezTo>
                  <a:pt x="137452" y="79591"/>
                  <a:pt x="136854" y="76456"/>
                  <a:pt x="134949" y="75367"/>
                </a:cubicBezTo>
                <a:cubicBezTo>
                  <a:pt x="131323" y="73295"/>
                  <a:pt x="127194" y="72265"/>
                  <a:pt x="123316" y="70714"/>
                </a:cubicBezTo>
                <a:lnTo>
                  <a:pt x="111682" y="59080"/>
                </a:lnTo>
                <a:cubicBezTo>
                  <a:pt x="109355" y="56753"/>
                  <a:pt x="106527" y="54838"/>
                  <a:pt x="104702" y="52100"/>
                </a:cubicBezTo>
                <a:cubicBezTo>
                  <a:pt x="103151" y="49773"/>
                  <a:pt x="101435" y="47548"/>
                  <a:pt x="100048" y="45120"/>
                </a:cubicBezTo>
                <a:cubicBezTo>
                  <a:pt x="98327" y="42109"/>
                  <a:pt x="97233" y="38754"/>
                  <a:pt x="95395" y="35813"/>
                </a:cubicBezTo>
                <a:cubicBezTo>
                  <a:pt x="93340" y="32525"/>
                  <a:pt x="90742" y="29608"/>
                  <a:pt x="88415" y="26506"/>
                </a:cubicBezTo>
                <a:cubicBezTo>
                  <a:pt x="87639" y="24179"/>
                  <a:pt x="88129" y="20886"/>
                  <a:pt x="86088" y="19526"/>
                </a:cubicBezTo>
                <a:cubicBezTo>
                  <a:pt x="73694" y="11263"/>
                  <a:pt x="88415" y="3627"/>
                  <a:pt x="86088" y="912"/>
                </a:cubicBezTo>
                <a:close/>
              </a:path>
            </a:pathLst>
          </a:custGeom>
          <a:solidFill>
            <a:srgbClr val="CE9FEB"/>
          </a:solidFill>
          <a:ln>
            <a:solidFill>
              <a:srgbClr val="B36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9DDFD3-BB23-40CF-97C0-267C27F08DAE}"/>
              </a:ext>
            </a:extLst>
          </p:cNvPr>
          <p:cNvSpPr/>
          <p:nvPr/>
        </p:nvSpPr>
        <p:spPr>
          <a:xfrm>
            <a:off x="9992271" y="1563894"/>
            <a:ext cx="1300972" cy="420210"/>
          </a:xfrm>
          <a:prstGeom prst="roundRect">
            <a:avLst/>
          </a:prstGeom>
          <a:solidFill>
            <a:schemeClr val="bg1"/>
          </a:solidFill>
          <a:ln>
            <a:solidFill>
              <a:srgbClr val="B36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 Giang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5BD4CF0-37E9-4F24-B564-33D8EA9F2EDC}"/>
              </a:ext>
            </a:extLst>
          </p:cNvPr>
          <p:cNvSpPr/>
          <p:nvPr/>
        </p:nvSpPr>
        <p:spPr>
          <a:xfrm>
            <a:off x="9992271" y="677881"/>
            <a:ext cx="1300972" cy="417786"/>
          </a:xfrm>
          <a:prstGeom prst="roundRect">
            <a:avLst/>
          </a:prstGeom>
          <a:solidFill>
            <a:schemeClr val="bg1"/>
          </a:solidFill>
          <a:ln>
            <a:solidFill>
              <a:srgbClr val="B36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Lạng Sơn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C13DD5-0610-4850-B92F-E2CB6BD10BEB}"/>
              </a:ext>
            </a:extLst>
          </p:cNvPr>
          <p:cNvCxnSpPr>
            <a:stCxn id="16" idx="1"/>
            <a:endCxn id="15" idx="35"/>
          </p:cNvCxnSpPr>
          <p:nvPr/>
        </p:nvCxnSpPr>
        <p:spPr>
          <a:xfrm flipH="1" flipV="1">
            <a:off x="9492504" y="1415022"/>
            <a:ext cx="499767" cy="3589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493D3D-32EE-4577-ABC9-E88A4839D117}"/>
              </a:ext>
            </a:extLst>
          </p:cNvPr>
          <p:cNvCxnSpPr>
            <a:cxnSpLocks/>
            <a:endCxn id="14" idx="72"/>
          </p:cNvCxnSpPr>
          <p:nvPr/>
        </p:nvCxnSpPr>
        <p:spPr>
          <a:xfrm flipH="1">
            <a:off x="9491962" y="870503"/>
            <a:ext cx="499364" cy="2696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9" presetClass="emph" presetSubtype="0" repeatCount="10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9" presetClass="emph" presetSubtype="0" repeatCount="10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repeatCount="10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21" y="1519999"/>
            <a:ext cx="3126055" cy="4853802"/>
          </a:xfrm>
          <a:prstGeom prst="rect">
            <a:avLst/>
          </a:prstGeom>
        </p:spPr>
      </p:pic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904855D0-6EBB-486A-B47C-E4DB1699B8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3" r="79024"/>
          <a:stretch/>
        </p:blipFill>
        <p:spPr>
          <a:xfrm>
            <a:off x="715273" y="657237"/>
            <a:ext cx="1995270" cy="172552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0E4538C-89AC-4AD0-81C6-5BBBD0AA9C1C}"/>
              </a:ext>
            </a:extLst>
          </p:cNvPr>
          <p:cNvSpPr txBox="1"/>
          <p:nvPr/>
        </p:nvSpPr>
        <p:spPr>
          <a:xfrm>
            <a:off x="3492274" y="965061"/>
            <a:ext cx="5442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 với người thân về hình ảnh đường thẳng, đường cong</a:t>
            </a:r>
          </a:p>
        </p:txBody>
      </p:sp>
      <p:sp>
        <p:nvSpPr>
          <p:cNvPr id="39" name="PA_库_任意多边形 184">
            <a:extLst>
              <a:ext uri="{FF2B5EF4-FFF2-40B4-BE49-F238E27FC236}">
                <a16:creationId xmlns:a16="http://schemas.microsoft.com/office/drawing/2014/main" id="{57390BCC-A9A8-4738-A4CB-7F9ADA8B160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10543" y="657238"/>
            <a:ext cx="6417128" cy="1725524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072123 w 6377000"/>
              <a:gd name="connsiteY0" fmla="*/ 519638 h 3001581"/>
              <a:gd name="connsiteX1" fmla="*/ 3250545 w 6377000"/>
              <a:gd name="connsiteY1" fmla="*/ 23250 h 3001581"/>
              <a:gd name="connsiteX2" fmla="*/ 63208 w 6377000"/>
              <a:gd name="connsiteY2" fmla="*/ 1029090 h 3001581"/>
              <a:gd name="connsiteX3" fmla="*/ 729414 w 6377000"/>
              <a:gd name="connsiteY3" fmla="*/ 2531318 h 3001581"/>
              <a:gd name="connsiteX4" fmla="*/ 233025 w 6377000"/>
              <a:gd name="connsiteY4" fmla="*/ 3001581 h 3001581"/>
              <a:gd name="connsiteX5" fmla="*/ 1500123 w 6377000"/>
              <a:gd name="connsiteY5" fmla="*/ 2688072 h 3001581"/>
              <a:gd name="connsiteX6" fmla="*/ 5784740 w 6377000"/>
              <a:gd name="connsiteY6" fmla="*/ 2648884 h 3001581"/>
              <a:gd name="connsiteX7" fmla="*/ 6072123 w 6377000"/>
              <a:gd name="connsiteY7" fmla="*/ 519638 h 3001581"/>
              <a:gd name="connsiteX0" fmla="*/ 6202752 w 6463800"/>
              <a:gd name="connsiteY0" fmla="*/ 673348 h 2985474"/>
              <a:gd name="connsiteX1" fmla="*/ 3250545 w 6463800"/>
              <a:gd name="connsiteY1" fmla="*/ 7143 h 2985474"/>
              <a:gd name="connsiteX2" fmla="*/ 63208 w 6463800"/>
              <a:gd name="connsiteY2" fmla="*/ 1012983 h 2985474"/>
              <a:gd name="connsiteX3" fmla="*/ 729414 w 6463800"/>
              <a:gd name="connsiteY3" fmla="*/ 2515211 h 2985474"/>
              <a:gd name="connsiteX4" fmla="*/ 233025 w 6463800"/>
              <a:gd name="connsiteY4" fmla="*/ 2985474 h 2985474"/>
              <a:gd name="connsiteX5" fmla="*/ 1500123 w 6463800"/>
              <a:gd name="connsiteY5" fmla="*/ 2671965 h 2985474"/>
              <a:gd name="connsiteX6" fmla="*/ 5784740 w 6463800"/>
              <a:gd name="connsiteY6" fmla="*/ 2632777 h 2985474"/>
              <a:gd name="connsiteX7" fmla="*/ 6202752 w 6463800"/>
              <a:gd name="connsiteY7" fmla="*/ 673348 h 2985474"/>
              <a:gd name="connsiteX0" fmla="*/ 6202752 w 6463800"/>
              <a:gd name="connsiteY0" fmla="*/ 673348 h 3037725"/>
              <a:gd name="connsiteX1" fmla="*/ 3250545 w 6463800"/>
              <a:gd name="connsiteY1" fmla="*/ 7143 h 3037725"/>
              <a:gd name="connsiteX2" fmla="*/ 63208 w 6463800"/>
              <a:gd name="connsiteY2" fmla="*/ 1012983 h 3037725"/>
              <a:gd name="connsiteX3" fmla="*/ 729414 w 6463800"/>
              <a:gd name="connsiteY3" fmla="*/ 2515211 h 3037725"/>
              <a:gd name="connsiteX4" fmla="*/ 533471 w 6463800"/>
              <a:gd name="connsiteY4" fmla="*/ 3037725 h 3037725"/>
              <a:gd name="connsiteX5" fmla="*/ 1500123 w 6463800"/>
              <a:gd name="connsiteY5" fmla="*/ 2671965 h 3037725"/>
              <a:gd name="connsiteX6" fmla="*/ 5784740 w 6463800"/>
              <a:gd name="connsiteY6" fmla="*/ 2632777 h 3037725"/>
              <a:gd name="connsiteX7" fmla="*/ 6202752 w 6463800"/>
              <a:gd name="connsiteY7" fmla="*/ 673348 h 3037725"/>
              <a:gd name="connsiteX0" fmla="*/ 6202752 w 6399662"/>
              <a:gd name="connsiteY0" fmla="*/ 673568 h 3037945"/>
              <a:gd name="connsiteX1" fmla="*/ 3250545 w 6399662"/>
              <a:gd name="connsiteY1" fmla="*/ 7363 h 3037945"/>
              <a:gd name="connsiteX2" fmla="*/ 63208 w 6399662"/>
              <a:gd name="connsiteY2" fmla="*/ 1013203 h 3037945"/>
              <a:gd name="connsiteX3" fmla="*/ 729414 w 6399662"/>
              <a:gd name="connsiteY3" fmla="*/ 2515431 h 3037945"/>
              <a:gd name="connsiteX4" fmla="*/ 533471 w 6399662"/>
              <a:gd name="connsiteY4" fmla="*/ 3037945 h 3037945"/>
              <a:gd name="connsiteX5" fmla="*/ 1500123 w 6399662"/>
              <a:gd name="connsiteY5" fmla="*/ 2672185 h 3037945"/>
              <a:gd name="connsiteX6" fmla="*/ 5614923 w 6399662"/>
              <a:gd name="connsiteY6" fmla="*/ 2698311 h 3037945"/>
              <a:gd name="connsiteX7" fmla="*/ 6202752 w 6399662"/>
              <a:gd name="connsiteY7" fmla="*/ 673568 h 3037945"/>
              <a:gd name="connsiteX0" fmla="*/ 6202752 w 6427727"/>
              <a:gd name="connsiteY0" fmla="*/ 673568 h 3037945"/>
              <a:gd name="connsiteX1" fmla="*/ 3250545 w 6427727"/>
              <a:gd name="connsiteY1" fmla="*/ 7363 h 3037945"/>
              <a:gd name="connsiteX2" fmla="*/ 63208 w 6427727"/>
              <a:gd name="connsiteY2" fmla="*/ 1013203 h 3037945"/>
              <a:gd name="connsiteX3" fmla="*/ 729414 w 6427727"/>
              <a:gd name="connsiteY3" fmla="*/ 2515431 h 3037945"/>
              <a:gd name="connsiteX4" fmla="*/ 533471 w 6427727"/>
              <a:gd name="connsiteY4" fmla="*/ 3037945 h 3037945"/>
              <a:gd name="connsiteX5" fmla="*/ 1500123 w 6427727"/>
              <a:gd name="connsiteY5" fmla="*/ 2672185 h 3037945"/>
              <a:gd name="connsiteX6" fmla="*/ 5614923 w 6427727"/>
              <a:gd name="connsiteY6" fmla="*/ 2698311 h 3037945"/>
              <a:gd name="connsiteX7" fmla="*/ 6202752 w 6427727"/>
              <a:gd name="connsiteY7" fmla="*/ 673568 h 3037945"/>
              <a:gd name="connsiteX0" fmla="*/ 6202752 w 6427727"/>
              <a:gd name="connsiteY0" fmla="*/ 666268 h 3030645"/>
              <a:gd name="connsiteX1" fmla="*/ 3250545 w 6427727"/>
              <a:gd name="connsiteY1" fmla="*/ 63 h 3030645"/>
              <a:gd name="connsiteX2" fmla="*/ 63208 w 6427727"/>
              <a:gd name="connsiteY2" fmla="*/ 1005903 h 3030645"/>
              <a:gd name="connsiteX3" fmla="*/ 729414 w 6427727"/>
              <a:gd name="connsiteY3" fmla="*/ 2508131 h 3030645"/>
              <a:gd name="connsiteX4" fmla="*/ 533471 w 6427727"/>
              <a:gd name="connsiteY4" fmla="*/ 3030645 h 3030645"/>
              <a:gd name="connsiteX5" fmla="*/ 1500123 w 6427727"/>
              <a:gd name="connsiteY5" fmla="*/ 2664885 h 3030645"/>
              <a:gd name="connsiteX6" fmla="*/ 5614923 w 6427727"/>
              <a:gd name="connsiteY6" fmla="*/ 2691011 h 3030645"/>
              <a:gd name="connsiteX7" fmla="*/ 6202752 w 6427727"/>
              <a:gd name="connsiteY7" fmla="*/ 666268 h 3030645"/>
              <a:gd name="connsiteX0" fmla="*/ 6202752 w 6445028"/>
              <a:gd name="connsiteY0" fmla="*/ 666309 h 3030686"/>
              <a:gd name="connsiteX1" fmla="*/ 3250545 w 6445028"/>
              <a:gd name="connsiteY1" fmla="*/ 104 h 3030686"/>
              <a:gd name="connsiteX2" fmla="*/ 63208 w 6445028"/>
              <a:gd name="connsiteY2" fmla="*/ 1005944 h 3030686"/>
              <a:gd name="connsiteX3" fmla="*/ 729414 w 6445028"/>
              <a:gd name="connsiteY3" fmla="*/ 2508172 h 3030686"/>
              <a:gd name="connsiteX4" fmla="*/ 533471 w 6445028"/>
              <a:gd name="connsiteY4" fmla="*/ 3030686 h 3030686"/>
              <a:gd name="connsiteX5" fmla="*/ 1500123 w 6445028"/>
              <a:gd name="connsiteY5" fmla="*/ 2664926 h 3030686"/>
              <a:gd name="connsiteX6" fmla="*/ 5614923 w 6445028"/>
              <a:gd name="connsiteY6" fmla="*/ 2691052 h 3030686"/>
              <a:gd name="connsiteX7" fmla="*/ 6202752 w 6445028"/>
              <a:gd name="connsiteY7" fmla="*/ 666309 h 3030686"/>
              <a:gd name="connsiteX0" fmla="*/ 6202752 w 6445028"/>
              <a:gd name="connsiteY0" fmla="*/ 666309 h 2805650"/>
              <a:gd name="connsiteX1" fmla="*/ 3250545 w 6445028"/>
              <a:gd name="connsiteY1" fmla="*/ 104 h 2805650"/>
              <a:gd name="connsiteX2" fmla="*/ 63208 w 6445028"/>
              <a:gd name="connsiteY2" fmla="*/ 1005944 h 2805650"/>
              <a:gd name="connsiteX3" fmla="*/ 729414 w 6445028"/>
              <a:gd name="connsiteY3" fmla="*/ 2508172 h 2805650"/>
              <a:gd name="connsiteX4" fmla="*/ 23517 w 6445028"/>
              <a:gd name="connsiteY4" fmla="*/ 2731748 h 2805650"/>
              <a:gd name="connsiteX5" fmla="*/ 1500123 w 6445028"/>
              <a:gd name="connsiteY5" fmla="*/ 2664926 h 2805650"/>
              <a:gd name="connsiteX6" fmla="*/ 5614923 w 6445028"/>
              <a:gd name="connsiteY6" fmla="*/ 2691052 h 2805650"/>
              <a:gd name="connsiteX7" fmla="*/ 6202752 w 6445028"/>
              <a:gd name="connsiteY7" fmla="*/ 666309 h 2805650"/>
              <a:gd name="connsiteX0" fmla="*/ 6293740 w 6536016"/>
              <a:gd name="connsiteY0" fmla="*/ 666309 h 2805650"/>
              <a:gd name="connsiteX1" fmla="*/ 3341533 w 6536016"/>
              <a:gd name="connsiteY1" fmla="*/ 104 h 2805650"/>
              <a:gd name="connsiteX2" fmla="*/ 154196 w 6536016"/>
              <a:gd name="connsiteY2" fmla="*/ 1005944 h 2805650"/>
              <a:gd name="connsiteX3" fmla="*/ 521464 w 6536016"/>
              <a:gd name="connsiteY3" fmla="*/ 2121311 h 2805650"/>
              <a:gd name="connsiteX4" fmla="*/ 114505 w 6536016"/>
              <a:gd name="connsiteY4" fmla="*/ 2731748 h 2805650"/>
              <a:gd name="connsiteX5" fmla="*/ 1591111 w 6536016"/>
              <a:gd name="connsiteY5" fmla="*/ 2664926 h 2805650"/>
              <a:gd name="connsiteX6" fmla="*/ 5705911 w 6536016"/>
              <a:gd name="connsiteY6" fmla="*/ 2691052 h 2805650"/>
              <a:gd name="connsiteX7" fmla="*/ 6293740 w 6536016"/>
              <a:gd name="connsiteY7" fmla="*/ 666309 h 2805650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179235 w 6409847"/>
              <a:gd name="connsiteY0" fmla="*/ 677805 h 2824520"/>
              <a:gd name="connsiteX1" fmla="*/ 3227028 w 6409847"/>
              <a:gd name="connsiteY1" fmla="*/ 11600 h 2824520"/>
              <a:gd name="connsiteX2" fmla="*/ 180368 w 6409847"/>
              <a:gd name="connsiteY2" fmla="*/ 401978 h 2824520"/>
              <a:gd name="connsiteX3" fmla="*/ 406959 w 6409847"/>
              <a:gd name="connsiteY3" fmla="*/ 2132807 h 2824520"/>
              <a:gd name="connsiteX4" fmla="*/ 0 w 6409847"/>
              <a:gd name="connsiteY4" fmla="*/ 2743244 h 2824520"/>
              <a:gd name="connsiteX5" fmla="*/ 1054576 w 6409847"/>
              <a:gd name="connsiteY5" fmla="*/ 2553329 h 2824520"/>
              <a:gd name="connsiteX6" fmla="*/ 5591406 w 6409847"/>
              <a:gd name="connsiteY6" fmla="*/ 2702548 h 2824520"/>
              <a:gd name="connsiteX7" fmla="*/ 6179235 w 6409847"/>
              <a:gd name="connsiteY7" fmla="*/ 677805 h 2824520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91114"/>
              <a:gd name="connsiteX1" fmla="*/ 3331030 w 6513849"/>
              <a:gd name="connsiteY1" fmla="*/ 41091 h 2891114"/>
              <a:gd name="connsiteX2" fmla="*/ 284370 w 6513849"/>
              <a:gd name="connsiteY2" fmla="*/ 431469 h 2891114"/>
              <a:gd name="connsiteX3" fmla="*/ 510961 w 6513849"/>
              <a:gd name="connsiteY3" fmla="*/ 2162298 h 2891114"/>
              <a:gd name="connsiteX4" fmla="*/ 104002 w 6513849"/>
              <a:gd name="connsiteY4" fmla="*/ 2772735 h 2891114"/>
              <a:gd name="connsiteX5" fmla="*/ 1158578 w 6513849"/>
              <a:gd name="connsiteY5" fmla="*/ 2582820 h 2891114"/>
              <a:gd name="connsiteX6" fmla="*/ 5695408 w 6513849"/>
              <a:gd name="connsiteY6" fmla="*/ 2732039 h 2891114"/>
              <a:gd name="connsiteX7" fmla="*/ 6283237 w 6513849"/>
              <a:gd name="connsiteY7" fmla="*/ 707296 h 2891114"/>
              <a:gd name="connsiteX0" fmla="*/ 6179235 w 6409847"/>
              <a:gd name="connsiteY0" fmla="*/ 707296 h 2891114"/>
              <a:gd name="connsiteX1" fmla="*/ 3227028 w 6409847"/>
              <a:gd name="connsiteY1" fmla="*/ 41091 h 2891114"/>
              <a:gd name="connsiteX2" fmla="*/ 444137 w 6409847"/>
              <a:gd name="connsiteY2" fmla="*/ 431469 h 2891114"/>
              <a:gd name="connsiteX3" fmla="*/ 406959 w 6409847"/>
              <a:gd name="connsiteY3" fmla="*/ 2162298 h 2891114"/>
              <a:gd name="connsiteX4" fmla="*/ 0 w 6409847"/>
              <a:gd name="connsiteY4" fmla="*/ 2772735 h 2891114"/>
              <a:gd name="connsiteX5" fmla="*/ 1054576 w 6409847"/>
              <a:gd name="connsiteY5" fmla="*/ 2582820 h 2891114"/>
              <a:gd name="connsiteX6" fmla="*/ 5591406 w 6409847"/>
              <a:gd name="connsiteY6" fmla="*/ 2732039 h 2891114"/>
              <a:gd name="connsiteX7" fmla="*/ 6179235 w 6409847"/>
              <a:gd name="connsiteY7" fmla="*/ 707296 h 2891114"/>
              <a:gd name="connsiteX0" fmla="*/ 6179235 w 6409847"/>
              <a:gd name="connsiteY0" fmla="*/ 691737 h 2875555"/>
              <a:gd name="connsiteX1" fmla="*/ 3227028 w 6409847"/>
              <a:gd name="connsiteY1" fmla="*/ 25532 h 2875555"/>
              <a:gd name="connsiteX2" fmla="*/ 444137 w 6409847"/>
              <a:gd name="connsiteY2" fmla="*/ 415910 h 2875555"/>
              <a:gd name="connsiteX3" fmla="*/ 406959 w 6409847"/>
              <a:gd name="connsiteY3" fmla="*/ 2146739 h 2875555"/>
              <a:gd name="connsiteX4" fmla="*/ 0 w 6409847"/>
              <a:gd name="connsiteY4" fmla="*/ 2757176 h 2875555"/>
              <a:gd name="connsiteX5" fmla="*/ 1054576 w 6409847"/>
              <a:gd name="connsiteY5" fmla="*/ 2567261 h 2875555"/>
              <a:gd name="connsiteX6" fmla="*/ 5591406 w 6409847"/>
              <a:gd name="connsiteY6" fmla="*/ 2716480 h 2875555"/>
              <a:gd name="connsiteX7" fmla="*/ 6179235 w 6409847"/>
              <a:gd name="connsiteY7" fmla="*/ 691737 h 2875555"/>
              <a:gd name="connsiteX0" fmla="*/ 6179235 w 6392473"/>
              <a:gd name="connsiteY0" fmla="*/ 719790 h 2903608"/>
              <a:gd name="connsiteX1" fmla="*/ 3227028 w 6392473"/>
              <a:gd name="connsiteY1" fmla="*/ 831 h 2903608"/>
              <a:gd name="connsiteX2" fmla="*/ 444137 w 6392473"/>
              <a:gd name="connsiteY2" fmla="*/ 443963 h 2903608"/>
              <a:gd name="connsiteX3" fmla="*/ 406959 w 6392473"/>
              <a:gd name="connsiteY3" fmla="*/ 2174792 h 2903608"/>
              <a:gd name="connsiteX4" fmla="*/ 0 w 6392473"/>
              <a:gd name="connsiteY4" fmla="*/ 2785229 h 2903608"/>
              <a:gd name="connsiteX5" fmla="*/ 1054576 w 6392473"/>
              <a:gd name="connsiteY5" fmla="*/ 2595314 h 2903608"/>
              <a:gd name="connsiteX6" fmla="*/ 5591406 w 6392473"/>
              <a:gd name="connsiteY6" fmla="*/ 2744533 h 2903608"/>
              <a:gd name="connsiteX7" fmla="*/ 6179235 w 6392473"/>
              <a:gd name="connsiteY7" fmla="*/ 719790 h 2903608"/>
              <a:gd name="connsiteX0" fmla="*/ 6179235 w 6392473"/>
              <a:gd name="connsiteY0" fmla="*/ 721488 h 2905306"/>
              <a:gd name="connsiteX1" fmla="*/ 3227028 w 6392473"/>
              <a:gd name="connsiteY1" fmla="*/ 2529 h 2905306"/>
              <a:gd name="connsiteX2" fmla="*/ 444137 w 6392473"/>
              <a:gd name="connsiteY2" fmla="*/ 445661 h 2905306"/>
              <a:gd name="connsiteX3" fmla="*/ 406959 w 6392473"/>
              <a:gd name="connsiteY3" fmla="*/ 2176490 h 2905306"/>
              <a:gd name="connsiteX4" fmla="*/ 0 w 6392473"/>
              <a:gd name="connsiteY4" fmla="*/ 2786927 h 2905306"/>
              <a:gd name="connsiteX5" fmla="*/ 1054576 w 6392473"/>
              <a:gd name="connsiteY5" fmla="*/ 2597012 h 2905306"/>
              <a:gd name="connsiteX6" fmla="*/ 5591406 w 6392473"/>
              <a:gd name="connsiteY6" fmla="*/ 2746231 h 2905306"/>
              <a:gd name="connsiteX7" fmla="*/ 6179235 w 6392473"/>
              <a:gd name="connsiteY7" fmla="*/ 721488 h 2905306"/>
              <a:gd name="connsiteX0" fmla="*/ 6167660 w 6380898"/>
              <a:gd name="connsiteY0" fmla="*/ 721488 h 2905306"/>
              <a:gd name="connsiteX1" fmla="*/ 3215453 w 6380898"/>
              <a:gd name="connsiteY1" fmla="*/ 2529 h 2905306"/>
              <a:gd name="connsiteX2" fmla="*/ 432562 w 6380898"/>
              <a:gd name="connsiteY2" fmla="*/ 445661 h 2905306"/>
              <a:gd name="connsiteX3" fmla="*/ 395384 w 6380898"/>
              <a:gd name="connsiteY3" fmla="*/ 2176490 h 2905306"/>
              <a:gd name="connsiteX4" fmla="*/ 0 w 6380898"/>
              <a:gd name="connsiteY4" fmla="*/ 2416537 h 2905306"/>
              <a:gd name="connsiteX5" fmla="*/ 1043001 w 6380898"/>
              <a:gd name="connsiteY5" fmla="*/ 2597012 h 2905306"/>
              <a:gd name="connsiteX6" fmla="*/ 5579831 w 6380898"/>
              <a:gd name="connsiteY6" fmla="*/ 2746231 h 2905306"/>
              <a:gd name="connsiteX7" fmla="*/ 6167660 w 6380898"/>
              <a:gd name="connsiteY7" fmla="*/ 721488 h 2905306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3718"/>
              <a:gd name="connsiteY0" fmla="*/ 719649 h 2869136"/>
              <a:gd name="connsiteX1" fmla="*/ 3215453 w 6383718"/>
              <a:gd name="connsiteY1" fmla="*/ 690 h 2869136"/>
              <a:gd name="connsiteX2" fmla="*/ 432562 w 6383718"/>
              <a:gd name="connsiteY2" fmla="*/ 443822 h 2869136"/>
              <a:gd name="connsiteX3" fmla="*/ 418534 w 6383718"/>
              <a:gd name="connsiteY3" fmla="*/ 2035755 h 2869136"/>
              <a:gd name="connsiteX4" fmla="*/ 0 w 6383718"/>
              <a:gd name="connsiteY4" fmla="*/ 2414698 h 2869136"/>
              <a:gd name="connsiteX5" fmla="*/ 973553 w 6383718"/>
              <a:gd name="connsiteY5" fmla="*/ 2491000 h 2869136"/>
              <a:gd name="connsiteX6" fmla="*/ 5579831 w 6383718"/>
              <a:gd name="connsiteY6" fmla="*/ 2744392 h 2869136"/>
              <a:gd name="connsiteX7" fmla="*/ 6167660 w 6383718"/>
              <a:gd name="connsiteY7" fmla="*/ 719649 h 2869136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414938"/>
              <a:gd name="connsiteY0" fmla="*/ 719611 h 3413186"/>
              <a:gd name="connsiteX1" fmla="*/ 3215453 w 6414938"/>
              <a:gd name="connsiteY1" fmla="*/ 652 h 3413186"/>
              <a:gd name="connsiteX2" fmla="*/ 432562 w 6414938"/>
              <a:gd name="connsiteY2" fmla="*/ 443784 h 3413186"/>
              <a:gd name="connsiteX3" fmla="*/ 406960 w 6414938"/>
              <a:gd name="connsiteY3" fmla="*/ 1989418 h 3413186"/>
              <a:gd name="connsiteX4" fmla="*/ 0 w 6414938"/>
              <a:gd name="connsiteY4" fmla="*/ 2414660 h 3413186"/>
              <a:gd name="connsiteX5" fmla="*/ 973553 w 6414938"/>
              <a:gd name="connsiteY5" fmla="*/ 2490962 h 3413186"/>
              <a:gd name="connsiteX6" fmla="*/ 5660854 w 6414938"/>
              <a:gd name="connsiteY6" fmla="*/ 3091595 h 3413186"/>
              <a:gd name="connsiteX7" fmla="*/ 6167660 w 6414938"/>
              <a:gd name="connsiteY7" fmla="*/ 719611 h 3413186"/>
              <a:gd name="connsiteX0" fmla="*/ 6167660 w 6414938"/>
              <a:gd name="connsiteY0" fmla="*/ 726786 h 3420361"/>
              <a:gd name="connsiteX1" fmla="*/ 3215453 w 6414938"/>
              <a:gd name="connsiteY1" fmla="*/ 7827 h 3420361"/>
              <a:gd name="connsiteX2" fmla="*/ 710354 w 6414938"/>
              <a:gd name="connsiteY2" fmla="*/ 450959 h 3420361"/>
              <a:gd name="connsiteX3" fmla="*/ 406960 w 6414938"/>
              <a:gd name="connsiteY3" fmla="*/ 1996593 h 3420361"/>
              <a:gd name="connsiteX4" fmla="*/ 0 w 6414938"/>
              <a:gd name="connsiteY4" fmla="*/ 2421835 h 3420361"/>
              <a:gd name="connsiteX5" fmla="*/ 973553 w 6414938"/>
              <a:gd name="connsiteY5" fmla="*/ 2498137 h 3420361"/>
              <a:gd name="connsiteX6" fmla="*/ 5660854 w 6414938"/>
              <a:gd name="connsiteY6" fmla="*/ 3098770 h 3420361"/>
              <a:gd name="connsiteX7" fmla="*/ 6167660 w 6414938"/>
              <a:gd name="connsiteY7" fmla="*/ 726786 h 3420361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09094 h 3402669"/>
              <a:gd name="connsiteX1" fmla="*/ 3296476 w 6409050"/>
              <a:gd name="connsiteY1" fmla="*/ 1709 h 3402669"/>
              <a:gd name="connsiteX2" fmla="*/ 710354 w 6409050"/>
              <a:gd name="connsiteY2" fmla="*/ 433267 h 3402669"/>
              <a:gd name="connsiteX3" fmla="*/ 406960 w 6409050"/>
              <a:gd name="connsiteY3" fmla="*/ 1978901 h 3402669"/>
              <a:gd name="connsiteX4" fmla="*/ 0 w 6409050"/>
              <a:gd name="connsiteY4" fmla="*/ 2404143 h 3402669"/>
              <a:gd name="connsiteX5" fmla="*/ 973553 w 6409050"/>
              <a:gd name="connsiteY5" fmla="*/ 2480445 h 3402669"/>
              <a:gd name="connsiteX6" fmla="*/ 5660854 w 6409050"/>
              <a:gd name="connsiteY6" fmla="*/ 3081078 h 3402669"/>
              <a:gd name="connsiteX7" fmla="*/ 6167660 w 6409050"/>
              <a:gd name="connsiteY7" fmla="*/ 709094 h 3402669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406960 w 6409050"/>
              <a:gd name="connsiteY3" fmla="*/ 1977193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19911 h 3413486"/>
              <a:gd name="connsiteX1" fmla="*/ 3296476 w 6409050"/>
              <a:gd name="connsiteY1" fmla="*/ 12526 h 3413486"/>
              <a:gd name="connsiteX2" fmla="*/ 837676 w 6409050"/>
              <a:gd name="connsiteY2" fmla="*/ 397786 h 3413486"/>
              <a:gd name="connsiteX3" fmla="*/ 557431 w 6409050"/>
              <a:gd name="connsiteY3" fmla="*/ 1943419 h 3413486"/>
              <a:gd name="connsiteX4" fmla="*/ 0 w 6409050"/>
              <a:gd name="connsiteY4" fmla="*/ 2414960 h 3413486"/>
              <a:gd name="connsiteX5" fmla="*/ 973553 w 6409050"/>
              <a:gd name="connsiteY5" fmla="*/ 2491262 h 3413486"/>
              <a:gd name="connsiteX6" fmla="*/ 5660854 w 6409050"/>
              <a:gd name="connsiteY6" fmla="*/ 3091895 h 3413486"/>
              <a:gd name="connsiteX7" fmla="*/ 6167660 w 6409050"/>
              <a:gd name="connsiteY7" fmla="*/ 719911 h 3413486"/>
              <a:gd name="connsiteX0" fmla="*/ 6167660 w 6416077"/>
              <a:gd name="connsiteY0" fmla="*/ 719911 h 3407339"/>
              <a:gd name="connsiteX1" fmla="*/ 3296476 w 6416077"/>
              <a:gd name="connsiteY1" fmla="*/ 12526 h 3407339"/>
              <a:gd name="connsiteX2" fmla="*/ 837676 w 6416077"/>
              <a:gd name="connsiteY2" fmla="*/ 397786 h 3407339"/>
              <a:gd name="connsiteX3" fmla="*/ 557431 w 6416077"/>
              <a:gd name="connsiteY3" fmla="*/ 1943419 h 3407339"/>
              <a:gd name="connsiteX4" fmla="*/ 0 w 6416077"/>
              <a:gd name="connsiteY4" fmla="*/ 2414960 h 3407339"/>
              <a:gd name="connsiteX5" fmla="*/ 823082 w 6416077"/>
              <a:gd name="connsiteY5" fmla="*/ 2479687 h 3407339"/>
              <a:gd name="connsiteX6" fmla="*/ 5660854 w 6416077"/>
              <a:gd name="connsiteY6" fmla="*/ 3091895 h 3407339"/>
              <a:gd name="connsiteX7" fmla="*/ 6167660 w 6416077"/>
              <a:gd name="connsiteY7" fmla="*/ 719911 h 3407339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32936 w 6384100"/>
              <a:gd name="connsiteY0" fmla="*/ 719911 h 3395212"/>
              <a:gd name="connsiteX1" fmla="*/ 3261752 w 6384100"/>
              <a:gd name="connsiteY1" fmla="*/ 12526 h 3395212"/>
              <a:gd name="connsiteX2" fmla="*/ 802952 w 6384100"/>
              <a:gd name="connsiteY2" fmla="*/ 397786 h 3395212"/>
              <a:gd name="connsiteX3" fmla="*/ 522707 w 6384100"/>
              <a:gd name="connsiteY3" fmla="*/ 1943419 h 3395212"/>
              <a:gd name="connsiteX4" fmla="*/ 0 w 6384100"/>
              <a:gd name="connsiteY4" fmla="*/ 2171892 h 3395212"/>
              <a:gd name="connsiteX5" fmla="*/ 730484 w 6384100"/>
              <a:gd name="connsiteY5" fmla="*/ 2456538 h 3395212"/>
              <a:gd name="connsiteX6" fmla="*/ 5626130 w 6384100"/>
              <a:gd name="connsiteY6" fmla="*/ 3091895 h 3395212"/>
              <a:gd name="connsiteX7" fmla="*/ 6132936 w 6384100"/>
              <a:gd name="connsiteY7" fmla="*/ 719911 h 3395212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40891"/>
              <a:gd name="connsiteY0" fmla="*/ 695744 h 3371045"/>
              <a:gd name="connsiteX1" fmla="*/ 3863635 w 6340891"/>
              <a:gd name="connsiteY1" fmla="*/ 11508 h 3371045"/>
              <a:gd name="connsiteX2" fmla="*/ 802952 w 6340891"/>
              <a:gd name="connsiteY2" fmla="*/ 373619 h 3371045"/>
              <a:gd name="connsiteX3" fmla="*/ 487982 w 6340891"/>
              <a:gd name="connsiteY3" fmla="*/ 1687758 h 3371045"/>
              <a:gd name="connsiteX4" fmla="*/ 0 w 6340891"/>
              <a:gd name="connsiteY4" fmla="*/ 2147725 h 3371045"/>
              <a:gd name="connsiteX5" fmla="*/ 730484 w 6340891"/>
              <a:gd name="connsiteY5" fmla="*/ 2432371 h 3371045"/>
              <a:gd name="connsiteX6" fmla="*/ 5626130 w 6340891"/>
              <a:gd name="connsiteY6" fmla="*/ 3067728 h 3371045"/>
              <a:gd name="connsiteX7" fmla="*/ 6132936 w 6340891"/>
              <a:gd name="connsiteY7" fmla="*/ 695744 h 33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0891" h="3371045">
                <a:moveTo>
                  <a:pt x="6132936" y="695744"/>
                </a:moveTo>
                <a:cubicBezTo>
                  <a:pt x="5839187" y="186374"/>
                  <a:pt x="4751966" y="65196"/>
                  <a:pt x="3863635" y="11508"/>
                </a:cubicBezTo>
                <a:cubicBezTo>
                  <a:pt x="2975304" y="-42180"/>
                  <a:pt x="1365561" y="94244"/>
                  <a:pt x="802952" y="373619"/>
                </a:cubicBezTo>
                <a:cubicBezTo>
                  <a:pt x="240343" y="652994"/>
                  <a:pt x="500714" y="1320151"/>
                  <a:pt x="487982" y="1687758"/>
                </a:cubicBezTo>
                <a:cubicBezTo>
                  <a:pt x="352329" y="1891237"/>
                  <a:pt x="309273" y="1874798"/>
                  <a:pt x="0" y="2147725"/>
                </a:cubicBezTo>
                <a:cubicBezTo>
                  <a:pt x="405021" y="2298033"/>
                  <a:pt x="580106" y="2367762"/>
                  <a:pt x="730484" y="2432371"/>
                </a:cubicBezTo>
                <a:cubicBezTo>
                  <a:pt x="954478" y="3792721"/>
                  <a:pt x="4725721" y="3357166"/>
                  <a:pt x="5626130" y="3067728"/>
                </a:cubicBezTo>
                <a:cubicBezTo>
                  <a:pt x="6526539" y="2778290"/>
                  <a:pt x="6426685" y="1205114"/>
                  <a:pt x="6132936" y="695744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2" descr="A bird on a plant&#10;&#10;Description automatically generated with low confidence">
            <a:extLst>
              <a:ext uri="{FF2B5EF4-FFF2-40B4-BE49-F238E27FC236}">
                <a16:creationId xmlns:a16="http://schemas.microsoft.com/office/drawing/2014/main" id="{E4EB0105-CF62-4973-8BB9-714C0D67F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33" y="4464859"/>
            <a:ext cx="5291667" cy="2393141"/>
          </a:xfrm>
          <a:prstGeom prst="rect">
            <a:avLst/>
          </a:prstGeom>
        </p:spPr>
      </p:pic>
      <p:pic>
        <p:nvPicPr>
          <p:cNvPr id="50" name="图片 66" descr="A cake with candles on top&#10;&#10;Description automatically generated with low confidence">
            <a:extLst>
              <a:ext uri="{FF2B5EF4-FFF2-40B4-BE49-F238E27FC236}">
                <a16:creationId xmlns:a16="http://schemas.microsoft.com/office/drawing/2014/main" id="{A9F940F8-E9D5-4939-8E9B-B1FC4AD6EB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985255"/>
            <a:ext cx="4427035" cy="4427035"/>
          </a:xfrm>
          <a:prstGeom prst="rect">
            <a:avLst/>
          </a:prstGeom>
        </p:spPr>
      </p:pic>
      <p:pic>
        <p:nvPicPr>
          <p:cNvPr id="51" name="图片 66" descr="A cake with candles on top&#10;&#10;Description automatically generated with low confidence">
            <a:extLst>
              <a:ext uri="{FF2B5EF4-FFF2-40B4-BE49-F238E27FC236}">
                <a16:creationId xmlns:a16="http://schemas.microsoft.com/office/drawing/2014/main" id="{17626BA7-753D-4DDB-8DB4-E94F84FD33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286" y="2055897"/>
            <a:ext cx="4592171" cy="4592171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FE601B8-F5AC-460D-A1D6-1F047ACCDEBF}"/>
              </a:ext>
            </a:extLst>
          </p:cNvPr>
          <p:cNvCxnSpPr>
            <a:cxnSpLocks/>
          </p:cNvCxnSpPr>
          <p:nvPr/>
        </p:nvCxnSpPr>
        <p:spPr>
          <a:xfrm flipV="1">
            <a:off x="848620" y="3868274"/>
            <a:ext cx="2541351" cy="83640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3E084B0-B1F5-4C09-B3B9-FDDDB2DC172F}"/>
              </a:ext>
            </a:extLst>
          </p:cNvPr>
          <p:cNvSpPr txBox="1"/>
          <p:nvPr/>
        </p:nvSpPr>
        <p:spPr>
          <a:xfrm>
            <a:off x="793411" y="4856894"/>
            <a:ext cx="292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 thẳng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F35DBCF-9172-44F7-9451-4D4D1D244782}"/>
              </a:ext>
            </a:extLst>
          </p:cNvPr>
          <p:cNvSpPr txBox="1"/>
          <p:nvPr/>
        </p:nvSpPr>
        <p:spPr>
          <a:xfrm>
            <a:off x="5711092" y="5076835"/>
            <a:ext cx="292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 cong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4A88F7D-C408-427D-9FF1-DEBCF06AE16C}"/>
              </a:ext>
            </a:extLst>
          </p:cNvPr>
          <p:cNvSpPr/>
          <p:nvPr/>
        </p:nvSpPr>
        <p:spPr>
          <a:xfrm>
            <a:off x="5719938" y="4286476"/>
            <a:ext cx="2770508" cy="742596"/>
          </a:xfrm>
          <a:custGeom>
            <a:avLst/>
            <a:gdLst>
              <a:gd name="connsiteX0" fmla="*/ 0 w 3386424"/>
              <a:gd name="connsiteY0" fmla="*/ 424543 h 1133828"/>
              <a:gd name="connsiteX1" fmla="*/ 10886 w 3386424"/>
              <a:gd name="connsiteY1" fmla="*/ 304800 h 1133828"/>
              <a:gd name="connsiteX2" fmla="*/ 97971 w 3386424"/>
              <a:gd name="connsiteY2" fmla="*/ 206829 h 1133828"/>
              <a:gd name="connsiteX3" fmla="*/ 130628 w 3386424"/>
              <a:gd name="connsiteY3" fmla="*/ 174172 h 1133828"/>
              <a:gd name="connsiteX4" fmla="*/ 174171 w 3386424"/>
              <a:gd name="connsiteY4" fmla="*/ 163286 h 1133828"/>
              <a:gd name="connsiteX5" fmla="*/ 272143 w 3386424"/>
              <a:gd name="connsiteY5" fmla="*/ 141515 h 1133828"/>
              <a:gd name="connsiteX6" fmla="*/ 566057 w 3386424"/>
              <a:gd name="connsiteY6" fmla="*/ 163286 h 1133828"/>
              <a:gd name="connsiteX7" fmla="*/ 609600 w 3386424"/>
              <a:gd name="connsiteY7" fmla="*/ 206829 h 1133828"/>
              <a:gd name="connsiteX8" fmla="*/ 664028 w 3386424"/>
              <a:gd name="connsiteY8" fmla="*/ 272143 h 1133828"/>
              <a:gd name="connsiteX9" fmla="*/ 707571 w 3386424"/>
              <a:gd name="connsiteY9" fmla="*/ 315686 h 1133828"/>
              <a:gd name="connsiteX10" fmla="*/ 762000 w 3386424"/>
              <a:gd name="connsiteY10" fmla="*/ 435429 h 1133828"/>
              <a:gd name="connsiteX11" fmla="*/ 794657 w 3386424"/>
              <a:gd name="connsiteY11" fmla="*/ 489857 h 1133828"/>
              <a:gd name="connsiteX12" fmla="*/ 892628 w 3386424"/>
              <a:gd name="connsiteY12" fmla="*/ 685800 h 1133828"/>
              <a:gd name="connsiteX13" fmla="*/ 979714 w 3386424"/>
              <a:gd name="connsiteY13" fmla="*/ 794657 h 1133828"/>
              <a:gd name="connsiteX14" fmla="*/ 1034143 w 3386424"/>
              <a:gd name="connsiteY14" fmla="*/ 838200 h 1133828"/>
              <a:gd name="connsiteX15" fmla="*/ 1251857 w 3386424"/>
              <a:gd name="connsiteY15" fmla="*/ 990600 h 1133828"/>
              <a:gd name="connsiteX16" fmla="*/ 1426028 w 3386424"/>
              <a:gd name="connsiteY16" fmla="*/ 1099457 h 1133828"/>
              <a:gd name="connsiteX17" fmla="*/ 1556657 w 3386424"/>
              <a:gd name="connsiteY17" fmla="*/ 1132115 h 1133828"/>
              <a:gd name="connsiteX18" fmla="*/ 1959428 w 3386424"/>
              <a:gd name="connsiteY18" fmla="*/ 1121229 h 1133828"/>
              <a:gd name="connsiteX19" fmla="*/ 2133600 w 3386424"/>
              <a:gd name="connsiteY19" fmla="*/ 1034143 h 1133828"/>
              <a:gd name="connsiteX20" fmla="*/ 2264228 w 3386424"/>
              <a:gd name="connsiteY20" fmla="*/ 957943 h 1133828"/>
              <a:gd name="connsiteX21" fmla="*/ 2492828 w 3386424"/>
              <a:gd name="connsiteY21" fmla="*/ 783772 h 1133828"/>
              <a:gd name="connsiteX22" fmla="*/ 2590800 w 3386424"/>
              <a:gd name="connsiteY22" fmla="*/ 653143 h 1133828"/>
              <a:gd name="connsiteX23" fmla="*/ 2645228 w 3386424"/>
              <a:gd name="connsiteY23" fmla="*/ 544286 h 1133828"/>
              <a:gd name="connsiteX24" fmla="*/ 2721428 w 3386424"/>
              <a:gd name="connsiteY24" fmla="*/ 457200 h 1133828"/>
              <a:gd name="connsiteX25" fmla="*/ 2808514 w 3386424"/>
              <a:gd name="connsiteY25" fmla="*/ 315686 h 1133828"/>
              <a:gd name="connsiteX26" fmla="*/ 2862943 w 3386424"/>
              <a:gd name="connsiteY26" fmla="*/ 239486 h 1133828"/>
              <a:gd name="connsiteX27" fmla="*/ 3026228 w 3386424"/>
              <a:gd name="connsiteY27" fmla="*/ 97972 h 1133828"/>
              <a:gd name="connsiteX28" fmla="*/ 3113314 w 3386424"/>
              <a:gd name="connsiteY28" fmla="*/ 65315 h 1133828"/>
              <a:gd name="connsiteX29" fmla="*/ 3254828 w 3386424"/>
              <a:gd name="connsiteY29" fmla="*/ 0 h 1133828"/>
              <a:gd name="connsiteX30" fmla="*/ 3385457 w 3386424"/>
              <a:gd name="connsiteY30" fmla="*/ 43543 h 1133828"/>
              <a:gd name="connsiteX31" fmla="*/ 3385457 w 3386424"/>
              <a:gd name="connsiteY31" fmla="*/ 54429 h 113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86424" h="1133828">
                <a:moveTo>
                  <a:pt x="0" y="424543"/>
                </a:moveTo>
                <a:cubicBezTo>
                  <a:pt x="3629" y="384629"/>
                  <a:pt x="-423" y="343250"/>
                  <a:pt x="10886" y="304800"/>
                </a:cubicBezTo>
                <a:cubicBezTo>
                  <a:pt x="28356" y="245400"/>
                  <a:pt x="58551" y="240617"/>
                  <a:pt x="97971" y="206829"/>
                </a:cubicBezTo>
                <a:cubicBezTo>
                  <a:pt x="109660" y="196810"/>
                  <a:pt x="117262" y="181810"/>
                  <a:pt x="130628" y="174172"/>
                </a:cubicBezTo>
                <a:cubicBezTo>
                  <a:pt x="143618" y="166749"/>
                  <a:pt x="159593" y="166650"/>
                  <a:pt x="174171" y="163286"/>
                </a:cubicBezTo>
                <a:lnTo>
                  <a:pt x="272143" y="141515"/>
                </a:lnTo>
                <a:cubicBezTo>
                  <a:pt x="370114" y="148772"/>
                  <a:pt x="469607" y="144618"/>
                  <a:pt x="566057" y="163286"/>
                </a:cubicBezTo>
                <a:cubicBezTo>
                  <a:pt x="586209" y="167186"/>
                  <a:pt x="595869" y="191572"/>
                  <a:pt x="609600" y="206829"/>
                </a:cubicBezTo>
                <a:cubicBezTo>
                  <a:pt x="628558" y="227894"/>
                  <a:pt x="645070" y="251078"/>
                  <a:pt x="664028" y="272143"/>
                </a:cubicBezTo>
                <a:cubicBezTo>
                  <a:pt x="677759" y="287400"/>
                  <a:pt x="695800" y="298870"/>
                  <a:pt x="707571" y="315686"/>
                </a:cubicBezTo>
                <a:cubicBezTo>
                  <a:pt x="741153" y="363660"/>
                  <a:pt x="737461" y="386351"/>
                  <a:pt x="762000" y="435429"/>
                </a:cubicBezTo>
                <a:cubicBezTo>
                  <a:pt x="771462" y="454353"/>
                  <a:pt x="785902" y="470596"/>
                  <a:pt x="794657" y="489857"/>
                </a:cubicBezTo>
                <a:cubicBezTo>
                  <a:pt x="833729" y="575817"/>
                  <a:pt x="801876" y="595048"/>
                  <a:pt x="892628" y="685800"/>
                </a:cubicBezTo>
                <a:cubicBezTo>
                  <a:pt x="1105498" y="898670"/>
                  <a:pt x="732521" y="520000"/>
                  <a:pt x="979714" y="794657"/>
                </a:cubicBezTo>
                <a:cubicBezTo>
                  <a:pt x="995257" y="811927"/>
                  <a:pt x="1015288" y="824624"/>
                  <a:pt x="1034143" y="838200"/>
                </a:cubicBezTo>
                <a:cubicBezTo>
                  <a:pt x="1106032" y="889960"/>
                  <a:pt x="1176737" y="943650"/>
                  <a:pt x="1251857" y="990600"/>
                </a:cubicBezTo>
                <a:cubicBezTo>
                  <a:pt x="1309914" y="1026886"/>
                  <a:pt x="1365329" y="1067788"/>
                  <a:pt x="1426028" y="1099457"/>
                </a:cubicBezTo>
                <a:cubicBezTo>
                  <a:pt x="1451069" y="1112522"/>
                  <a:pt x="1524617" y="1125707"/>
                  <a:pt x="1556657" y="1132115"/>
                </a:cubicBezTo>
                <a:cubicBezTo>
                  <a:pt x="1690914" y="1128486"/>
                  <a:pt x="1827018" y="1143714"/>
                  <a:pt x="1959428" y="1121229"/>
                </a:cubicBezTo>
                <a:cubicBezTo>
                  <a:pt x="2023422" y="1110362"/>
                  <a:pt x="2077532" y="1066849"/>
                  <a:pt x="2133600" y="1034143"/>
                </a:cubicBezTo>
                <a:lnTo>
                  <a:pt x="2264228" y="957943"/>
                </a:lnTo>
                <a:cubicBezTo>
                  <a:pt x="2355328" y="905201"/>
                  <a:pt x="2417000" y="878557"/>
                  <a:pt x="2492828" y="783772"/>
                </a:cubicBezTo>
                <a:cubicBezTo>
                  <a:pt x="2522158" y="747110"/>
                  <a:pt x="2568158" y="691635"/>
                  <a:pt x="2590800" y="653143"/>
                </a:cubicBezTo>
                <a:cubicBezTo>
                  <a:pt x="2611369" y="618176"/>
                  <a:pt x="2622725" y="578041"/>
                  <a:pt x="2645228" y="544286"/>
                </a:cubicBezTo>
                <a:cubicBezTo>
                  <a:pt x="2666624" y="512192"/>
                  <a:pt x="2696028" y="486229"/>
                  <a:pt x="2721428" y="457200"/>
                </a:cubicBezTo>
                <a:cubicBezTo>
                  <a:pt x="2772055" y="339073"/>
                  <a:pt x="2729416" y="418514"/>
                  <a:pt x="2808514" y="315686"/>
                </a:cubicBezTo>
                <a:cubicBezTo>
                  <a:pt x="2827546" y="290945"/>
                  <a:pt x="2842780" y="263314"/>
                  <a:pt x="2862943" y="239486"/>
                </a:cubicBezTo>
                <a:cubicBezTo>
                  <a:pt x="2899487" y="196298"/>
                  <a:pt x="2981922" y="124035"/>
                  <a:pt x="3026228" y="97972"/>
                </a:cubicBezTo>
                <a:cubicBezTo>
                  <a:pt x="3052950" y="82253"/>
                  <a:pt x="3085220" y="78426"/>
                  <a:pt x="3113314" y="65315"/>
                </a:cubicBezTo>
                <a:cubicBezTo>
                  <a:pt x="3284975" y="-14793"/>
                  <a:pt x="3102506" y="50775"/>
                  <a:pt x="3254828" y="0"/>
                </a:cubicBezTo>
                <a:cubicBezTo>
                  <a:pt x="3335565" y="8971"/>
                  <a:pt x="3344809" y="-10655"/>
                  <a:pt x="3385457" y="43543"/>
                </a:cubicBezTo>
                <a:cubicBezTo>
                  <a:pt x="3387634" y="46446"/>
                  <a:pt x="3385457" y="50800"/>
                  <a:pt x="3385457" y="54429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54" grpId="0"/>
      <p:bldP spid="55" grpId="0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72AE39AB-808F-42BC-A571-24BAF50B3C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55" y="2971609"/>
            <a:ext cx="4575545" cy="10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2AB43EE1-5FF6-440A-ABF6-DD3966D01F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516" y="7931411"/>
            <a:ext cx="2959824" cy="2896681"/>
          </a:xfrm>
          <a:prstGeom prst="rect">
            <a:avLst/>
          </a:prstGeom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298A723D-1346-4089-B9D1-446BA4C4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270" y="3254681"/>
            <a:ext cx="7280696" cy="1940484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85667A25-1BC8-46C4-A228-31CEA82823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8" y="433992"/>
            <a:ext cx="2159076" cy="41687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E70D8A-4227-4FD6-B178-2EDB4F214405}"/>
              </a:ext>
            </a:extLst>
          </p:cNvPr>
          <p:cNvGrpSpPr/>
          <p:nvPr/>
        </p:nvGrpSpPr>
        <p:grpSpPr>
          <a:xfrm>
            <a:off x="9662657" y="2056750"/>
            <a:ext cx="2380378" cy="4075273"/>
            <a:chOff x="10081587" y="2304414"/>
            <a:chExt cx="2014077" cy="3390653"/>
          </a:xfrm>
        </p:grpSpPr>
        <p:pic>
          <p:nvPicPr>
            <p:cNvPr id="11" name="图片 3">
              <a:extLst>
                <a:ext uri="{FF2B5EF4-FFF2-40B4-BE49-F238E27FC236}">
                  <a16:creationId xmlns:a16="http://schemas.microsoft.com/office/drawing/2014/main" id="{58F6838C-C2D9-4150-9621-226C449D0D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12" name="图片 5">
              <a:extLst>
                <a:ext uri="{FF2B5EF4-FFF2-40B4-BE49-F238E27FC236}">
                  <a16:creationId xmlns:a16="http://schemas.microsoft.com/office/drawing/2014/main" id="{5A3573E8-0E87-47F3-9CF7-73AB14054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13" name="图片 64" descr="2">
            <a:extLst>
              <a:ext uri="{FF2B5EF4-FFF2-40B4-BE49-F238E27FC236}">
                <a16:creationId xmlns:a16="http://schemas.microsoft.com/office/drawing/2014/main" id="{56FD6C46-8DE7-4B3A-A2DA-EAA7949E79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4270" y="585617"/>
            <a:ext cx="5593246" cy="28433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 descr="Letters and numbers on a screen&#10;&#10;Description automatically generated with medium confidence">
            <a:extLst>
              <a:ext uri="{FF2B5EF4-FFF2-40B4-BE49-F238E27FC236}">
                <a16:creationId xmlns:a16="http://schemas.microsoft.com/office/drawing/2014/main" id="{1FAF1F42-C525-40F4-BA11-2B206354820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77" y="1383103"/>
            <a:ext cx="3486632" cy="1248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B72182-1A44-4FF4-8659-286712D5B2DD}"/>
              </a:ext>
            </a:extLst>
          </p:cNvPr>
          <p:cNvSpPr txBox="1"/>
          <p:nvPr/>
        </p:nvSpPr>
        <p:spPr>
          <a:xfrm>
            <a:off x="2604270" y="5195165"/>
            <a:ext cx="6571790" cy="1077218"/>
          </a:xfrm>
          <a:custGeom>
            <a:avLst/>
            <a:gdLst>
              <a:gd name="connsiteX0" fmla="*/ 0 w 6571790"/>
              <a:gd name="connsiteY0" fmla="*/ 0 h 1077218"/>
              <a:gd name="connsiteX1" fmla="*/ 728871 w 6571790"/>
              <a:gd name="connsiteY1" fmla="*/ 0 h 1077218"/>
              <a:gd name="connsiteX2" fmla="*/ 1326307 w 6571790"/>
              <a:gd name="connsiteY2" fmla="*/ 0 h 1077218"/>
              <a:gd name="connsiteX3" fmla="*/ 2055178 w 6571790"/>
              <a:gd name="connsiteY3" fmla="*/ 0 h 1077218"/>
              <a:gd name="connsiteX4" fmla="*/ 2784049 w 6571790"/>
              <a:gd name="connsiteY4" fmla="*/ 0 h 1077218"/>
              <a:gd name="connsiteX5" fmla="*/ 3512920 w 6571790"/>
              <a:gd name="connsiteY5" fmla="*/ 0 h 1077218"/>
              <a:gd name="connsiteX6" fmla="*/ 4176074 w 6571790"/>
              <a:gd name="connsiteY6" fmla="*/ 0 h 1077218"/>
              <a:gd name="connsiteX7" fmla="*/ 4904945 w 6571790"/>
              <a:gd name="connsiteY7" fmla="*/ 0 h 1077218"/>
              <a:gd name="connsiteX8" fmla="*/ 5568098 w 6571790"/>
              <a:gd name="connsiteY8" fmla="*/ 0 h 1077218"/>
              <a:gd name="connsiteX9" fmla="*/ 6571790 w 6571790"/>
              <a:gd name="connsiteY9" fmla="*/ 0 h 1077218"/>
              <a:gd name="connsiteX10" fmla="*/ 6571790 w 6571790"/>
              <a:gd name="connsiteY10" fmla="*/ 506292 h 1077218"/>
              <a:gd name="connsiteX11" fmla="*/ 6571790 w 6571790"/>
              <a:gd name="connsiteY11" fmla="*/ 1077218 h 1077218"/>
              <a:gd name="connsiteX12" fmla="*/ 5974355 w 6571790"/>
              <a:gd name="connsiteY12" fmla="*/ 1077218 h 1077218"/>
              <a:gd name="connsiteX13" fmla="*/ 5508355 w 6571790"/>
              <a:gd name="connsiteY13" fmla="*/ 1077218 h 1077218"/>
              <a:gd name="connsiteX14" fmla="*/ 4845202 w 6571790"/>
              <a:gd name="connsiteY14" fmla="*/ 1077218 h 1077218"/>
              <a:gd name="connsiteX15" fmla="*/ 4444920 w 6571790"/>
              <a:gd name="connsiteY15" fmla="*/ 1077218 h 1077218"/>
              <a:gd name="connsiteX16" fmla="*/ 3913202 w 6571790"/>
              <a:gd name="connsiteY16" fmla="*/ 1077218 h 1077218"/>
              <a:gd name="connsiteX17" fmla="*/ 3512920 w 6571790"/>
              <a:gd name="connsiteY17" fmla="*/ 1077218 h 1077218"/>
              <a:gd name="connsiteX18" fmla="*/ 3112639 w 6571790"/>
              <a:gd name="connsiteY18" fmla="*/ 1077218 h 1077218"/>
              <a:gd name="connsiteX19" fmla="*/ 2383767 w 6571790"/>
              <a:gd name="connsiteY19" fmla="*/ 1077218 h 1077218"/>
              <a:gd name="connsiteX20" fmla="*/ 1917768 w 6571790"/>
              <a:gd name="connsiteY20" fmla="*/ 1077218 h 1077218"/>
              <a:gd name="connsiteX21" fmla="*/ 1320332 w 6571790"/>
              <a:gd name="connsiteY21" fmla="*/ 1077218 h 1077218"/>
              <a:gd name="connsiteX22" fmla="*/ 591461 w 6571790"/>
              <a:gd name="connsiteY22" fmla="*/ 1077218 h 1077218"/>
              <a:gd name="connsiteX23" fmla="*/ 0 w 6571790"/>
              <a:gd name="connsiteY23" fmla="*/ 1077218 h 1077218"/>
              <a:gd name="connsiteX24" fmla="*/ 0 w 6571790"/>
              <a:gd name="connsiteY24" fmla="*/ 527837 h 1077218"/>
              <a:gd name="connsiteX25" fmla="*/ 0 w 6571790"/>
              <a:gd name="connsiteY25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71790" h="1077218" fill="none" extrusionOk="0">
                <a:moveTo>
                  <a:pt x="0" y="0"/>
                </a:moveTo>
                <a:cubicBezTo>
                  <a:pt x="175786" y="-5359"/>
                  <a:pt x="384070" y="57401"/>
                  <a:pt x="728871" y="0"/>
                </a:cubicBezTo>
                <a:cubicBezTo>
                  <a:pt x="1073672" y="-57401"/>
                  <a:pt x="1091417" y="52106"/>
                  <a:pt x="1326307" y="0"/>
                </a:cubicBezTo>
                <a:cubicBezTo>
                  <a:pt x="1561197" y="-52106"/>
                  <a:pt x="1847831" y="44350"/>
                  <a:pt x="2055178" y="0"/>
                </a:cubicBezTo>
                <a:cubicBezTo>
                  <a:pt x="2262525" y="-44350"/>
                  <a:pt x="2473378" y="39617"/>
                  <a:pt x="2784049" y="0"/>
                </a:cubicBezTo>
                <a:cubicBezTo>
                  <a:pt x="3094720" y="-39617"/>
                  <a:pt x="3286368" y="79370"/>
                  <a:pt x="3512920" y="0"/>
                </a:cubicBezTo>
                <a:cubicBezTo>
                  <a:pt x="3739472" y="-79370"/>
                  <a:pt x="3850223" y="39695"/>
                  <a:pt x="4176074" y="0"/>
                </a:cubicBezTo>
                <a:cubicBezTo>
                  <a:pt x="4501925" y="-39695"/>
                  <a:pt x="4639521" y="44777"/>
                  <a:pt x="4904945" y="0"/>
                </a:cubicBezTo>
                <a:cubicBezTo>
                  <a:pt x="5170369" y="-44777"/>
                  <a:pt x="5276080" y="57927"/>
                  <a:pt x="5568098" y="0"/>
                </a:cubicBezTo>
                <a:cubicBezTo>
                  <a:pt x="5860116" y="-57927"/>
                  <a:pt x="6156492" y="86125"/>
                  <a:pt x="6571790" y="0"/>
                </a:cubicBezTo>
                <a:cubicBezTo>
                  <a:pt x="6596970" y="167791"/>
                  <a:pt x="6563215" y="374303"/>
                  <a:pt x="6571790" y="506292"/>
                </a:cubicBezTo>
                <a:cubicBezTo>
                  <a:pt x="6580365" y="638281"/>
                  <a:pt x="6543258" y="882412"/>
                  <a:pt x="6571790" y="1077218"/>
                </a:cubicBezTo>
                <a:cubicBezTo>
                  <a:pt x="6326098" y="1097416"/>
                  <a:pt x="6140719" y="1019432"/>
                  <a:pt x="5974355" y="1077218"/>
                </a:cubicBezTo>
                <a:cubicBezTo>
                  <a:pt x="5807992" y="1135004"/>
                  <a:pt x="5602793" y="1060307"/>
                  <a:pt x="5508355" y="1077218"/>
                </a:cubicBezTo>
                <a:cubicBezTo>
                  <a:pt x="5413917" y="1094129"/>
                  <a:pt x="5092971" y="1044602"/>
                  <a:pt x="4845202" y="1077218"/>
                </a:cubicBezTo>
                <a:cubicBezTo>
                  <a:pt x="4597433" y="1109834"/>
                  <a:pt x="4599301" y="1066412"/>
                  <a:pt x="4444920" y="1077218"/>
                </a:cubicBezTo>
                <a:cubicBezTo>
                  <a:pt x="4290539" y="1088024"/>
                  <a:pt x="4085007" y="1041813"/>
                  <a:pt x="3913202" y="1077218"/>
                </a:cubicBezTo>
                <a:cubicBezTo>
                  <a:pt x="3741397" y="1112623"/>
                  <a:pt x="3652667" y="1032171"/>
                  <a:pt x="3512920" y="1077218"/>
                </a:cubicBezTo>
                <a:cubicBezTo>
                  <a:pt x="3373173" y="1122265"/>
                  <a:pt x="3271277" y="1072453"/>
                  <a:pt x="3112639" y="1077218"/>
                </a:cubicBezTo>
                <a:cubicBezTo>
                  <a:pt x="2954001" y="1081983"/>
                  <a:pt x="2532503" y="992976"/>
                  <a:pt x="2383767" y="1077218"/>
                </a:cubicBezTo>
                <a:cubicBezTo>
                  <a:pt x="2235031" y="1161460"/>
                  <a:pt x="2122315" y="1059653"/>
                  <a:pt x="1917768" y="1077218"/>
                </a:cubicBezTo>
                <a:cubicBezTo>
                  <a:pt x="1713221" y="1094783"/>
                  <a:pt x="1488858" y="1061061"/>
                  <a:pt x="1320332" y="1077218"/>
                </a:cubicBezTo>
                <a:cubicBezTo>
                  <a:pt x="1151806" y="1093375"/>
                  <a:pt x="802524" y="1039731"/>
                  <a:pt x="591461" y="1077218"/>
                </a:cubicBezTo>
                <a:cubicBezTo>
                  <a:pt x="380398" y="1114705"/>
                  <a:pt x="179463" y="1012482"/>
                  <a:pt x="0" y="1077218"/>
                </a:cubicBezTo>
                <a:cubicBezTo>
                  <a:pt x="-18324" y="962765"/>
                  <a:pt x="58898" y="742119"/>
                  <a:pt x="0" y="527837"/>
                </a:cubicBezTo>
                <a:cubicBezTo>
                  <a:pt x="-58898" y="313555"/>
                  <a:pt x="28764" y="152336"/>
                  <a:pt x="0" y="0"/>
                </a:cubicBezTo>
                <a:close/>
              </a:path>
              <a:path w="6571790" h="1077218" stroke="0" extrusionOk="0">
                <a:moveTo>
                  <a:pt x="0" y="0"/>
                </a:moveTo>
                <a:cubicBezTo>
                  <a:pt x="92139" y="-28276"/>
                  <a:pt x="242161" y="41301"/>
                  <a:pt x="400282" y="0"/>
                </a:cubicBezTo>
                <a:cubicBezTo>
                  <a:pt x="558403" y="-41301"/>
                  <a:pt x="695423" y="55321"/>
                  <a:pt x="866281" y="0"/>
                </a:cubicBezTo>
                <a:cubicBezTo>
                  <a:pt x="1037139" y="-55321"/>
                  <a:pt x="1294410" y="45439"/>
                  <a:pt x="1595153" y="0"/>
                </a:cubicBezTo>
                <a:cubicBezTo>
                  <a:pt x="1895896" y="-45439"/>
                  <a:pt x="1917695" y="51017"/>
                  <a:pt x="2126870" y="0"/>
                </a:cubicBezTo>
                <a:cubicBezTo>
                  <a:pt x="2336045" y="-51017"/>
                  <a:pt x="2475671" y="65788"/>
                  <a:pt x="2790024" y="0"/>
                </a:cubicBezTo>
                <a:cubicBezTo>
                  <a:pt x="3104377" y="-65788"/>
                  <a:pt x="3206029" y="11517"/>
                  <a:pt x="3321741" y="0"/>
                </a:cubicBezTo>
                <a:cubicBezTo>
                  <a:pt x="3437453" y="-11517"/>
                  <a:pt x="3542262" y="39860"/>
                  <a:pt x="3722023" y="0"/>
                </a:cubicBezTo>
                <a:cubicBezTo>
                  <a:pt x="3901784" y="-39860"/>
                  <a:pt x="3985901" y="41843"/>
                  <a:pt x="4122305" y="0"/>
                </a:cubicBezTo>
                <a:cubicBezTo>
                  <a:pt x="4258709" y="-41843"/>
                  <a:pt x="4570365" y="78290"/>
                  <a:pt x="4851176" y="0"/>
                </a:cubicBezTo>
                <a:cubicBezTo>
                  <a:pt x="5131987" y="-78290"/>
                  <a:pt x="5233546" y="29627"/>
                  <a:pt x="5382893" y="0"/>
                </a:cubicBezTo>
                <a:cubicBezTo>
                  <a:pt x="5532240" y="-29627"/>
                  <a:pt x="5715347" y="44556"/>
                  <a:pt x="5848893" y="0"/>
                </a:cubicBezTo>
                <a:cubicBezTo>
                  <a:pt x="5982439" y="-44556"/>
                  <a:pt x="6354032" y="19605"/>
                  <a:pt x="6571790" y="0"/>
                </a:cubicBezTo>
                <a:cubicBezTo>
                  <a:pt x="6587922" y="218439"/>
                  <a:pt x="6561906" y="283750"/>
                  <a:pt x="6571790" y="506292"/>
                </a:cubicBezTo>
                <a:cubicBezTo>
                  <a:pt x="6581674" y="728834"/>
                  <a:pt x="6538616" y="961967"/>
                  <a:pt x="6571790" y="1077218"/>
                </a:cubicBezTo>
                <a:cubicBezTo>
                  <a:pt x="6375875" y="1079323"/>
                  <a:pt x="6108457" y="992958"/>
                  <a:pt x="5842919" y="1077218"/>
                </a:cubicBezTo>
                <a:cubicBezTo>
                  <a:pt x="5577381" y="1161478"/>
                  <a:pt x="5451332" y="1007355"/>
                  <a:pt x="5179765" y="1077218"/>
                </a:cubicBezTo>
                <a:cubicBezTo>
                  <a:pt x="4908198" y="1147081"/>
                  <a:pt x="4811378" y="1057480"/>
                  <a:pt x="4648048" y="1077218"/>
                </a:cubicBezTo>
                <a:cubicBezTo>
                  <a:pt x="4484718" y="1096956"/>
                  <a:pt x="4308513" y="1037755"/>
                  <a:pt x="4050612" y="1077218"/>
                </a:cubicBezTo>
                <a:cubicBezTo>
                  <a:pt x="3792711" y="1116681"/>
                  <a:pt x="3520643" y="1070601"/>
                  <a:pt x="3387459" y="1077218"/>
                </a:cubicBezTo>
                <a:cubicBezTo>
                  <a:pt x="3254275" y="1083835"/>
                  <a:pt x="2866415" y="1007647"/>
                  <a:pt x="2724306" y="1077218"/>
                </a:cubicBezTo>
                <a:cubicBezTo>
                  <a:pt x="2582197" y="1146789"/>
                  <a:pt x="2303718" y="1018846"/>
                  <a:pt x="2192588" y="1077218"/>
                </a:cubicBezTo>
                <a:cubicBezTo>
                  <a:pt x="2081458" y="1135590"/>
                  <a:pt x="1971729" y="1052805"/>
                  <a:pt x="1792306" y="1077218"/>
                </a:cubicBezTo>
                <a:cubicBezTo>
                  <a:pt x="1612883" y="1101631"/>
                  <a:pt x="1383453" y="1063911"/>
                  <a:pt x="1260589" y="1077218"/>
                </a:cubicBezTo>
                <a:cubicBezTo>
                  <a:pt x="1137725" y="1090525"/>
                  <a:pt x="855021" y="1044038"/>
                  <a:pt x="597435" y="1077218"/>
                </a:cubicBezTo>
                <a:cubicBezTo>
                  <a:pt x="339849" y="1110398"/>
                  <a:pt x="236280" y="1076983"/>
                  <a:pt x="0" y="1077218"/>
                </a:cubicBezTo>
                <a:cubicBezTo>
                  <a:pt x="-104" y="887020"/>
                  <a:pt x="59081" y="650372"/>
                  <a:pt x="0" y="517065"/>
                </a:cubicBezTo>
                <a:cubicBezTo>
                  <a:pt x="-59081" y="383758"/>
                  <a:pt x="51075" y="114820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036325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Các em hãy </a:t>
            </a:r>
            <a:r>
              <a:rPr lang="en-US" altLang="zh-CN" sz="3200">
                <a:latin typeface="Calibri" panose="020F0502020204030204" pitchFamily="34" charset="0"/>
                <a:cs typeface="Calibri" panose="020F0502020204030204" pitchFamily="34" charset="0"/>
              </a:rPr>
              <a:t>sử dụng đoạn dây đã chuẩn bị để tạo hình ảnh “thẳng, cong”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2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92BED32F-5A97-49A0-9D6C-4840D1411F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177">
            <a:off x="5980595" y="2147094"/>
            <a:ext cx="4653841" cy="25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3901767" y="448343"/>
            <a:ext cx="3212037" cy="1041400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429406" y="1439917"/>
            <a:ext cx="4193628" cy="2663659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10" y="3629898"/>
            <a:ext cx="3685578" cy="298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24EE4-9076-48A8-907F-5360FB8685CA}"/>
              </a:ext>
            </a:extLst>
          </p:cNvPr>
          <p:cNvSpPr txBox="1"/>
          <p:nvPr/>
        </p:nvSpPr>
        <p:spPr>
          <a:xfrm>
            <a:off x="2423203" y="2231954"/>
            <a:ext cx="2684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vẽ </a:t>
            </a:r>
          </a:p>
          <a:p>
            <a:r>
              <a:rPr lang="en-US" sz="2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đoạn thẳng.</a:t>
            </a:r>
          </a:p>
        </p:txBody>
      </p:sp>
      <p:pic>
        <p:nvPicPr>
          <p:cNvPr id="30" name="Picture 29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3C88CEB-F73B-48A7-8CA0-4CAC440166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959" b="39842"/>
          <a:stretch/>
        </p:blipFill>
        <p:spPr>
          <a:xfrm>
            <a:off x="5696610" y="3481729"/>
            <a:ext cx="6293403" cy="10802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2D7904-0DB4-4133-8E18-DA9AF2702B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28" y="3291165"/>
            <a:ext cx="1285568" cy="1285568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DBAD27B2-6985-4708-8441-64AF7D4DD883}"/>
              </a:ext>
            </a:extLst>
          </p:cNvPr>
          <p:cNvSpPr/>
          <p:nvPr/>
        </p:nvSpPr>
        <p:spPr>
          <a:xfrm>
            <a:off x="6772772" y="3451392"/>
            <a:ext cx="92682" cy="926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94FBFD2-9C91-4B8E-AE98-EC647D9DB1A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426" y="3291165"/>
            <a:ext cx="1285568" cy="1285568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D08DD725-6766-43F6-8F07-0E7451838854}"/>
              </a:ext>
            </a:extLst>
          </p:cNvPr>
          <p:cNvSpPr/>
          <p:nvPr/>
        </p:nvSpPr>
        <p:spPr>
          <a:xfrm>
            <a:off x="10258575" y="3435388"/>
            <a:ext cx="92682" cy="926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C38CDC0-6ADA-4714-BD88-C8EDB77233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28" y="3291165"/>
            <a:ext cx="1285568" cy="128556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6A7FC6E-F18E-4BF7-9FEF-5DC26CA896BC}"/>
              </a:ext>
            </a:extLst>
          </p:cNvPr>
          <p:cNvCxnSpPr>
            <a:endCxn id="34" idx="7"/>
          </p:cNvCxnSpPr>
          <p:nvPr/>
        </p:nvCxnSpPr>
        <p:spPr>
          <a:xfrm>
            <a:off x="6865454" y="3481729"/>
            <a:ext cx="3485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9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28646 7.40741E-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25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3901767" y="448343"/>
            <a:ext cx="3212037" cy="1041400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429406" y="1439917"/>
            <a:ext cx="4193628" cy="2663659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10" y="3629898"/>
            <a:ext cx="3685578" cy="298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24EE4-9076-48A8-907F-5360FB8685CA}"/>
              </a:ext>
            </a:extLst>
          </p:cNvPr>
          <p:cNvSpPr txBox="1"/>
          <p:nvPr/>
        </p:nvSpPr>
        <p:spPr>
          <a:xfrm>
            <a:off x="2423203" y="2231954"/>
            <a:ext cx="2684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vẽ </a:t>
            </a:r>
          </a:p>
          <a:p>
            <a:r>
              <a:rPr lang="en-US" sz="2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đoạn thẳng.</a:t>
            </a:r>
          </a:p>
        </p:txBody>
      </p:sp>
      <p:pic>
        <p:nvPicPr>
          <p:cNvPr id="30" name="Picture 29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3C88CEB-F73B-48A7-8CA0-4CAC440166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959" b="39842"/>
          <a:stretch/>
        </p:blipFill>
        <p:spPr>
          <a:xfrm>
            <a:off x="4816928" y="3481729"/>
            <a:ext cx="7175407" cy="1080269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DBAD27B2-6985-4708-8441-64AF7D4DD883}"/>
              </a:ext>
            </a:extLst>
          </p:cNvPr>
          <p:cNvSpPr/>
          <p:nvPr/>
        </p:nvSpPr>
        <p:spPr>
          <a:xfrm>
            <a:off x="6772772" y="3451392"/>
            <a:ext cx="92682" cy="926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94FBFD2-9C91-4B8E-AE98-EC647D9DB1A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426" y="3291165"/>
            <a:ext cx="1285568" cy="1285568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D08DD725-6766-43F6-8F07-0E7451838854}"/>
              </a:ext>
            </a:extLst>
          </p:cNvPr>
          <p:cNvSpPr/>
          <p:nvPr/>
        </p:nvSpPr>
        <p:spPr>
          <a:xfrm>
            <a:off x="10258575" y="3435388"/>
            <a:ext cx="92682" cy="926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C38CDC0-6ADA-4714-BD88-C8EDB77233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45" y="3291165"/>
            <a:ext cx="1285568" cy="128556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6A7FC6E-F18E-4BF7-9FEF-5DC26CA896BC}"/>
              </a:ext>
            </a:extLst>
          </p:cNvPr>
          <p:cNvCxnSpPr>
            <a:cxnSpLocks/>
            <a:endCxn id="34" idx="6"/>
          </p:cNvCxnSpPr>
          <p:nvPr/>
        </p:nvCxnSpPr>
        <p:spPr>
          <a:xfrm>
            <a:off x="6819113" y="3481729"/>
            <a:ext cx="35321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1">
            <a:extLst>
              <a:ext uri="{FF2B5EF4-FFF2-40B4-BE49-F238E27FC236}">
                <a16:creationId xmlns:a16="http://schemas.microsoft.com/office/drawing/2014/main" id="{29E697F6-6FDC-4B00-A3E4-91F39ADBBE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33758" r="32040" b="47487"/>
          <a:stretch/>
        </p:blipFill>
        <p:spPr>
          <a:xfrm flipV="1">
            <a:off x="7050528" y="725139"/>
            <a:ext cx="4296465" cy="2566026"/>
          </a:xfrm>
          <a:prstGeom prst="rect">
            <a:avLst/>
          </a:prstGeom>
        </p:spPr>
      </p:pic>
      <p:pic>
        <p:nvPicPr>
          <p:cNvPr id="44" name="图片 4">
            <a:extLst>
              <a:ext uri="{FF2B5EF4-FFF2-40B4-BE49-F238E27FC236}">
                <a16:creationId xmlns:a16="http://schemas.microsoft.com/office/drawing/2014/main" id="{682865E2-B24C-4137-95B8-93F42B72E70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26" r="81400" b="4000"/>
          <a:stretch/>
        </p:blipFill>
        <p:spPr>
          <a:xfrm rot="16554134" flipH="1">
            <a:off x="10908133" y="114936"/>
            <a:ext cx="1473804" cy="122040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972E03F-8120-497D-A662-784A73065705}"/>
              </a:ext>
            </a:extLst>
          </p:cNvPr>
          <p:cNvSpPr txBox="1"/>
          <p:nvPr/>
        </p:nvSpPr>
        <p:spPr>
          <a:xfrm>
            <a:off x="7564692" y="1342727"/>
            <a:ext cx="2757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kéo dài đoạn thẳng mới vẽ về hai phía.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73FCED-F513-46A6-BA32-0222045297DA}"/>
              </a:ext>
            </a:extLst>
          </p:cNvPr>
          <p:cNvCxnSpPr>
            <a:cxnSpLocks/>
          </p:cNvCxnSpPr>
          <p:nvPr/>
        </p:nvCxnSpPr>
        <p:spPr>
          <a:xfrm>
            <a:off x="5503532" y="3481729"/>
            <a:ext cx="12855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B21514-7241-4D60-858B-41659CA57D72}"/>
              </a:ext>
            </a:extLst>
          </p:cNvPr>
          <p:cNvCxnSpPr>
            <a:cxnSpLocks/>
          </p:cNvCxnSpPr>
          <p:nvPr/>
        </p:nvCxnSpPr>
        <p:spPr>
          <a:xfrm>
            <a:off x="10319506" y="3481729"/>
            <a:ext cx="12855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7E3AB7-0B47-477B-8DC5-DDD8626AF03C}"/>
              </a:ext>
            </a:extLst>
          </p:cNvPr>
          <p:cNvCxnSpPr>
            <a:cxnSpLocks/>
          </p:cNvCxnSpPr>
          <p:nvPr/>
        </p:nvCxnSpPr>
        <p:spPr>
          <a:xfrm flipH="1">
            <a:off x="2207051" y="4214806"/>
            <a:ext cx="1108687" cy="9082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图片 3">
            <a:extLst>
              <a:ext uri="{FF2B5EF4-FFF2-40B4-BE49-F238E27FC236}">
                <a16:creationId xmlns:a16="http://schemas.microsoft.com/office/drawing/2014/main" id="{120D7305-B0FF-4D19-938D-0FB80BCB4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388981" y="1332283"/>
            <a:ext cx="4193628" cy="266365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DA43E83-E94A-4605-B146-996AB38A218E}"/>
              </a:ext>
            </a:extLst>
          </p:cNvPr>
          <p:cNvSpPr txBox="1"/>
          <p:nvPr/>
        </p:nvSpPr>
        <p:spPr>
          <a:xfrm>
            <a:off x="2064111" y="1933580"/>
            <a:ext cx="2924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 là </a:t>
            </a:r>
          </a:p>
          <a:p>
            <a:pPr algn="ctr"/>
            <a:r>
              <a:rPr lang="en-US" sz="3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 thẳng</a:t>
            </a:r>
          </a:p>
        </p:txBody>
      </p:sp>
    </p:spTree>
    <p:extLst>
      <p:ext uri="{BB962C8B-B14F-4D97-AF65-F5344CB8AC3E}">
        <p14:creationId xmlns:p14="http://schemas.microsoft.com/office/powerpoint/2010/main" val="1336406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10573 -1.1111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10547 -1.1111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/>
      <p:bldP spid="45" grpId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riding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35A10898-EE93-49CA-B5F3-A7CE9A0F4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5634" y="639371"/>
            <a:ext cx="8181779" cy="557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图片 5">
            <a:extLst>
              <a:ext uri="{FF2B5EF4-FFF2-40B4-BE49-F238E27FC236}">
                <a16:creationId xmlns:a16="http://schemas.microsoft.com/office/drawing/2014/main" id="{B53B962A-97E9-4EC7-8998-4E6E27C518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10" y="3629898"/>
            <a:ext cx="3685578" cy="2986364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A2B45E0-0B5D-4BA8-91BE-1E452EB5FCE1}"/>
              </a:ext>
            </a:extLst>
          </p:cNvPr>
          <p:cNvCxnSpPr>
            <a:cxnSpLocks/>
          </p:cNvCxnSpPr>
          <p:nvPr/>
        </p:nvCxnSpPr>
        <p:spPr>
          <a:xfrm flipH="1">
            <a:off x="2207051" y="4214806"/>
            <a:ext cx="1108687" cy="9082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98F9008-06CA-4D5C-8C32-4B7F6B174644}"/>
              </a:ext>
            </a:extLst>
          </p:cNvPr>
          <p:cNvCxnSpPr>
            <a:cxnSpLocks/>
          </p:cNvCxnSpPr>
          <p:nvPr/>
        </p:nvCxnSpPr>
        <p:spPr>
          <a:xfrm flipH="1">
            <a:off x="7967231" y="4214806"/>
            <a:ext cx="698525" cy="1162663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871DB87-EA57-4BE6-9F86-93940A905163}"/>
              </a:ext>
            </a:extLst>
          </p:cNvPr>
          <p:cNvCxnSpPr>
            <a:cxnSpLocks/>
          </p:cNvCxnSpPr>
          <p:nvPr/>
        </p:nvCxnSpPr>
        <p:spPr>
          <a:xfrm>
            <a:off x="8981696" y="4214806"/>
            <a:ext cx="877944" cy="1280708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A38E3A-8529-463E-8190-C21DDFB12610}"/>
              </a:ext>
            </a:extLst>
          </p:cNvPr>
          <p:cNvCxnSpPr/>
          <p:nvPr/>
        </p:nvCxnSpPr>
        <p:spPr>
          <a:xfrm flipH="1">
            <a:off x="8081412" y="4096871"/>
            <a:ext cx="627529" cy="20260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8B4C9B8-2724-42E1-B1FC-A68A8BA98718}"/>
              </a:ext>
            </a:extLst>
          </p:cNvPr>
          <p:cNvCxnSpPr>
            <a:cxnSpLocks/>
          </p:cNvCxnSpPr>
          <p:nvPr/>
        </p:nvCxnSpPr>
        <p:spPr>
          <a:xfrm>
            <a:off x="8924094" y="4096871"/>
            <a:ext cx="681318" cy="21217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3">
            <a:extLst>
              <a:ext uri="{FF2B5EF4-FFF2-40B4-BE49-F238E27FC236}">
                <a16:creationId xmlns:a16="http://schemas.microsoft.com/office/drawing/2014/main" id="{D801530E-FA00-45E1-B9A7-29E5F8C42D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819989" y="1387713"/>
            <a:ext cx="4193628" cy="26636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3FA5C5-5C9F-44C0-935C-558BBA250F9F}"/>
              </a:ext>
            </a:extLst>
          </p:cNvPr>
          <p:cNvSpPr txBox="1"/>
          <p:nvPr/>
        </p:nvSpPr>
        <p:spPr>
          <a:xfrm>
            <a:off x="1841778" y="1950703"/>
            <a:ext cx="2684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tìm đường thẳng trong hình bên.</a:t>
            </a:r>
          </a:p>
        </p:txBody>
      </p:sp>
    </p:spTree>
    <p:extLst>
      <p:ext uri="{BB962C8B-B14F-4D97-AF65-F5344CB8AC3E}">
        <p14:creationId xmlns:p14="http://schemas.microsoft.com/office/powerpoint/2010/main" val="12155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36836 0.014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7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0.37669 -7.40741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mph" presetSubtype="0" repeatCount="10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riding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35A10898-EE93-49CA-B5F3-A7CE9A0F4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138" y="639371"/>
            <a:ext cx="8181779" cy="557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图片 5">
            <a:extLst>
              <a:ext uri="{FF2B5EF4-FFF2-40B4-BE49-F238E27FC236}">
                <a16:creationId xmlns:a16="http://schemas.microsoft.com/office/drawing/2014/main" id="{B53B962A-97E9-4EC7-8998-4E6E27C51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10" y="3629898"/>
            <a:ext cx="3685578" cy="2986364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A2B45E0-0B5D-4BA8-91BE-1E452EB5FCE1}"/>
              </a:ext>
            </a:extLst>
          </p:cNvPr>
          <p:cNvCxnSpPr>
            <a:cxnSpLocks/>
          </p:cNvCxnSpPr>
          <p:nvPr/>
        </p:nvCxnSpPr>
        <p:spPr>
          <a:xfrm flipH="1">
            <a:off x="2207051" y="4214806"/>
            <a:ext cx="1108687" cy="9082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图片 3">
            <a:extLst>
              <a:ext uri="{FF2B5EF4-FFF2-40B4-BE49-F238E27FC236}">
                <a16:creationId xmlns:a16="http://schemas.microsoft.com/office/drawing/2014/main" id="{D801530E-FA00-45E1-B9A7-29E5F8C42D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rot="20920592" flipH="1">
            <a:off x="306338" y="284664"/>
            <a:ext cx="5171765" cy="3418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3FA5C5-5C9F-44C0-935C-558BBA250F9F}"/>
              </a:ext>
            </a:extLst>
          </p:cNvPr>
          <p:cNvSpPr txBox="1"/>
          <p:nvPr/>
        </p:nvSpPr>
        <p:spPr>
          <a:xfrm>
            <a:off x="1203518" y="891735"/>
            <a:ext cx="3812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Các thanh thép </a:t>
            </a:r>
          </a:p>
          <a:p>
            <a:r>
              <a:rPr lang="en-US"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màu đỏ được uốn cong </a:t>
            </a:r>
          </a:p>
          <a:p>
            <a:r>
              <a:rPr lang="en-US"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tàu lượn lên xuống, các thanh thép này có dạng  </a:t>
            </a:r>
          </a:p>
          <a:p>
            <a:r>
              <a:rPr lang="en-US"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đường thẳng không?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9C908E8-88DF-4627-8B2A-432667620271}"/>
              </a:ext>
            </a:extLst>
          </p:cNvPr>
          <p:cNvSpPr/>
          <p:nvPr/>
        </p:nvSpPr>
        <p:spPr>
          <a:xfrm>
            <a:off x="5113442" y="3198659"/>
            <a:ext cx="6363478" cy="2896079"/>
          </a:xfrm>
          <a:custGeom>
            <a:avLst/>
            <a:gdLst>
              <a:gd name="connsiteX0" fmla="*/ 0 w 6363478"/>
              <a:gd name="connsiteY0" fmla="*/ 2886748 h 2896079"/>
              <a:gd name="connsiteX1" fmla="*/ 447869 w 6363478"/>
              <a:gd name="connsiteY1" fmla="*/ 2289589 h 2896079"/>
              <a:gd name="connsiteX2" fmla="*/ 961053 w 6363478"/>
              <a:gd name="connsiteY2" fmla="*/ 1561801 h 2896079"/>
              <a:gd name="connsiteX3" fmla="*/ 1268963 w 6363478"/>
              <a:gd name="connsiteY3" fmla="*/ 1151254 h 2896079"/>
              <a:gd name="connsiteX4" fmla="*/ 1520890 w 6363478"/>
              <a:gd name="connsiteY4" fmla="*/ 815352 h 2896079"/>
              <a:gd name="connsiteX5" fmla="*/ 1726163 w 6363478"/>
              <a:gd name="connsiteY5" fmla="*/ 572756 h 2896079"/>
              <a:gd name="connsiteX6" fmla="*/ 2034073 w 6363478"/>
              <a:gd name="connsiteY6" fmla="*/ 339491 h 2896079"/>
              <a:gd name="connsiteX7" fmla="*/ 2369975 w 6363478"/>
              <a:gd name="connsiteY7" fmla="*/ 162209 h 2896079"/>
              <a:gd name="connsiteX8" fmla="*/ 2640563 w 6363478"/>
              <a:gd name="connsiteY8" fmla="*/ 50242 h 2896079"/>
              <a:gd name="connsiteX9" fmla="*/ 3032449 w 6363478"/>
              <a:gd name="connsiteY9" fmla="*/ 3589 h 2896079"/>
              <a:gd name="connsiteX10" fmla="*/ 3433665 w 6363478"/>
              <a:gd name="connsiteY10" fmla="*/ 31581 h 2896079"/>
              <a:gd name="connsiteX11" fmla="*/ 4096139 w 6363478"/>
              <a:gd name="connsiteY11" fmla="*/ 255515 h 2896079"/>
              <a:gd name="connsiteX12" fmla="*/ 4730620 w 6363478"/>
              <a:gd name="connsiteY12" fmla="*/ 787360 h 2896079"/>
              <a:gd name="connsiteX13" fmla="*/ 6363478 w 6363478"/>
              <a:gd name="connsiteY13" fmla="*/ 2896079 h 2896079"/>
              <a:gd name="connsiteX14" fmla="*/ 6363478 w 6363478"/>
              <a:gd name="connsiteY14" fmla="*/ 2896079 h 289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63478" h="2896079">
                <a:moveTo>
                  <a:pt x="0" y="2886748"/>
                </a:moveTo>
                <a:cubicBezTo>
                  <a:pt x="143846" y="2698581"/>
                  <a:pt x="287693" y="2510414"/>
                  <a:pt x="447869" y="2289589"/>
                </a:cubicBezTo>
                <a:cubicBezTo>
                  <a:pt x="608045" y="2068764"/>
                  <a:pt x="824204" y="1751523"/>
                  <a:pt x="961053" y="1561801"/>
                </a:cubicBezTo>
                <a:cubicBezTo>
                  <a:pt x="1097902" y="1372079"/>
                  <a:pt x="1268963" y="1151254"/>
                  <a:pt x="1268963" y="1151254"/>
                </a:cubicBezTo>
                <a:cubicBezTo>
                  <a:pt x="1362269" y="1026846"/>
                  <a:pt x="1444690" y="911768"/>
                  <a:pt x="1520890" y="815352"/>
                </a:cubicBezTo>
                <a:cubicBezTo>
                  <a:pt x="1597090" y="718936"/>
                  <a:pt x="1640633" y="652066"/>
                  <a:pt x="1726163" y="572756"/>
                </a:cubicBezTo>
                <a:cubicBezTo>
                  <a:pt x="1811693" y="493446"/>
                  <a:pt x="1926771" y="407915"/>
                  <a:pt x="2034073" y="339491"/>
                </a:cubicBezTo>
                <a:cubicBezTo>
                  <a:pt x="2141375" y="271066"/>
                  <a:pt x="2268893" y="210417"/>
                  <a:pt x="2369975" y="162209"/>
                </a:cubicBezTo>
                <a:cubicBezTo>
                  <a:pt x="2471057" y="114001"/>
                  <a:pt x="2530151" y="76679"/>
                  <a:pt x="2640563" y="50242"/>
                </a:cubicBezTo>
                <a:cubicBezTo>
                  <a:pt x="2750975" y="23805"/>
                  <a:pt x="2900265" y="6699"/>
                  <a:pt x="3032449" y="3589"/>
                </a:cubicBezTo>
                <a:cubicBezTo>
                  <a:pt x="3164633" y="479"/>
                  <a:pt x="3256384" y="-10407"/>
                  <a:pt x="3433665" y="31581"/>
                </a:cubicBezTo>
                <a:cubicBezTo>
                  <a:pt x="3610946" y="73569"/>
                  <a:pt x="3879980" y="129552"/>
                  <a:pt x="4096139" y="255515"/>
                </a:cubicBezTo>
                <a:cubicBezTo>
                  <a:pt x="4312298" y="381478"/>
                  <a:pt x="4352730" y="347266"/>
                  <a:pt x="4730620" y="787360"/>
                </a:cubicBezTo>
                <a:cubicBezTo>
                  <a:pt x="5108510" y="1227454"/>
                  <a:pt x="6363478" y="2896079"/>
                  <a:pt x="6363478" y="2896079"/>
                </a:cubicBezTo>
                <a:lnTo>
                  <a:pt x="6363478" y="2896079"/>
                </a:lnTo>
              </a:path>
            </a:pathLst>
          </a:custGeom>
          <a:noFill/>
          <a:ln w="149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图片 3">
            <a:extLst>
              <a:ext uri="{FF2B5EF4-FFF2-40B4-BE49-F238E27FC236}">
                <a16:creationId xmlns:a16="http://schemas.microsoft.com/office/drawing/2014/main" id="{54F93CF7-A89A-4578-97B9-1B3CA28040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053304" y="1153874"/>
            <a:ext cx="4193628" cy="26636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90A93F-7629-40EF-8993-E0516B90B1C6}"/>
              </a:ext>
            </a:extLst>
          </p:cNvPr>
          <p:cNvSpPr txBox="1"/>
          <p:nvPr/>
        </p:nvSpPr>
        <p:spPr>
          <a:xfrm>
            <a:off x="1728434" y="1755171"/>
            <a:ext cx="2924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 là </a:t>
            </a:r>
          </a:p>
          <a:p>
            <a:pPr algn="ctr"/>
            <a:r>
              <a:rPr lang="en-US" sz="3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 cong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DF4AE2-1FD1-46C4-9B11-27B1FD08F433}"/>
              </a:ext>
            </a:extLst>
          </p:cNvPr>
          <p:cNvSpPr/>
          <p:nvPr/>
        </p:nvSpPr>
        <p:spPr>
          <a:xfrm>
            <a:off x="4190270" y="5010641"/>
            <a:ext cx="879987" cy="1071716"/>
          </a:xfrm>
          <a:custGeom>
            <a:avLst/>
            <a:gdLst>
              <a:gd name="connsiteX0" fmla="*/ 0 w 879987"/>
              <a:gd name="connsiteY0" fmla="*/ 1071716 h 1071716"/>
              <a:gd name="connsiteX1" fmla="*/ 34413 w 879987"/>
              <a:gd name="connsiteY1" fmla="*/ 1052052 h 1071716"/>
              <a:gd name="connsiteX2" fmla="*/ 44245 w 879987"/>
              <a:gd name="connsiteY2" fmla="*/ 1037303 h 1071716"/>
              <a:gd name="connsiteX3" fmla="*/ 78658 w 879987"/>
              <a:gd name="connsiteY3" fmla="*/ 1027471 h 1071716"/>
              <a:gd name="connsiteX4" fmla="*/ 103239 w 879987"/>
              <a:gd name="connsiteY4" fmla="*/ 1012723 h 1071716"/>
              <a:gd name="connsiteX5" fmla="*/ 152400 w 879987"/>
              <a:gd name="connsiteY5" fmla="*/ 953729 h 1071716"/>
              <a:gd name="connsiteX6" fmla="*/ 181897 w 879987"/>
              <a:gd name="connsiteY6" fmla="*/ 929149 h 1071716"/>
              <a:gd name="connsiteX7" fmla="*/ 191729 w 879987"/>
              <a:gd name="connsiteY7" fmla="*/ 914400 h 1071716"/>
              <a:gd name="connsiteX8" fmla="*/ 211394 w 879987"/>
              <a:gd name="connsiteY8" fmla="*/ 894736 h 1071716"/>
              <a:gd name="connsiteX9" fmla="*/ 216310 w 879987"/>
              <a:gd name="connsiteY9" fmla="*/ 875071 h 1071716"/>
              <a:gd name="connsiteX10" fmla="*/ 240890 w 879987"/>
              <a:gd name="connsiteY10" fmla="*/ 845574 h 1071716"/>
              <a:gd name="connsiteX11" fmla="*/ 270387 w 879987"/>
              <a:gd name="connsiteY11" fmla="*/ 806245 h 1071716"/>
              <a:gd name="connsiteX12" fmla="*/ 290052 w 879987"/>
              <a:gd name="connsiteY12" fmla="*/ 776749 h 1071716"/>
              <a:gd name="connsiteX13" fmla="*/ 319548 w 879987"/>
              <a:gd name="connsiteY13" fmla="*/ 742336 h 1071716"/>
              <a:gd name="connsiteX14" fmla="*/ 349045 w 879987"/>
              <a:gd name="connsiteY14" fmla="*/ 717755 h 1071716"/>
              <a:gd name="connsiteX15" fmla="*/ 358877 w 879987"/>
              <a:gd name="connsiteY15" fmla="*/ 698090 h 1071716"/>
              <a:gd name="connsiteX16" fmla="*/ 373626 w 879987"/>
              <a:gd name="connsiteY16" fmla="*/ 688258 h 1071716"/>
              <a:gd name="connsiteX17" fmla="*/ 378542 w 879987"/>
              <a:gd name="connsiteY17" fmla="*/ 673510 h 1071716"/>
              <a:gd name="connsiteX18" fmla="*/ 393290 w 879987"/>
              <a:gd name="connsiteY18" fmla="*/ 663678 h 1071716"/>
              <a:gd name="connsiteX19" fmla="*/ 408039 w 879987"/>
              <a:gd name="connsiteY19" fmla="*/ 644013 h 1071716"/>
              <a:gd name="connsiteX20" fmla="*/ 422787 w 879987"/>
              <a:gd name="connsiteY20" fmla="*/ 629265 h 1071716"/>
              <a:gd name="connsiteX21" fmla="*/ 447368 w 879987"/>
              <a:gd name="connsiteY21" fmla="*/ 580103 h 1071716"/>
              <a:gd name="connsiteX22" fmla="*/ 457200 w 879987"/>
              <a:gd name="connsiteY22" fmla="*/ 555523 h 1071716"/>
              <a:gd name="connsiteX23" fmla="*/ 467032 w 879987"/>
              <a:gd name="connsiteY23" fmla="*/ 545690 h 1071716"/>
              <a:gd name="connsiteX24" fmla="*/ 491613 w 879987"/>
              <a:gd name="connsiteY24" fmla="*/ 521110 h 1071716"/>
              <a:gd name="connsiteX25" fmla="*/ 521110 w 879987"/>
              <a:gd name="connsiteY25" fmla="*/ 481781 h 1071716"/>
              <a:gd name="connsiteX26" fmla="*/ 530942 w 879987"/>
              <a:gd name="connsiteY26" fmla="*/ 462116 h 1071716"/>
              <a:gd name="connsiteX27" fmla="*/ 545690 w 879987"/>
              <a:gd name="connsiteY27" fmla="*/ 452284 h 1071716"/>
              <a:gd name="connsiteX28" fmla="*/ 555523 w 879987"/>
              <a:gd name="connsiteY28" fmla="*/ 437536 h 1071716"/>
              <a:gd name="connsiteX29" fmla="*/ 565355 w 879987"/>
              <a:gd name="connsiteY29" fmla="*/ 417871 h 1071716"/>
              <a:gd name="connsiteX30" fmla="*/ 580103 w 879987"/>
              <a:gd name="connsiteY30" fmla="*/ 403123 h 1071716"/>
              <a:gd name="connsiteX31" fmla="*/ 594852 w 879987"/>
              <a:gd name="connsiteY31" fmla="*/ 378542 h 1071716"/>
              <a:gd name="connsiteX32" fmla="*/ 609600 w 879987"/>
              <a:gd name="connsiteY32" fmla="*/ 363794 h 1071716"/>
              <a:gd name="connsiteX33" fmla="*/ 644013 w 879987"/>
              <a:gd name="connsiteY33" fmla="*/ 324465 h 1071716"/>
              <a:gd name="connsiteX34" fmla="*/ 663677 w 879987"/>
              <a:gd name="connsiteY34" fmla="*/ 290052 h 1071716"/>
              <a:gd name="connsiteX35" fmla="*/ 678426 w 879987"/>
              <a:gd name="connsiteY35" fmla="*/ 265471 h 1071716"/>
              <a:gd name="connsiteX36" fmla="*/ 703006 w 879987"/>
              <a:gd name="connsiteY36" fmla="*/ 235974 h 1071716"/>
              <a:gd name="connsiteX37" fmla="*/ 717755 w 879987"/>
              <a:gd name="connsiteY37" fmla="*/ 216310 h 1071716"/>
              <a:gd name="connsiteX38" fmla="*/ 732503 w 879987"/>
              <a:gd name="connsiteY38" fmla="*/ 201561 h 1071716"/>
              <a:gd name="connsiteX39" fmla="*/ 766916 w 879987"/>
              <a:gd name="connsiteY39" fmla="*/ 142568 h 1071716"/>
              <a:gd name="connsiteX40" fmla="*/ 781665 w 879987"/>
              <a:gd name="connsiteY40" fmla="*/ 122903 h 1071716"/>
              <a:gd name="connsiteX41" fmla="*/ 791497 w 879987"/>
              <a:gd name="connsiteY41" fmla="*/ 108155 h 1071716"/>
              <a:gd name="connsiteX42" fmla="*/ 811161 w 879987"/>
              <a:gd name="connsiteY42" fmla="*/ 88490 h 1071716"/>
              <a:gd name="connsiteX43" fmla="*/ 840658 w 879987"/>
              <a:gd name="connsiteY43" fmla="*/ 49161 h 1071716"/>
              <a:gd name="connsiteX44" fmla="*/ 855406 w 879987"/>
              <a:gd name="connsiteY44" fmla="*/ 34413 h 1071716"/>
              <a:gd name="connsiteX45" fmla="*/ 879987 w 879987"/>
              <a:gd name="connsiteY45" fmla="*/ 0 h 107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79987" h="1071716">
                <a:moveTo>
                  <a:pt x="0" y="1071716"/>
                </a:moveTo>
                <a:cubicBezTo>
                  <a:pt x="11471" y="1065161"/>
                  <a:pt x="23984" y="1060163"/>
                  <a:pt x="34413" y="1052052"/>
                </a:cubicBezTo>
                <a:cubicBezTo>
                  <a:pt x="39077" y="1048424"/>
                  <a:pt x="39080" y="1040172"/>
                  <a:pt x="44245" y="1037303"/>
                </a:cubicBezTo>
                <a:cubicBezTo>
                  <a:pt x="54674" y="1031509"/>
                  <a:pt x="67187" y="1030748"/>
                  <a:pt x="78658" y="1027471"/>
                </a:cubicBezTo>
                <a:cubicBezTo>
                  <a:pt x="86852" y="1022555"/>
                  <a:pt x="95595" y="1018456"/>
                  <a:pt x="103239" y="1012723"/>
                </a:cubicBezTo>
                <a:cubicBezTo>
                  <a:pt x="119681" y="1000391"/>
                  <a:pt x="144669" y="961460"/>
                  <a:pt x="152400" y="953729"/>
                </a:cubicBezTo>
                <a:cubicBezTo>
                  <a:pt x="171326" y="934803"/>
                  <a:pt x="161363" y="942837"/>
                  <a:pt x="181897" y="929149"/>
                </a:cubicBezTo>
                <a:cubicBezTo>
                  <a:pt x="185174" y="924233"/>
                  <a:pt x="187884" y="918886"/>
                  <a:pt x="191729" y="914400"/>
                </a:cubicBezTo>
                <a:cubicBezTo>
                  <a:pt x="197762" y="907362"/>
                  <a:pt x="206481" y="902597"/>
                  <a:pt x="211394" y="894736"/>
                </a:cubicBezTo>
                <a:cubicBezTo>
                  <a:pt x="214975" y="889006"/>
                  <a:pt x="213288" y="881114"/>
                  <a:pt x="216310" y="875071"/>
                </a:cubicBezTo>
                <a:cubicBezTo>
                  <a:pt x="222152" y="863388"/>
                  <a:pt x="231877" y="854588"/>
                  <a:pt x="240890" y="845574"/>
                </a:cubicBezTo>
                <a:cubicBezTo>
                  <a:pt x="261616" y="793764"/>
                  <a:pt x="236375" y="844508"/>
                  <a:pt x="270387" y="806245"/>
                </a:cubicBezTo>
                <a:cubicBezTo>
                  <a:pt x="278238" y="797413"/>
                  <a:pt x="281697" y="785105"/>
                  <a:pt x="290052" y="776749"/>
                </a:cubicBezTo>
                <a:cubicBezTo>
                  <a:pt x="312289" y="754509"/>
                  <a:pt x="285701" y="781824"/>
                  <a:pt x="319548" y="742336"/>
                </a:cubicBezTo>
                <a:cubicBezTo>
                  <a:pt x="328924" y="731397"/>
                  <a:pt x="336721" y="726998"/>
                  <a:pt x="349045" y="717755"/>
                </a:cubicBezTo>
                <a:cubicBezTo>
                  <a:pt x="352322" y="711200"/>
                  <a:pt x="354185" y="703720"/>
                  <a:pt x="358877" y="698090"/>
                </a:cubicBezTo>
                <a:cubicBezTo>
                  <a:pt x="362660" y="693551"/>
                  <a:pt x="369935" y="692872"/>
                  <a:pt x="373626" y="688258"/>
                </a:cubicBezTo>
                <a:cubicBezTo>
                  <a:pt x="376863" y="684212"/>
                  <a:pt x="375305" y="677556"/>
                  <a:pt x="378542" y="673510"/>
                </a:cubicBezTo>
                <a:cubicBezTo>
                  <a:pt x="382233" y="668896"/>
                  <a:pt x="389112" y="667856"/>
                  <a:pt x="393290" y="663678"/>
                </a:cubicBezTo>
                <a:cubicBezTo>
                  <a:pt x="399084" y="657884"/>
                  <a:pt x="402707" y="650234"/>
                  <a:pt x="408039" y="644013"/>
                </a:cubicBezTo>
                <a:cubicBezTo>
                  <a:pt x="412563" y="638734"/>
                  <a:pt x="417871" y="634181"/>
                  <a:pt x="422787" y="629265"/>
                </a:cubicBezTo>
                <a:cubicBezTo>
                  <a:pt x="448041" y="566128"/>
                  <a:pt x="415222" y="644393"/>
                  <a:pt x="447368" y="580103"/>
                </a:cubicBezTo>
                <a:cubicBezTo>
                  <a:pt x="451314" y="572210"/>
                  <a:pt x="452822" y="563185"/>
                  <a:pt x="457200" y="555523"/>
                </a:cubicBezTo>
                <a:cubicBezTo>
                  <a:pt x="459500" y="551499"/>
                  <a:pt x="464136" y="549309"/>
                  <a:pt x="467032" y="545690"/>
                </a:cubicBezTo>
                <a:cubicBezTo>
                  <a:pt x="485758" y="522282"/>
                  <a:pt x="466333" y="537963"/>
                  <a:pt x="491613" y="521110"/>
                </a:cubicBezTo>
                <a:cubicBezTo>
                  <a:pt x="501445" y="508000"/>
                  <a:pt x="513782" y="496438"/>
                  <a:pt x="521110" y="481781"/>
                </a:cubicBezTo>
                <a:cubicBezTo>
                  <a:pt x="524387" y="475226"/>
                  <a:pt x="526250" y="467746"/>
                  <a:pt x="530942" y="462116"/>
                </a:cubicBezTo>
                <a:cubicBezTo>
                  <a:pt x="534724" y="457577"/>
                  <a:pt x="540774" y="455561"/>
                  <a:pt x="545690" y="452284"/>
                </a:cubicBezTo>
                <a:cubicBezTo>
                  <a:pt x="548968" y="447368"/>
                  <a:pt x="552592" y="442666"/>
                  <a:pt x="555523" y="437536"/>
                </a:cubicBezTo>
                <a:cubicBezTo>
                  <a:pt x="559159" y="431173"/>
                  <a:pt x="561095" y="423835"/>
                  <a:pt x="565355" y="417871"/>
                </a:cubicBezTo>
                <a:cubicBezTo>
                  <a:pt x="569396" y="412214"/>
                  <a:pt x="575932" y="408685"/>
                  <a:pt x="580103" y="403123"/>
                </a:cubicBezTo>
                <a:cubicBezTo>
                  <a:pt x="585836" y="395479"/>
                  <a:pt x="589119" y="386186"/>
                  <a:pt x="594852" y="378542"/>
                </a:cubicBezTo>
                <a:cubicBezTo>
                  <a:pt x="599023" y="372980"/>
                  <a:pt x="605022" y="369026"/>
                  <a:pt x="609600" y="363794"/>
                </a:cubicBezTo>
                <a:cubicBezTo>
                  <a:pt x="651613" y="315779"/>
                  <a:pt x="609916" y="358562"/>
                  <a:pt x="644013" y="324465"/>
                </a:cubicBezTo>
                <a:cubicBezTo>
                  <a:pt x="660794" y="290901"/>
                  <a:pt x="646307" y="317843"/>
                  <a:pt x="663677" y="290052"/>
                </a:cubicBezTo>
                <a:cubicBezTo>
                  <a:pt x="668741" y="281949"/>
                  <a:pt x="672806" y="273199"/>
                  <a:pt x="678426" y="265471"/>
                </a:cubicBezTo>
                <a:cubicBezTo>
                  <a:pt x="685954" y="255120"/>
                  <a:pt x="695011" y="245968"/>
                  <a:pt x="703006" y="235974"/>
                </a:cubicBezTo>
                <a:cubicBezTo>
                  <a:pt x="708124" y="229576"/>
                  <a:pt x="712423" y="222531"/>
                  <a:pt x="717755" y="216310"/>
                </a:cubicBezTo>
                <a:cubicBezTo>
                  <a:pt x="722280" y="211031"/>
                  <a:pt x="728646" y="207346"/>
                  <a:pt x="732503" y="201561"/>
                </a:cubicBezTo>
                <a:cubicBezTo>
                  <a:pt x="745131" y="182619"/>
                  <a:pt x="753257" y="160780"/>
                  <a:pt x="766916" y="142568"/>
                </a:cubicBezTo>
                <a:cubicBezTo>
                  <a:pt x="771832" y="136013"/>
                  <a:pt x="776902" y="129571"/>
                  <a:pt x="781665" y="122903"/>
                </a:cubicBezTo>
                <a:cubicBezTo>
                  <a:pt x="785099" y="118095"/>
                  <a:pt x="787652" y="112641"/>
                  <a:pt x="791497" y="108155"/>
                </a:cubicBezTo>
                <a:cubicBezTo>
                  <a:pt x="797530" y="101117"/>
                  <a:pt x="805227" y="95611"/>
                  <a:pt x="811161" y="88490"/>
                </a:cubicBezTo>
                <a:cubicBezTo>
                  <a:pt x="821652" y="75901"/>
                  <a:pt x="829071" y="60748"/>
                  <a:pt x="840658" y="49161"/>
                </a:cubicBezTo>
                <a:cubicBezTo>
                  <a:pt x="845574" y="44245"/>
                  <a:pt x="850881" y="39691"/>
                  <a:pt x="855406" y="34413"/>
                </a:cubicBezTo>
                <a:cubicBezTo>
                  <a:pt x="864560" y="23734"/>
                  <a:pt x="872202" y="11679"/>
                  <a:pt x="879987" y="0"/>
                </a:cubicBezTo>
              </a:path>
            </a:pathLst>
          </a:custGeom>
          <a:noFill/>
          <a:ln w="139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05FC229-8670-4D47-B8F4-17BA9D2D5FA4}"/>
              </a:ext>
            </a:extLst>
          </p:cNvPr>
          <p:cNvSpPr/>
          <p:nvPr/>
        </p:nvSpPr>
        <p:spPr>
          <a:xfrm>
            <a:off x="8164597" y="3250640"/>
            <a:ext cx="2512142" cy="2836606"/>
          </a:xfrm>
          <a:custGeom>
            <a:avLst/>
            <a:gdLst>
              <a:gd name="connsiteX0" fmla="*/ 0 w 2512142"/>
              <a:gd name="connsiteY0" fmla="*/ 0 h 2836606"/>
              <a:gd name="connsiteX1" fmla="*/ 250722 w 2512142"/>
              <a:gd name="connsiteY1" fmla="*/ 108155 h 2836606"/>
              <a:gd name="connsiteX2" fmla="*/ 560439 w 2512142"/>
              <a:gd name="connsiteY2" fmla="*/ 324464 h 2836606"/>
              <a:gd name="connsiteX3" fmla="*/ 914400 w 2512142"/>
              <a:gd name="connsiteY3" fmla="*/ 673509 h 2836606"/>
              <a:gd name="connsiteX4" fmla="*/ 1401097 w 2512142"/>
              <a:gd name="connsiteY4" fmla="*/ 1273277 h 2836606"/>
              <a:gd name="connsiteX5" fmla="*/ 2118851 w 2512142"/>
              <a:gd name="connsiteY5" fmla="*/ 2227006 h 2836606"/>
              <a:gd name="connsiteX6" fmla="*/ 2512142 w 2512142"/>
              <a:gd name="connsiteY6" fmla="*/ 2836606 h 2836606"/>
              <a:gd name="connsiteX7" fmla="*/ 2512142 w 2512142"/>
              <a:gd name="connsiteY7" fmla="*/ 2836606 h 283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2142" h="2836606">
                <a:moveTo>
                  <a:pt x="0" y="0"/>
                </a:moveTo>
                <a:cubicBezTo>
                  <a:pt x="78658" y="27039"/>
                  <a:pt x="157316" y="54078"/>
                  <a:pt x="250722" y="108155"/>
                </a:cubicBezTo>
                <a:cubicBezTo>
                  <a:pt x="344129" y="162232"/>
                  <a:pt x="449826" y="230238"/>
                  <a:pt x="560439" y="324464"/>
                </a:cubicBezTo>
                <a:cubicBezTo>
                  <a:pt x="671052" y="418690"/>
                  <a:pt x="774290" y="515373"/>
                  <a:pt x="914400" y="673509"/>
                </a:cubicBezTo>
                <a:cubicBezTo>
                  <a:pt x="1054510" y="831645"/>
                  <a:pt x="1200355" y="1014361"/>
                  <a:pt x="1401097" y="1273277"/>
                </a:cubicBezTo>
                <a:cubicBezTo>
                  <a:pt x="1601839" y="1532193"/>
                  <a:pt x="1933677" y="1966451"/>
                  <a:pt x="2118851" y="2227006"/>
                </a:cubicBezTo>
                <a:cubicBezTo>
                  <a:pt x="2304025" y="2487561"/>
                  <a:pt x="2512142" y="2836606"/>
                  <a:pt x="2512142" y="2836606"/>
                </a:cubicBezTo>
                <a:lnTo>
                  <a:pt x="2512142" y="2836606"/>
                </a:lnTo>
              </a:path>
            </a:pathLst>
          </a:custGeom>
          <a:noFill/>
          <a:ln w="139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0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1" presetClass="emph" presetSubtype="0" repeatCount="10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repeatCount="10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10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 animBg="1"/>
      <p:bldP spid="14" grpId="0"/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66" descr="A cake with candles on top&#10;&#10;Description automatically generated with low confidence">
            <a:extLst>
              <a:ext uri="{FF2B5EF4-FFF2-40B4-BE49-F238E27FC236}">
                <a16:creationId xmlns:a16="http://schemas.microsoft.com/office/drawing/2014/main" id="{2C25C265-641A-47F1-831E-0185024BF7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01347"/>
            <a:ext cx="5910943" cy="5910943"/>
          </a:xfrm>
          <a:prstGeom prst="rect">
            <a:avLst/>
          </a:prstGeom>
        </p:spPr>
      </p:pic>
      <p:pic>
        <p:nvPicPr>
          <p:cNvPr id="13" name="图片 66" descr="A cake with candles on top&#10;&#10;Description automatically generated with low confidence">
            <a:extLst>
              <a:ext uri="{FF2B5EF4-FFF2-40B4-BE49-F238E27FC236}">
                <a16:creationId xmlns:a16="http://schemas.microsoft.com/office/drawing/2014/main" id="{1033485B-09C3-45C9-BF7F-261B2366EB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378" y="45609"/>
            <a:ext cx="5910943" cy="5910943"/>
          </a:xfrm>
          <a:prstGeom prst="rect">
            <a:avLst/>
          </a:prstGeom>
        </p:spPr>
      </p:pic>
      <p:pic>
        <p:nvPicPr>
          <p:cNvPr id="3" name="图片 2" descr="A bird on a plant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33" y="4464859"/>
            <a:ext cx="5291667" cy="239314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D8B52A-3DF1-44D9-B8C2-14BFE0DA26F2}"/>
              </a:ext>
            </a:extLst>
          </p:cNvPr>
          <p:cNvCxnSpPr>
            <a:cxnSpLocks/>
          </p:cNvCxnSpPr>
          <p:nvPr/>
        </p:nvCxnSpPr>
        <p:spPr>
          <a:xfrm flipV="1">
            <a:off x="1758041" y="3001081"/>
            <a:ext cx="2394857" cy="123346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F1F5B3A-F021-403A-98E4-E9D4B8E8CEED}"/>
              </a:ext>
            </a:extLst>
          </p:cNvPr>
          <p:cNvSpPr txBox="1"/>
          <p:nvPr/>
        </p:nvSpPr>
        <p:spPr>
          <a:xfrm>
            <a:off x="1308910" y="4508628"/>
            <a:ext cx="292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 thẳng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1B7AE-76A9-4F77-89C3-B125E8231BD0}"/>
              </a:ext>
            </a:extLst>
          </p:cNvPr>
          <p:cNvSpPr txBox="1"/>
          <p:nvPr/>
        </p:nvSpPr>
        <p:spPr>
          <a:xfrm>
            <a:off x="7509741" y="4234543"/>
            <a:ext cx="292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 cong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8DCDE9D-C881-43A1-A106-C709E0E3D8F6}"/>
              </a:ext>
            </a:extLst>
          </p:cNvPr>
          <p:cNvSpPr/>
          <p:nvPr/>
        </p:nvSpPr>
        <p:spPr>
          <a:xfrm>
            <a:off x="7173201" y="2853773"/>
            <a:ext cx="3386424" cy="1133828"/>
          </a:xfrm>
          <a:custGeom>
            <a:avLst/>
            <a:gdLst>
              <a:gd name="connsiteX0" fmla="*/ 0 w 3386424"/>
              <a:gd name="connsiteY0" fmla="*/ 424543 h 1133828"/>
              <a:gd name="connsiteX1" fmla="*/ 10886 w 3386424"/>
              <a:gd name="connsiteY1" fmla="*/ 304800 h 1133828"/>
              <a:gd name="connsiteX2" fmla="*/ 97971 w 3386424"/>
              <a:gd name="connsiteY2" fmla="*/ 206829 h 1133828"/>
              <a:gd name="connsiteX3" fmla="*/ 130628 w 3386424"/>
              <a:gd name="connsiteY3" fmla="*/ 174172 h 1133828"/>
              <a:gd name="connsiteX4" fmla="*/ 174171 w 3386424"/>
              <a:gd name="connsiteY4" fmla="*/ 163286 h 1133828"/>
              <a:gd name="connsiteX5" fmla="*/ 272143 w 3386424"/>
              <a:gd name="connsiteY5" fmla="*/ 141515 h 1133828"/>
              <a:gd name="connsiteX6" fmla="*/ 566057 w 3386424"/>
              <a:gd name="connsiteY6" fmla="*/ 163286 h 1133828"/>
              <a:gd name="connsiteX7" fmla="*/ 609600 w 3386424"/>
              <a:gd name="connsiteY7" fmla="*/ 206829 h 1133828"/>
              <a:gd name="connsiteX8" fmla="*/ 664028 w 3386424"/>
              <a:gd name="connsiteY8" fmla="*/ 272143 h 1133828"/>
              <a:gd name="connsiteX9" fmla="*/ 707571 w 3386424"/>
              <a:gd name="connsiteY9" fmla="*/ 315686 h 1133828"/>
              <a:gd name="connsiteX10" fmla="*/ 762000 w 3386424"/>
              <a:gd name="connsiteY10" fmla="*/ 435429 h 1133828"/>
              <a:gd name="connsiteX11" fmla="*/ 794657 w 3386424"/>
              <a:gd name="connsiteY11" fmla="*/ 489857 h 1133828"/>
              <a:gd name="connsiteX12" fmla="*/ 892628 w 3386424"/>
              <a:gd name="connsiteY12" fmla="*/ 685800 h 1133828"/>
              <a:gd name="connsiteX13" fmla="*/ 979714 w 3386424"/>
              <a:gd name="connsiteY13" fmla="*/ 794657 h 1133828"/>
              <a:gd name="connsiteX14" fmla="*/ 1034143 w 3386424"/>
              <a:gd name="connsiteY14" fmla="*/ 838200 h 1133828"/>
              <a:gd name="connsiteX15" fmla="*/ 1251857 w 3386424"/>
              <a:gd name="connsiteY15" fmla="*/ 990600 h 1133828"/>
              <a:gd name="connsiteX16" fmla="*/ 1426028 w 3386424"/>
              <a:gd name="connsiteY16" fmla="*/ 1099457 h 1133828"/>
              <a:gd name="connsiteX17" fmla="*/ 1556657 w 3386424"/>
              <a:gd name="connsiteY17" fmla="*/ 1132115 h 1133828"/>
              <a:gd name="connsiteX18" fmla="*/ 1959428 w 3386424"/>
              <a:gd name="connsiteY18" fmla="*/ 1121229 h 1133828"/>
              <a:gd name="connsiteX19" fmla="*/ 2133600 w 3386424"/>
              <a:gd name="connsiteY19" fmla="*/ 1034143 h 1133828"/>
              <a:gd name="connsiteX20" fmla="*/ 2264228 w 3386424"/>
              <a:gd name="connsiteY20" fmla="*/ 957943 h 1133828"/>
              <a:gd name="connsiteX21" fmla="*/ 2492828 w 3386424"/>
              <a:gd name="connsiteY21" fmla="*/ 783772 h 1133828"/>
              <a:gd name="connsiteX22" fmla="*/ 2590800 w 3386424"/>
              <a:gd name="connsiteY22" fmla="*/ 653143 h 1133828"/>
              <a:gd name="connsiteX23" fmla="*/ 2645228 w 3386424"/>
              <a:gd name="connsiteY23" fmla="*/ 544286 h 1133828"/>
              <a:gd name="connsiteX24" fmla="*/ 2721428 w 3386424"/>
              <a:gd name="connsiteY24" fmla="*/ 457200 h 1133828"/>
              <a:gd name="connsiteX25" fmla="*/ 2808514 w 3386424"/>
              <a:gd name="connsiteY25" fmla="*/ 315686 h 1133828"/>
              <a:gd name="connsiteX26" fmla="*/ 2862943 w 3386424"/>
              <a:gd name="connsiteY26" fmla="*/ 239486 h 1133828"/>
              <a:gd name="connsiteX27" fmla="*/ 3026228 w 3386424"/>
              <a:gd name="connsiteY27" fmla="*/ 97972 h 1133828"/>
              <a:gd name="connsiteX28" fmla="*/ 3113314 w 3386424"/>
              <a:gd name="connsiteY28" fmla="*/ 65315 h 1133828"/>
              <a:gd name="connsiteX29" fmla="*/ 3254828 w 3386424"/>
              <a:gd name="connsiteY29" fmla="*/ 0 h 1133828"/>
              <a:gd name="connsiteX30" fmla="*/ 3385457 w 3386424"/>
              <a:gd name="connsiteY30" fmla="*/ 43543 h 1133828"/>
              <a:gd name="connsiteX31" fmla="*/ 3385457 w 3386424"/>
              <a:gd name="connsiteY31" fmla="*/ 54429 h 113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86424" h="1133828">
                <a:moveTo>
                  <a:pt x="0" y="424543"/>
                </a:moveTo>
                <a:cubicBezTo>
                  <a:pt x="3629" y="384629"/>
                  <a:pt x="-423" y="343250"/>
                  <a:pt x="10886" y="304800"/>
                </a:cubicBezTo>
                <a:cubicBezTo>
                  <a:pt x="28356" y="245400"/>
                  <a:pt x="58551" y="240617"/>
                  <a:pt x="97971" y="206829"/>
                </a:cubicBezTo>
                <a:cubicBezTo>
                  <a:pt x="109660" y="196810"/>
                  <a:pt x="117262" y="181810"/>
                  <a:pt x="130628" y="174172"/>
                </a:cubicBezTo>
                <a:cubicBezTo>
                  <a:pt x="143618" y="166749"/>
                  <a:pt x="159593" y="166650"/>
                  <a:pt x="174171" y="163286"/>
                </a:cubicBezTo>
                <a:lnTo>
                  <a:pt x="272143" y="141515"/>
                </a:lnTo>
                <a:cubicBezTo>
                  <a:pt x="370114" y="148772"/>
                  <a:pt x="469607" y="144618"/>
                  <a:pt x="566057" y="163286"/>
                </a:cubicBezTo>
                <a:cubicBezTo>
                  <a:pt x="586209" y="167186"/>
                  <a:pt x="595869" y="191572"/>
                  <a:pt x="609600" y="206829"/>
                </a:cubicBezTo>
                <a:cubicBezTo>
                  <a:pt x="628558" y="227894"/>
                  <a:pt x="645070" y="251078"/>
                  <a:pt x="664028" y="272143"/>
                </a:cubicBezTo>
                <a:cubicBezTo>
                  <a:pt x="677759" y="287400"/>
                  <a:pt x="695800" y="298870"/>
                  <a:pt x="707571" y="315686"/>
                </a:cubicBezTo>
                <a:cubicBezTo>
                  <a:pt x="741153" y="363660"/>
                  <a:pt x="737461" y="386351"/>
                  <a:pt x="762000" y="435429"/>
                </a:cubicBezTo>
                <a:cubicBezTo>
                  <a:pt x="771462" y="454353"/>
                  <a:pt x="785902" y="470596"/>
                  <a:pt x="794657" y="489857"/>
                </a:cubicBezTo>
                <a:cubicBezTo>
                  <a:pt x="833729" y="575817"/>
                  <a:pt x="801876" y="595048"/>
                  <a:pt x="892628" y="685800"/>
                </a:cubicBezTo>
                <a:cubicBezTo>
                  <a:pt x="1105498" y="898670"/>
                  <a:pt x="732521" y="520000"/>
                  <a:pt x="979714" y="794657"/>
                </a:cubicBezTo>
                <a:cubicBezTo>
                  <a:pt x="995257" y="811927"/>
                  <a:pt x="1015288" y="824624"/>
                  <a:pt x="1034143" y="838200"/>
                </a:cubicBezTo>
                <a:cubicBezTo>
                  <a:pt x="1106032" y="889960"/>
                  <a:pt x="1176737" y="943650"/>
                  <a:pt x="1251857" y="990600"/>
                </a:cubicBezTo>
                <a:cubicBezTo>
                  <a:pt x="1309914" y="1026886"/>
                  <a:pt x="1365329" y="1067788"/>
                  <a:pt x="1426028" y="1099457"/>
                </a:cubicBezTo>
                <a:cubicBezTo>
                  <a:pt x="1451069" y="1112522"/>
                  <a:pt x="1524617" y="1125707"/>
                  <a:pt x="1556657" y="1132115"/>
                </a:cubicBezTo>
                <a:cubicBezTo>
                  <a:pt x="1690914" y="1128486"/>
                  <a:pt x="1827018" y="1143714"/>
                  <a:pt x="1959428" y="1121229"/>
                </a:cubicBezTo>
                <a:cubicBezTo>
                  <a:pt x="2023422" y="1110362"/>
                  <a:pt x="2077532" y="1066849"/>
                  <a:pt x="2133600" y="1034143"/>
                </a:cubicBezTo>
                <a:lnTo>
                  <a:pt x="2264228" y="957943"/>
                </a:lnTo>
                <a:cubicBezTo>
                  <a:pt x="2355328" y="905201"/>
                  <a:pt x="2417000" y="878557"/>
                  <a:pt x="2492828" y="783772"/>
                </a:cubicBezTo>
                <a:cubicBezTo>
                  <a:pt x="2522158" y="747110"/>
                  <a:pt x="2568158" y="691635"/>
                  <a:pt x="2590800" y="653143"/>
                </a:cubicBezTo>
                <a:cubicBezTo>
                  <a:pt x="2611369" y="618176"/>
                  <a:pt x="2622725" y="578041"/>
                  <a:pt x="2645228" y="544286"/>
                </a:cubicBezTo>
                <a:cubicBezTo>
                  <a:pt x="2666624" y="512192"/>
                  <a:pt x="2696028" y="486229"/>
                  <a:pt x="2721428" y="457200"/>
                </a:cubicBezTo>
                <a:cubicBezTo>
                  <a:pt x="2772055" y="339073"/>
                  <a:pt x="2729416" y="418514"/>
                  <a:pt x="2808514" y="315686"/>
                </a:cubicBezTo>
                <a:cubicBezTo>
                  <a:pt x="2827546" y="290945"/>
                  <a:pt x="2842780" y="263314"/>
                  <a:pt x="2862943" y="239486"/>
                </a:cubicBezTo>
                <a:cubicBezTo>
                  <a:pt x="2899487" y="196298"/>
                  <a:pt x="2981922" y="124035"/>
                  <a:pt x="3026228" y="97972"/>
                </a:cubicBezTo>
                <a:cubicBezTo>
                  <a:pt x="3052950" y="82253"/>
                  <a:pt x="3085220" y="78426"/>
                  <a:pt x="3113314" y="65315"/>
                </a:cubicBezTo>
                <a:cubicBezTo>
                  <a:pt x="3284975" y="-14793"/>
                  <a:pt x="3102506" y="50775"/>
                  <a:pt x="3254828" y="0"/>
                </a:cubicBezTo>
                <a:cubicBezTo>
                  <a:pt x="3335565" y="8971"/>
                  <a:pt x="3344809" y="-10655"/>
                  <a:pt x="3385457" y="43543"/>
                </a:cubicBezTo>
                <a:cubicBezTo>
                  <a:pt x="3387634" y="46446"/>
                  <a:pt x="3385457" y="50800"/>
                  <a:pt x="3385457" y="54429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DD6106-666F-426C-9E16-DC7ED5DD680C}"/>
              </a:ext>
            </a:extLst>
          </p:cNvPr>
          <p:cNvCxnSpPr>
            <a:cxnSpLocks/>
          </p:cNvCxnSpPr>
          <p:nvPr/>
        </p:nvCxnSpPr>
        <p:spPr>
          <a:xfrm flipH="1">
            <a:off x="6310888" y="3745608"/>
            <a:ext cx="283865" cy="168423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2BB952E-0D01-4E45-AF17-BE75099D0B07}"/>
              </a:ext>
            </a:extLst>
          </p:cNvPr>
          <p:cNvSpPr/>
          <p:nvPr/>
        </p:nvSpPr>
        <p:spPr>
          <a:xfrm>
            <a:off x="5561762" y="3205113"/>
            <a:ext cx="320564" cy="2224726"/>
          </a:xfrm>
          <a:custGeom>
            <a:avLst/>
            <a:gdLst>
              <a:gd name="connsiteX0" fmla="*/ 150881 w 320564"/>
              <a:gd name="connsiteY0" fmla="*/ 0 h 2224726"/>
              <a:gd name="connsiteX1" fmla="*/ 113174 w 320564"/>
              <a:gd name="connsiteY1" fmla="*/ 47134 h 2224726"/>
              <a:gd name="connsiteX2" fmla="*/ 75467 w 320564"/>
              <a:gd name="connsiteY2" fmla="*/ 131976 h 2224726"/>
              <a:gd name="connsiteX3" fmla="*/ 66040 w 320564"/>
              <a:gd name="connsiteY3" fmla="*/ 169683 h 2224726"/>
              <a:gd name="connsiteX4" fmla="*/ 37760 w 320564"/>
              <a:gd name="connsiteY4" fmla="*/ 226244 h 2224726"/>
              <a:gd name="connsiteX5" fmla="*/ 28333 w 320564"/>
              <a:gd name="connsiteY5" fmla="*/ 254524 h 2224726"/>
              <a:gd name="connsiteX6" fmla="*/ 9479 w 320564"/>
              <a:gd name="connsiteY6" fmla="*/ 292231 h 2224726"/>
              <a:gd name="connsiteX7" fmla="*/ 52 w 320564"/>
              <a:gd name="connsiteY7" fmla="*/ 367646 h 2224726"/>
              <a:gd name="connsiteX8" fmla="*/ 18906 w 320564"/>
              <a:gd name="connsiteY8" fmla="*/ 622169 h 2224726"/>
              <a:gd name="connsiteX9" fmla="*/ 84894 w 320564"/>
              <a:gd name="connsiteY9" fmla="*/ 716438 h 2224726"/>
              <a:gd name="connsiteX10" fmla="*/ 113174 w 320564"/>
              <a:gd name="connsiteY10" fmla="*/ 735291 h 2224726"/>
              <a:gd name="connsiteX11" fmla="*/ 160308 w 320564"/>
              <a:gd name="connsiteY11" fmla="*/ 791852 h 2224726"/>
              <a:gd name="connsiteX12" fmla="*/ 198015 w 320564"/>
              <a:gd name="connsiteY12" fmla="*/ 829559 h 2224726"/>
              <a:gd name="connsiteX13" fmla="*/ 235723 w 320564"/>
              <a:gd name="connsiteY13" fmla="*/ 876693 h 2224726"/>
              <a:gd name="connsiteX14" fmla="*/ 245149 w 320564"/>
              <a:gd name="connsiteY14" fmla="*/ 914400 h 2224726"/>
              <a:gd name="connsiteX15" fmla="*/ 254576 w 320564"/>
              <a:gd name="connsiteY15" fmla="*/ 942681 h 2224726"/>
              <a:gd name="connsiteX16" fmla="*/ 282857 w 320564"/>
              <a:gd name="connsiteY16" fmla="*/ 970961 h 2224726"/>
              <a:gd name="connsiteX17" fmla="*/ 301710 w 320564"/>
              <a:gd name="connsiteY17" fmla="*/ 1065229 h 2224726"/>
              <a:gd name="connsiteX18" fmla="*/ 311137 w 320564"/>
              <a:gd name="connsiteY18" fmla="*/ 1093510 h 2224726"/>
              <a:gd name="connsiteX19" fmla="*/ 320564 w 320564"/>
              <a:gd name="connsiteY19" fmla="*/ 1150071 h 2224726"/>
              <a:gd name="connsiteX20" fmla="*/ 311137 w 320564"/>
              <a:gd name="connsiteY20" fmla="*/ 1725106 h 2224726"/>
              <a:gd name="connsiteX21" fmla="*/ 292283 w 320564"/>
              <a:gd name="connsiteY21" fmla="*/ 1762813 h 2224726"/>
              <a:gd name="connsiteX22" fmla="*/ 282857 w 320564"/>
              <a:gd name="connsiteY22" fmla="*/ 1800520 h 2224726"/>
              <a:gd name="connsiteX23" fmla="*/ 254576 w 320564"/>
              <a:gd name="connsiteY23" fmla="*/ 1960776 h 2224726"/>
              <a:gd name="connsiteX24" fmla="*/ 235723 w 320564"/>
              <a:gd name="connsiteY24" fmla="*/ 2036190 h 2224726"/>
              <a:gd name="connsiteX25" fmla="*/ 235723 w 320564"/>
              <a:gd name="connsiteY25" fmla="*/ 2224726 h 222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20564" h="2224726">
                <a:moveTo>
                  <a:pt x="150881" y="0"/>
                </a:moveTo>
                <a:cubicBezTo>
                  <a:pt x="138312" y="15711"/>
                  <a:pt x="124335" y="30393"/>
                  <a:pt x="113174" y="47134"/>
                </a:cubicBezTo>
                <a:cubicBezTo>
                  <a:pt x="102222" y="63562"/>
                  <a:pt x="80911" y="115643"/>
                  <a:pt x="75467" y="131976"/>
                </a:cubicBezTo>
                <a:cubicBezTo>
                  <a:pt x="71370" y="144267"/>
                  <a:pt x="70852" y="157654"/>
                  <a:pt x="66040" y="169683"/>
                </a:cubicBezTo>
                <a:cubicBezTo>
                  <a:pt x="58212" y="189254"/>
                  <a:pt x="46321" y="206982"/>
                  <a:pt x="37760" y="226244"/>
                </a:cubicBezTo>
                <a:cubicBezTo>
                  <a:pt x="33724" y="235324"/>
                  <a:pt x="32247" y="245391"/>
                  <a:pt x="28333" y="254524"/>
                </a:cubicBezTo>
                <a:cubicBezTo>
                  <a:pt x="22797" y="267440"/>
                  <a:pt x="15764" y="279662"/>
                  <a:pt x="9479" y="292231"/>
                </a:cubicBezTo>
                <a:cubicBezTo>
                  <a:pt x="6337" y="317369"/>
                  <a:pt x="-672" y="342322"/>
                  <a:pt x="52" y="367646"/>
                </a:cubicBezTo>
                <a:cubicBezTo>
                  <a:pt x="2482" y="452685"/>
                  <a:pt x="6162" y="538056"/>
                  <a:pt x="18906" y="622169"/>
                </a:cubicBezTo>
                <a:cubicBezTo>
                  <a:pt x="24564" y="659512"/>
                  <a:pt x="58062" y="693439"/>
                  <a:pt x="84894" y="716438"/>
                </a:cubicBezTo>
                <a:cubicBezTo>
                  <a:pt x="93496" y="723811"/>
                  <a:pt x="104471" y="728038"/>
                  <a:pt x="113174" y="735291"/>
                </a:cubicBezTo>
                <a:cubicBezTo>
                  <a:pt x="162202" y="776148"/>
                  <a:pt x="123235" y="748600"/>
                  <a:pt x="160308" y="791852"/>
                </a:cubicBezTo>
                <a:cubicBezTo>
                  <a:pt x="171876" y="805348"/>
                  <a:pt x="185446" y="816990"/>
                  <a:pt x="198015" y="829559"/>
                </a:cubicBezTo>
                <a:cubicBezTo>
                  <a:pt x="228834" y="922016"/>
                  <a:pt x="178868" y="791412"/>
                  <a:pt x="235723" y="876693"/>
                </a:cubicBezTo>
                <a:cubicBezTo>
                  <a:pt x="242910" y="887473"/>
                  <a:pt x="241590" y="901943"/>
                  <a:pt x="245149" y="914400"/>
                </a:cubicBezTo>
                <a:cubicBezTo>
                  <a:pt x="247879" y="923955"/>
                  <a:pt x="249064" y="934413"/>
                  <a:pt x="254576" y="942681"/>
                </a:cubicBezTo>
                <a:cubicBezTo>
                  <a:pt x="261971" y="953773"/>
                  <a:pt x="273430" y="961534"/>
                  <a:pt x="282857" y="970961"/>
                </a:cubicBezTo>
                <a:cubicBezTo>
                  <a:pt x="290265" y="1015412"/>
                  <a:pt x="290459" y="1025850"/>
                  <a:pt x="301710" y="1065229"/>
                </a:cubicBezTo>
                <a:cubicBezTo>
                  <a:pt x="304440" y="1074784"/>
                  <a:pt x="308981" y="1083810"/>
                  <a:pt x="311137" y="1093510"/>
                </a:cubicBezTo>
                <a:cubicBezTo>
                  <a:pt x="315283" y="1112169"/>
                  <a:pt x="317422" y="1131217"/>
                  <a:pt x="320564" y="1150071"/>
                </a:cubicBezTo>
                <a:cubicBezTo>
                  <a:pt x="317422" y="1341749"/>
                  <a:pt x="319976" y="1533606"/>
                  <a:pt x="311137" y="1725106"/>
                </a:cubicBezTo>
                <a:cubicBezTo>
                  <a:pt x="310489" y="1739144"/>
                  <a:pt x="297217" y="1749655"/>
                  <a:pt x="292283" y="1762813"/>
                </a:cubicBezTo>
                <a:cubicBezTo>
                  <a:pt x="287734" y="1774944"/>
                  <a:pt x="285999" y="1787951"/>
                  <a:pt x="282857" y="1800520"/>
                </a:cubicBezTo>
                <a:cubicBezTo>
                  <a:pt x="270569" y="1911114"/>
                  <a:pt x="280331" y="1857757"/>
                  <a:pt x="254576" y="1960776"/>
                </a:cubicBezTo>
                <a:cubicBezTo>
                  <a:pt x="254575" y="1960781"/>
                  <a:pt x="235723" y="2036185"/>
                  <a:pt x="235723" y="2036190"/>
                </a:cubicBezTo>
                <a:lnTo>
                  <a:pt x="235723" y="2224726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69CB566-00EB-4416-9437-E5F80B417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15" y="1938103"/>
            <a:ext cx="4571569" cy="4474043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02F9FBFD-17D7-4FD1-ABBC-74BC4104E0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2" t="9653" r="26330" b="8501"/>
          <a:stretch/>
        </p:blipFill>
        <p:spPr>
          <a:xfrm>
            <a:off x="381018" y="2516241"/>
            <a:ext cx="1557939" cy="3744682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0D43DB4D-C612-4202-AFE0-1A6F536DB0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5" t="31494" r="33570" b="47742"/>
          <a:stretch/>
        </p:blipFill>
        <p:spPr>
          <a:xfrm flipH="1">
            <a:off x="1510391" y="150829"/>
            <a:ext cx="4086862" cy="2783688"/>
          </a:xfrm>
          <a:prstGeom prst="rect">
            <a:avLst/>
          </a:prstGeom>
        </p:spPr>
      </p:pic>
      <p:pic>
        <p:nvPicPr>
          <p:cNvPr id="20" name="Picture 19" descr="A close-up of a flower&#10;&#10;Description automatically generated with medium confidence">
            <a:extLst>
              <a:ext uri="{FF2B5EF4-FFF2-40B4-BE49-F238E27FC236}">
                <a16:creationId xmlns:a16="http://schemas.microsoft.com/office/drawing/2014/main" id="{6368EC77-A5BC-416D-9A3E-D5B8EBDF345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00" y="2329581"/>
            <a:ext cx="1227788" cy="1108846"/>
          </a:xfrm>
          <a:prstGeom prst="rect">
            <a:avLst/>
          </a:prstGeom>
        </p:spPr>
      </p:pic>
      <p:pic>
        <p:nvPicPr>
          <p:cNvPr id="23" name="Picture 22" descr="A close-up of a flower&#10;&#10;Description automatically generated with medium confidence">
            <a:extLst>
              <a:ext uri="{FF2B5EF4-FFF2-40B4-BE49-F238E27FC236}">
                <a16:creationId xmlns:a16="http://schemas.microsoft.com/office/drawing/2014/main" id="{14BC4CB3-8467-48F4-9D5F-ABD82359B8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44" y="2943944"/>
            <a:ext cx="1227788" cy="1108846"/>
          </a:xfrm>
          <a:prstGeom prst="rect">
            <a:avLst/>
          </a:prstGeom>
        </p:spPr>
      </p:pic>
      <p:pic>
        <p:nvPicPr>
          <p:cNvPr id="25" name="Picture 24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0D4B9CA7-4E02-4DC2-BCA8-6EDA5AAAB2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2" t="66032"/>
          <a:stretch/>
        </p:blipFill>
        <p:spPr>
          <a:xfrm>
            <a:off x="4778441" y="5431254"/>
            <a:ext cx="2627086" cy="120549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796763-EBD3-4EE2-AFB5-D9B9E1C4D0BB}"/>
              </a:ext>
            </a:extLst>
          </p:cNvPr>
          <p:cNvSpPr txBox="1"/>
          <p:nvPr/>
        </p:nvSpPr>
        <p:spPr>
          <a:xfrm>
            <a:off x="2005122" y="920961"/>
            <a:ext cx="3097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vẽ thân cây cho hai bông hoa này nhé!</a:t>
            </a:r>
            <a:endParaRPr lang="en-US" sz="30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A81972-5722-4942-A845-08AE6B81F450}"/>
              </a:ext>
            </a:extLst>
          </p:cNvPr>
          <p:cNvSpPr txBox="1"/>
          <p:nvPr/>
        </p:nvSpPr>
        <p:spPr>
          <a:xfrm>
            <a:off x="2203718" y="3406459"/>
            <a:ext cx="309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 cong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D3546DD-C6EA-447B-85C4-FC7077E987F0}"/>
              </a:ext>
            </a:extLst>
          </p:cNvPr>
          <p:cNvCxnSpPr>
            <a:endCxn id="27" idx="17"/>
          </p:cNvCxnSpPr>
          <p:nvPr/>
        </p:nvCxnSpPr>
        <p:spPr>
          <a:xfrm>
            <a:off x="4904121" y="3859720"/>
            <a:ext cx="959351" cy="410622"/>
          </a:xfrm>
          <a:prstGeom prst="straightConnector1">
            <a:avLst/>
          </a:prstGeom>
          <a:ln w="38100">
            <a:solidFill>
              <a:srgbClr val="843C0C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FD177C0-2F21-4D57-A6C7-7126E3A18578}"/>
              </a:ext>
            </a:extLst>
          </p:cNvPr>
          <p:cNvSpPr txBox="1"/>
          <p:nvPr/>
        </p:nvSpPr>
        <p:spPr>
          <a:xfrm>
            <a:off x="1754812" y="4388582"/>
            <a:ext cx="309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0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 thẳng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B65A571-79E2-4BCA-AD2E-4A4DE492CC71}"/>
              </a:ext>
            </a:extLst>
          </p:cNvPr>
          <p:cNvCxnSpPr>
            <a:cxnSpLocks/>
          </p:cNvCxnSpPr>
          <p:nvPr/>
        </p:nvCxnSpPr>
        <p:spPr>
          <a:xfrm>
            <a:off x="4550501" y="4803080"/>
            <a:ext cx="1810487" cy="124264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图片 1">
            <a:extLst>
              <a:ext uri="{FF2B5EF4-FFF2-40B4-BE49-F238E27FC236}">
                <a16:creationId xmlns:a16="http://schemas.microsoft.com/office/drawing/2014/main" id="{60EB4326-1555-4709-B2D4-178B789E4C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5" t="31494" r="33570" b="47742"/>
          <a:stretch/>
        </p:blipFill>
        <p:spPr>
          <a:xfrm flipH="1">
            <a:off x="1365116" y="208039"/>
            <a:ext cx="4357991" cy="27836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0BB9A1-6911-4565-A052-84B61FDD26E6}"/>
              </a:ext>
            </a:extLst>
          </p:cNvPr>
          <p:cNvSpPr txBox="1"/>
          <p:nvPr/>
        </p:nvSpPr>
        <p:spPr>
          <a:xfrm>
            <a:off x="2120822" y="1309573"/>
            <a:ext cx="3097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 cây em vừa vẽ là đường gì?</a:t>
            </a:r>
            <a:endParaRPr lang="en-US" sz="32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/>
      <p:bldP spid="31" grpId="0"/>
      <p:bldP spid="3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C98202DB-71C9-4866-9A7D-4C1AA1BF57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10" y="2875337"/>
            <a:ext cx="4923616" cy="15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5E7235-5241-45D1-8D53-796DF6A11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50" y="870857"/>
            <a:ext cx="2241239" cy="5624285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7FFED10-23EB-4955-B7EC-352AACCCB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078" y="2209779"/>
            <a:ext cx="6188996" cy="35311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AEED19-6C56-40C7-8D00-B7F4EB44219A}"/>
              </a:ext>
            </a:extLst>
          </p:cNvPr>
          <p:cNvSpPr txBox="1"/>
          <p:nvPr/>
        </p:nvSpPr>
        <p:spPr>
          <a:xfrm>
            <a:off x="1726931" y="715608"/>
            <a:ext cx="4796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Bạn kiến nào bò theo đường thẳng?</a:t>
            </a:r>
          </a:p>
          <a:p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Bạn kiến nào bò theo đường cong?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9B035F-1D8B-4981-B3EA-0014FA3A9BE6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0B151C5-9E82-4E2D-B5E9-91D4523E38C8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F0790A-4D1E-4415-9C93-AC53341C34B3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22">
            <a:extLst>
              <a:ext uri="{FF2B5EF4-FFF2-40B4-BE49-F238E27FC236}">
                <a16:creationId xmlns:a16="http://schemas.microsoft.com/office/drawing/2014/main" id="{9BD5647A-5B8F-4FDC-B7B7-BCAF31705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76" y="362858"/>
            <a:ext cx="847725" cy="829559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8F84041D-A9FF-4F66-9FEC-0824338EB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7" y="5382674"/>
            <a:ext cx="847725" cy="8295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B5732A8-B8D9-497C-8A9A-AA542A9F9CF5}"/>
              </a:ext>
            </a:extLst>
          </p:cNvPr>
          <p:cNvSpPr txBox="1"/>
          <p:nvPr/>
        </p:nvSpPr>
        <p:spPr>
          <a:xfrm>
            <a:off x="6087797" y="1253697"/>
            <a:ext cx="309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 cong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B50580D-2BEB-4B16-A01E-A2CDD76AD656}"/>
              </a:ext>
            </a:extLst>
          </p:cNvPr>
          <p:cNvCxnSpPr>
            <a:cxnSpLocks/>
          </p:cNvCxnSpPr>
          <p:nvPr/>
        </p:nvCxnSpPr>
        <p:spPr>
          <a:xfrm flipH="1">
            <a:off x="6372520" y="1801226"/>
            <a:ext cx="955589" cy="2440836"/>
          </a:xfrm>
          <a:prstGeom prst="straightConnector1">
            <a:avLst/>
          </a:prstGeom>
          <a:ln w="38100">
            <a:solidFill>
              <a:srgbClr val="843C0C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C7C694D-9F0B-4029-AEB4-83468327DAC9}"/>
              </a:ext>
            </a:extLst>
          </p:cNvPr>
          <p:cNvSpPr txBox="1"/>
          <p:nvPr/>
        </p:nvSpPr>
        <p:spPr>
          <a:xfrm>
            <a:off x="-117308" y="2782669"/>
            <a:ext cx="309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0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 thẳng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125D12-6904-44D8-B5AF-5C240516E43E}"/>
              </a:ext>
            </a:extLst>
          </p:cNvPr>
          <p:cNvCxnSpPr>
            <a:cxnSpLocks/>
          </p:cNvCxnSpPr>
          <p:nvPr/>
        </p:nvCxnSpPr>
        <p:spPr>
          <a:xfrm>
            <a:off x="1795103" y="3396265"/>
            <a:ext cx="1810487" cy="124264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4B3AB6A-1D60-417A-BE40-4444A0C1088D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7636496" y="1900028"/>
            <a:ext cx="1" cy="2907642"/>
          </a:xfrm>
          <a:prstGeom prst="straightConnector1">
            <a:avLst/>
          </a:prstGeom>
          <a:ln w="38100">
            <a:solidFill>
              <a:srgbClr val="843C0C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7CF2E06-BEEC-4395-9113-AC229C78D513}"/>
              </a:ext>
            </a:extLst>
          </p:cNvPr>
          <p:cNvCxnSpPr>
            <a:cxnSpLocks/>
          </p:cNvCxnSpPr>
          <p:nvPr/>
        </p:nvCxnSpPr>
        <p:spPr>
          <a:xfrm>
            <a:off x="1169604" y="3500279"/>
            <a:ext cx="1677291" cy="84342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5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291</Words>
  <Application>Microsoft Office PowerPoint</Application>
  <PresentationFormat>Widescreen</PresentationFormat>
  <Paragraphs>57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28</cp:revision>
  <dcterms:created xsi:type="dcterms:W3CDTF">2017-09-29T09:51:08Z</dcterms:created>
  <dcterms:modified xsi:type="dcterms:W3CDTF">2021-09-10T02:25:26Z</dcterms:modified>
</cp:coreProperties>
</file>