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9" r:id="rId3"/>
    <p:sldId id="257" r:id="rId5"/>
    <p:sldId id="258" r:id="rId6"/>
    <p:sldId id="293" r:id="rId7"/>
    <p:sldId id="260" r:id="rId8"/>
    <p:sldId id="279" r:id="rId9"/>
    <p:sldId id="280" r:id="rId10"/>
    <p:sldId id="281" r:id="rId11"/>
    <p:sldId id="284" r:id="rId12"/>
    <p:sldId id="285" r:id="rId13"/>
    <p:sldId id="286" r:id="rId14"/>
    <p:sldId id="287" r:id="rId15"/>
    <p:sldId id="297" r:id="rId16"/>
    <p:sldId id="283" r:id="rId17"/>
    <p:sldId id="282" r:id="rId18"/>
    <p:sldId id="278" r:id="rId19"/>
    <p:sldId id="288" r:id="rId20"/>
    <p:sldId id="289" r:id="rId21"/>
    <p:sldId id="290" r:id="rId22"/>
    <p:sldId id="320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3" d="100"/>
          <a:sy n="43" d="100"/>
        </p:scale>
        <p:origin x="-1066" y="-3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17E2B-C7B4-43D4-A72F-9729774511C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6DAA7-FE7D-4244-9165-F01C525B9A4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86E1AD-5085-4843-B565-62A5AB5733E7}" type="slidenum">
              <a:rPr lang="en-US" altLang="en-US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98F44-0A26-40B0-B65B-2D0F719AAFA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0005-FF86-4874-A2FF-A85BC667A92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/>
          <p:cNvSpPr>
            <a:spLocks noChangeArrowheads="1" noChangeShapeType="1" noTextEdit="1"/>
          </p:cNvSpPr>
          <p:nvPr/>
        </p:nvSpPr>
        <p:spPr bwMode="auto">
          <a:xfrm>
            <a:off x="914401" y="1676400"/>
            <a:ext cx="10282239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Avo" pitchFamily="2" charset="0"/>
                <a:ea typeface="Segoe UI Black" panose="020B0A02040204020203"/>
              </a:rPr>
              <a:t>MOÂN ÑAÏO ÑÖÙC</a:t>
            </a:r>
            <a:endParaRPr lang="en-US" sz="3600" i="1" kern="10" dirty="0" smtClean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Avo" pitchFamily="2" charset="0"/>
              <a:ea typeface="Segoe UI Black" panose="020B0A02040204020203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Avo" pitchFamily="2" charset="0"/>
                <a:ea typeface="Segoe UI Black" panose="020B0A02040204020203"/>
              </a:rPr>
              <a:t>LÔÙP 1</a:t>
            </a:r>
            <a:endParaRPr lang="en-US" sz="3600" i="1" kern="10" dirty="0">
              <a:ln w="9525">
                <a:solidFill>
                  <a:srgbClr val="000000"/>
                </a:solidFill>
                <a:round/>
              </a:ln>
              <a:solidFill>
                <a:srgbClr val="00B0F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Avo" pitchFamily="2" charset="0"/>
              <a:ea typeface="Segoe UI Black" panose="020B0A02040204020203"/>
            </a:endParaRPr>
          </a:p>
        </p:txBody>
      </p:sp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>
          <a:xfrm>
            <a:off x="1828805" y="117230"/>
            <a:ext cx="8305800" cy="1143000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</a:ln>
        </p:spPr>
        <p:txBody>
          <a:bodyPr wrap="none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1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UỶ BAN NHÂN DÂN QUẬN BÌNH THẠNH</a:t>
            </a:r>
            <a:br>
              <a:rPr lang="en-US" altLang="vi-VN" sz="1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vi-VN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</a:t>
            </a:r>
            <a:r>
              <a:rPr lang="vi-VN" altLang="vi-VN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ường Tiểu học</a:t>
            </a:r>
            <a:r>
              <a:rPr lang="en-US" alt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vi-VN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Hà</a:t>
            </a:r>
            <a:endParaRPr lang="en-US" altLang="vi-V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862249" y="4316477"/>
            <a:ext cx="5485814" cy="2488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6189772" y="4478165"/>
            <a:ext cx="5439508" cy="246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52314" cy="6879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3" y="0"/>
            <a:ext cx="1056913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5" y="0"/>
            <a:ext cx="1041804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nh em như thể chân tay - Bé lớn rồi - Trái tim ấm á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45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Nghỉ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1466" y="3420939"/>
            <a:ext cx="80666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6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8457" y="2510685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  <a:endParaRPr lang="en-US" sz="6000" b="1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6346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7162"/>
            <a:ext cx="10515601" cy="6700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-1"/>
            <a:ext cx="105156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6" y="0"/>
            <a:ext cx="10514376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31" y="-1"/>
            <a:ext cx="12766431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1254" y="2262359"/>
            <a:ext cx="840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123" y="4832676"/>
            <a:ext cx="840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8410" y="2384512"/>
            <a:ext cx="11343503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7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7000" b="1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Anh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7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7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6" y="0"/>
            <a:ext cx="10514376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31" y="-1"/>
            <a:ext cx="1276643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2780" y="2284095"/>
            <a:ext cx="8534400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4500" b="1" dirty="0" smtClean="0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Thöïc haønh</a:t>
            </a:r>
            <a:endParaRPr lang="vi-VN" altLang="en-US" sz="4500" b="1" dirty="0" smtClean="0">
              <a:solidFill>
                <a:srgbClr val="FF0000"/>
              </a:solidFill>
              <a:latin typeface="VNI-Avo" pitchFamily="2" charset="0"/>
              <a:cs typeface="VNI-Avo" pitchFamily="2" charset="0"/>
            </a:endParaRPr>
          </a:p>
          <a:p>
            <a:pPr algn="ctr"/>
            <a:r>
              <a:rPr lang="vi-VN" sz="4000" b="1" dirty="0" smtClean="0">
                <a:solidFill>
                  <a:srgbClr val="00B050"/>
                </a:solidFill>
                <a:latin typeface="VNI-Avo" pitchFamily="2" charset="0"/>
                <a:ea typeface="Calibri" panose="020F0502020204030204" charset="0"/>
                <a:cs typeface="VNI-Avo" pitchFamily="2" charset="0"/>
              </a:rPr>
              <a:t>Haõy veõ moät böùc tranh hoaëc trang trí moät taäp thieäp ñeå taëng anh, chò hoaëc em cuûa em.</a:t>
            </a:r>
            <a:endParaRPr lang="vi-VN" sz="4000" b="1" dirty="0" smtClean="0">
              <a:solidFill>
                <a:srgbClr val="00B050"/>
              </a:solidFill>
              <a:latin typeface="VNI-Avo" pitchFamily="2" charset="0"/>
              <a:ea typeface="Calibri" panose="020F0502020204030204" charset="0"/>
              <a:cs typeface="VNI-Avo" pitchFamily="2" charset="0"/>
            </a:endParaRPr>
          </a:p>
          <a:p>
            <a:pPr algn="ctr"/>
            <a:r>
              <a:rPr lang="vi-VN" sz="3000" b="1" dirty="0" smtClean="0">
                <a:latin typeface="VNI-Avo" pitchFamily="2" charset="0"/>
                <a:ea typeface="Calibri" panose="020F0502020204030204" charset="0"/>
                <a:cs typeface="VNI-Avo" pitchFamily="2" charset="0"/>
              </a:rPr>
              <a:t>(Thôøi gian noäp: trong tuaàn 5, vaøo azota))</a:t>
            </a:r>
            <a:endParaRPr lang="vi-VN" sz="3000" b="1" dirty="0" smtClean="0">
              <a:latin typeface="VNI-Avo" pitchFamily="2" charset="0"/>
              <a:ea typeface="Calibri" panose="020F0502020204030204" charset="0"/>
              <a:cs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9968" y="2020799"/>
            <a:ext cx="341038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 smtClean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7000" b="1" cap="none" spc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5262" y="3356137"/>
            <a:ext cx="648010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a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4981" y="2096820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60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3638" y="3969578"/>
            <a:ext cx="806662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HÌNH </a:t>
            </a:r>
            <a:endParaRPr lang="en-US" sz="6000" b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3875" y="3033199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HĐ1:</a:t>
            </a:r>
            <a:endParaRPr lang="en-US" sz="6000" b="1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1466" y="3420939"/>
            <a:ext cx="80666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6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8457" y="2510685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  <a:endParaRPr lang="en-US" sz="6000" b="1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553575" cy="6858000"/>
            <a:chOff x="117429" y="0"/>
            <a:chExt cx="9553575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91" y="3724275"/>
              <a:ext cx="9391650" cy="31337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9" y="0"/>
              <a:ext cx="9553575" cy="385762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472612" y="469272"/>
            <a:ext cx="357171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lang="en-US" sz="5000" b="1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9086" y="5478236"/>
            <a:ext cx="2452914" cy="1379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3" y="0"/>
            <a:ext cx="1014548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WPS Presentation</Application>
  <PresentationFormat>Custom</PresentationFormat>
  <Paragraphs>40</Paragraphs>
  <Slides>21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VNI-Avo</vt:lpstr>
      <vt:lpstr>Segoe UI Black</vt:lpstr>
      <vt:lpstr>.VnTime</vt:lpstr>
      <vt:lpstr>Segoe Print</vt:lpstr>
      <vt:lpstr>Times New Roman</vt:lpstr>
      <vt:lpstr>Microsoft YaHei</vt:lpstr>
      <vt:lpstr>Arial Unicode MS</vt:lpstr>
      <vt:lpstr>Calibri Light</vt:lpstr>
      <vt:lpstr>Calibri</vt:lpstr>
      <vt:lpstr>Office Theme</vt:lpstr>
      <vt:lpstr>UỶ BAN NHÂN DÂN QUẬN BÌNH THẠNH Trường Tiểu học Hồng Hà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2020-09-26T02:51:00Z</dcterms:created>
  <dcterms:modified xsi:type="dcterms:W3CDTF">2021-10-17T09:52:43Z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A01FD5D02A3E4D5AACFAA80BA568A796</vt:lpwstr>
  </property>
  <property fmtid="{D5CDD505-2E9C-101B-9397-08002B2CF9AE}" pid="3" name="KSOProductBuildVer">
    <vt:lpwstr>1033-11.2.0.10323</vt:lpwstr>
  </property>
</Properties>
</file>