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9" r:id="rId3"/>
    <p:sldId id="285" r:id="rId4"/>
    <p:sldId id="286" r:id="rId5"/>
    <p:sldId id="297" r:id="rId6"/>
    <p:sldId id="302" r:id="rId7"/>
    <p:sldId id="298" r:id="rId8"/>
    <p:sldId id="303" r:id="rId9"/>
    <p:sldId id="304" r:id="rId10"/>
    <p:sldId id="305" r:id="rId11"/>
    <p:sldId id="306" r:id="rId12"/>
    <p:sldId id="299" r:id="rId13"/>
    <p:sldId id="300" r:id="rId14"/>
    <p:sldId id="307" r:id="rId15"/>
    <p:sldId id="308" r:id="rId16"/>
    <p:sldId id="309" r:id="rId17"/>
    <p:sldId id="301" r:id="rId18"/>
    <p:sldId id="264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 varScale="1">
        <p:scale>
          <a:sx n="71" d="100"/>
          <a:sy n="71" d="100"/>
        </p:scale>
        <p:origin x="78" y="38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2BC0E-39DD-416A-9FCB-5D429FE7CEF1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A6A44-FA06-4038-8180-0A96E104A984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50" y="-24340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Ñoá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baïn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708050" y="314135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ca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234" y="4653498"/>
            <a:ext cx="399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013" y="3141375"/>
            <a:ext cx="456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b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aø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208" y="4653249"/>
            <a:ext cx="456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75" y="1468040"/>
            <a:ext cx="399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caù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296" y="1412595"/>
            <a:ext cx="399237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oû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892810"/>
            <a:ext cx="4462780" cy="14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2640965"/>
            <a:ext cx="465201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05" y="836930"/>
            <a:ext cx="455358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790"/>
            <a:ext cx="4587240" cy="2167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4552315"/>
            <a:ext cx="4551045" cy="2305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05" y="4653280"/>
            <a:ext cx="4558030" cy="220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188085" y="116840"/>
            <a:ext cx="2592070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4581525" y="3007360"/>
            <a:ext cx="3398520" cy="2507615"/>
          </a:xfrm>
          <a:custGeom>
            <a:avLst/>
            <a:gdLst>
              <a:gd name="connisteX0" fmla="*/ 0 w 1873885"/>
              <a:gd name="connsiteY0" fmla="*/ 0 h 2491740"/>
              <a:gd name="connisteX1" fmla="*/ 1873885 w 1873885"/>
              <a:gd name="connsiteY1" fmla="*/ 2491740 h 2491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1873885" h="2491740">
                <a:moveTo>
                  <a:pt x="0" y="0"/>
                </a:moveTo>
                <a:cubicBezTo>
                  <a:pt x="624840" y="830580"/>
                  <a:pt x="1249045" y="1661160"/>
                  <a:pt x="1873885" y="24917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356735" y="2821940"/>
            <a:ext cx="2042160" cy="2428240"/>
          </a:xfrm>
          <a:custGeom>
            <a:avLst/>
            <a:gdLst>
              <a:gd name="connisteX0" fmla="*/ 0 w 1873885"/>
              <a:gd name="connsiteY0" fmla="*/ 0 h 2491740"/>
              <a:gd name="connisteX1" fmla="*/ 1873885 w 1873885"/>
              <a:gd name="connsiteY1" fmla="*/ 2491740 h 2491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1873885" h="2491740">
                <a:moveTo>
                  <a:pt x="0" y="0"/>
                </a:moveTo>
                <a:cubicBezTo>
                  <a:pt x="624840" y="830580"/>
                  <a:pt x="1249045" y="1661160"/>
                  <a:pt x="1873885" y="24917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00470" y="2996565"/>
            <a:ext cx="1824990" cy="2590165"/>
          </a:xfrm>
          <a:custGeom>
            <a:avLst/>
            <a:gdLst>
              <a:gd name="connisteX0" fmla="*/ 0 w 1873885"/>
              <a:gd name="connsiteY0" fmla="*/ 0 h 2491740"/>
              <a:gd name="connisteX1" fmla="*/ 1873885 w 1873885"/>
              <a:gd name="connsiteY1" fmla="*/ 2491740 h 2491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1873885" h="2491740">
                <a:moveTo>
                  <a:pt x="0" y="0"/>
                </a:moveTo>
                <a:cubicBezTo>
                  <a:pt x="624840" y="830580"/>
                  <a:pt x="1249045" y="1661160"/>
                  <a:pt x="1873885" y="24917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115695" y="476250"/>
            <a:ext cx="2592070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3567343" y="142494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9" name="Oval 8"/>
          <p:cNvSpPr/>
          <p:nvPr/>
        </p:nvSpPr>
        <p:spPr>
          <a:xfrm>
            <a:off x="4644390" y="1917065"/>
            <a:ext cx="2447925" cy="9652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64030" y="3140710"/>
            <a:ext cx="2447925" cy="1008380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64030" y="4436745"/>
            <a:ext cx="2447925" cy="100838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4390" y="4436745"/>
            <a:ext cx="2447925" cy="1008380"/>
          </a:xfrm>
          <a:prstGeom prst="ellipse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35560" y="908685"/>
            <a:ext cx="864235" cy="10801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9795" y="476250"/>
            <a:ext cx="1499870" cy="30245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2763433" y="70104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3627668" y="70104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2" name="Freeform 11"/>
          <p:cNvSpPr/>
          <p:nvPr/>
        </p:nvSpPr>
        <p:spPr>
          <a:xfrm>
            <a:off x="2937510" y="2076450"/>
            <a:ext cx="212090" cy="347345"/>
          </a:xfrm>
          <a:custGeom>
            <a:avLst/>
            <a:gdLst>
              <a:gd name="connisteX0" fmla="*/ 0 w 212090"/>
              <a:gd name="connsiteY0" fmla="*/ 184785 h 347226"/>
              <a:gd name="connisteX1" fmla="*/ 83185 w 212090"/>
              <a:gd name="connsiteY1" fmla="*/ 341630 h 347226"/>
              <a:gd name="connisteX2" fmla="*/ 212090 w 212090"/>
              <a:gd name="connsiteY2" fmla="*/ 0 h 3472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12090" h="347226">
                <a:moveTo>
                  <a:pt x="0" y="184785"/>
                </a:moveTo>
                <a:cubicBezTo>
                  <a:pt x="13970" y="222885"/>
                  <a:pt x="40640" y="378460"/>
                  <a:pt x="83185" y="341630"/>
                </a:cubicBezTo>
                <a:cubicBezTo>
                  <a:pt x="125730" y="304800"/>
                  <a:pt x="187960" y="71755"/>
                  <a:pt x="21209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35560" y="908685"/>
            <a:ext cx="864235" cy="10801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84445" y="404495"/>
            <a:ext cx="1812925" cy="30245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083973" y="77279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948208" y="77279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2" name="Freeform 11"/>
          <p:cNvSpPr/>
          <p:nvPr/>
        </p:nvSpPr>
        <p:spPr>
          <a:xfrm>
            <a:off x="8100695" y="2046605"/>
            <a:ext cx="359410" cy="648335"/>
          </a:xfrm>
          <a:custGeom>
            <a:avLst/>
            <a:gdLst>
              <a:gd name="connisteX0" fmla="*/ 0 w 212090"/>
              <a:gd name="connsiteY0" fmla="*/ 184785 h 347226"/>
              <a:gd name="connisteX1" fmla="*/ 83185 w 212090"/>
              <a:gd name="connsiteY1" fmla="*/ 341630 h 347226"/>
              <a:gd name="connisteX2" fmla="*/ 212090 w 212090"/>
              <a:gd name="connsiteY2" fmla="*/ 0 h 3472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12090" h="347226">
                <a:moveTo>
                  <a:pt x="0" y="184785"/>
                </a:moveTo>
                <a:cubicBezTo>
                  <a:pt x="13970" y="222885"/>
                  <a:pt x="40640" y="378460"/>
                  <a:pt x="83185" y="341630"/>
                </a:cubicBezTo>
                <a:cubicBezTo>
                  <a:pt x="125730" y="304800"/>
                  <a:pt x="187960" y="71755"/>
                  <a:pt x="21209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35560" y="908685"/>
            <a:ext cx="864235" cy="10801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2140" y="3644900"/>
            <a:ext cx="1812925" cy="30245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2907578" y="394144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3771813" y="394144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2" name="Freeform 11"/>
          <p:cNvSpPr/>
          <p:nvPr/>
        </p:nvSpPr>
        <p:spPr>
          <a:xfrm>
            <a:off x="3820795" y="5229225"/>
            <a:ext cx="359410" cy="648335"/>
          </a:xfrm>
          <a:custGeom>
            <a:avLst/>
            <a:gdLst>
              <a:gd name="connisteX0" fmla="*/ 0 w 212090"/>
              <a:gd name="connsiteY0" fmla="*/ 184785 h 347226"/>
              <a:gd name="connisteX1" fmla="*/ 83185 w 212090"/>
              <a:gd name="connsiteY1" fmla="*/ 341630 h 347226"/>
              <a:gd name="connisteX2" fmla="*/ 212090 w 212090"/>
              <a:gd name="connsiteY2" fmla="*/ 0 h 3472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12090" h="347226">
                <a:moveTo>
                  <a:pt x="0" y="184785"/>
                </a:moveTo>
                <a:cubicBezTo>
                  <a:pt x="13970" y="222885"/>
                  <a:pt x="40640" y="378460"/>
                  <a:pt x="83185" y="341630"/>
                </a:cubicBezTo>
                <a:cubicBezTo>
                  <a:pt x="125730" y="304800"/>
                  <a:pt x="187960" y="71755"/>
                  <a:pt x="21209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35560" y="908685"/>
            <a:ext cx="864235" cy="10801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92090" y="3213100"/>
            <a:ext cx="1697990" cy="33127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012218" y="386905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8051713" y="386905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2" name="Freeform 11"/>
          <p:cNvSpPr/>
          <p:nvPr/>
        </p:nvSpPr>
        <p:spPr>
          <a:xfrm>
            <a:off x="8100695" y="5156835"/>
            <a:ext cx="359410" cy="648335"/>
          </a:xfrm>
          <a:custGeom>
            <a:avLst/>
            <a:gdLst>
              <a:gd name="connisteX0" fmla="*/ 0 w 212090"/>
              <a:gd name="connsiteY0" fmla="*/ 184785 h 347226"/>
              <a:gd name="connisteX1" fmla="*/ 83185 w 212090"/>
              <a:gd name="connsiteY1" fmla="*/ 341630 h 347226"/>
              <a:gd name="connisteX2" fmla="*/ 212090 w 212090"/>
              <a:gd name="connsiteY2" fmla="*/ 0 h 3472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12090" h="347226">
                <a:moveTo>
                  <a:pt x="0" y="184785"/>
                </a:moveTo>
                <a:cubicBezTo>
                  <a:pt x="13970" y="222885"/>
                  <a:pt x="40640" y="378460"/>
                  <a:pt x="83185" y="341630"/>
                </a:cubicBezTo>
                <a:cubicBezTo>
                  <a:pt x="125730" y="304800"/>
                  <a:pt x="187960" y="71755"/>
                  <a:pt x="21209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Right Arrow 9"/>
          <p:cNvSpPr/>
          <p:nvPr/>
        </p:nvSpPr>
        <p:spPr>
          <a:xfrm rot="16200000">
            <a:off x="1179743" y="581342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4059468" y="588581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6868073" y="588581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7" name="Right Arrow 6"/>
          <p:cNvSpPr/>
          <p:nvPr/>
        </p:nvSpPr>
        <p:spPr>
          <a:xfrm rot="8280000">
            <a:off x="2043343" y="149288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1188085" y="4796790"/>
            <a:ext cx="6146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000" b="1">
                <a:latin typeface="HP001 4 hàng" panose="020B0603050302020204" charset="0"/>
                <a:cs typeface="HP001 4 hàng" panose="020B0603050302020204" charset="0"/>
              </a:rPr>
              <a:t>b</a:t>
            </a:r>
            <a:endParaRPr lang="vi-VN" altLang="en-US" sz="6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280000">
            <a:off x="5068483" y="212217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4175125" y="4790440"/>
            <a:ext cx="5861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000" b="1">
                <a:latin typeface="HP001 4 hàng" panose="020B0603050302020204" charset="0"/>
                <a:cs typeface="HP001 4 hàng" panose="020B0603050302020204" charset="0"/>
              </a:rPr>
              <a:t>c</a:t>
            </a:r>
            <a:endParaRPr lang="vi-VN" altLang="en-US" sz="6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8280000">
            <a:off x="8021233" y="219392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6947535" y="4790440"/>
            <a:ext cx="5861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000" b="1">
                <a:latin typeface="HP001 4 hàng" panose="020B0603050302020204" charset="0"/>
                <a:cs typeface="HP001 4 hàng" panose="020B0603050302020204" charset="0"/>
              </a:rPr>
              <a:t>c</a:t>
            </a:r>
            <a:endParaRPr lang="vi-VN" altLang="en-US" sz="6000" b="1"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/>
      <p:bldP spid="9" grpId="0" bldLvl="0" animBg="1"/>
      <p:bldP spid="9" grpId="1" bldLvl="0" animBg="1"/>
      <p:bldP spid="11" grpId="0"/>
      <p:bldP spid="12" grpId="0" bldLvl="0" animBg="1"/>
      <p:bldP spid="12" grpId="1" bldLvl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3238" y="428"/>
            <a:ext cx="12190476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599884" y="2182044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VNI-Avo" pitchFamily="2" charset="0"/>
              </a:rPr>
              <a:t>Ba </a:t>
            </a:r>
            <a:r>
              <a:rPr lang="en-US" b="1" dirty="0" err="1" smtClean="0">
                <a:latin typeface="VNI-Avo" pitchFamily="2" charset="0"/>
              </a:rPr>
              <a:t>coù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caù</a:t>
            </a:r>
            <a:r>
              <a:rPr lang="en-US" b="1" dirty="0" smtClean="0">
                <a:latin typeface="VNI-Avo" pitchFamily="2" charset="0"/>
              </a:rPr>
              <a:t>.</a:t>
            </a:r>
            <a:endParaRPr lang="vi-VN" b="1" dirty="0"/>
          </a:p>
        </p:txBody>
      </p:sp>
      <p:sp>
        <p:nvSpPr>
          <p:cNvPr id="6" name="Title 1"/>
          <p:cNvSpPr txBox="1"/>
          <p:nvPr/>
        </p:nvSpPr>
        <p:spPr>
          <a:xfrm>
            <a:off x="2823120" y="3942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VNI-Avo" pitchFamily="2" charset="0"/>
              </a:rPr>
              <a:t>Baø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coù</a:t>
            </a:r>
            <a:r>
              <a:rPr lang="en-US" b="1" dirty="0" smtClean="0">
                <a:latin typeface="VNI-Avo" pitchFamily="2" charset="0"/>
              </a:rPr>
              <a:t> ca.</a:t>
            </a:r>
            <a:endParaRPr lang="vi-VN" b="1" dirty="0"/>
          </a:p>
        </p:txBody>
      </p:sp>
      <p:sp>
        <p:nvSpPr>
          <p:cNvPr id="7" name="Title 1"/>
          <p:cNvSpPr txBox="1"/>
          <p:nvPr/>
        </p:nvSpPr>
        <p:spPr>
          <a:xfrm>
            <a:off x="4149116" y="1091371"/>
            <a:ext cx="5577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VNI-Avo" pitchFamily="2" charset="0"/>
              </a:rPr>
              <a:t>Coø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coù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caù</a:t>
            </a:r>
            <a:r>
              <a:rPr lang="en-US" b="1" dirty="0" smtClean="0">
                <a:latin typeface="VNI-Avo" pitchFamily="2" charset="0"/>
              </a:rPr>
              <a:t>.</a:t>
            </a:r>
            <a:endParaRPr lang="vi-VN" b="1" dirty="0"/>
          </a:p>
        </p:txBody>
      </p:sp>
      <p:sp>
        <p:nvSpPr>
          <p:cNvPr id="8" name="Title 1"/>
          <p:cNvSpPr txBox="1"/>
          <p:nvPr/>
        </p:nvSpPr>
        <p:spPr>
          <a:xfrm>
            <a:off x="-552482" y="1039044"/>
            <a:ext cx="5577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VNI-Avo" pitchFamily="2" charset="0"/>
              </a:rPr>
              <a:t>Boø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coù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coû</a:t>
            </a:r>
            <a:r>
              <a:rPr lang="en-US" b="1" dirty="0" smtClean="0">
                <a:latin typeface="VNI-Avo" pitchFamily="2" charset="0"/>
              </a:rPr>
              <a:t>.</a:t>
            </a:r>
            <a:endParaRPr lang="vi-VN" b="1" dirty="0"/>
          </a:p>
        </p:txBody>
      </p:sp>
      <p:sp>
        <p:nvSpPr>
          <p:cNvPr id="9" name="Title 1"/>
          <p:cNvSpPr txBox="1"/>
          <p:nvPr/>
        </p:nvSpPr>
        <p:spPr>
          <a:xfrm>
            <a:off x="755576" y="3912020"/>
            <a:ext cx="5577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VNI-Avo" pitchFamily="2" charset="0"/>
              </a:rPr>
              <a:t>b</a:t>
            </a:r>
            <a:r>
              <a:rPr lang="en-US" b="1" dirty="0" err="1" smtClean="0">
                <a:latin typeface="VNI-Avo" pitchFamily="2" charset="0"/>
              </a:rPr>
              <a:t>a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ba</a:t>
            </a:r>
            <a:endParaRPr lang="vi-VN" b="1" dirty="0"/>
          </a:p>
        </p:txBody>
      </p:sp>
      <p:sp>
        <p:nvSpPr>
          <p:cNvPr id="10" name="Title 1"/>
          <p:cNvSpPr txBox="1"/>
          <p:nvPr/>
        </p:nvSpPr>
        <p:spPr>
          <a:xfrm>
            <a:off x="4283968" y="2519560"/>
            <a:ext cx="5577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VNI-Avo" pitchFamily="2" charset="0"/>
              </a:rPr>
              <a:t>OØø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où</a:t>
            </a:r>
            <a:r>
              <a:rPr lang="en-US" b="1" dirty="0" smtClean="0">
                <a:latin typeface="VNI-Avo" pitchFamily="2" charset="0"/>
              </a:rPr>
              <a:t> o...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908720"/>
            <a:ext cx="7344816" cy="263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Beù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ñoïc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laïi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caùc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baøi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SGK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Beù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chuaån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bò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baøi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tieáp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OÂ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taäp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vaø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keå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chuyeän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30" y="2589379"/>
            <a:ext cx="4248472" cy="2831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640" y="1340768"/>
            <a:ext cx="6624736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  </a:t>
            </a:r>
            <a:r>
              <a:rPr lang="en-US" sz="4400" b="1" dirty="0" err="1">
                <a:solidFill>
                  <a:sysClr val="windowText" lastClr="000000"/>
                </a:solidFill>
                <a:latin typeface="VNI-Avo" pitchFamily="2" charset="0"/>
              </a:rPr>
              <a:t>B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oø</a:t>
            </a:r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coû</a:t>
            </a:r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.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Coø</a:t>
            </a:r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caù</a:t>
            </a:r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41" y="2589379"/>
            <a:ext cx="4247055" cy="28313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450" y="-24340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ñaùnh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trôn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8139" y="5733256"/>
            <a:ext cx="322075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2882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Luyện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thực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âm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mới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2627630" y="1196340"/>
            <a:ext cx="908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8.9</a:t>
            </a:r>
            <a:endParaRPr lang="vi-VN" altLang="en-US" sz="2000" b="1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03985" y="1628775"/>
            <a:ext cx="6840855" cy="7200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475653" y="494093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3275878" y="429323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779558" y="307721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7956463" y="306895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6868073" y="40132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>
          <a:xfrm>
            <a:off x="3639185" y="3483610"/>
            <a:ext cx="1125855" cy="300355"/>
          </a:xfrm>
          <a:custGeom>
            <a:avLst/>
            <a:gdLst>
              <a:gd name="connisteX0" fmla="*/ 0 w 1125855"/>
              <a:gd name="connsiteY0" fmla="*/ 300596 h 300596"/>
              <a:gd name="connisteX1" fmla="*/ 498475 w 1125855"/>
              <a:gd name="connsiteY1" fmla="*/ 5321 h 300596"/>
              <a:gd name="connisteX2" fmla="*/ 1125855 w 1125855"/>
              <a:gd name="connsiteY2" fmla="*/ 134226 h 300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125855" h="300596">
                <a:moveTo>
                  <a:pt x="0" y="300596"/>
                </a:moveTo>
                <a:cubicBezTo>
                  <a:pt x="86995" y="239001"/>
                  <a:pt x="273050" y="38341"/>
                  <a:pt x="498475" y="5321"/>
                </a:cubicBezTo>
                <a:cubicBezTo>
                  <a:pt x="723900" y="-27699"/>
                  <a:pt x="1010285" y="102476"/>
                  <a:pt x="1125855" y="134226"/>
                </a:cubicBezTo>
              </a:path>
            </a:pathLst>
          </a:cu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98745" y="3303905"/>
            <a:ext cx="2289175" cy="607060"/>
          </a:xfrm>
          <a:custGeom>
            <a:avLst/>
            <a:gdLst>
              <a:gd name="connisteX0" fmla="*/ 0 w 2289175"/>
              <a:gd name="connsiteY0" fmla="*/ 387985 h 606789"/>
              <a:gd name="connisteX1" fmla="*/ 729615 w 2289175"/>
              <a:gd name="connsiteY1" fmla="*/ 600075 h 606789"/>
              <a:gd name="connisteX2" fmla="*/ 1356995 w 2289175"/>
              <a:gd name="connsiteY2" fmla="*/ 156845 h 606789"/>
              <a:gd name="connisteX3" fmla="*/ 2132330 w 2289175"/>
              <a:gd name="connsiteY3" fmla="*/ 64770 h 606789"/>
              <a:gd name="connisteX4" fmla="*/ 2289175 w 2289175"/>
              <a:gd name="connsiteY4" fmla="*/ 0 h 60678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289175" h="606790">
                <a:moveTo>
                  <a:pt x="0" y="387985"/>
                </a:moveTo>
                <a:cubicBezTo>
                  <a:pt x="133350" y="439420"/>
                  <a:pt x="458470" y="646430"/>
                  <a:pt x="729615" y="600075"/>
                </a:cubicBezTo>
                <a:cubicBezTo>
                  <a:pt x="1000760" y="553720"/>
                  <a:pt x="1076325" y="264160"/>
                  <a:pt x="1356995" y="156845"/>
                </a:cubicBezTo>
                <a:cubicBezTo>
                  <a:pt x="1637665" y="49530"/>
                  <a:pt x="1945640" y="95885"/>
                  <a:pt x="2132330" y="64770"/>
                </a:cubicBezTo>
                <a:cubicBezTo>
                  <a:pt x="2319020" y="33655"/>
                  <a:pt x="2273300" y="10795"/>
                  <a:pt x="2289175" y="0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39000" y="3338830"/>
            <a:ext cx="279400" cy="1255395"/>
          </a:xfrm>
          <a:custGeom>
            <a:avLst/>
            <a:gdLst>
              <a:gd name="connisteX0" fmla="*/ 258445 w 279117"/>
              <a:gd name="connsiteY0" fmla="*/ 0 h 1255395"/>
              <a:gd name="connisteX1" fmla="*/ 120015 w 279117"/>
              <a:gd name="connsiteY1" fmla="*/ 618490 h 1255395"/>
              <a:gd name="connisteX2" fmla="*/ 276860 w 279117"/>
              <a:gd name="connsiteY2" fmla="*/ 1107440 h 1255395"/>
              <a:gd name="connisteX3" fmla="*/ 0 w 279117"/>
              <a:gd name="connsiteY3" fmla="*/ 1255395 h 12553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79118" h="1255395">
                <a:moveTo>
                  <a:pt x="258445" y="0"/>
                </a:moveTo>
                <a:cubicBezTo>
                  <a:pt x="227330" y="113665"/>
                  <a:pt x="116205" y="396875"/>
                  <a:pt x="120015" y="618490"/>
                </a:cubicBezTo>
                <a:cubicBezTo>
                  <a:pt x="123825" y="840105"/>
                  <a:pt x="300990" y="979805"/>
                  <a:pt x="276860" y="1107440"/>
                </a:cubicBezTo>
                <a:cubicBezTo>
                  <a:pt x="252730" y="1235075"/>
                  <a:pt x="58420" y="1235710"/>
                  <a:pt x="0" y="1255395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627630" y="1196340"/>
            <a:ext cx="908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8.9</a:t>
            </a:r>
            <a:endParaRPr lang="vi-VN" altLang="en-US" sz="2000" b="1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1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188085" y="116840"/>
            <a:ext cx="2592070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332143" y="206057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8" name="Right Arrow 7"/>
          <p:cNvSpPr/>
          <p:nvPr/>
        </p:nvSpPr>
        <p:spPr>
          <a:xfrm>
            <a:off x="3275878" y="206057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9" name="Right Arrow 8"/>
          <p:cNvSpPr/>
          <p:nvPr/>
        </p:nvSpPr>
        <p:spPr>
          <a:xfrm>
            <a:off x="5148580" y="2086610"/>
            <a:ext cx="457200" cy="126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0" name="Right Arrow 9"/>
          <p:cNvSpPr/>
          <p:nvPr/>
        </p:nvSpPr>
        <p:spPr>
          <a:xfrm>
            <a:off x="6948805" y="2086610"/>
            <a:ext cx="457200" cy="126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1" name="Right Arrow 10"/>
          <p:cNvSpPr/>
          <p:nvPr/>
        </p:nvSpPr>
        <p:spPr>
          <a:xfrm>
            <a:off x="1332230" y="5300980"/>
            <a:ext cx="457200" cy="126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2" name="Right Arrow 11"/>
          <p:cNvSpPr/>
          <p:nvPr/>
        </p:nvSpPr>
        <p:spPr>
          <a:xfrm>
            <a:off x="3275965" y="5427345"/>
            <a:ext cx="457200" cy="126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3" name="Right Arrow 12"/>
          <p:cNvSpPr/>
          <p:nvPr/>
        </p:nvSpPr>
        <p:spPr>
          <a:xfrm>
            <a:off x="5219700" y="5445125"/>
            <a:ext cx="457200" cy="126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4" name="Right Arrow 13"/>
          <p:cNvSpPr/>
          <p:nvPr/>
        </p:nvSpPr>
        <p:spPr>
          <a:xfrm>
            <a:off x="7019925" y="5427345"/>
            <a:ext cx="457200" cy="126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15" name="Oval 14"/>
          <p:cNvSpPr/>
          <p:nvPr/>
        </p:nvSpPr>
        <p:spPr>
          <a:xfrm>
            <a:off x="1404620" y="908685"/>
            <a:ext cx="2160270" cy="58324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bldLvl="0" animBg="1"/>
      <p:bldP spid="19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188085" y="116840"/>
            <a:ext cx="2592070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6020000">
            <a:off x="4140113" y="40767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6088293" y="43053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5" name="Freeform 4"/>
          <p:cNvSpPr/>
          <p:nvPr/>
        </p:nvSpPr>
        <p:spPr>
          <a:xfrm>
            <a:off x="4404995" y="2851785"/>
            <a:ext cx="1873885" cy="2491740"/>
          </a:xfrm>
          <a:custGeom>
            <a:avLst/>
            <a:gdLst>
              <a:gd name="connisteX0" fmla="*/ 0 w 1873885"/>
              <a:gd name="connsiteY0" fmla="*/ 0 h 2491740"/>
              <a:gd name="connisteX1" fmla="*/ 1873885 w 1873885"/>
              <a:gd name="connsiteY1" fmla="*/ 2491740 h 2491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1873885" h="2491740">
                <a:moveTo>
                  <a:pt x="0" y="0"/>
                </a:moveTo>
                <a:cubicBezTo>
                  <a:pt x="624840" y="830580"/>
                  <a:pt x="1249045" y="1661160"/>
                  <a:pt x="1873885" y="24917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3" grpId="0" bldLvl="0" animBg="1"/>
      <p:bldP spid="3" grpId="1" bldLvl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188085" y="116840"/>
            <a:ext cx="2592070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6020000">
            <a:off x="6015903" y="394525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7804063" y="437324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5" name="Freeform 4"/>
          <p:cNvSpPr/>
          <p:nvPr/>
        </p:nvSpPr>
        <p:spPr>
          <a:xfrm>
            <a:off x="6228715" y="2853055"/>
            <a:ext cx="1824355" cy="2710180"/>
          </a:xfrm>
          <a:custGeom>
            <a:avLst/>
            <a:gdLst>
              <a:gd name="connisteX0" fmla="*/ 0 w 1873885"/>
              <a:gd name="connsiteY0" fmla="*/ 0 h 2491740"/>
              <a:gd name="connisteX1" fmla="*/ 1873885 w 1873885"/>
              <a:gd name="connsiteY1" fmla="*/ 2491740 h 2491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1873885" h="2491740">
                <a:moveTo>
                  <a:pt x="0" y="0"/>
                </a:moveTo>
                <a:cubicBezTo>
                  <a:pt x="624840" y="830580"/>
                  <a:pt x="1249045" y="1661160"/>
                  <a:pt x="1873885" y="24917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3" grpId="0" bldLvl="0" animBg="1"/>
      <p:bldP spid="3" grpId="1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188085" y="116840"/>
            <a:ext cx="2592070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6020000">
            <a:off x="7744373" y="401701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4276003" y="440626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altLang="en-US"/>
          </a:p>
        </p:txBody>
      </p:sp>
      <p:sp>
        <p:nvSpPr>
          <p:cNvPr id="5" name="Freeform 4"/>
          <p:cNvSpPr/>
          <p:nvPr/>
        </p:nvSpPr>
        <p:spPr>
          <a:xfrm flipH="1">
            <a:off x="4581525" y="3007360"/>
            <a:ext cx="3398520" cy="2507615"/>
          </a:xfrm>
          <a:custGeom>
            <a:avLst/>
            <a:gdLst>
              <a:gd name="connisteX0" fmla="*/ 0 w 1873885"/>
              <a:gd name="connsiteY0" fmla="*/ 0 h 2491740"/>
              <a:gd name="connisteX1" fmla="*/ 1873885 w 1873885"/>
              <a:gd name="connsiteY1" fmla="*/ 2491740 h 2491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1873885" h="2491740">
                <a:moveTo>
                  <a:pt x="0" y="0"/>
                </a:moveTo>
                <a:cubicBezTo>
                  <a:pt x="624840" y="830580"/>
                  <a:pt x="1249045" y="1661160"/>
                  <a:pt x="1873885" y="24917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3" grpId="0" bldLvl="0" animBg="1"/>
      <p:bldP spid="3" grpId="1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308</Words>
  <Application>WPS Presentation</Application>
  <PresentationFormat>On-screen Show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VNI-Avo</vt:lpstr>
      <vt:lpstr>Times New Roman</vt:lpstr>
      <vt:lpstr>HP001 4 hàng</vt:lpstr>
      <vt:lpstr>Microsoft YaHei</vt:lpstr>
      <vt:lpstr>Arial Unicode MS</vt:lpstr>
      <vt:lpstr>Calibri</vt:lpstr>
      <vt:lpstr>Office Theme</vt:lpstr>
      <vt:lpstr>Ñoá baïn</vt:lpstr>
      <vt:lpstr>Luyeän ñaùnh vaàn, ñoïc trôn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 coù caù.</vt:lpstr>
      <vt:lpstr>PowerPoint 演示文稿</vt:lpstr>
    </vt:vector>
  </TitlesOfParts>
  <Company>Microsoft Office 2010 Pro 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41</cp:revision>
  <dcterms:created xsi:type="dcterms:W3CDTF">2020-08-19T23:38:00Z</dcterms:created>
  <dcterms:modified xsi:type="dcterms:W3CDTF">2022-09-04T07:23:22Z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B31FC4A52E5948C1BD3B567EB8682BF9</vt:lpwstr>
  </property>
  <property fmtid="{D5CDD505-2E9C-101B-9397-08002B2CF9AE}" pid="3" name="KSOProductBuildVer">
    <vt:lpwstr>1033-11.2.0.11254</vt:lpwstr>
  </property>
</Properties>
</file>