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9.xml" ContentType="application/vnd.openxmlformats-officedocument.theme+xml"/>
  <Override PartName="/ppt/slideLayouts/slideLayout146.xml" ContentType="application/vnd.openxmlformats-officedocument.presentationml.slideLayout+xml"/>
  <Override PartName="/ppt/theme/theme2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828" r:id="rId5"/>
    <p:sldMasterId id="2147483840" r:id="rId6"/>
    <p:sldMasterId id="2147483900" r:id="rId7"/>
    <p:sldMasterId id="2147484020" r:id="rId8"/>
    <p:sldMasterId id="2147484023" r:id="rId9"/>
    <p:sldMasterId id="2147484026" r:id="rId10"/>
    <p:sldMasterId id="2147484029" r:id="rId11"/>
    <p:sldMasterId id="2147484041" r:id="rId12"/>
    <p:sldMasterId id="2147484070" r:id="rId13"/>
    <p:sldMasterId id="2147484075" r:id="rId14"/>
    <p:sldMasterId id="2147484089" r:id="rId15"/>
    <p:sldMasterId id="2147484100" r:id="rId16"/>
    <p:sldMasterId id="2147484112" r:id="rId17"/>
    <p:sldMasterId id="2147484124" r:id="rId18"/>
    <p:sldMasterId id="2147484139" r:id="rId19"/>
    <p:sldMasterId id="2147484149" r:id="rId20"/>
    <p:sldMasterId id="2147484179" r:id="rId21"/>
  </p:sldMasterIdLst>
  <p:notesMasterIdLst>
    <p:notesMasterId r:id="rId62"/>
  </p:notesMasterIdLst>
  <p:handoutMasterIdLst>
    <p:handoutMasterId r:id="rId63"/>
  </p:handoutMasterIdLst>
  <p:sldIdLst>
    <p:sldId id="2643" r:id="rId22"/>
    <p:sldId id="257" r:id="rId23"/>
    <p:sldId id="2628" r:id="rId24"/>
    <p:sldId id="2629" r:id="rId25"/>
    <p:sldId id="737" r:id="rId26"/>
    <p:sldId id="256" r:id="rId27"/>
    <p:sldId id="2619" r:id="rId28"/>
    <p:sldId id="2607" r:id="rId29"/>
    <p:sldId id="2612" r:id="rId30"/>
    <p:sldId id="2620" r:id="rId31"/>
    <p:sldId id="2621" r:id="rId32"/>
    <p:sldId id="2622" r:id="rId33"/>
    <p:sldId id="2623" r:id="rId34"/>
    <p:sldId id="451" r:id="rId35"/>
    <p:sldId id="274" r:id="rId36"/>
    <p:sldId id="2624" r:id="rId37"/>
    <p:sldId id="2625" r:id="rId38"/>
    <p:sldId id="2626" r:id="rId39"/>
    <p:sldId id="2627" r:id="rId40"/>
    <p:sldId id="2569" r:id="rId41"/>
    <p:sldId id="2613" r:id="rId42"/>
    <p:sldId id="2615" r:id="rId43"/>
    <p:sldId id="263" r:id="rId44"/>
    <p:sldId id="2630" r:id="rId45"/>
    <p:sldId id="2632" r:id="rId46"/>
    <p:sldId id="2633" r:id="rId47"/>
    <p:sldId id="2634" r:id="rId48"/>
    <p:sldId id="2635" r:id="rId49"/>
    <p:sldId id="343" r:id="rId50"/>
    <p:sldId id="2601" r:id="rId51"/>
    <p:sldId id="258" r:id="rId52"/>
    <p:sldId id="2636" r:id="rId53"/>
    <p:sldId id="2641" r:id="rId54"/>
    <p:sldId id="2640" r:id="rId55"/>
    <p:sldId id="2617" r:id="rId56"/>
    <p:sldId id="2638" r:id="rId57"/>
    <p:sldId id="2639" r:id="rId58"/>
    <p:sldId id="260" r:id="rId59"/>
    <p:sldId id="2642" r:id="rId60"/>
    <p:sldId id="290" r:id="rId61"/>
  </p:sldIdLst>
  <p:sldSz cx="9144000" cy="5143500" type="screen16x9"/>
  <p:notesSz cx="6858000" cy="9144000"/>
  <p:custDataLst>
    <p:tags r:id="rId64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1ECD"/>
    <a:srgbClr val="FFFF99"/>
    <a:srgbClr val="FFEFCF"/>
    <a:srgbClr val="F9BDB5"/>
    <a:srgbClr val="F7A397"/>
    <a:srgbClr val="ED0281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89565" autoAdjust="0"/>
  </p:normalViewPr>
  <p:slideViewPr>
    <p:cSldViewPr snapToGrid="0" showGuides="1">
      <p:cViewPr varScale="1">
        <p:scale>
          <a:sx n="77" d="100"/>
          <a:sy n="77" d="100"/>
        </p:scale>
        <p:origin x="87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3BBD4-C1CE-48E1-B86E-CDF9DA13D4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76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1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52D2F-9E26-43F3-8CBD-64314C5100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52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CFA29-98A2-4709-BAF1-73A232629D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5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52D2F-9E26-43F3-8CBD-64314C5100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72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42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2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7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0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84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6358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0967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4323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328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9753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238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7124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3906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85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4456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1842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761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49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469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499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37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09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60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91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852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431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857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1262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710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7472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0271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0491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293" y="57277"/>
            <a:ext cx="7886700" cy="50820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u"/>
              <a:defRPr sz="2100">
                <a:solidFill>
                  <a:srgbClr val="57826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85437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284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0370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9983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4765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4723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9876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060511" y="1412543"/>
            <a:ext cx="6083489" cy="3730957"/>
          </a:xfrm>
          <a:prstGeom prst="rect">
            <a:avLst/>
          </a:prstGeom>
          <a:solidFill>
            <a:srgbClr val="3D8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矩形 5"/>
          <p:cNvSpPr/>
          <p:nvPr userDrawn="1"/>
        </p:nvSpPr>
        <p:spPr>
          <a:xfrm>
            <a:off x="8173303" y="829102"/>
            <a:ext cx="970697" cy="706271"/>
          </a:xfrm>
          <a:prstGeom prst="rect">
            <a:avLst/>
          </a:prstGeom>
          <a:solidFill>
            <a:srgbClr val="3D8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2522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 t="-16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41158108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4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2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69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8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9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4821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9495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396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60" y="1597982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16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320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6864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9985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0342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2818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130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2504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940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05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299"/>
            <a:ext cx="7772400" cy="102155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65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6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6974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633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289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3947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605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262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38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238"/>
            <a:ext cx="4038600" cy="2545556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238"/>
            <a:ext cx="4038600" cy="2545556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41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76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6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0" indent="0">
              <a:buNone/>
              <a:defRPr sz="2025" b="1"/>
            </a:lvl2pPr>
            <a:lvl3pPr marL="913167" indent="0">
              <a:buNone/>
              <a:defRPr sz="1800" b="1"/>
            </a:lvl3pPr>
            <a:lvl4pPr marL="1369746" indent="0">
              <a:buNone/>
              <a:defRPr sz="1575" b="1"/>
            </a:lvl4pPr>
            <a:lvl5pPr marL="1826333" indent="0">
              <a:buNone/>
              <a:defRPr sz="1575" b="1"/>
            </a:lvl5pPr>
            <a:lvl6pPr marL="2282897" indent="0">
              <a:buNone/>
              <a:defRPr sz="1575" b="1"/>
            </a:lvl6pPr>
            <a:lvl7pPr marL="2739473" indent="0">
              <a:buNone/>
              <a:defRPr sz="1575" b="1"/>
            </a:lvl7pPr>
            <a:lvl8pPr marL="3196052" indent="0">
              <a:buNone/>
              <a:defRPr sz="1575" b="1"/>
            </a:lvl8pPr>
            <a:lvl9pPr marL="3652625" indent="0">
              <a:buNone/>
              <a:defRPr sz="157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6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8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0" indent="0">
              <a:buNone/>
              <a:defRPr sz="2025" b="1"/>
            </a:lvl2pPr>
            <a:lvl3pPr marL="913167" indent="0">
              <a:buNone/>
              <a:defRPr sz="1800" b="1"/>
            </a:lvl3pPr>
            <a:lvl4pPr marL="1369746" indent="0">
              <a:buNone/>
              <a:defRPr sz="1575" b="1"/>
            </a:lvl4pPr>
            <a:lvl5pPr marL="1826333" indent="0">
              <a:buNone/>
              <a:defRPr sz="1575" b="1"/>
            </a:lvl5pPr>
            <a:lvl6pPr marL="2282897" indent="0">
              <a:buNone/>
              <a:defRPr sz="1575" b="1"/>
            </a:lvl6pPr>
            <a:lvl7pPr marL="2739473" indent="0">
              <a:buNone/>
              <a:defRPr sz="1575" b="1"/>
            </a:lvl7pPr>
            <a:lvl8pPr marL="3196052" indent="0">
              <a:buNone/>
              <a:defRPr sz="1575" b="1"/>
            </a:lvl8pPr>
            <a:lvl9pPr marL="3652625" indent="0">
              <a:buNone/>
              <a:defRPr sz="157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6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31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6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2" y="204910"/>
            <a:ext cx="3008313" cy="8715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950"/>
            <a:ext cx="5111750" cy="4389835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22" y="1076328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6570" indent="0">
              <a:buNone/>
              <a:defRPr sz="1200"/>
            </a:lvl2pPr>
            <a:lvl3pPr marL="913167" indent="0">
              <a:buNone/>
              <a:defRPr sz="975"/>
            </a:lvl3pPr>
            <a:lvl4pPr marL="1369746" indent="0">
              <a:buNone/>
              <a:defRPr sz="900"/>
            </a:lvl4pPr>
            <a:lvl5pPr marL="1826333" indent="0">
              <a:buNone/>
              <a:defRPr sz="900"/>
            </a:lvl5pPr>
            <a:lvl6pPr marL="2282897" indent="0">
              <a:buNone/>
              <a:defRPr sz="900"/>
            </a:lvl6pPr>
            <a:lvl7pPr marL="2739473" indent="0">
              <a:buNone/>
              <a:defRPr sz="900"/>
            </a:lvl7pPr>
            <a:lvl8pPr marL="3196052" indent="0">
              <a:buNone/>
              <a:defRPr sz="900"/>
            </a:lvl8pPr>
            <a:lvl9pPr marL="365262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35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349" y="3600574"/>
            <a:ext cx="5486400" cy="425054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349" y="459581"/>
            <a:ext cx="5486400" cy="3086100"/>
          </a:xfrm>
        </p:spPr>
        <p:txBody>
          <a:bodyPr/>
          <a:lstStyle>
            <a:lvl1pPr marL="0" indent="0">
              <a:buNone/>
              <a:defRPr sz="3225"/>
            </a:lvl1pPr>
            <a:lvl2pPr marL="456570" indent="0">
              <a:buNone/>
              <a:defRPr sz="2775"/>
            </a:lvl2pPr>
            <a:lvl3pPr marL="913167" indent="0">
              <a:buNone/>
              <a:defRPr sz="2400"/>
            </a:lvl3pPr>
            <a:lvl4pPr marL="1369746" indent="0">
              <a:buNone/>
              <a:defRPr sz="2025"/>
            </a:lvl4pPr>
            <a:lvl5pPr marL="1826333" indent="0">
              <a:buNone/>
              <a:defRPr sz="2025"/>
            </a:lvl5pPr>
            <a:lvl6pPr marL="2282897" indent="0">
              <a:buNone/>
              <a:defRPr sz="2025"/>
            </a:lvl6pPr>
            <a:lvl7pPr marL="2739473" indent="0">
              <a:buNone/>
              <a:defRPr sz="2025"/>
            </a:lvl7pPr>
            <a:lvl8pPr marL="3196052" indent="0">
              <a:buNone/>
              <a:defRPr sz="2025"/>
            </a:lvl8pPr>
            <a:lvl9pPr marL="3652625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349" y="4025664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6570" indent="0">
              <a:buNone/>
              <a:defRPr sz="1200"/>
            </a:lvl2pPr>
            <a:lvl3pPr marL="913167" indent="0">
              <a:buNone/>
              <a:defRPr sz="975"/>
            </a:lvl3pPr>
            <a:lvl4pPr marL="1369746" indent="0">
              <a:buNone/>
              <a:defRPr sz="900"/>
            </a:lvl4pPr>
            <a:lvl5pPr marL="1826333" indent="0">
              <a:buNone/>
              <a:defRPr sz="900"/>
            </a:lvl5pPr>
            <a:lvl6pPr marL="2282897" indent="0">
              <a:buNone/>
              <a:defRPr sz="900"/>
            </a:lvl6pPr>
            <a:lvl7pPr marL="2739473" indent="0">
              <a:buNone/>
              <a:defRPr sz="900"/>
            </a:lvl7pPr>
            <a:lvl8pPr marL="3196052" indent="0">
              <a:buNone/>
              <a:defRPr sz="900"/>
            </a:lvl8pPr>
            <a:lvl9pPr marL="365262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49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8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906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906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2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92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73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1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84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1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03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56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60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7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02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24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80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477" y="-116681"/>
            <a:ext cx="9143524" cy="52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2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5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797" indent="0" algn="ctr">
              <a:buNone/>
              <a:defRPr sz="1499"/>
            </a:lvl2pPr>
            <a:lvl3pPr marL="685595" indent="0" algn="ctr">
              <a:buNone/>
              <a:defRPr sz="1349"/>
            </a:lvl3pPr>
            <a:lvl4pPr marL="1028392" indent="0" algn="ctr">
              <a:buNone/>
              <a:defRPr sz="1200"/>
            </a:lvl4pPr>
            <a:lvl5pPr marL="1371188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472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043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9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9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895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778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342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759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972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79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399"/>
            </a:lvl1pPr>
            <a:lvl2pPr marL="342797" indent="0">
              <a:buNone/>
              <a:defRPr sz="2099"/>
            </a:lvl2pPr>
            <a:lvl3pPr marL="685595" indent="0">
              <a:buNone/>
              <a:defRPr sz="1799"/>
            </a:lvl3pPr>
            <a:lvl4pPr marL="1028392" indent="0">
              <a:buNone/>
              <a:defRPr sz="1499"/>
            </a:lvl4pPr>
            <a:lvl5pPr marL="1371188" indent="0">
              <a:buNone/>
              <a:defRPr sz="1499"/>
            </a:lvl5pPr>
            <a:lvl6pPr marL="1713986" indent="0">
              <a:buNone/>
              <a:defRPr sz="1499"/>
            </a:lvl6pPr>
            <a:lvl7pPr marL="2056783" indent="0">
              <a:buNone/>
              <a:defRPr sz="1499"/>
            </a:lvl7pPr>
            <a:lvl8pPr marL="2399580" indent="0">
              <a:buNone/>
              <a:defRPr sz="1499"/>
            </a:lvl8pPr>
            <a:lvl9pPr marL="274237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86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5163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6005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4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9892A-CF76-4D09-AA3A-8E9CC344E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DD6581-6800-4BFA-96C7-47C68B094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BC9F-A543-478F-968E-2550D8FF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DA93C7-E2AD-4153-A326-D5D26EDC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BEFB66-306B-467F-B61D-68BC5859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0577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F0ACD5-D848-46C6-BEBA-CFAA0697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786D27-A95F-4A1E-AC0B-77680C093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C22424-8C6D-4963-8DDB-E0AAE297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EB815F-493E-43CC-835E-714998C2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353AF7-E755-4323-91E9-074476A4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41C5D6-48E2-4A7E-93EB-30C73F166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E37B17-D4A9-4BA5-B5AA-796642B09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723978-F961-405E-858E-D2D0DCBD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03E902-EF7E-4393-9D1B-AF8F1DC0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89AE47-2031-48B8-B1B6-336AB86A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9324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732300-E7B8-4F8E-9AC0-F3F523E1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BB9A71-C9AE-42CA-9B80-B884E3CD3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9EBCBE-6011-4209-A024-29B9E0DAC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E99812-36B2-4BAC-958A-2B474432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BF4C65-E63C-48F9-AC66-88F4D95E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234AC6-0ED6-48C6-B760-D3AB31ED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1234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D7278A-708E-4AE6-92EC-CE4ACAE1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528587-F40A-4369-85E6-2C2E75FC4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726E0C-B5E3-4749-B79E-00CA9F031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0733BFE-0780-43B3-B295-5B53CBDF7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32998E1-8529-40F8-8BBA-113CACB7A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57BA01-9716-460B-8538-89C18C8D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4710BF-D563-42BA-84C9-E1FFBE1BA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2818D4F-6E99-4E80-8CF1-415CC8FE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143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00D0C-8452-4FEA-B543-D4126E542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706281C-C937-43D1-AA53-7499E698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C7E5667-63C7-4DD1-A088-AA8BC1B6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9AFB69-447D-4007-9479-AAAA1E61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8616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BF53A5-CB62-41ED-A3DD-5151B570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E2CBD7-77EC-4F00-B93D-6AD48DABC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3595EE-6C9A-46FC-94F1-C0E634E5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9915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8B71CCB-306A-4FBD-AAB6-C7F09820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76444EB2-CA33-4215-902E-020AE317E38A}"/>
              </a:ext>
            </a:extLst>
          </p:cNvPr>
          <p:cNvSpPr/>
          <p:nvPr userDrawn="1"/>
        </p:nvSpPr>
        <p:spPr>
          <a:xfrm>
            <a:off x="333375" y="161925"/>
            <a:ext cx="8477250" cy="481965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E26E99-75B1-49C4-BF22-AEB4363FE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74" y="3780944"/>
            <a:ext cx="952327" cy="13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4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7D5794-3637-4A9A-A03A-8281729B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15E671-5625-44EF-9575-08BE7130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7DF102-2CEC-4AAD-8FDE-078FC61DE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6FA4E5-6E23-479F-8155-07D68FE6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9B1351-58B2-4FEA-ACF6-7702B2F4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8B137C-F693-4F39-A97D-57DE7C76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108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69CDB-BFB2-4DE7-8E8C-DF4A72CF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CBA039F-5E65-4A97-B698-0E63D6CA2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55ACAF-A3CA-4FD5-B195-483595C20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5DD740-A714-4086-9659-5965D5C5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1F45C1-DD24-4D4A-88FC-3EE7FA5D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1DB67B-5D55-4C18-8509-A334A8EE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5457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660FDD-5668-4A24-A564-3BE27503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348940-EC2F-4B7C-8008-122F05AFF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67330B-2E2D-43A0-8C6A-9E892C31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F4CF63-B74F-4384-807B-EBF3400E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9028E2-9AD4-442E-8AB7-DF398A44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42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FB090EF-5432-4130-B0BA-339A863BE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E11121-5480-4D3A-B587-FD8B69ACF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8819C-7D16-4960-B17D-094524FB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92DFD6-C14B-48B0-ACA9-C63BFC66B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60BCED-AF43-438A-8D6C-DAF27374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2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57175" y="257175"/>
            <a:ext cx="8672513" cy="4643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01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37213099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380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090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2687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969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5544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681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6873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411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99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23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4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7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image" Target="../media/image32.jpeg"/><Relationship Id="rId5" Type="http://schemas.openxmlformats.org/officeDocument/2006/relationships/slideLayout" Target="../slideLayouts/slideLayout141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4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4288"/>
            <a:ext cx="9144000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685595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9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3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5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2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8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5A788A1-B6C7-477C-8131-A23BF4F7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E5E4-35F8-4593-94A4-363287CF4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C7C8A8-A526-4E68-AE43-9A163211A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748C-7223-4D2C-867A-5EA36B7F0D2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9C42AE-3B12-464A-BF98-EF4642676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E60562-980B-4AB0-A33A-C1A9A6A51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9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0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9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96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11796" y="4204048"/>
            <a:ext cx="1006171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97468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15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76" y="205979"/>
            <a:ext cx="8229600" cy="857250"/>
          </a:xfrm>
          <a:prstGeom prst="rect">
            <a:avLst/>
          </a:prstGeom>
        </p:spPr>
        <p:txBody>
          <a:bodyPr vert="horz" lIns="121757" tIns="60879" rIns="121757" bIns="608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76" y="1200155"/>
            <a:ext cx="8229600" cy="3394472"/>
          </a:xfrm>
          <a:prstGeom prst="rect">
            <a:avLst/>
          </a:prstGeom>
        </p:spPr>
        <p:txBody>
          <a:bodyPr vert="horz" lIns="121757" tIns="60879" rIns="121757" bIns="608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387"/>
            <a:ext cx="2133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67"/>
              <a:t>2025/5/16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60" y="4767387"/>
            <a:ext cx="2895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61" y="4767387"/>
            <a:ext cx="2133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5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3167" rtl="0" eaLnBrk="1" latinLnBrk="0" hangingPunct="1">
        <a:spcBef>
          <a:spcPct val="0"/>
        </a:spcBef>
        <a:buNone/>
        <a:defRPr sz="442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913167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1951" indent="-285363" algn="l" defTabSz="913167" rtl="0" eaLnBrk="1" latinLnBrk="0" hangingPunct="1">
        <a:spcBef>
          <a:spcPct val="20000"/>
        </a:spcBef>
        <a:buFont typeface="Arial" pitchFamily="34" charset="0"/>
        <a:buChar char="–"/>
        <a:defRPr sz="27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3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33" indent="-228293" algn="l" defTabSz="913167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4615" indent="-228293" algn="l" defTabSz="913167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1179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67773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6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4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0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7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46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33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7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3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2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25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6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12.xml"/><Relationship Id="rId7" Type="http://schemas.openxmlformats.org/officeDocument/2006/relationships/slide" Target="slide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74.png"/><Relationship Id="rId10" Type="http://schemas.openxmlformats.org/officeDocument/2006/relationships/image" Target="../media/image76.png"/><Relationship Id="rId4" Type="http://schemas.openxmlformats.org/officeDocument/2006/relationships/image" Target="../media/image73.jpe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85.png"/><Relationship Id="rId26" Type="http://schemas.microsoft.com/office/2007/relationships/hdphoto" Target="../media/hdphoto16.wdp"/><Relationship Id="rId39" Type="http://schemas.openxmlformats.org/officeDocument/2006/relationships/slide" Target="slide27.xml"/><Relationship Id="rId21" Type="http://schemas.microsoft.com/office/2007/relationships/hdphoto" Target="../media/hdphoto14.wdp"/><Relationship Id="rId34" Type="http://schemas.openxmlformats.org/officeDocument/2006/relationships/image" Target="../media/image93.png"/><Relationship Id="rId42" Type="http://schemas.openxmlformats.org/officeDocument/2006/relationships/slide" Target="slide28.xml"/><Relationship Id="rId7" Type="http://schemas.microsoft.com/office/2007/relationships/hdphoto" Target="../media/hdphoto7.wdp"/><Relationship Id="rId2" Type="http://schemas.openxmlformats.org/officeDocument/2006/relationships/image" Target="../media/image77.png"/><Relationship Id="rId16" Type="http://schemas.openxmlformats.org/officeDocument/2006/relationships/image" Target="../media/image84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9.png"/><Relationship Id="rId11" Type="http://schemas.microsoft.com/office/2007/relationships/hdphoto" Target="../media/hdphoto9.wdp"/><Relationship Id="rId24" Type="http://schemas.openxmlformats.org/officeDocument/2006/relationships/image" Target="../media/image88.png"/><Relationship Id="rId32" Type="http://schemas.microsoft.com/office/2007/relationships/hdphoto" Target="../media/hdphoto19.wdp"/><Relationship Id="rId37" Type="http://schemas.openxmlformats.org/officeDocument/2006/relationships/image" Target="../media/image94.png"/><Relationship Id="rId40" Type="http://schemas.openxmlformats.org/officeDocument/2006/relationships/image" Target="../media/image95.png"/><Relationship Id="rId45" Type="http://schemas.openxmlformats.org/officeDocument/2006/relationships/slide" Target="slide29.xml"/><Relationship Id="rId5" Type="http://schemas.microsoft.com/office/2007/relationships/hdphoto" Target="../media/hdphoto6.wdp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28" Type="http://schemas.microsoft.com/office/2007/relationships/hdphoto" Target="../media/hdphoto17.wdp"/><Relationship Id="rId36" Type="http://schemas.openxmlformats.org/officeDocument/2006/relationships/slide" Target="slide26.xml"/><Relationship Id="rId10" Type="http://schemas.openxmlformats.org/officeDocument/2006/relationships/image" Target="../media/image81.png"/><Relationship Id="rId19" Type="http://schemas.microsoft.com/office/2007/relationships/hdphoto" Target="../media/hdphoto13.wdp"/><Relationship Id="rId31" Type="http://schemas.openxmlformats.org/officeDocument/2006/relationships/image" Target="../media/image92.png"/><Relationship Id="rId44" Type="http://schemas.microsoft.com/office/2007/relationships/hdphoto" Target="../media/hdphoto23.wdp"/><Relationship Id="rId4" Type="http://schemas.openxmlformats.org/officeDocument/2006/relationships/image" Target="../media/image78.png"/><Relationship Id="rId9" Type="http://schemas.microsoft.com/office/2007/relationships/hdphoto" Target="../media/hdphoto8.wdp"/><Relationship Id="rId14" Type="http://schemas.openxmlformats.org/officeDocument/2006/relationships/image" Target="../media/image83.png"/><Relationship Id="rId22" Type="http://schemas.openxmlformats.org/officeDocument/2006/relationships/image" Target="../media/image87.png"/><Relationship Id="rId27" Type="http://schemas.openxmlformats.org/officeDocument/2006/relationships/image" Target="../media/image90.png"/><Relationship Id="rId30" Type="http://schemas.microsoft.com/office/2007/relationships/hdphoto" Target="../media/hdphoto18.wdp"/><Relationship Id="rId35" Type="http://schemas.microsoft.com/office/2007/relationships/hdphoto" Target="../media/hdphoto20.wdp"/><Relationship Id="rId43" Type="http://schemas.openxmlformats.org/officeDocument/2006/relationships/image" Target="../media/image96.png"/><Relationship Id="rId8" Type="http://schemas.openxmlformats.org/officeDocument/2006/relationships/image" Target="../media/image80.png"/><Relationship Id="rId3" Type="http://schemas.microsoft.com/office/2007/relationships/hdphoto" Target="../media/hdphoto5.wdp"/><Relationship Id="rId12" Type="http://schemas.openxmlformats.org/officeDocument/2006/relationships/image" Target="../media/image82.png"/><Relationship Id="rId17" Type="http://schemas.microsoft.com/office/2007/relationships/hdphoto" Target="../media/hdphoto12.wdp"/><Relationship Id="rId25" Type="http://schemas.openxmlformats.org/officeDocument/2006/relationships/image" Target="../media/image89.png"/><Relationship Id="rId33" Type="http://schemas.openxmlformats.org/officeDocument/2006/relationships/slide" Target="slide25.xml"/><Relationship Id="rId38" Type="http://schemas.microsoft.com/office/2007/relationships/hdphoto" Target="../media/hdphoto21.wdp"/><Relationship Id="rId20" Type="http://schemas.openxmlformats.org/officeDocument/2006/relationships/image" Target="../media/image86.png"/><Relationship Id="rId41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Relationship Id="rId9" Type="http://schemas.microsoft.com/office/2007/relationships/hdphoto" Target="../media/hdphoto2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101.png"/><Relationship Id="rId9" Type="http://schemas.microsoft.com/office/2007/relationships/hdphoto" Target="../media/hdphoto2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24.wdp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3.png"/><Relationship Id="rId7" Type="http://schemas.openxmlformats.org/officeDocument/2006/relationships/slide" Target="slide24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microsoft.com/office/2007/relationships/hdphoto" Target="../media/hdphoto2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8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26.wdp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2.xml"/><Relationship Id="rId4" Type="http://schemas.microsoft.com/office/2007/relationships/hdphoto" Target="../media/hdphoto27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microsoft.com/office/2007/relationships/hdphoto" Target="../media/hdphoto2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11.png"/><Relationship Id="rId5" Type="http://schemas.microsoft.com/office/2007/relationships/hdphoto" Target="../media/hdphoto27.wdp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microsoft.com/office/2007/relationships/hdphoto" Target="../media/hdphoto2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7350027" y="-383175"/>
            <a:ext cx="2294335" cy="1212056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500360" y="-395223"/>
            <a:ext cx="2319338" cy="1213247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6117432" y="94740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2484835" y="226899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3871913" y="480503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7128272" y="644809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5200650" y="465024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6011466" y="928178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3089673" y="168559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7861698" y="1056766"/>
            <a:ext cx="370285" cy="173831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43423" y="2872058"/>
            <a:ext cx="9068501" cy="2269910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98226" y="4818634"/>
            <a:ext cx="9414272" cy="333376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90A9EFD-7794-41AE-AD68-13E8A1FE3DB8}"/>
              </a:ext>
            </a:extLst>
          </p:cNvPr>
          <p:cNvSpPr txBox="1"/>
          <p:nvPr/>
        </p:nvSpPr>
        <p:spPr>
          <a:xfrm>
            <a:off x="2738952" y="730875"/>
            <a:ext cx="528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Tröôøng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Tieåu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hoïc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8A361AA-F590-41AC-91FD-51B5AB255FC4}"/>
              </a:ext>
            </a:extLst>
          </p:cNvPr>
          <p:cNvSpPr txBox="1"/>
          <p:nvPr/>
        </p:nvSpPr>
        <p:spPr>
          <a:xfrm>
            <a:off x="1300451" y="826613"/>
            <a:ext cx="6511117" cy="177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7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2005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755940"/>
            <a:ext cx="8676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cô bé nuôi một con gà trống rất đẹp. Sáng sáng, gà trống gáy vang: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Ò... ó... o! Xin chào cô chủ tí hon!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hôm nhìn thấy gà mái của bà hàng xóm có lớp lông tơ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dày, ấm áp, cô bé liền đòi đổi gà trống lấy gà mái. Chẳng ngày nào gà mái quên đẻ một quả trứng hồng.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Hôm khác, bà hàng xóm mua về một con vịt. Cô bé nài nỉ bà đổi gà lấy vịt và thích thú ngắm vịt bơi lội trên sông.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 lâu sau, người họ hàng đến chơi, dắt theo một chú chó nhỏ. Cô bé lại đòi đổi vịt lấy chó.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84218" y="137627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49D4-7355-4D19-8868-23AD2B08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03" y="2835176"/>
            <a:ext cx="3304750" cy="23083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1662B9-993E-46E5-9B29-5485F8D62749}"/>
              </a:ext>
            </a:extLst>
          </p:cNvPr>
          <p:cNvSpPr/>
          <p:nvPr/>
        </p:nvSpPr>
        <p:spPr>
          <a:xfrm>
            <a:off x="590514" y="4472037"/>
            <a:ext cx="218200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20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20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endParaRPr lang="en-US" sz="2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843026"/>
            <a:ext cx="6161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64672" y="146101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179A3B18-FA78-479B-AB89-D224CAB09FD9}"/>
              </a:ext>
            </a:extLst>
          </p:cNvPr>
          <p:cNvSpPr txBox="1"/>
          <p:nvPr/>
        </p:nvSpPr>
        <p:spPr>
          <a:xfrm>
            <a:off x="2122234" y="3786720"/>
            <a:ext cx="5290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Ô-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xê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-ê-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(Valentina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Oseeva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),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dịch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2C044-63F2-4C20-85E1-56F70A336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547677"/>
            <a:ext cx="2971077" cy="46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755940"/>
            <a:ext cx="8676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cô bé nuôi một con gà trống rất đẹp. Sáng sáng, gà trống gáy vang: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Ò... ó... o! Xin chào cô chủ tí hon!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hôm nhìn thấy gà mái của bà hàng xóm có lớp lông tơ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dày, ấm áp, cô bé liền đòi đổi gà trống lấy gà mái. Chẳng ngày nào gà mái quên đẻ một quả trứng hồng.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Hôm khác, bà hàng xóm mua về một con vịt. Cô bé nài nỉ bà đổi gà lấy vịt và thích thú ngắm vịt bơi lội trên sông.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 lâu sau, người họ hàng đến chơi, dắt theo một chú chó nhỏ. Cô bé lại đòi đổi vịt lấy chó.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84218" y="137627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49D4-7355-4D19-8868-23AD2B08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03" y="2835176"/>
            <a:ext cx="3304750" cy="23083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E3A2A8-370E-4B4D-8C60-A768817934FF}"/>
              </a:ext>
            </a:extLst>
          </p:cNvPr>
          <p:cNvSpPr/>
          <p:nvPr/>
        </p:nvSpPr>
        <p:spPr>
          <a:xfrm>
            <a:off x="391404" y="4387560"/>
            <a:ext cx="278473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ñoaïn</a:t>
            </a:r>
            <a:endParaRPr lang="en-US" sz="2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E29B39-9018-4136-A0E7-74EDBA413021}"/>
              </a:ext>
            </a:extLst>
          </p:cNvPr>
          <p:cNvSpPr/>
          <p:nvPr/>
        </p:nvSpPr>
        <p:spPr>
          <a:xfrm>
            <a:off x="614018" y="625464"/>
            <a:ext cx="503336" cy="43976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6B86EB-4AA6-4FC9-AC68-F197E0BFF6D3}"/>
              </a:ext>
            </a:extLst>
          </p:cNvPr>
          <p:cNvSpPr/>
          <p:nvPr/>
        </p:nvSpPr>
        <p:spPr>
          <a:xfrm>
            <a:off x="632462" y="2111529"/>
            <a:ext cx="487415" cy="35995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EF2678-2E12-4179-8577-7A412A959CCF}"/>
              </a:ext>
            </a:extLst>
          </p:cNvPr>
          <p:cNvCxnSpPr/>
          <p:nvPr/>
        </p:nvCxnSpPr>
        <p:spPr>
          <a:xfrm flipH="1">
            <a:off x="1685800" y="1868622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AB5CF8-5620-44FB-8FB0-7F5CFC2D13DA}"/>
              </a:ext>
            </a:extLst>
          </p:cNvPr>
          <p:cNvCxnSpPr/>
          <p:nvPr/>
        </p:nvCxnSpPr>
        <p:spPr>
          <a:xfrm flipH="1">
            <a:off x="2668673" y="3048545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637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458606" y="893528"/>
            <a:ext cx="6161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64672" y="146101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179A3B18-FA78-479B-AB89-D224CAB09FD9}"/>
              </a:ext>
            </a:extLst>
          </p:cNvPr>
          <p:cNvSpPr txBox="1"/>
          <p:nvPr/>
        </p:nvSpPr>
        <p:spPr>
          <a:xfrm>
            <a:off x="2122234" y="3786720"/>
            <a:ext cx="5290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Ô-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xê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-ê-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(Valentina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Oseeva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),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dịch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2C044-63F2-4C20-85E1-56F70A336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547677"/>
            <a:ext cx="2971077" cy="466661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98FEAB-7476-4CB1-B4E4-6F453AFB2258}"/>
              </a:ext>
            </a:extLst>
          </p:cNvPr>
          <p:cNvSpPr/>
          <p:nvPr/>
        </p:nvSpPr>
        <p:spPr>
          <a:xfrm>
            <a:off x="571300" y="893528"/>
            <a:ext cx="487415" cy="35995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800841-1E87-45B1-B017-4E45B322AAEB}"/>
              </a:ext>
            </a:extLst>
          </p:cNvPr>
          <p:cNvCxnSpPr/>
          <p:nvPr/>
        </p:nvCxnSpPr>
        <p:spPr>
          <a:xfrm flipH="1">
            <a:off x="3941907" y="3214656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083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186636"/>
            <a:ext cx="3354783" cy="19170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544677" y="836143"/>
            <a:ext cx="2379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1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KHÓ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60" y="212030"/>
            <a:ext cx="5925440" cy="483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30763" y="687249"/>
            <a:ext cx="3187788" cy="63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4516331" y="1729378"/>
            <a:ext cx="3980562" cy="63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5766897" y="2646398"/>
            <a:ext cx="3187788" cy="63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7546A7-E42C-4726-930D-ED12005DD770}"/>
              </a:ext>
            </a:extLst>
          </p:cNvPr>
          <p:cNvSpPr/>
          <p:nvPr/>
        </p:nvSpPr>
        <p:spPr>
          <a:xfrm>
            <a:off x="1263305" y="1480279"/>
            <a:ext cx="7096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	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Một hôm nhìn thấy gà mái của bà hàng xóm có lớp lông tơ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dày, ấm áp, cô bé liền đòi đổi gà trống lấy gà mái.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828B17-CADC-44EB-834B-B65DEF62BFF1}"/>
              </a:ext>
            </a:extLst>
          </p:cNvPr>
          <p:cNvGrpSpPr/>
          <p:nvPr/>
        </p:nvGrpSpPr>
        <p:grpSpPr>
          <a:xfrm>
            <a:off x="2625353" y="127342"/>
            <a:ext cx="4074495" cy="766015"/>
            <a:chOff x="3568352" y="2594608"/>
            <a:chExt cx="5760641" cy="1195255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AFE4144A-9AE9-4C05-99D3-3B20A78AAD8F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F1717C95-7C11-47E4-9CD3-31F35BED6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96182">
              <a:off x="3938707" y="2765362"/>
              <a:ext cx="4947946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Cách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ngắt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nghỉ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câu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dài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524ACE-06DF-49B3-9EBB-5309DB26FE96}"/>
              </a:ext>
            </a:extLst>
          </p:cNvPr>
          <p:cNvCxnSpPr>
            <a:cxnSpLocks/>
          </p:cNvCxnSpPr>
          <p:nvPr/>
        </p:nvCxnSpPr>
        <p:spPr>
          <a:xfrm flipH="1">
            <a:off x="3777343" y="148027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814DE0-5C92-4A9B-AF25-44296CE7A6CF}"/>
              </a:ext>
            </a:extLst>
          </p:cNvPr>
          <p:cNvCxnSpPr>
            <a:cxnSpLocks/>
          </p:cNvCxnSpPr>
          <p:nvPr/>
        </p:nvCxnSpPr>
        <p:spPr>
          <a:xfrm flipH="1">
            <a:off x="2993571" y="194952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1AB32F-1ABC-4DE0-80CF-E68960216CE9}"/>
              </a:ext>
            </a:extLst>
          </p:cNvPr>
          <p:cNvCxnSpPr>
            <a:cxnSpLocks/>
          </p:cNvCxnSpPr>
          <p:nvPr/>
        </p:nvCxnSpPr>
        <p:spPr>
          <a:xfrm flipH="1">
            <a:off x="6183085" y="194952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5F11EA-E0A0-4AE3-857A-5358BE41D989}"/>
              </a:ext>
            </a:extLst>
          </p:cNvPr>
          <p:cNvCxnSpPr>
            <a:cxnSpLocks/>
          </p:cNvCxnSpPr>
          <p:nvPr/>
        </p:nvCxnSpPr>
        <p:spPr>
          <a:xfrm flipH="1">
            <a:off x="7402285" y="194952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4152DA-02B1-4D73-853E-F3977B42C81A}"/>
              </a:ext>
            </a:extLst>
          </p:cNvPr>
          <p:cNvCxnSpPr>
            <a:cxnSpLocks/>
          </p:cNvCxnSpPr>
          <p:nvPr/>
        </p:nvCxnSpPr>
        <p:spPr>
          <a:xfrm flipH="1">
            <a:off x="1763484" y="2391653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3E7CD5-078E-4EAD-8FE0-14B2813AEBC9}"/>
              </a:ext>
            </a:extLst>
          </p:cNvPr>
          <p:cNvCxnSpPr>
            <a:cxnSpLocks/>
          </p:cNvCxnSpPr>
          <p:nvPr/>
        </p:nvCxnSpPr>
        <p:spPr>
          <a:xfrm flipH="1">
            <a:off x="5159826" y="2380766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1F933C-411E-47B6-9F25-165B49A0B0C9}"/>
              </a:ext>
            </a:extLst>
          </p:cNvPr>
          <p:cNvGrpSpPr/>
          <p:nvPr/>
        </p:nvGrpSpPr>
        <p:grpSpPr>
          <a:xfrm>
            <a:off x="7097487" y="2391652"/>
            <a:ext cx="174171" cy="462736"/>
            <a:chOff x="7086601" y="1945337"/>
            <a:chExt cx="174171" cy="46273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D117F1F-C67A-401C-B312-5BC311BF28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6601" y="1945337"/>
              <a:ext cx="108857" cy="446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2DA09C-F59F-43E2-B9DF-66E8A2EA12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1915" y="1961580"/>
              <a:ext cx="108857" cy="446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7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6252C7-A6CA-4155-AD17-9E89043BC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3F4908-63B7-4E49-9F36-CF8736C9A9E4}"/>
              </a:ext>
            </a:extLst>
          </p:cNvPr>
          <p:cNvSpPr/>
          <p:nvPr/>
        </p:nvSpPr>
        <p:spPr>
          <a:xfrm>
            <a:off x="1654788" y="577366"/>
            <a:ext cx="5834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Luyeän</a:t>
            </a:r>
            <a:r>
              <a:rPr lang="en-US" altLang="zh-CN" sz="3200" b="1" kern="0" dirty="0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3200" b="1" kern="0" dirty="0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nhoùm</a:t>
            </a:r>
            <a:endParaRPr lang="zh-CN" altLang="en-US" sz="3200" b="1" kern="0" dirty="0">
              <a:solidFill>
                <a:prstClr val="black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EE6B96-3B60-41F7-8C5A-9CE6526896C1}"/>
              </a:ext>
            </a:extLst>
          </p:cNvPr>
          <p:cNvSpPr/>
          <p:nvPr/>
        </p:nvSpPr>
        <p:spPr>
          <a:xfrm>
            <a:off x="624600" y="1537069"/>
            <a:ext cx="4081783" cy="1434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lnSpc>
                <a:spcPct val="112000"/>
              </a:lnSpc>
              <a:defRPr/>
            </a:pP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Yeâu</a:t>
            </a:r>
            <a:r>
              <a:rPr lang="en-US" altLang="zh-CN" sz="2000" b="1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caàu</a:t>
            </a:r>
            <a:endParaRPr lang="en-US" altLang="zh-CN" sz="2000" b="1" dirty="0">
              <a:solidFill>
                <a:srgbClr val="0070C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  <a:p>
            <a:pPr marL="280981" indent="-280981" defTabSz="914378">
              <a:lnSpc>
                <a:spcPct val="112000"/>
              </a:lnSpc>
              <a:buFontTx/>
              <a:buChar char="-"/>
              <a:defRPr/>
            </a:pP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Phaân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coâng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theo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ñoaïn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280981" indent="-280981" defTabSz="914378">
              <a:lnSpc>
                <a:spcPct val="112000"/>
              </a:lnSpc>
              <a:buFontTx/>
              <a:buChar char="-"/>
              <a:defRPr/>
            </a:pP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Taát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caû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thaønh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vieân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ñeàu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280981" indent="-280981" defTabSz="914378">
              <a:lnSpc>
                <a:spcPct val="112000"/>
              </a:lnSpc>
              <a:buFontTx/>
              <a:buChar char="-"/>
              <a:defRPr/>
            </a:pP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Giaûi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nghóa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töø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cuøng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nhau</a:t>
            </a:r>
            <a:r>
              <a:rPr lang="en-US" altLang="zh-CN" sz="200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4A997-3694-4735-8DA0-652DD9522EE3}"/>
              </a:ext>
            </a:extLst>
          </p:cNvPr>
          <p:cNvSpPr/>
          <p:nvPr/>
        </p:nvSpPr>
        <p:spPr>
          <a:xfrm>
            <a:off x="5175435" y="1457081"/>
            <a:ext cx="3499512" cy="1434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lnSpc>
                <a:spcPct val="112000"/>
              </a:lnSpc>
              <a:defRPr/>
            </a:pP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Tieâu</a:t>
            </a:r>
            <a:r>
              <a:rPr lang="en-US" altLang="zh-CN" sz="2000" b="1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chí</a:t>
            </a:r>
            <a:r>
              <a:rPr lang="en-US" altLang="zh-CN" sz="2000" b="1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ñaùnh</a:t>
            </a:r>
            <a:r>
              <a:rPr lang="en-US" altLang="zh-CN" sz="2000" b="1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giaù</a:t>
            </a:r>
            <a:endParaRPr lang="en-US" altLang="zh-CN" sz="2000" b="1" dirty="0">
              <a:solidFill>
                <a:srgbClr val="0070C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  <a:p>
            <a:pPr marL="514337" indent="-514337" defTabSz="914378">
              <a:lnSpc>
                <a:spcPct val="112000"/>
              </a:lnSpc>
              <a:buFontTx/>
              <a:buAutoNum type="arabicPeriod"/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ñuùng</a:t>
            </a:r>
            <a:endParaRPr lang="en-US" altLang="zh-CN" sz="2000" dirty="0">
              <a:solidFill>
                <a:srgbClr val="7030A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  <a:p>
            <a:pPr marL="514337" indent="-514337" defTabSz="914378">
              <a:lnSpc>
                <a:spcPct val="112000"/>
              </a:lnSpc>
              <a:buFontTx/>
              <a:buAutoNum type="arabicPeriod"/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roõ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raøng</a:t>
            </a:r>
            <a:endParaRPr lang="en-US" altLang="zh-CN" sz="2000" dirty="0">
              <a:solidFill>
                <a:srgbClr val="7030A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  <a:p>
            <a:pPr marL="514337" indent="-514337" defTabSz="914378">
              <a:lnSpc>
                <a:spcPct val="112000"/>
              </a:lnSpc>
              <a:buFontTx/>
              <a:buAutoNum type="arabicPeriod"/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Ngaét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nghæ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ñuùng</a:t>
            </a:r>
            <a:r>
              <a:rPr lang="en-US" altLang="zh-CN" sz="2000" dirty="0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choã</a:t>
            </a:r>
            <a:endParaRPr lang="zh-CN" altLang="en-US" sz="2000" dirty="0">
              <a:solidFill>
                <a:srgbClr val="7030A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FD5E26-425E-4839-A05D-13481D7B53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08" y="3136325"/>
            <a:ext cx="3629742" cy="18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B29C354-ED5B-4D25-92D4-16E92FE9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2" y="0"/>
            <a:ext cx="8354636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603375-39E1-4F4E-AA4F-F621E92113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72791">
            <a:off x="-386005" y="1605928"/>
            <a:ext cx="3611380" cy="36113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39DDD6B-4265-4E8F-A777-40EB938F37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3664" y="1649569"/>
            <a:ext cx="3524099" cy="352409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2B25B24-04F5-4C3B-A784-750BF7215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7" y="0"/>
            <a:ext cx="4000500" cy="1250356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B0143A12-143A-40F3-ABA8-AB75DDDDD4E4}"/>
              </a:ext>
            </a:extLst>
          </p:cNvPr>
          <p:cNvSpPr txBox="1"/>
          <p:nvPr/>
        </p:nvSpPr>
        <p:spPr>
          <a:xfrm>
            <a:off x="1922231" y="1649569"/>
            <a:ext cx="5149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5400" dirty="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2. </a:t>
            </a:r>
            <a:r>
              <a:rPr lang="en-US" altLang="zh-CN" sz="5400" dirty="0" err="1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Luyeän</a:t>
            </a:r>
            <a:r>
              <a:rPr lang="en-US" altLang="zh-CN" sz="5400" dirty="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ñoïc</a:t>
            </a:r>
            <a:r>
              <a:rPr lang="en-US" altLang="zh-CN" sz="5400" dirty="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hieåu</a:t>
            </a:r>
            <a:endParaRPr lang="zh-CN" altLang="en-US" sz="5400" dirty="0">
              <a:solidFill>
                <a:srgbClr val="7030A0"/>
              </a:solidFill>
              <a:latin typeface="VNI-Avo" pitchFamily="2" charset="0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4046741"/>
      </p:ext>
    </p:extLst>
  </p:cSld>
  <p:clrMapOvr>
    <a:masterClrMapping/>
  </p:clrMapOvr>
  <p:transition spd="slow" advTm="2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755940"/>
            <a:ext cx="8676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cô bé nuôi một con gà trống rất đẹp. Sáng sáng, gà trống gáy vang: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Ò... ó... o! Xin chào cô chủ tí hon!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Một hôm nhìn thấy gà mái của bà hàng xóm có lớp lông tơ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dày, ấm áp, cô bé liền đòi đổi gà trống lấy gà mái. Chẳng ngày nào gà mái quên đẻ một quả trứng hồng.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Hôm khác, bà hàng xóm mua về một con vịt. Cô bé nài nỉ bà đổi gà lấy vịt và thích thú ngắm vịt bơi lội trên sông.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 lâu sau, người họ hàng đến chơi, dắt theo một chú chó nhỏ. Cô bé lại đòi đổi vịt lấy chó.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84218" y="137627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49D4-7355-4D19-8868-23AD2B08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03" y="2835176"/>
            <a:ext cx="3304750" cy="23083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1662B9-993E-46E5-9B29-5485F8D62749}"/>
              </a:ext>
            </a:extLst>
          </p:cNvPr>
          <p:cNvSpPr/>
          <p:nvPr/>
        </p:nvSpPr>
        <p:spPr>
          <a:xfrm>
            <a:off x="391404" y="4033617"/>
            <a:ext cx="2776721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Töø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naøo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chöa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hieåu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nghóa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843026"/>
            <a:ext cx="6161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trốn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–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64672" y="146101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179A3B18-FA78-479B-AB89-D224CAB09FD9}"/>
              </a:ext>
            </a:extLst>
          </p:cNvPr>
          <p:cNvSpPr txBox="1"/>
          <p:nvPr/>
        </p:nvSpPr>
        <p:spPr>
          <a:xfrm>
            <a:off x="2122234" y="3786720"/>
            <a:ext cx="5290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Ô-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xê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-ê-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(Valentina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Oseeva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),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dịch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2C044-63F2-4C20-85E1-56F70A336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547677"/>
            <a:ext cx="2971077" cy="46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tên lửa">
            <a:extLst>
              <a:ext uri="{FF2B5EF4-FFF2-40B4-BE49-F238E27FC236}">
                <a16:creationId xmlns:a16="http://schemas.microsoft.com/office/drawing/2014/main" id="{A3E8F5CA-6B11-4C00-9DC6-E9B748E867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15" y="1751980"/>
            <a:ext cx="819770" cy="819770"/>
          </a:xfrm>
          <a:prstGeom prst="rect">
            <a:avLst/>
          </a:prstGeom>
        </p:spPr>
      </p:pic>
      <p:sp>
        <p:nvSpPr>
          <p:cNvPr id="8" name="Khởi động">
            <a:extLst>
              <a:ext uri="{FF2B5EF4-FFF2-40B4-BE49-F238E27FC236}">
                <a16:creationId xmlns:a16="http://schemas.microsoft.com/office/drawing/2014/main" id="{809CBFE5-DC73-4A86-A139-54C6355EAB54}"/>
              </a:ext>
            </a:extLst>
          </p:cNvPr>
          <p:cNvSpPr txBox="1"/>
          <p:nvPr/>
        </p:nvSpPr>
        <p:spPr>
          <a:xfrm>
            <a:off x="2385268" y="2459946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0">
                <a:solidFill>
                  <a:srgbClr val="0E68B3"/>
                </a:solidFill>
                <a:latin typeface="Averta Std CY Bold" panose="00000800000000000000" pitchFamily="50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" y="0"/>
            <a:ext cx="9141619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59752" y="95270"/>
            <a:ext cx="2000895" cy="22920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-86057"/>
            <a:ext cx="9085559" cy="53156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175203" y="2743200"/>
            <a:ext cx="1962401" cy="22920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2679781" y="649857"/>
            <a:ext cx="4074495" cy="766015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35905" y="2765362"/>
              <a:ext cx="2953538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1639851" y="1589668"/>
            <a:ext cx="6470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tí hon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(rất bé)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953C-8896-4A86-AC09-C43334CF6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2" y="2230480"/>
            <a:ext cx="2253342" cy="2253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9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" y="0"/>
            <a:ext cx="9141619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59752" y="95270"/>
            <a:ext cx="2000895" cy="22920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-86057"/>
            <a:ext cx="9085559" cy="53156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175203" y="2743200"/>
            <a:ext cx="1962401" cy="22920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2679781" y="649857"/>
            <a:ext cx="4074495" cy="766015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35905" y="2765362"/>
              <a:ext cx="2953538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1663568" y="1511142"/>
            <a:ext cx="581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nài nỉ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(nài xin rất tha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thiết)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DEB8F2-2A84-46D5-884E-402B4BAD10FC}"/>
              </a:ext>
            </a:extLst>
          </p:cNvPr>
          <p:cNvSpPr/>
          <p:nvPr/>
        </p:nvSpPr>
        <p:spPr>
          <a:xfrm>
            <a:off x="1634347" y="2345321"/>
            <a:ext cx="581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kể lể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(kể lại một cách tỉ mỉ, dài dòng để mong có sự cảm thông)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9209F0-72AC-4131-8301-72D67A6B32AB}"/>
              </a:ext>
            </a:extLst>
          </p:cNvPr>
          <p:cNvSpPr/>
          <p:nvPr/>
        </p:nvSpPr>
        <p:spPr>
          <a:xfrm>
            <a:off x="1634347" y="3544428"/>
            <a:ext cx="6617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kết thân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(gắn bó,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thân thiết với nhau)</a:t>
            </a:r>
          </a:p>
          <a:p>
            <a:pPr lvl="0"/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325733" y="157480"/>
            <a:ext cx="5369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8771E3-2EFD-4C35-8CF4-6B22B40589C6}"/>
              </a:ext>
            </a:extLst>
          </p:cNvPr>
          <p:cNvGrpSpPr/>
          <p:nvPr/>
        </p:nvGrpSpPr>
        <p:grpSpPr>
          <a:xfrm>
            <a:off x="446278" y="568968"/>
            <a:ext cx="8676397" cy="4260453"/>
            <a:chOff x="446278" y="568968"/>
            <a:chExt cx="8676397" cy="4260453"/>
          </a:xfrm>
        </p:grpSpPr>
        <p:sp>
          <p:nvSpPr>
            <p:cNvPr id="10" name="Nội dung">
              <a:extLst>
                <a:ext uri="{FF2B5EF4-FFF2-40B4-BE49-F238E27FC236}">
                  <a16:creationId xmlns:a16="http://schemas.microsoft.com/office/drawing/2014/main" id="{F16E5D3E-3763-42C4-9C32-512407847098}"/>
                </a:ext>
              </a:extLst>
            </p:cNvPr>
            <p:cNvSpPr txBox="1"/>
            <p:nvPr/>
          </p:nvSpPr>
          <p:spPr>
            <a:xfrm>
              <a:off x="446279" y="568968"/>
              <a:ext cx="867639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Một cô bé nuôi một con gà trống rất đẹp. Sáng sáng, gà trống gáy vang: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– Ò... ó... o! Xin chào cô chủ tí hon!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Một hôm nhìn thấy gà mái của bà hàng xóm có lớp lông tơ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dày, ấm áp, cô bé liền đòi đổi gà trống lấy gà mái. Chẳng ngày nào gà mái quên đẻ một quả trứng hồng.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Hôm khác, bà hàng xóm mua về một con vịt. Cô bé nài nỉ bà đổi gà lấy vịt và thích thú ngắm vịt bơi lội trên sông.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 lâu sau, người họ hàng đến chơi, dắt theo một chú chó nhỏ. Cô bé lại đòi đổi vịt lấy chó.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</p:txBody>
        </p:sp>
        <p:sp>
          <p:nvSpPr>
            <p:cNvPr id="8" name="Nội dung">
              <a:extLst>
                <a:ext uri="{FF2B5EF4-FFF2-40B4-BE49-F238E27FC236}">
                  <a16:creationId xmlns:a16="http://schemas.microsoft.com/office/drawing/2014/main" id="{AC19031A-3BCA-4D36-8BEF-16BD4C039828}"/>
                </a:ext>
              </a:extLst>
            </p:cNvPr>
            <p:cNvSpPr txBox="1"/>
            <p:nvPr/>
          </p:nvSpPr>
          <p:spPr>
            <a:xfrm>
              <a:off x="446278" y="3075095"/>
              <a:ext cx="85675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Cô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kể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lể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với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: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–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một con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trống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,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Rồi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vịt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Còn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lần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này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vịt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mày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!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Đêm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cạy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cửa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trốn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: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–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muốn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kết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thân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với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một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cô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chủ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biết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quý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tình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bạn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</p:txBody>
        </p:sp>
      </p:grpSp>
      <p:sp>
        <p:nvSpPr>
          <p:cNvPr id="9" name="Nội dung">
            <a:extLst>
              <a:ext uri="{FF2B5EF4-FFF2-40B4-BE49-F238E27FC236}">
                <a16:creationId xmlns:a16="http://schemas.microsoft.com/office/drawing/2014/main" id="{C4F3E948-1DFD-4E5D-8AA7-6EDA15D2E37E}"/>
              </a:ext>
            </a:extLst>
          </p:cNvPr>
          <p:cNvSpPr txBox="1"/>
          <p:nvPr/>
        </p:nvSpPr>
        <p:spPr>
          <a:xfrm>
            <a:off x="5782085" y="4567811"/>
            <a:ext cx="529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Theo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Ô-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xê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-ê-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(Valentina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Oseeva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),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Thuý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Toàn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dịch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62E2D216-D750-4F38-BCDC-0E49DC805067}"/>
              </a:ext>
            </a:extLst>
          </p:cNvPr>
          <p:cNvSpPr/>
          <p:nvPr/>
        </p:nvSpPr>
        <p:spPr>
          <a:xfrm>
            <a:off x="7641061" y="3713972"/>
            <a:ext cx="1318364" cy="830836"/>
          </a:xfrm>
          <a:prstGeom prst="cloud">
            <a:avLst/>
          </a:prstGeom>
          <a:solidFill>
            <a:srgbClr val="FFFF00"/>
          </a:solidFill>
          <a:ln w="25400" cap="flat" cmpd="sng" algn="ctr">
            <a:solidFill>
              <a:srgbClr val="D6009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6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16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62350"/>
            <a:ext cx="2057400" cy="1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7638" y="3943350"/>
            <a:ext cx="183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XÂY DỰNG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81" y="2284817"/>
            <a:ext cx="2630719" cy="8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1938" y="2010444"/>
            <a:ext cx="1148404" cy="100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45" action="ppaction://hlinksldjump"/>
          </p:cNvPr>
          <p:cNvSpPr/>
          <p:nvPr/>
        </p:nvSpPr>
        <p:spPr>
          <a:xfrm>
            <a:off x="7876754" y="4830536"/>
            <a:ext cx="1133588" cy="438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HỌC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25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80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1567918" y="596926"/>
            <a:ext cx="6563479" cy="689167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í hiệu - Cùng tìm hiểu">
            <a:extLst>
              <a:ext uri="{FF2B5EF4-FFF2-40B4-BE49-F238E27FC236}">
                <a16:creationId xmlns:a16="http://schemas.microsoft.com/office/drawing/2014/main" id="{7FFB5D10-863E-4E0A-9DD9-E19D662BB8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0" y="646013"/>
            <a:ext cx="640080" cy="640080"/>
          </a:xfrm>
          <a:prstGeom prst="rect">
            <a:avLst/>
          </a:prstGeom>
        </p:spPr>
      </p:pic>
      <p:sp>
        <p:nvSpPr>
          <p:cNvPr id="5" name="Câu hỏi 1">
            <a:extLst>
              <a:ext uri="{FF2B5EF4-FFF2-40B4-BE49-F238E27FC236}">
                <a16:creationId xmlns:a16="http://schemas.microsoft.com/office/drawing/2014/main" id="{A6B25070-9199-492A-9FBE-6BD91F39839C}"/>
              </a:ext>
            </a:extLst>
          </p:cNvPr>
          <p:cNvSpPr txBox="1"/>
          <p:nvPr/>
        </p:nvSpPr>
        <p:spPr>
          <a:xfrm>
            <a:off x="1438470" y="596926"/>
            <a:ext cx="6563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1.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Lúc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nuôi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CF122D-3D00-4947-8532-B1095481ABA6}"/>
              </a:ext>
            </a:extLst>
          </p:cNvPr>
          <p:cNvSpPr/>
          <p:nvPr/>
        </p:nvSpPr>
        <p:spPr>
          <a:xfrm>
            <a:off x="4572000" y="2071819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trống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BDB899-86E8-46DD-84FA-6DEC18891A60}"/>
              </a:ext>
            </a:extLst>
          </p:cNvPr>
          <p:cNvSpPr/>
          <p:nvPr/>
        </p:nvSpPr>
        <p:spPr>
          <a:xfrm>
            <a:off x="385182" y="3155548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C.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Chó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9D2E45-0212-45FD-BBA1-207FA31AF908}"/>
              </a:ext>
            </a:extLst>
          </p:cNvPr>
          <p:cNvSpPr/>
          <p:nvPr/>
        </p:nvSpPr>
        <p:spPr>
          <a:xfrm>
            <a:off x="4572000" y="3190876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Vịt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29BA7-96B7-48B5-9761-8CEE93AD1291}"/>
              </a:ext>
            </a:extLst>
          </p:cNvPr>
          <p:cNvSpPr/>
          <p:nvPr/>
        </p:nvSpPr>
        <p:spPr>
          <a:xfrm>
            <a:off x="385182" y="2120869"/>
            <a:ext cx="2981981" cy="559203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9B540E2-67D4-4B4B-B116-83B3C120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857731" y="2120718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33924C-E3C1-4610-92B3-7DE20E5EA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9682" y="3299816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3D0423-9D56-4193-BC5B-BB12C180D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01467" y="3210017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AB40FE0-BF00-42E9-BC6B-6237162FA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821" y="2148064"/>
            <a:ext cx="544938" cy="4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04718372-4713-4260-8174-8FC54C8F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90" y="4309933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5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385886" y="193180"/>
            <a:ext cx="8652287" cy="689167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Averta Std CY" panose="00000500000000000000" pitchFamily="50" charset="0"/>
              </a:rPr>
              <a:t>2.	Kể tên các con vật mà cô bé đã đổi.</a:t>
            </a:r>
            <a:endParaRPr lang="en-US" sz="36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4" name="Kí hiệu - Cùng tìm hiểu">
            <a:extLst>
              <a:ext uri="{FF2B5EF4-FFF2-40B4-BE49-F238E27FC236}">
                <a16:creationId xmlns:a16="http://schemas.microsoft.com/office/drawing/2014/main" id="{7FFB5D10-863E-4E0A-9DD9-E19D662BB8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" y="445051"/>
            <a:ext cx="279355" cy="279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CF122D-3D00-4947-8532-B1095481ABA6}"/>
              </a:ext>
            </a:extLst>
          </p:cNvPr>
          <p:cNvSpPr/>
          <p:nvPr/>
        </p:nvSpPr>
        <p:spPr>
          <a:xfrm>
            <a:off x="423798" y="1813266"/>
            <a:ext cx="2981981" cy="980359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lvl="0" algn="ctr" defTabSz="914400"/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.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trống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mái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vịt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chó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BDB899-86E8-46DD-84FA-6DEC18891A60}"/>
              </a:ext>
            </a:extLst>
          </p:cNvPr>
          <p:cNvSpPr/>
          <p:nvPr/>
        </p:nvSpPr>
        <p:spPr>
          <a:xfrm>
            <a:off x="385182" y="3155548"/>
            <a:ext cx="2981981" cy="1020572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lvl="0" algn="ctr" defTabSz="914400"/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trống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mái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mèo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9D2E45-0212-45FD-BBA1-207FA31AF908}"/>
              </a:ext>
            </a:extLst>
          </p:cNvPr>
          <p:cNvSpPr/>
          <p:nvPr/>
        </p:nvSpPr>
        <p:spPr>
          <a:xfrm>
            <a:off x="4572000" y="3190876"/>
            <a:ext cx="2981981" cy="985244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lvl="0" algn="ctr" defTabSz="914400"/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trống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mái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vịt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ngan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29BA7-96B7-48B5-9761-8CEE93AD1291}"/>
              </a:ext>
            </a:extLst>
          </p:cNvPr>
          <p:cNvSpPr/>
          <p:nvPr/>
        </p:nvSpPr>
        <p:spPr>
          <a:xfrm>
            <a:off x="4571999" y="1681888"/>
            <a:ext cx="2981981" cy="985244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lvl="0" algn="ctr" defTabSz="914400"/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.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trống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,</a:t>
            </a:r>
          </a:p>
          <a:p>
            <a:pPr lvl="0" algn="ctr" defTabSz="914400"/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gà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mái</a:t>
            </a:r>
            <a:r>
              <a:rPr lang="en-US" sz="3600" kern="0" dirty="0">
                <a:solidFill>
                  <a:srgbClr val="FF0000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Montserrat Alternates Black" panose="00000A00000000000000" pitchFamily="50" charset="0"/>
              </a:rPr>
              <a:t>lợn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9B540E2-67D4-4B4B-B116-83B3C120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64966" y="2058644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33924C-E3C1-4610-92B3-7DE20E5EA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53980" y="3440702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3D0423-9D56-4193-BC5B-BB12C180D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25282" y="3440702"/>
            <a:ext cx="444299" cy="45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AB40FE0-BF00-42E9-BC6B-6237162FA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43951" y="2214173"/>
            <a:ext cx="544938" cy="4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04718372-4713-4260-8174-8FC54C8F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90" y="4309933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0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1567918" y="596926"/>
            <a:ext cx="6563479" cy="689167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Kí hiệu - Cùng tìm hiểu">
            <a:extLst>
              <a:ext uri="{FF2B5EF4-FFF2-40B4-BE49-F238E27FC236}">
                <a16:creationId xmlns:a16="http://schemas.microsoft.com/office/drawing/2014/main" id="{7FFB5D10-863E-4E0A-9DD9-E19D662BB8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0" y="646013"/>
            <a:ext cx="640080" cy="640080"/>
          </a:xfrm>
          <a:prstGeom prst="rect">
            <a:avLst/>
          </a:prstGeom>
        </p:spPr>
      </p:pic>
      <p:sp>
        <p:nvSpPr>
          <p:cNvPr id="5" name="Câu hỏi 1">
            <a:extLst>
              <a:ext uri="{FF2B5EF4-FFF2-40B4-BE49-F238E27FC236}">
                <a16:creationId xmlns:a16="http://schemas.microsoft.com/office/drawing/2014/main" id="{A6B25070-9199-492A-9FBE-6BD91F39839C}"/>
              </a:ext>
            </a:extLst>
          </p:cNvPr>
          <p:cNvSpPr txBox="1"/>
          <p:nvPr/>
        </p:nvSpPr>
        <p:spPr>
          <a:xfrm>
            <a:off x="1438470" y="596926"/>
            <a:ext cx="6563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. </a:t>
            </a:r>
            <a:r>
              <a:rPr lang="vi-VN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Vì sao chú chó bỏ đi?</a:t>
            </a:r>
          </a:p>
        </p:txBody>
      </p:sp>
      <p:pic>
        <p:nvPicPr>
          <p:cNvPr id="17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04718372-4713-4260-8174-8FC54C8F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90" y="4309933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âu hỏi 1">
            <a:extLst>
              <a:ext uri="{FF2B5EF4-FFF2-40B4-BE49-F238E27FC236}">
                <a16:creationId xmlns:a16="http://schemas.microsoft.com/office/drawing/2014/main" id="{2511555F-FF59-40E0-97A9-7A97761559E5}"/>
              </a:ext>
            </a:extLst>
          </p:cNvPr>
          <p:cNvSpPr txBox="1"/>
          <p:nvPr/>
        </p:nvSpPr>
        <p:spPr>
          <a:xfrm>
            <a:off x="973073" y="1566138"/>
            <a:ext cx="7494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HS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3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. </a:t>
            </a:r>
            <a:endParaRPr lang="vi-VN" sz="36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sp>
        <p:nvSpPr>
          <p:cNvPr id="16" name="Câu hỏi 1">
            <a:extLst>
              <a:ext uri="{FF2B5EF4-FFF2-40B4-BE49-F238E27FC236}">
                <a16:creationId xmlns:a16="http://schemas.microsoft.com/office/drawing/2014/main" id="{F01E4B33-EC3B-4A9A-9953-65155F5AEADF}"/>
              </a:ext>
            </a:extLst>
          </p:cNvPr>
          <p:cNvSpPr txBox="1"/>
          <p:nvPr/>
        </p:nvSpPr>
        <p:spPr>
          <a:xfrm>
            <a:off x="637125" y="2396111"/>
            <a:ext cx="74942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	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Chú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chó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bỏ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đi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vì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chú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chó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không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muốn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kết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thân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với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một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cô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chủ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không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biết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quý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tình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bạn</a:t>
            </a:r>
            <a:r>
              <a:rPr lang="en-US" sz="3600" dirty="0">
                <a:solidFill>
                  <a:srgbClr val="EA1ECD"/>
                </a:solidFill>
                <a:latin typeface="Averta Std CY" panose="000005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8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78DE92-180A-41EB-A237-836B880C1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2" y="574911"/>
            <a:ext cx="8532631" cy="3878469"/>
          </a:xfrm>
          <a:prstGeom prst="rect">
            <a:avLst/>
          </a:prstGeom>
        </p:spPr>
      </p:pic>
      <p:pic>
        <p:nvPicPr>
          <p:cNvPr id="5" name="Kí hiệu - Cùng tìm hiểu">
            <a:extLst>
              <a:ext uri="{FF2B5EF4-FFF2-40B4-BE49-F238E27FC236}">
                <a16:creationId xmlns:a16="http://schemas.microsoft.com/office/drawing/2014/main" id="{108F17AB-9E27-4294-BA97-5A3A079CB9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39" y="0"/>
            <a:ext cx="559320" cy="559320"/>
          </a:xfrm>
          <a:prstGeom prst="rect">
            <a:avLst/>
          </a:prstGeom>
        </p:spPr>
      </p:pic>
      <p:sp>
        <p:nvSpPr>
          <p:cNvPr id="6" name="Câu hỏi 1">
            <a:extLst>
              <a:ext uri="{FF2B5EF4-FFF2-40B4-BE49-F238E27FC236}">
                <a16:creationId xmlns:a16="http://schemas.microsoft.com/office/drawing/2014/main" id="{FB606142-2F83-4D6B-9590-48BCCA3AB946}"/>
              </a:ext>
            </a:extLst>
          </p:cNvPr>
          <p:cNvSpPr txBox="1"/>
          <p:nvPr/>
        </p:nvSpPr>
        <p:spPr>
          <a:xfrm>
            <a:off x="571137" y="690120"/>
            <a:ext cx="8039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4.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hiểu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?</a:t>
            </a:r>
            <a:endParaRPr lang="vi-VN" sz="36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870-30DE-43EF-803C-B1AF97CB1A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3" y="1632174"/>
            <a:ext cx="7375637" cy="665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FAAF2C-187F-490E-9B57-C78266093C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2" y="2513272"/>
            <a:ext cx="7375637" cy="665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273796-4F37-4E94-BF2A-CA3BBFECF0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1" y="3394370"/>
            <a:ext cx="7375702" cy="646330"/>
          </a:xfrm>
          <a:prstGeom prst="rect">
            <a:avLst/>
          </a:prstGeom>
        </p:spPr>
      </p:pic>
      <p:pic>
        <p:nvPicPr>
          <p:cNvPr id="16" name="Picture 4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5B37AB99-2EB1-4925-9C56-D7890262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28" y="4468971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12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8.64198E-7 L -0.0092 -0.249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1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720199-C888-4AED-9172-4D3AFAC09C0E}"/>
              </a:ext>
            </a:extLst>
          </p:cNvPr>
          <p:cNvSpPr/>
          <p:nvPr/>
        </p:nvSpPr>
        <p:spPr>
          <a:xfrm>
            <a:off x="400459" y="1362075"/>
            <a:ext cx="8356011" cy="11221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6660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lang="vi-VN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algn="ctr" defTabSz="626660">
              <a:defRPr/>
            </a:pPr>
            <a:r>
              <a:rPr lang="en-US" sz="2000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lang="en-US" sz="2000" b="1" kern="0" dirty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lang="en-US" sz="2000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D04A8BB6-8514-4114-855A-B8469CA8B2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4" y="4133377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18" y="4305488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F7723597-D90D-4F69-83A9-344B56B232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62" y="4374755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784D2C82-F541-4E48-AC7D-616034DE37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09" y="4133377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D772E3-551F-413E-BA10-DAF366B88E9E}"/>
              </a:ext>
            </a:extLst>
          </p:cNvPr>
          <p:cNvSpPr/>
          <p:nvPr/>
        </p:nvSpPr>
        <p:spPr>
          <a:xfrm>
            <a:off x="139147" y="1486623"/>
            <a:ext cx="8865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i="1" dirty="0">
                <a:solidFill>
                  <a:srgbClr val="FFFF00"/>
                </a:solidFill>
                <a:latin typeface="Averta Std CY" panose="00000500000000000000" pitchFamily="50" charset="0"/>
              </a:rPr>
              <a:t>Ai cũng cần phải biết quý trọng, </a:t>
            </a:r>
            <a:endParaRPr lang="en-US" sz="4000" i="1" dirty="0">
              <a:solidFill>
                <a:srgbClr val="FFFF00"/>
              </a:solidFill>
              <a:latin typeface="Averta Std CY" panose="00000500000000000000" pitchFamily="50" charset="0"/>
            </a:endParaRPr>
          </a:p>
          <a:p>
            <a:pPr lvl="0" algn="ctr"/>
            <a:r>
              <a:rPr lang="vi-VN" sz="4000" i="1" dirty="0">
                <a:solidFill>
                  <a:srgbClr val="FFFF00"/>
                </a:solidFill>
                <a:latin typeface="Averta Std CY" panose="00000500000000000000" pitchFamily="50" charset="0"/>
              </a:rPr>
              <a:t>gìn giữ tình bạn.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CC1CDC-0FA0-4379-9D02-673E6F0E479B}"/>
              </a:ext>
            </a:extLst>
          </p:cNvPr>
          <p:cNvSpPr/>
          <p:nvPr/>
        </p:nvSpPr>
        <p:spPr>
          <a:xfrm>
            <a:off x="278295" y="827950"/>
            <a:ext cx="8428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TimesNewRomanPS-ItalicMT"/>
              </a:rPr>
              <a:t>NỘI DUNG BÀI ĐỌC: 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23946CEC-2B51-42DF-8DBA-549BB7789B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88" y="279011"/>
            <a:ext cx="638922" cy="6389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5A637E-6BD0-431C-B264-BC1742E1BE36}"/>
              </a:ext>
            </a:extLst>
          </p:cNvPr>
          <p:cNvSpPr/>
          <p:nvPr/>
        </p:nvSpPr>
        <p:spPr>
          <a:xfrm>
            <a:off x="1076213" y="393031"/>
            <a:ext cx="7902563" cy="41088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378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Chia sẻ với bạn về một vật nuôi mà em biết theo gợi ý: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02909-38F3-4ECE-9716-A3C0032BC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573"/>
            <a:ext cx="2152427" cy="2234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807A8-6D97-4A39-A32F-453B3262A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10" y="1454573"/>
            <a:ext cx="2505185" cy="2031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52BA-AF9A-4250-9D68-AD2361F32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31" y="1576349"/>
            <a:ext cx="2445369" cy="19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93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D8DA8E-F03F-4862-9DB8-03E73005D2C4}"/>
              </a:ext>
            </a:extLst>
          </p:cNvPr>
          <p:cNvSpPr/>
          <p:nvPr/>
        </p:nvSpPr>
        <p:spPr>
          <a:xfrm>
            <a:off x="400459" y="1362075"/>
            <a:ext cx="8356011" cy="11221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6660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lang="vi-VN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algn="ctr" defTabSz="626660">
              <a:defRPr/>
            </a:pPr>
            <a:r>
              <a:rPr lang="en-US" sz="2000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lang="en-US" sz="2000" b="1" kern="0" dirty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lang="en-US" sz="2000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D04A8BB6-8514-4114-855A-B8469CA8B2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4" y="4133377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18" y="4305488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F7723597-D90D-4F69-83A9-344B56B232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62" y="4374755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784D2C82-F541-4E48-AC7D-616034DE37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09" y="4133377"/>
            <a:ext cx="482786" cy="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D772E3-551F-413E-BA10-DAF366B88E9E}"/>
              </a:ext>
            </a:extLst>
          </p:cNvPr>
          <p:cNvSpPr/>
          <p:nvPr/>
        </p:nvSpPr>
        <p:spPr>
          <a:xfrm>
            <a:off x="234322" y="1562589"/>
            <a:ext cx="8865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i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Em</a:t>
            </a:r>
            <a:r>
              <a:rPr lang="en-US" sz="4000" i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vi-VN" sz="4000" i="1" dirty="0">
                <a:solidFill>
                  <a:srgbClr val="FFFF00"/>
                </a:solidFill>
                <a:latin typeface="Averta Std CY" panose="00000500000000000000" pitchFamily="50" charset="0"/>
              </a:rPr>
              <a:t>cần biết quý trọng bạn bè, </a:t>
            </a:r>
            <a:endParaRPr lang="en-US" sz="4000" i="1" dirty="0">
              <a:solidFill>
                <a:srgbClr val="FFFF00"/>
              </a:solidFill>
              <a:latin typeface="Averta Std CY" panose="00000500000000000000" pitchFamily="50" charset="0"/>
            </a:endParaRPr>
          </a:p>
          <a:p>
            <a:pPr lvl="0" algn="ctr"/>
            <a:r>
              <a:rPr lang="vi-VN" sz="4000" i="1" dirty="0">
                <a:solidFill>
                  <a:srgbClr val="FFFF00"/>
                </a:solidFill>
                <a:latin typeface="Averta Std CY" panose="00000500000000000000" pitchFamily="50" charset="0"/>
              </a:rPr>
              <a:t>giữ gìn tình bạn.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CC1CDC-0FA0-4379-9D02-673E6F0E479B}"/>
              </a:ext>
            </a:extLst>
          </p:cNvPr>
          <p:cNvSpPr/>
          <p:nvPr/>
        </p:nvSpPr>
        <p:spPr>
          <a:xfrm>
            <a:off x="278295" y="827950"/>
            <a:ext cx="8428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NewRomanPS-ItalicMT"/>
                <a:ea typeface="+mn-ea"/>
                <a:cs typeface="+mn-cs"/>
              </a:rPr>
              <a:t>LIÊN HỆ BẢN 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8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3577338" y="1943648"/>
            <a:ext cx="2846995" cy="0"/>
          </a:xfrm>
          <a:prstGeom prst="line">
            <a:avLst/>
          </a:prstGeom>
          <a:ln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689173" y="1158818"/>
            <a:ext cx="485179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LẠI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713257" y="332098"/>
            <a:ext cx="7605880" cy="1132672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âu hỏi 1">
            <a:extLst>
              <a:ext uri="{FF2B5EF4-FFF2-40B4-BE49-F238E27FC236}">
                <a16:creationId xmlns:a16="http://schemas.microsoft.com/office/drawing/2014/main" id="{A6B25070-9199-492A-9FBE-6BD91F39839C}"/>
              </a:ext>
            </a:extLst>
          </p:cNvPr>
          <p:cNvSpPr txBox="1"/>
          <p:nvPr/>
        </p:nvSpPr>
        <p:spPr>
          <a:xfrm>
            <a:off x="824864" y="436118"/>
            <a:ext cx="7494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sp>
        <p:nvSpPr>
          <p:cNvPr id="16" name="Câu hỏi 1">
            <a:extLst>
              <a:ext uri="{FF2B5EF4-FFF2-40B4-BE49-F238E27FC236}">
                <a16:creationId xmlns:a16="http://schemas.microsoft.com/office/drawing/2014/main" id="{F01E4B33-EC3B-4A9A-9953-65155F5AEADF}"/>
              </a:ext>
            </a:extLst>
          </p:cNvPr>
          <p:cNvSpPr txBox="1"/>
          <p:nvPr/>
        </p:nvSpPr>
        <p:spPr>
          <a:xfrm>
            <a:off x="581322" y="1996718"/>
            <a:ext cx="74942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	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Ai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cũng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phải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quý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trọng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gìn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giữ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erta Std CY" panose="00000500000000000000" pitchFamily="50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Averta Std CY" panose="00000500000000000000" pitchFamily="50" charset="0"/>
              </a:rPr>
              <a:t>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92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283779" y="332098"/>
            <a:ext cx="8576442" cy="3848016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âu hỏi 1">
            <a:extLst>
              <a:ext uri="{FF2B5EF4-FFF2-40B4-BE49-F238E27FC236}">
                <a16:creationId xmlns:a16="http://schemas.microsoft.com/office/drawing/2014/main" id="{A6B25070-9199-492A-9FBE-6BD91F39839C}"/>
              </a:ext>
            </a:extLst>
          </p:cNvPr>
          <p:cNvSpPr txBox="1"/>
          <p:nvPr/>
        </p:nvSpPr>
        <p:spPr>
          <a:xfrm>
            <a:off x="824864" y="424777"/>
            <a:ext cx="7494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nh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ững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nào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?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Giọng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đọc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ra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sao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  <p:sp>
        <p:nvSpPr>
          <p:cNvPr id="7" name="Câu hỏi 1">
            <a:extLst>
              <a:ext uri="{FF2B5EF4-FFF2-40B4-BE49-F238E27FC236}">
                <a16:creationId xmlns:a16="http://schemas.microsoft.com/office/drawing/2014/main" id="{EB3EBDE9-7AE7-4F5E-AAE7-9F417815A870}"/>
              </a:ext>
            </a:extLst>
          </p:cNvPr>
          <p:cNvSpPr txBox="1"/>
          <p:nvPr/>
        </p:nvSpPr>
        <p:spPr>
          <a:xfrm>
            <a:off x="677720" y="1719179"/>
            <a:ext cx="749427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-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gười dẫn chuyện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thong thả, nhấn giọng ở những từ ngữ chỉ sự đổi bạn liên tục của cô chủ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.</a:t>
            </a:r>
            <a:endParaRPr lang="en-US" sz="25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- </a:t>
            </a:r>
            <a:r>
              <a:rPr lang="en-US" sz="2500" dirty="0">
                <a:solidFill>
                  <a:srgbClr val="FF0000"/>
                </a:solidFill>
                <a:latin typeface="Averta Std CY" panose="00000500000000000000" pitchFamily="50" charset="0"/>
              </a:rPr>
              <a:t>C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ô chủ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giọng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vô tâm, kênh kiệu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.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Gà</a:t>
            </a:r>
            <a:r>
              <a:rPr lang="en-US" sz="25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trống</a:t>
            </a:r>
            <a:r>
              <a:rPr lang="en-US" sz="25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: </a:t>
            </a:r>
            <a:r>
              <a:rPr lang="en-US" sz="25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đọc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giọng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vui vẻ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Chú</a:t>
            </a:r>
            <a:r>
              <a:rPr lang="en-US" sz="25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chó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: </a:t>
            </a:r>
            <a:r>
              <a:rPr lang="en-US" sz="25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đọc</a:t>
            </a:r>
            <a:r>
              <a:rPr lang="en-US" sz="2500" dirty="0">
                <a:solidFill>
                  <a:prstClr val="black"/>
                </a:solidFill>
                <a:latin typeface="Averta Std CY" panose="00000500000000000000" pitchFamily="50" charset="0"/>
              </a:rPr>
              <a:t> g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iọng mạnh mẽ, dứt khoát. </a:t>
            </a:r>
          </a:p>
        </p:txBody>
      </p:sp>
    </p:spTree>
    <p:extLst>
      <p:ext uri="{BB962C8B-B14F-4D97-AF65-F5344CB8AC3E}">
        <p14:creationId xmlns:p14="http://schemas.microsoft.com/office/powerpoint/2010/main" val="121424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B10CA-EAB4-453B-BA2D-62AC196C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9" y="133477"/>
            <a:ext cx="8532631" cy="42801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C6230C-01DC-4924-AA4C-7B7F73A32BE3}"/>
              </a:ext>
            </a:extLst>
          </p:cNvPr>
          <p:cNvSpPr/>
          <p:nvPr/>
        </p:nvSpPr>
        <p:spPr>
          <a:xfrm>
            <a:off x="578471" y="832742"/>
            <a:ext cx="81302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Không lâu sau, người họ hàng đến chơi, dắt theo một chú chó nhỏ. Cô bé lại đòi đổi vịt lấy chó. </a:t>
            </a:r>
            <a:endParaRPr lang="en-US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kể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lể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–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một con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vịt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vịt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mày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!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Đêm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cạy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cửa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trốn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–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thân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một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quý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</a:p>
          <a:p>
            <a:pPr>
              <a:defRPr/>
            </a:pPr>
            <a:endParaRPr lang="en-US" sz="4000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6" name="Nội dung">
            <a:extLst>
              <a:ext uri="{FF2B5EF4-FFF2-40B4-BE49-F238E27FC236}">
                <a16:creationId xmlns:a16="http://schemas.microsoft.com/office/drawing/2014/main" id="{4FE721AD-D6BA-40E1-84DE-76E3B7596294}"/>
              </a:ext>
            </a:extLst>
          </p:cNvPr>
          <p:cNvSpPr txBox="1"/>
          <p:nvPr/>
        </p:nvSpPr>
        <p:spPr>
          <a:xfrm>
            <a:off x="1360495" y="309522"/>
            <a:ext cx="684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 Bold" panose="00000800000000000000" pitchFamily="50" charset="0"/>
              </a:rPr>
              <a:t>	</a:t>
            </a:r>
            <a:r>
              <a:rPr lang="vi-VN" sz="2800" b="1" dirty="0">
                <a:solidFill>
                  <a:srgbClr val="00B0F0"/>
                </a:solidFill>
                <a:latin typeface="Averta Std CY Bold" panose="00000800000000000000" pitchFamily="50" charset="0"/>
              </a:rPr>
              <a:t>Cô chủ không biết quý tình bạn</a:t>
            </a:r>
            <a:endParaRPr lang="en-US" sz="2800" b="1" dirty="0">
              <a:solidFill>
                <a:srgbClr val="00B0F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22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1887140" y="168858"/>
            <a:ext cx="5369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8771E3-2EFD-4C35-8CF4-6B22B40589C6}"/>
              </a:ext>
            </a:extLst>
          </p:cNvPr>
          <p:cNvGrpSpPr/>
          <p:nvPr/>
        </p:nvGrpSpPr>
        <p:grpSpPr>
          <a:xfrm>
            <a:off x="446278" y="568968"/>
            <a:ext cx="8676397" cy="4260453"/>
            <a:chOff x="446278" y="568968"/>
            <a:chExt cx="8676397" cy="4260453"/>
          </a:xfrm>
        </p:grpSpPr>
        <p:sp>
          <p:nvSpPr>
            <p:cNvPr id="10" name="Nội dung">
              <a:extLst>
                <a:ext uri="{FF2B5EF4-FFF2-40B4-BE49-F238E27FC236}">
                  <a16:creationId xmlns:a16="http://schemas.microsoft.com/office/drawing/2014/main" id="{F16E5D3E-3763-42C4-9C32-512407847098}"/>
                </a:ext>
              </a:extLst>
            </p:cNvPr>
            <p:cNvSpPr txBox="1"/>
            <p:nvPr/>
          </p:nvSpPr>
          <p:spPr>
            <a:xfrm>
              <a:off x="446279" y="568968"/>
              <a:ext cx="867639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Một cô bé nuôi một con gà trống rất đẹp. Sáng sáng, gà trống gáy vang: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– Ò... ó... o! Xin chào cô chủ tí hon!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Một hôm nhìn thấy gà mái của bà hàng xóm có lớp lông tơ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dày, ấm áp, cô bé liền đòi đổi gà trống lấy gà mái. Chẳng ngày nào gà mái quên đẻ một quả trứng hồng.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Hôm khác, bà hàng xóm mua về một con vịt. Cô bé nài nỉ bà đổi gà lấy vịt và thích thú ngắm vịt bơi lội trên sông.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 lâu sau, người họ hàng đến chơi, dắt theo một chú chó nhỏ. Cô bé lại đòi đổi vịt lấy chó.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</p:txBody>
        </p:sp>
        <p:sp>
          <p:nvSpPr>
            <p:cNvPr id="8" name="Nội dung">
              <a:extLst>
                <a:ext uri="{FF2B5EF4-FFF2-40B4-BE49-F238E27FC236}">
                  <a16:creationId xmlns:a16="http://schemas.microsoft.com/office/drawing/2014/main" id="{AC19031A-3BCA-4D36-8BEF-16BD4C039828}"/>
                </a:ext>
              </a:extLst>
            </p:cNvPr>
            <p:cNvSpPr txBox="1"/>
            <p:nvPr/>
          </p:nvSpPr>
          <p:spPr>
            <a:xfrm>
              <a:off x="446278" y="3075095"/>
              <a:ext cx="856753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Cô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kể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lể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với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: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–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một con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trống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,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Rồi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gà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vịt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Còn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lần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này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vịt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lấy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mày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!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	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Đêm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cạy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cửa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trốn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đi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: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– Ta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muốn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kết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thân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với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một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cô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chủ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không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biết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quý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tình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bạn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cs typeface="+mn-cs"/>
                </a:rPr>
                <a:t>.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endParaRPr>
            </a:p>
          </p:txBody>
        </p:sp>
      </p:grpSp>
      <p:sp>
        <p:nvSpPr>
          <p:cNvPr id="9" name="Nội dung">
            <a:extLst>
              <a:ext uri="{FF2B5EF4-FFF2-40B4-BE49-F238E27FC236}">
                <a16:creationId xmlns:a16="http://schemas.microsoft.com/office/drawing/2014/main" id="{C4F3E948-1DFD-4E5D-8AA7-6EDA15D2E37E}"/>
              </a:ext>
            </a:extLst>
          </p:cNvPr>
          <p:cNvSpPr txBox="1"/>
          <p:nvPr/>
        </p:nvSpPr>
        <p:spPr>
          <a:xfrm>
            <a:off x="5782085" y="4567811"/>
            <a:ext cx="529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Theo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Ô-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xê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-ê-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(Valentina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Oseeva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),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Thuý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Toàn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dịch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56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694085" y="165579"/>
            <a:ext cx="7755829" cy="4267696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Kí hiệu - Cùng sáng tạo">
            <a:extLst>
              <a:ext uri="{FF2B5EF4-FFF2-40B4-BE49-F238E27FC236}">
                <a16:creationId xmlns:a16="http://schemas.microsoft.com/office/drawing/2014/main" id="{A853818E-E4F2-420A-9103-128762786C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997" y="462193"/>
            <a:ext cx="638922" cy="640080"/>
          </a:xfrm>
          <a:prstGeom prst="rect">
            <a:avLst/>
          </a:prstGeom>
        </p:spPr>
      </p:pic>
      <p:sp>
        <p:nvSpPr>
          <p:cNvPr id="7" name="Hoa chăm chỉ">
            <a:extLst>
              <a:ext uri="{FF2B5EF4-FFF2-40B4-BE49-F238E27FC236}">
                <a16:creationId xmlns:a16="http://schemas.microsoft.com/office/drawing/2014/main" id="{19EA29D6-60DA-4CA0-BEBD-2BE794408C31}"/>
              </a:ext>
            </a:extLst>
          </p:cNvPr>
          <p:cNvSpPr txBox="1"/>
          <p:nvPr/>
        </p:nvSpPr>
        <p:spPr>
          <a:xfrm>
            <a:off x="1814528" y="543706"/>
            <a:ext cx="40280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Những người bạn nhỏ</a:t>
            </a:r>
            <a:endParaRPr lang="en-US" sz="2300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70E95D50-8E16-48C4-AF17-75CC1CDA3A78}"/>
              </a:ext>
            </a:extLst>
          </p:cNvPr>
          <p:cNvSpPr txBox="1"/>
          <p:nvPr/>
        </p:nvSpPr>
        <p:spPr>
          <a:xfrm>
            <a:off x="983997" y="989982"/>
            <a:ext cx="685654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􀀁􀀂Đố bạn:</a:t>
            </a:r>
          </a:p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       </a:t>
            </a:r>
            <a:r>
              <a:rPr lang="en-US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		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Con gì hai mắt trong veo</a:t>
            </a:r>
            <a:endParaRPr lang="en-US" sz="23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Thích nằm sưởi nắng, thích trèo cây cau?</a:t>
            </a:r>
          </a:p>
          <a:p>
            <a:r>
              <a:rPr lang="en-US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						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(Là con gì?)</a:t>
            </a:r>
            <a:endParaRPr lang="en-US" sz="23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9" name="Kí hiệu - Khám phá &amp; Luyện tập">
            <a:extLst>
              <a:ext uri="{FF2B5EF4-FFF2-40B4-BE49-F238E27FC236}">
                <a16:creationId xmlns:a16="http://schemas.microsoft.com/office/drawing/2014/main" id="{4F35035B-17A7-410C-80F4-8F2800344E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575" y="462772"/>
            <a:ext cx="637766" cy="638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BFEB94-6463-4470-B5A0-5C3D49AF82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0741" l="1440" r="97564">
                        <a14:foregroundMark x1="38760" y1="3704" x2="56146" y2="11667"/>
                        <a14:foregroundMark x1="63677" y1="5926" x2="89590" y2="7963"/>
                        <a14:foregroundMark x1="94684" y1="7130" x2="94684" y2="20185"/>
                        <a14:foregroundMark x1="58029" y1="42315" x2="87375" y2="39259"/>
                        <a14:foregroundMark x1="36102" y1="8796" x2="43743" y2="17130"/>
                        <a14:foregroundMark x1="43743" y1="17130" x2="45072" y2="17963"/>
                        <a14:foregroundMark x1="60022" y1="33704" x2="74972" y2="39259"/>
                        <a14:foregroundMark x1="74972" y1="39259" x2="84496" y2="39630"/>
                        <a14:foregroundMark x1="58804" y1="34907" x2="90365" y2="37778"/>
                        <a14:foregroundMark x1="47508" y1="39815" x2="64673" y2="44537"/>
                        <a14:foregroundMark x1="18937" y1="48796" x2="8859" y2="54722"/>
                        <a14:foregroundMark x1="8859" y1="54722" x2="4540" y2="63241"/>
                        <a14:foregroundMark x1="4540" y1="63241" x2="7420" y2="74167"/>
                        <a14:foregroundMark x1="7420" y1="74167" x2="11406" y2="79907"/>
                        <a14:foregroundMark x1="1661" y1="62130" x2="4097" y2="73796"/>
                        <a14:foregroundMark x1="10188" y1="51667" x2="17940" y2="48796"/>
                        <a14:foregroundMark x1="70764" y1="25556" x2="81506" y2="32315"/>
                        <a14:foregroundMark x1="71761" y1="24537" x2="86379" y2="32037"/>
                        <a14:foregroundMark x1="70543" y1="23704" x2="81285" y2="33889"/>
                        <a14:foregroundMark x1="69767" y1="26944" x2="77409" y2="35556"/>
                        <a14:foregroundMark x1="83278" y1="26574" x2="92913" y2="37037"/>
                        <a14:foregroundMark x1="92913" y1="37037" x2="95460" y2="38611"/>
                        <a14:foregroundMark x1="65670" y1="3704" x2="72979" y2="3241"/>
                        <a14:foregroundMark x1="97121" y1="8148" x2="95681" y2="14907"/>
                        <a14:foregroundMark x1="97674" y1="3056" x2="89812" y2="32685"/>
                        <a14:foregroundMark x1="61240" y1="90741" x2="78295" y2="8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40" y="2131839"/>
            <a:ext cx="1991032" cy="2381301"/>
          </a:xfrm>
          <a:prstGeom prst="rect">
            <a:avLst/>
          </a:prstGeom>
        </p:spPr>
      </p:pic>
      <p:sp>
        <p:nvSpPr>
          <p:cNvPr id="11" name="Hoa chăm chỉ">
            <a:extLst>
              <a:ext uri="{FF2B5EF4-FFF2-40B4-BE49-F238E27FC236}">
                <a16:creationId xmlns:a16="http://schemas.microsoft.com/office/drawing/2014/main" id="{2B1362F1-DCF3-4A5D-9962-855726B123F7}"/>
              </a:ext>
            </a:extLst>
          </p:cNvPr>
          <p:cNvSpPr txBox="1"/>
          <p:nvPr/>
        </p:nvSpPr>
        <p:spPr>
          <a:xfrm>
            <a:off x="3688128" y="2889048"/>
            <a:ext cx="4028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Averta Std CY Bold" panose="00000800000000000000" pitchFamily="50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mèo</a:t>
            </a:r>
            <a:endParaRPr lang="en-US" sz="3200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713256" y="332098"/>
            <a:ext cx="7755829" cy="4304488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oa chăm chỉ">
            <a:extLst>
              <a:ext uri="{FF2B5EF4-FFF2-40B4-BE49-F238E27FC236}">
                <a16:creationId xmlns:a16="http://schemas.microsoft.com/office/drawing/2014/main" id="{135D19C5-17D3-474D-864F-591A312F02BA}"/>
              </a:ext>
            </a:extLst>
          </p:cNvPr>
          <p:cNvSpPr txBox="1"/>
          <p:nvPr/>
        </p:nvSpPr>
        <p:spPr>
          <a:xfrm>
            <a:off x="2427227" y="380099"/>
            <a:ext cx="40280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Những người bạn nhỏ</a:t>
            </a:r>
            <a:endParaRPr lang="en-US" sz="2300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4" name="Nội dung">
            <a:extLst>
              <a:ext uri="{FF2B5EF4-FFF2-40B4-BE49-F238E27FC236}">
                <a16:creationId xmlns:a16="http://schemas.microsoft.com/office/drawing/2014/main" id="{A4957210-BD6B-4A96-83E2-02D5404EF3CF}"/>
              </a:ext>
            </a:extLst>
          </p:cNvPr>
          <p:cNvSpPr txBox="1"/>
          <p:nvPr/>
        </p:nvSpPr>
        <p:spPr>
          <a:xfrm>
            <a:off x="354502" y="934018"/>
            <a:ext cx="878949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􀀁􀀂Đố bạn:</a:t>
            </a:r>
          </a:p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       </a:t>
            </a:r>
            <a:r>
              <a:rPr lang="en-US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			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Con gì đuôi ngắn, tai dài</a:t>
            </a:r>
            <a:endParaRPr lang="en-US" sz="23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r>
              <a:rPr lang="en-US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		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Mắt hồng lông mượt, có tài chạy nhanh?</a:t>
            </a:r>
          </a:p>
          <a:p>
            <a:r>
              <a:rPr lang="en-US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									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(Là con gì?)</a:t>
            </a:r>
            <a:endParaRPr lang="en-US" sz="23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15" name="Kí hiệu - Khám phá &amp; Luyện tập">
            <a:extLst>
              <a:ext uri="{FF2B5EF4-FFF2-40B4-BE49-F238E27FC236}">
                <a16:creationId xmlns:a16="http://schemas.microsoft.com/office/drawing/2014/main" id="{694F7C73-4AC2-43EE-8984-D34F1F211F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312" y="352096"/>
            <a:ext cx="637766" cy="638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F66B3-BE26-4BC7-8055-EF1F4F4989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" b="90741" l="10000" r="90000">
                        <a14:foregroundMark x1="37286" y1="6111" x2="37286" y2="6111"/>
                        <a14:foregroundMark x1="70714" y1="6852" x2="70714" y2="6852"/>
                        <a14:foregroundMark x1="70143" y1="2593" x2="70143" y2="2593"/>
                        <a14:foregroundMark x1="34429" y1="1944" x2="34429" y2="1944"/>
                        <a14:foregroundMark x1="45143" y1="90833" x2="45143" y2="90833"/>
                        <a14:foregroundMark x1="71286" y1="1574" x2="71286" y2="1574"/>
                        <a14:foregroundMark x1="47429" y1="42407" x2="53429" y2="42037"/>
                        <a14:foregroundMark x1="33571" y1="1389" x2="33571" y2="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16" y="2145746"/>
            <a:ext cx="1764097" cy="2721750"/>
          </a:xfrm>
          <a:prstGeom prst="rect">
            <a:avLst/>
          </a:prstGeom>
        </p:spPr>
      </p:pic>
      <p:sp>
        <p:nvSpPr>
          <p:cNvPr id="17" name="Hoa chăm chỉ">
            <a:extLst>
              <a:ext uri="{FF2B5EF4-FFF2-40B4-BE49-F238E27FC236}">
                <a16:creationId xmlns:a16="http://schemas.microsoft.com/office/drawing/2014/main" id="{84BE8597-446F-4254-9A46-53C5C64BFB0D}"/>
              </a:ext>
            </a:extLst>
          </p:cNvPr>
          <p:cNvSpPr txBox="1"/>
          <p:nvPr/>
        </p:nvSpPr>
        <p:spPr>
          <a:xfrm>
            <a:off x="4149790" y="3398066"/>
            <a:ext cx="4028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Averta Std CY Bold" panose="00000800000000000000" pitchFamily="50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thỏ</a:t>
            </a:r>
            <a:endParaRPr lang="en-US" sz="3200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1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8981768" cy="5143500"/>
          </a:xfrm>
          <a:prstGeom prst="rect">
            <a:avLst/>
          </a:prstGeom>
        </p:spPr>
      </p:pic>
      <p:sp>
        <p:nvSpPr>
          <p:cNvPr id="7" name="Nội dung">
            <a:extLst>
              <a:ext uri="{FF2B5EF4-FFF2-40B4-BE49-F238E27FC236}">
                <a16:creationId xmlns:a16="http://schemas.microsoft.com/office/drawing/2014/main" id="{C897E8EF-9096-4F30-B029-2983576AC4C5}"/>
              </a:ext>
            </a:extLst>
          </p:cNvPr>
          <p:cNvSpPr txBox="1"/>
          <p:nvPr/>
        </p:nvSpPr>
        <p:spPr>
          <a:xfrm>
            <a:off x="1490416" y="472968"/>
            <a:ext cx="87894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􀀁􀀂􀀁 Nói 1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- </a:t>
            </a: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2 câu về con vật tìm được ở lời giải đố.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0F68DC-C885-4488-96E0-BB64EE96DB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" b="90741" l="10000" r="90000">
                        <a14:foregroundMark x1="37286" y1="6111" x2="37286" y2="6111"/>
                        <a14:foregroundMark x1="70714" y1="6852" x2="70714" y2="6852"/>
                        <a14:foregroundMark x1="70143" y1="2593" x2="70143" y2="2593"/>
                        <a14:foregroundMark x1="34429" y1="1944" x2="34429" y2="1944"/>
                        <a14:foregroundMark x1="45143" y1="90833" x2="45143" y2="90833"/>
                        <a14:foregroundMark x1="71286" y1="1574" x2="71286" y2="1574"/>
                        <a14:foregroundMark x1="47429" y1="42407" x2="53429" y2="42037"/>
                        <a14:foregroundMark x1="33571" y1="1389" x2="33571" y2="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13" y="1725644"/>
            <a:ext cx="1764097" cy="272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21B162-4CC2-4105-AC3D-31185DA4676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6" b="90741" l="1440" r="97564">
                        <a14:foregroundMark x1="38760" y1="3704" x2="56146" y2="11667"/>
                        <a14:foregroundMark x1="63677" y1="5926" x2="89590" y2="7963"/>
                        <a14:foregroundMark x1="94684" y1="7130" x2="94684" y2="20185"/>
                        <a14:foregroundMark x1="58029" y1="42315" x2="87375" y2="39259"/>
                        <a14:foregroundMark x1="36102" y1="8796" x2="43743" y2="17130"/>
                        <a14:foregroundMark x1="43743" y1="17130" x2="45072" y2="17963"/>
                        <a14:foregroundMark x1="60022" y1="33704" x2="74972" y2="39259"/>
                        <a14:foregroundMark x1="74972" y1="39259" x2="84496" y2="39630"/>
                        <a14:foregroundMark x1="58804" y1="34907" x2="90365" y2="37778"/>
                        <a14:foregroundMark x1="47508" y1="39815" x2="64673" y2="44537"/>
                        <a14:foregroundMark x1="18937" y1="48796" x2="8859" y2="54722"/>
                        <a14:foregroundMark x1="8859" y1="54722" x2="4540" y2="63241"/>
                        <a14:foregroundMark x1="4540" y1="63241" x2="7420" y2="74167"/>
                        <a14:foregroundMark x1="7420" y1="74167" x2="11406" y2="79907"/>
                        <a14:foregroundMark x1="1661" y1="62130" x2="4097" y2="73796"/>
                        <a14:foregroundMark x1="10188" y1="51667" x2="17940" y2="48796"/>
                        <a14:foregroundMark x1="70764" y1="25556" x2="81506" y2="32315"/>
                        <a14:foregroundMark x1="71761" y1="24537" x2="86379" y2="32037"/>
                        <a14:foregroundMark x1="70543" y1="23704" x2="81285" y2="33889"/>
                        <a14:foregroundMark x1="69767" y1="26944" x2="77409" y2="35556"/>
                        <a14:foregroundMark x1="83278" y1="26574" x2="92913" y2="37037"/>
                        <a14:foregroundMark x1="92913" y1="37037" x2="95460" y2="38611"/>
                        <a14:foregroundMark x1="65670" y1="3704" x2="72979" y2="3241"/>
                        <a14:foregroundMark x1="97121" y1="8148" x2="95681" y2="14907"/>
                        <a14:foregroundMark x1="97674" y1="3056" x2="89812" y2="32685"/>
                        <a14:foregroundMark x1="61240" y1="90741" x2="78295" y2="8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65" y="2066093"/>
            <a:ext cx="1991032" cy="23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713256" y="332098"/>
            <a:ext cx="7755829" cy="4304488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oa chăm chỉ">
            <a:extLst>
              <a:ext uri="{FF2B5EF4-FFF2-40B4-BE49-F238E27FC236}">
                <a16:creationId xmlns:a16="http://schemas.microsoft.com/office/drawing/2014/main" id="{135D19C5-17D3-474D-864F-591A312F02BA}"/>
              </a:ext>
            </a:extLst>
          </p:cNvPr>
          <p:cNvSpPr txBox="1"/>
          <p:nvPr/>
        </p:nvSpPr>
        <p:spPr>
          <a:xfrm>
            <a:off x="1064949" y="768981"/>
            <a:ext cx="70524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verta Std CY Bold" panose="00000800000000000000" pitchFamily="50" charset="0"/>
              </a:rPr>
              <a:t>V</a:t>
            </a:r>
            <a:r>
              <a:rPr lang="vi-VN" sz="2800" dirty="0">
                <a:solidFill>
                  <a:prstClr val="black"/>
                </a:solidFill>
                <a:latin typeface="Averta Std CY Bold" panose="00000800000000000000" pitchFamily="50" charset="0"/>
              </a:rPr>
              <a:t>iết 1-2 câu về con vật em tìm được ở lời giải đố vào vở bài tập.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sp>
        <p:nvSpPr>
          <p:cNvPr id="8" name="Hoa chăm chỉ">
            <a:extLst>
              <a:ext uri="{FF2B5EF4-FFF2-40B4-BE49-F238E27FC236}">
                <a16:creationId xmlns:a16="http://schemas.microsoft.com/office/drawing/2014/main" id="{D068FFFB-A631-4DCA-9C88-968B8D3F7FCF}"/>
              </a:ext>
            </a:extLst>
          </p:cNvPr>
          <p:cNvSpPr txBox="1"/>
          <p:nvPr/>
        </p:nvSpPr>
        <p:spPr>
          <a:xfrm>
            <a:off x="938825" y="2340917"/>
            <a:ext cx="7052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nuôi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một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chú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trắng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xinh</a:t>
            </a:r>
            <a:r>
              <a:rPr lang="en-US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sp>
        <p:nvSpPr>
          <p:cNvPr id="9" name="Hoa chăm chỉ">
            <a:extLst>
              <a:ext uri="{FF2B5EF4-FFF2-40B4-BE49-F238E27FC236}">
                <a16:creationId xmlns:a16="http://schemas.microsoft.com/office/drawing/2014/main" id="{905645A7-7AD7-4186-8594-B40612F5D228}"/>
              </a:ext>
            </a:extLst>
          </p:cNvPr>
          <p:cNvSpPr txBox="1"/>
          <p:nvPr/>
        </p:nvSpPr>
        <p:spPr>
          <a:xfrm>
            <a:off x="1264645" y="3165319"/>
            <a:ext cx="7052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FF0000"/>
                </a:solidFill>
                <a:latin typeface="Averta Std CY Bold" panose="00000800000000000000" pitchFamily="50" charset="0"/>
              </a:rPr>
              <a:t>Con mèo nhà em rất thích nằm sưởi ấm giữa sân nhà.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5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416D8-BCA2-47D9-AA13-5F9C4723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08" y="2862"/>
            <a:ext cx="9266808" cy="1719260"/>
          </a:xfrm>
          <a:prstGeom prst="rect">
            <a:avLst/>
          </a:prstGeom>
        </p:spPr>
      </p:pic>
      <p:pic>
        <p:nvPicPr>
          <p:cNvPr id="5" name="Quyển sách">
            <a:extLst>
              <a:ext uri="{FF2B5EF4-FFF2-40B4-BE49-F238E27FC236}">
                <a16:creationId xmlns:a16="http://schemas.microsoft.com/office/drawing/2014/main" id="{1F366A65-0EE2-4E55-B9B3-D19ED0BD2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6491331" y="173481"/>
            <a:ext cx="2107542" cy="1243178"/>
          </a:xfrm>
          <a:prstGeom prst="rect">
            <a:avLst/>
          </a:prstGeom>
        </p:spPr>
      </p:pic>
      <p:sp>
        <p:nvSpPr>
          <p:cNvPr id="6" name="Số tuần">
            <a:extLst>
              <a:ext uri="{FF2B5EF4-FFF2-40B4-BE49-F238E27FC236}">
                <a16:creationId xmlns:a16="http://schemas.microsoft.com/office/drawing/2014/main" id="{6FA1F239-454D-4FC6-B012-C13F13255161}"/>
              </a:ext>
            </a:extLst>
          </p:cNvPr>
          <p:cNvSpPr txBox="1">
            <a:spLocks/>
          </p:cNvSpPr>
          <p:nvPr/>
        </p:nvSpPr>
        <p:spPr>
          <a:xfrm>
            <a:off x="7608408" y="473358"/>
            <a:ext cx="683200" cy="604781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C00000"/>
                </a:solidFill>
                <a:latin typeface="Averta Std CY" panose="00000500000000000000" pitchFamily="50" charset="0"/>
              </a:rPr>
              <a:t>10</a:t>
            </a:r>
          </a:p>
        </p:txBody>
      </p:sp>
      <p:sp>
        <p:nvSpPr>
          <p:cNvPr id="7" name="Tuần">
            <a:extLst>
              <a:ext uri="{FF2B5EF4-FFF2-40B4-BE49-F238E27FC236}">
                <a16:creationId xmlns:a16="http://schemas.microsoft.com/office/drawing/2014/main" id="{D706EB0F-7BF6-4D2C-8D21-7A916B8FD18E}"/>
              </a:ext>
            </a:extLst>
          </p:cNvPr>
          <p:cNvSpPr txBox="1">
            <a:spLocks/>
          </p:cNvSpPr>
          <p:nvPr/>
        </p:nvSpPr>
        <p:spPr>
          <a:xfrm>
            <a:off x="6797314" y="276480"/>
            <a:ext cx="1239419" cy="424732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Tuần</a:t>
            </a:r>
            <a:endParaRPr lang="en-US" sz="2400" b="1" dirty="0">
              <a:solidFill>
                <a:srgbClr val="00B0F0"/>
              </a:solidFill>
              <a:latin typeface="Averta Std CY" panose="00000500000000000000" pitchFamily="50" charset="0"/>
            </a:endParaRPr>
          </a:p>
        </p:txBody>
      </p:sp>
      <p:sp>
        <p:nvSpPr>
          <p:cNvPr id="8" name="Chủ đề">
            <a:extLst>
              <a:ext uri="{FF2B5EF4-FFF2-40B4-BE49-F238E27FC236}">
                <a16:creationId xmlns:a16="http://schemas.microsoft.com/office/drawing/2014/main" id="{7F1BF86F-4B13-4DFC-AD9A-88E6D010204C}"/>
              </a:ext>
            </a:extLst>
          </p:cNvPr>
          <p:cNvSpPr txBox="1">
            <a:spLocks/>
          </p:cNvSpPr>
          <p:nvPr/>
        </p:nvSpPr>
        <p:spPr>
          <a:xfrm>
            <a:off x="313900" y="405386"/>
            <a:ext cx="5112297" cy="521681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BẠN NHỎ</a:t>
            </a:r>
          </a:p>
        </p:txBody>
      </p:sp>
      <p:pic>
        <p:nvPicPr>
          <p:cNvPr id="9" name="Banner">
            <a:extLst>
              <a:ext uri="{FF2B5EF4-FFF2-40B4-BE49-F238E27FC236}">
                <a16:creationId xmlns:a16="http://schemas.microsoft.com/office/drawing/2014/main" id="{D456F0FE-62DD-4359-AD5D-55CE34350D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1512601" y="1046557"/>
            <a:ext cx="6274412" cy="1078992"/>
          </a:xfrm>
          <a:prstGeom prst="rect">
            <a:avLst/>
          </a:prstGeom>
        </p:spPr>
      </p:pic>
      <p:pic>
        <p:nvPicPr>
          <p:cNvPr id="10" name="Hoa hướng dương">
            <a:extLst>
              <a:ext uri="{FF2B5EF4-FFF2-40B4-BE49-F238E27FC236}">
                <a16:creationId xmlns:a16="http://schemas.microsoft.com/office/drawing/2014/main" id="{18437898-D262-48F2-B047-A7B7A1B27D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1136518" y="922802"/>
            <a:ext cx="1581912" cy="1316736"/>
          </a:xfrm>
          <a:prstGeom prst="rect">
            <a:avLst/>
          </a:prstGeom>
        </p:spPr>
      </p:pic>
      <p:sp>
        <p:nvSpPr>
          <p:cNvPr id="11" name="Tên bài">
            <a:extLst>
              <a:ext uri="{FF2B5EF4-FFF2-40B4-BE49-F238E27FC236}">
                <a16:creationId xmlns:a16="http://schemas.microsoft.com/office/drawing/2014/main" id="{E513E955-CBFE-41F5-80CA-31FC23E2D114}"/>
              </a:ext>
            </a:extLst>
          </p:cNvPr>
          <p:cNvSpPr txBox="1">
            <a:spLocks/>
          </p:cNvSpPr>
          <p:nvPr/>
        </p:nvSpPr>
        <p:spPr>
          <a:xfrm>
            <a:off x="2528842" y="1394884"/>
            <a:ext cx="525817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7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Cô chủ không biết quý tình bạn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2" name="Bài số">
            <a:extLst>
              <a:ext uri="{FF2B5EF4-FFF2-40B4-BE49-F238E27FC236}">
                <a16:creationId xmlns:a16="http://schemas.microsoft.com/office/drawing/2014/main" id="{BFE9C511-C3C3-4599-8A96-785E5E936DD9}"/>
              </a:ext>
            </a:extLst>
          </p:cNvPr>
          <p:cNvSpPr txBox="1">
            <a:spLocks/>
          </p:cNvSpPr>
          <p:nvPr/>
        </p:nvSpPr>
        <p:spPr>
          <a:xfrm>
            <a:off x="1630760" y="1274822"/>
            <a:ext cx="59343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378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Bài</a:t>
            </a:r>
          </a:p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F299F5-0361-4471-A4C3-2F6CB857C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63" y="2100818"/>
            <a:ext cx="4356106" cy="304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97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180284" y="375996"/>
            <a:ext cx="5658049" cy="3907724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519599" y="341498"/>
            <a:ext cx="797890" cy="10164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6691421" y="2359547"/>
            <a:ext cx="1993427" cy="2595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2442667" y="1465832"/>
            <a:ext cx="5133281" cy="1640336"/>
          </a:xfrm>
          <a:prstGeom prst="rect">
            <a:avLst/>
          </a:prstGeom>
          <a:noFill/>
        </p:spPr>
        <p:txBody>
          <a:bodyPr wrap="square" lIns="92852" tIns="46426" rIns="92852" bIns="4642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855" y="2841103"/>
            <a:ext cx="5127536" cy="239687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7303321" y="-937629"/>
            <a:ext cx="704039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95">
              <a:defRPr/>
            </a:pPr>
            <a:r>
              <a:rPr lang="zh-CN" altLang="en-US" sz="1349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" y="2596792"/>
            <a:ext cx="9141619" cy="26647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952" y="-1287918"/>
            <a:ext cx="2009101" cy="12544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51" y="3373489"/>
            <a:ext cx="1221506" cy="1494549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1" y="1727722"/>
            <a:ext cx="2809250" cy="3743325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88" y="2794488"/>
            <a:ext cx="3177116" cy="3428107"/>
          </a:xfrm>
          <a:prstGeom prst="rect">
            <a:avLst/>
          </a:prstGeom>
        </p:spPr>
      </p:pic>
      <p:pic>
        <p:nvPicPr>
          <p:cNvPr id="12" name="Kí hiệu - Khám phá">
            <a:extLst>
              <a:ext uri="{FF2B5EF4-FFF2-40B4-BE49-F238E27FC236}">
                <a16:creationId xmlns:a16="http://schemas.microsoft.com/office/drawing/2014/main" id="{D8D6AD4A-F07C-4EDA-8F65-E4A1990AB0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28" y="830050"/>
            <a:ext cx="1007652" cy="1007652"/>
          </a:xfrm>
          <a:prstGeom prst="rect">
            <a:avLst/>
          </a:prstGeom>
        </p:spPr>
      </p:pic>
      <p:sp>
        <p:nvSpPr>
          <p:cNvPr id="15" name="Khám phá">
            <a:extLst>
              <a:ext uri="{FF2B5EF4-FFF2-40B4-BE49-F238E27FC236}">
                <a16:creationId xmlns:a16="http://schemas.microsoft.com/office/drawing/2014/main" id="{F382444B-E117-4A9C-B844-E244B4E4CD39}"/>
              </a:ext>
            </a:extLst>
          </p:cNvPr>
          <p:cNvSpPr txBox="1"/>
          <p:nvPr/>
        </p:nvSpPr>
        <p:spPr>
          <a:xfrm>
            <a:off x="2942316" y="668151"/>
            <a:ext cx="47827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Khám</a:t>
            </a:r>
            <a:r>
              <a:rPr lang="en-US" sz="700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700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phá</a:t>
            </a:r>
            <a:endParaRPr lang="en-US" sz="7000" dirty="0">
              <a:solidFill>
                <a:srgbClr val="00B0F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B29C354-ED5B-4D25-92D4-16E92FE9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2" y="0"/>
            <a:ext cx="8354636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603375-39E1-4F4E-AA4F-F621E92113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72791">
            <a:off x="-386005" y="1605928"/>
            <a:ext cx="3611380" cy="36113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39DDD6B-4265-4E8F-A777-40EB938F37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3664" y="1649569"/>
            <a:ext cx="3524099" cy="352409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2B25B24-04F5-4C3B-A784-750BF7215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7" y="0"/>
            <a:ext cx="4000500" cy="1250356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2CBFC378-9B19-4B32-99D0-FB94DF209EE9}"/>
              </a:ext>
            </a:extLst>
          </p:cNvPr>
          <p:cNvSpPr txBox="1"/>
          <p:nvPr/>
        </p:nvSpPr>
        <p:spPr>
          <a:xfrm>
            <a:off x="1780381" y="1649569"/>
            <a:ext cx="5149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4400" dirty="0">
                <a:latin typeface="VNI-Avo" pitchFamily="2" charset="0"/>
                <a:ea typeface="仓耳今楷05-6763 W05" panose="02020400000000000000" pitchFamily="18" charset="-122"/>
              </a:rPr>
              <a:t>1.Luyeän </a:t>
            </a:r>
            <a:r>
              <a:rPr lang="en-US" altLang="zh-CN" sz="4400" dirty="0" err="1">
                <a:latin typeface="VNI-Avo" pitchFamily="2" charset="0"/>
                <a:ea typeface="仓耳今楷05-6763 W05" panose="02020400000000000000" pitchFamily="18" charset="-122"/>
              </a:rPr>
              <a:t>ñoïc</a:t>
            </a:r>
            <a:r>
              <a:rPr lang="en-US" altLang="zh-CN" sz="4400" dirty="0"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400" dirty="0" err="1">
                <a:latin typeface="VNI-Avo" pitchFamily="2" charset="0"/>
                <a:ea typeface="仓耳今楷05-6763 W05" panose="02020400000000000000" pitchFamily="18" charset="-122"/>
              </a:rPr>
              <a:t>thaønh</a:t>
            </a:r>
            <a:r>
              <a:rPr lang="en-US" altLang="zh-CN" sz="4400" dirty="0"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400" dirty="0" err="1">
                <a:latin typeface="VNI-Avo" pitchFamily="2" charset="0"/>
                <a:ea typeface="仓耳今楷05-6763 W05" panose="02020400000000000000" pitchFamily="18" charset="-122"/>
              </a:rPr>
              <a:t>tieáng</a:t>
            </a:r>
            <a:endParaRPr lang="zh-CN" altLang="en-US" sz="44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7369276"/>
      </p:ext>
    </p:extLst>
  </p:cSld>
  <p:clrMapOvr>
    <a:masterClrMapping/>
  </p:clrMapOvr>
  <p:transition spd="slow" advTm="2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240501" y="2068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875123" y="2068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226062" y="591934"/>
            <a:ext cx="2082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>
              <a:defRPr/>
            </a:pPr>
            <a:r>
              <a:rPr lang="en-US" altLang="zh-CN" sz="3200" b="1" kern="0" dirty="0" err="1">
                <a:solidFill>
                  <a:srgbClr val="00B0F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3200" b="1" kern="0" dirty="0">
                <a:solidFill>
                  <a:srgbClr val="00B0F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B0F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maãu</a:t>
            </a:r>
            <a:endParaRPr lang="zh-CN" altLang="en-US" sz="3200" b="1" kern="0" dirty="0">
              <a:solidFill>
                <a:srgbClr val="00B0F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658241" y="1994894"/>
            <a:ext cx="2082621" cy="983873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r>
              <a:rPr lang="en-US" altLang="zh-CN" sz="3600" b="1" kern="0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TAY DOØ</a:t>
            </a:r>
            <a:endParaRPr lang="zh-CN" altLang="en-US" sz="3600" b="1" kern="0" dirty="0">
              <a:solidFill>
                <a:prstClr val="black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6077732" y="1994893"/>
            <a:ext cx="2555626" cy="983873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r>
              <a:rPr lang="en-US" altLang="zh-CN" sz="3200" b="1" kern="0" dirty="0">
                <a:solidFill>
                  <a:prstClr val="black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TAI NGHE</a:t>
            </a:r>
            <a:endParaRPr lang="zh-CN" altLang="en-US" sz="3200" b="1" kern="0" dirty="0">
              <a:solidFill>
                <a:prstClr val="black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3140269" y="3508765"/>
            <a:ext cx="2702749" cy="983873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r>
              <a:rPr lang="en-US" altLang="zh-CN" sz="3600" b="1" kern="0" dirty="0">
                <a:solidFill>
                  <a:srgbClr val="FFFF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MAÉT DOÕI</a:t>
            </a:r>
            <a:endParaRPr lang="zh-CN" altLang="en-US" sz="3600" b="1" kern="0" dirty="0">
              <a:solidFill>
                <a:srgbClr val="FFFF0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139" y="591933"/>
            <a:ext cx="638922" cy="6389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3777814" y="1858737"/>
            <a:ext cx="1427660" cy="1426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99">
        <p15:prstTrans prst="wind"/>
      </p:transition>
    </mc:Choice>
    <mc:Fallback xmlns="">
      <p:transition spd="slow" advTm="3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755940"/>
            <a:ext cx="8676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Một cô bé nuôi một con gà trống rất đẹp. Sáng sáng, gà trống gáy vang: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>
              <a:defRPr/>
            </a:pP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– Ò... ó... o! Xin chào cô chủ tí hon!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>
              <a:defRPr/>
            </a:pP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Một hôm nhìn thấy gà mái của bà hàng xóm có lớp lông tơ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dày, ấm áp, cô bé liền đòi đổi gà trống lấy gà mái. Chẳng ngày nào gà mái quên đẻ một quả trứng hồng.</a:t>
            </a:r>
          </a:p>
          <a:p>
            <a:pPr lvl="0">
              <a:defRPr/>
            </a:pP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Hôm khác, bà hàng xóm mua về một con vịt. Cô bé nài nỉ bà đổi gà lấy vịt và thích thú ngắm vịt bơi lội trên sông. </a:t>
            </a:r>
          </a:p>
          <a:p>
            <a:pPr lvl="0">
              <a:defRPr/>
            </a:pP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Không lâu sau, người họ hàng đến chơi, dắt theo một chú chó nhỏ. Cô bé lại đòi đổi vịt lấy chó.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84218" y="137627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lang="vi-VN" sz="2400" b="1" dirty="0">
                <a:solidFill>
                  <a:srgbClr val="00B0F0"/>
                </a:solidFill>
                <a:latin typeface="Averta Std CY Bold" panose="00000800000000000000" pitchFamily="50" charset="0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49D4-7355-4D19-8868-23AD2B08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03" y="2835176"/>
            <a:ext cx="3304750" cy="23083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255AA4-815E-42C2-8A94-A7352C96A80C}"/>
              </a:ext>
            </a:extLst>
          </p:cNvPr>
          <p:cNvSpPr/>
          <p:nvPr/>
        </p:nvSpPr>
        <p:spPr>
          <a:xfrm>
            <a:off x="710865" y="4095172"/>
            <a:ext cx="2082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3200" b="1" kern="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maãu</a:t>
            </a:r>
            <a:endParaRPr lang="zh-CN" altLang="en-US" sz="3200" b="1" kern="0" dirty="0">
              <a:solidFill>
                <a:srgbClr val="FF000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91404" y="843026"/>
            <a:ext cx="6161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kể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lể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: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–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một con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gà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vịt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vịt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mày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đấy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!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Đêm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chó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cạy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cửa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trốn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: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– Ta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thân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một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quý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</a:p>
          <a:p>
            <a:pPr lvl="0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64672" y="146101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Cô chủ không biết quý tình 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179A3B18-FA78-479B-AB89-D224CAB09FD9}"/>
              </a:ext>
            </a:extLst>
          </p:cNvPr>
          <p:cNvSpPr txBox="1"/>
          <p:nvPr/>
        </p:nvSpPr>
        <p:spPr>
          <a:xfrm>
            <a:off x="2122234" y="3786720"/>
            <a:ext cx="5290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i="1" dirty="0">
                <a:solidFill>
                  <a:prstClr val="black"/>
                </a:solidFill>
                <a:latin typeface="Averta Std CY" panose="00000500000000000000" pitchFamily="50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 Ô-</a:t>
            </a: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xê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-ê-</a:t>
            </a: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va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 (Valentina </a:t>
            </a: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Oseeva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),  </a:t>
            </a:r>
          </a:p>
          <a:p>
            <a:pPr lvl="0">
              <a:defRPr/>
            </a:pP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Thuý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Toàn</a:t>
            </a: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dịch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2C044-63F2-4C20-85E1-56F70A336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547677"/>
            <a:ext cx="2971077" cy="46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4.xml><?xml version="1.0" encoding="utf-8"?>
<a:theme xmlns:a="http://schemas.openxmlformats.org/drawingml/2006/main" name="Office 主题​​">
  <a:themeElements>
    <a:clrScheme name="自定义 10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65154"/>
      </a:accent1>
      <a:accent2>
        <a:srgbClr val="EA6087"/>
      </a:accent2>
      <a:accent3>
        <a:srgbClr val="FCA2B1"/>
      </a:accent3>
      <a:accent4>
        <a:srgbClr val="D65154"/>
      </a:accent4>
      <a:accent5>
        <a:srgbClr val="EA6087"/>
      </a:accent5>
      <a:accent6>
        <a:srgbClr val="FCA2B1"/>
      </a:accent6>
      <a:hlink>
        <a:srgbClr val="0563C1"/>
      </a:hlink>
      <a:folHlink>
        <a:srgbClr val="954F72"/>
      </a:folHlink>
    </a:clrScheme>
    <a:fontScheme name="千图PP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Office 主题">
  <a:themeElements>
    <a:clrScheme name="自定义 102">
      <a:dk1>
        <a:sysClr val="windowText" lastClr="000000"/>
      </a:dk1>
      <a:lt1>
        <a:sysClr val="window" lastClr="FFFFFF"/>
      </a:lt1>
      <a:dk2>
        <a:srgbClr val="7CB554"/>
      </a:dk2>
      <a:lt2>
        <a:srgbClr val="D9D9D9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8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5053</TotalTime>
  <Words>590</Words>
  <Application>Microsoft Office PowerPoint</Application>
  <PresentationFormat>On-screen Show (16:9)</PresentationFormat>
  <Paragraphs>215</Paragraphs>
  <Slides>40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40</vt:i4>
      </vt:variant>
    </vt:vector>
  </HeadingPairs>
  <TitlesOfParts>
    <vt:vector size="87" baseType="lpstr">
      <vt:lpstr>微软雅黑</vt:lpstr>
      <vt:lpstr>宋体</vt:lpstr>
      <vt:lpstr>Arial</vt:lpstr>
      <vt:lpstr>Arial Black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等线</vt:lpstr>
      <vt:lpstr>等线 Light</vt:lpstr>
      <vt:lpstr>方正姚体</vt:lpstr>
      <vt:lpstr>inpin heiti</vt:lpstr>
      <vt:lpstr>Montserrat Alternates Black</vt:lpstr>
      <vt:lpstr>Quicksand Medium</vt:lpstr>
      <vt:lpstr>Times New Roman</vt:lpstr>
      <vt:lpstr>TimesNewRomanPS-ItalicMT</vt:lpstr>
      <vt:lpstr>UTM Azuki</vt:lpstr>
      <vt:lpstr>VNI-Avo</vt:lpstr>
      <vt:lpstr>Wingdings</vt:lpstr>
      <vt:lpstr>仓耳今楷05-6763 W05</vt:lpstr>
      <vt:lpstr>华康少女文字W5</vt:lpstr>
      <vt:lpstr>华康海报体W12(P)</vt:lpstr>
      <vt:lpstr>汉仪全唐诗简</vt:lpstr>
      <vt:lpstr>Hoạt động</vt:lpstr>
      <vt:lpstr>Khởi động</vt:lpstr>
      <vt:lpstr>Khám phá và Luyện tập</vt:lpstr>
      <vt:lpstr>9_www.33ppt.com</vt:lpstr>
      <vt:lpstr>1_Office 主题​​</vt:lpstr>
      <vt:lpstr>4_Office Theme</vt:lpstr>
      <vt:lpstr>PPT定制1801380800</vt:lpstr>
      <vt:lpstr>1_Khởi động</vt:lpstr>
      <vt:lpstr>2_Khởi động</vt:lpstr>
      <vt:lpstr>Office 主题</vt:lpstr>
      <vt:lpstr>3_Office 主题</vt:lpstr>
      <vt:lpstr>4_Office 主题</vt:lpstr>
      <vt:lpstr>包图主题2</vt:lpstr>
      <vt:lpstr>Office 主题​​</vt:lpstr>
      <vt:lpstr>5_Office 主题</vt:lpstr>
      <vt:lpstr>6_Office 主题</vt:lpstr>
      <vt:lpstr>Office Theme</vt:lpstr>
      <vt:lpstr>1_Office 主题</vt:lpstr>
      <vt:lpstr>1_PPT定制1801380800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Ngoc Cam</cp:lastModifiedBy>
  <cp:revision>704</cp:revision>
  <dcterms:created xsi:type="dcterms:W3CDTF">2021-03-08T07:39:19Z</dcterms:created>
  <dcterms:modified xsi:type="dcterms:W3CDTF">2025-05-16T02:46:16Z</dcterms:modified>
  <cp:contentStatus/>
</cp:coreProperties>
</file>