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54" r:id="rId3"/>
  </p:sldMasterIdLst>
  <p:notesMasterIdLst>
    <p:notesMasterId r:id="rId26"/>
  </p:notesMasterIdLst>
  <p:sldIdLst>
    <p:sldId id="281" r:id="rId4"/>
    <p:sldId id="288" r:id="rId5"/>
    <p:sldId id="292" r:id="rId6"/>
    <p:sldId id="293" r:id="rId7"/>
    <p:sldId id="294" r:id="rId8"/>
    <p:sldId id="336" r:id="rId9"/>
    <p:sldId id="335" r:id="rId10"/>
    <p:sldId id="284" r:id="rId11"/>
    <p:sldId id="328" r:id="rId12"/>
    <p:sldId id="337" r:id="rId13"/>
    <p:sldId id="338" r:id="rId14"/>
    <p:sldId id="339" r:id="rId15"/>
    <p:sldId id="340" r:id="rId16"/>
    <p:sldId id="341" r:id="rId17"/>
    <p:sldId id="342" r:id="rId18"/>
    <p:sldId id="324" r:id="rId19"/>
    <p:sldId id="343" r:id="rId20"/>
    <p:sldId id="344" r:id="rId21"/>
    <p:sldId id="367" r:id="rId22"/>
    <p:sldId id="368" r:id="rId23"/>
    <p:sldId id="345" r:id="rId24"/>
    <p:sldId id="32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6"/>
    <a:srgbClr val="EE2D2B"/>
    <a:srgbClr val="1E1F3B"/>
    <a:srgbClr val="F6ADCE"/>
    <a:srgbClr val="ED5565"/>
    <a:srgbClr val="577C2C"/>
    <a:srgbClr val="CFA348"/>
    <a:srgbClr val="000099"/>
    <a:srgbClr val="F15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87826" autoAdjust="0"/>
  </p:normalViewPr>
  <p:slideViewPr>
    <p:cSldViewPr snapToGrid="0" showGuides="1">
      <p:cViewPr varScale="1">
        <p:scale>
          <a:sx n="57" d="100"/>
          <a:sy n="57" d="100"/>
        </p:scale>
        <p:origin x="8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B10AF-4E24-48CD-8858-1A2D08A739A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9B774-A12C-43E5-B862-D7438EC082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47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0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8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6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96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B774-A12C-43E5-B862-D7438EC082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2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00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30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90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8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64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48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80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8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8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170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97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4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84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1D41B-0AA9-4FAC-98BA-BD325414C8FA}"/>
              </a:ext>
            </a:extLst>
          </p:cNvPr>
          <p:cNvSpPr/>
          <p:nvPr userDrawn="1"/>
        </p:nvSpPr>
        <p:spPr>
          <a:xfrm>
            <a:off x="133350" y="200025"/>
            <a:ext cx="11925300" cy="6457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4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1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16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194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06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9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6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97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6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0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90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48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24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26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67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85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7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07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49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49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2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839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82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1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23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1D41B-0AA9-4FAC-98BA-BD325414C8FA}"/>
              </a:ext>
            </a:extLst>
          </p:cNvPr>
          <p:cNvSpPr/>
          <p:nvPr userDrawn="1"/>
        </p:nvSpPr>
        <p:spPr>
          <a:xfrm>
            <a:off x="133350" y="200025"/>
            <a:ext cx="11925300" cy="6457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3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6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91258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1250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2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2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microsoft.com/office/2007/relationships/hdphoto" Target="../media/hdphoto9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microsoft.com/office/2007/relationships/hdphoto" Target="../media/hdphoto9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4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image" Target="../media/image13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microsoft.com/office/2007/relationships/hdphoto" Target="../media/hdphoto7.wdp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8.jpg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image" Target="../media/image13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microsoft.com/office/2007/relationships/hdphoto" Target="../media/hdphoto7.wdp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8.jpg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E378C2-6F2B-4BD6-81AA-D043BBFB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476" y="2615113"/>
            <a:ext cx="764504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6154D-DDFB-4931-AD80-CB36CC876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5" y="367370"/>
            <a:ext cx="737529" cy="7375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3" y="36737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CD36EB-E8EA-460A-A126-17C027E5DEAA}"/>
              </a:ext>
            </a:extLst>
          </p:cNvPr>
          <p:cNvSpPr txBox="1"/>
          <p:nvPr/>
        </p:nvSpPr>
        <p:spPr>
          <a:xfrm>
            <a:off x="688509" y="1275329"/>
            <a:ext cx="277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386AD-454D-4AED-9C48-E3B66D57E8F1}"/>
              </a:ext>
            </a:extLst>
          </p:cNvPr>
          <p:cNvSpPr txBox="1"/>
          <p:nvPr/>
        </p:nvSpPr>
        <p:spPr>
          <a:xfrm>
            <a:off x="645645" y="2183288"/>
            <a:ext cx="449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+ 5 + 5 + 5 = 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B2EBD-99D7-461F-A330-D94E50791D81}"/>
              </a:ext>
            </a:extLst>
          </p:cNvPr>
          <p:cNvSpPr txBox="1"/>
          <p:nvPr/>
        </p:nvSpPr>
        <p:spPr>
          <a:xfrm>
            <a:off x="645645" y="3091247"/>
            <a:ext cx="365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4 = 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2C4DF-6EE9-43F2-9495-18E3D5A3E432}"/>
              </a:ext>
            </a:extLst>
          </p:cNvPr>
          <p:cNvSpPr txBox="1"/>
          <p:nvPr/>
        </p:nvSpPr>
        <p:spPr>
          <a:xfrm>
            <a:off x="7123375" y="1297491"/>
            <a:ext cx="277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05A1B-D6D9-4544-8CF9-CA4CCAE70B2A}"/>
              </a:ext>
            </a:extLst>
          </p:cNvPr>
          <p:cNvSpPr txBox="1"/>
          <p:nvPr/>
        </p:nvSpPr>
        <p:spPr>
          <a:xfrm>
            <a:off x="800827" y="4179825"/>
            <a:ext cx="277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6BA67-45EB-476D-A049-70E887B5E99A}"/>
              </a:ext>
            </a:extLst>
          </p:cNvPr>
          <p:cNvSpPr txBox="1"/>
          <p:nvPr/>
        </p:nvSpPr>
        <p:spPr>
          <a:xfrm>
            <a:off x="7235693" y="4201987"/>
            <a:ext cx="277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08135-6A89-45FE-964C-47BDF71D2FF4}"/>
              </a:ext>
            </a:extLst>
          </p:cNvPr>
          <p:cNvSpPr txBox="1"/>
          <p:nvPr/>
        </p:nvSpPr>
        <p:spPr>
          <a:xfrm>
            <a:off x="6639583" y="2196741"/>
            <a:ext cx="510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+ 2 + 2 + 2 + 2 =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BECBD-1DBE-47A7-AFE4-9A467518C3F4}"/>
              </a:ext>
            </a:extLst>
          </p:cNvPr>
          <p:cNvSpPr txBox="1"/>
          <p:nvPr/>
        </p:nvSpPr>
        <p:spPr>
          <a:xfrm>
            <a:off x="6678708" y="3075057"/>
            <a:ext cx="365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5 =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3A659-0F7F-4C98-9193-79CFDB32E2DA}"/>
              </a:ext>
            </a:extLst>
          </p:cNvPr>
          <p:cNvSpPr txBox="1"/>
          <p:nvPr/>
        </p:nvSpPr>
        <p:spPr>
          <a:xfrm>
            <a:off x="729390" y="4945799"/>
            <a:ext cx="449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+ 8 = 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BCF86-FEC6-4765-845E-4969C3FAE6F8}"/>
              </a:ext>
            </a:extLst>
          </p:cNvPr>
          <p:cNvSpPr txBox="1"/>
          <p:nvPr/>
        </p:nvSpPr>
        <p:spPr>
          <a:xfrm>
            <a:off x="688509" y="5777977"/>
            <a:ext cx="365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2 = 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97185-0EBA-49B9-A0F4-CC7332DD3AF9}"/>
              </a:ext>
            </a:extLst>
          </p:cNvPr>
          <p:cNvSpPr txBox="1"/>
          <p:nvPr/>
        </p:nvSpPr>
        <p:spPr>
          <a:xfrm>
            <a:off x="6861407" y="5075276"/>
            <a:ext cx="449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=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B0158-9337-4575-BF8F-440284E5FD81}"/>
              </a:ext>
            </a:extLst>
          </p:cNvPr>
          <p:cNvSpPr txBox="1"/>
          <p:nvPr/>
        </p:nvSpPr>
        <p:spPr>
          <a:xfrm>
            <a:off x="6861407" y="5948565"/>
            <a:ext cx="365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 = 9</a:t>
            </a:r>
          </a:p>
        </p:txBody>
      </p:sp>
    </p:spTree>
    <p:extLst>
      <p:ext uri="{BB962C8B-B14F-4D97-AF65-F5344CB8AC3E}">
        <p14:creationId xmlns:p14="http://schemas.microsoft.com/office/powerpoint/2010/main" val="5721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2" y="367370"/>
            <a:ext cx="1100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1A7A5-39E3-4B5A-BDF7-34A2649C5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9" y="1396372"/>
            <a:ext cx="10673390" cy="302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3698A-9299-43DD-9462-E32F89B484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3" b="89796" l="9677" r="93011">
                        <a14:foregroundMark x1="45699" y1="10204" x2="53226" y2="10204"/>
                        <a14:foregroundMark x1="75806" y1="8163" x2="93011" y2="13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25" y="4427450"/>
            <a:ext cx="1664189" cy="1754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16CB63-A1E0-4027-A960-22D1EFB73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647" y1="33684" x2="50000" y2="50526"/>
                        <a14:foregroundMark x1="46471" y1="17368" x2="58235" y2="2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66" y="4281498"/>
            <a:ext cx="1589444" cy="1782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15BB01-2E16-4168-B63D-A5622D11CE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0" b="89560" l="10000" r="93158">
                        <a14:foregroundMark x1="89474" y1="47253" x2="93158" y2="45604"/>
                        <a14:foregroundMark x1="22105" y1="35714" x2="37368" y2="41209"/>
                        <a14:foregroundMark x1="32632" y1="9341" x2="35263" y2="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17" y="4306643"/>
            <a:ext cx="1861299" cy="17811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010AB-826B-42E8-86D5-05EA75211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91" b="90110" l="9942" r="95322">
                        <a14:foregroundMark x1="36842" y1="25824" x2="57895" y2="31868"/>
                        <a14:foregroundMark x1="52632" y1="26923" x2="62573" y2="32967"/>
                        <a14:foregroundMark x1="44444" y1="31868" x2="59064" y2="49451"/>
                        <a14:foregroundMark x1="87719" y1="87363" x2="95322" y2="90110"/>
                        <a14:foregroundMark x1="46784" y1="8791" x2="61404" y2="8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99" y="4306643"/>
            <a:ext cx="1674279" cy="1781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FDEA59-780E-410E-9E22-2990A09754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85" y="5773490"/>
            <a:ext cx="1515748" cy="6599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DBE689-CC90-4170-A121-DAF7CEF6DE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70" y="5734063"/>
            <a:ext cx="1589444" cy="6599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40BC87-69F3-4203-A1FF-3824651090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31" y="5757801"/>
            <a:ext cx="1515748" cy="659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BBE881F-601E-48E6-A2E1-B20FA59E1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3" y="5773490"/>
            <a:ext cx="1571845" cy="6599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5EDCD8-17DB-4D74-AF25-B5979277B0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9" y="304743"/>
            <a:ext cx="771583" cy="771583"/>
          </a:xfrm>
          <a:prstGeom prst="rect">
            <a:avLst/>
          </a:prstGeom>
        </p:spPr>
      </p:pic>
      <p:pic>
        <p:nvPicPr>
          <p:cNvPr id="38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4E28F47-9209-4555-B12D-EAF381BE0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921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D21D64-587A-42D1-9751-DF5F611FE428}"/>
              </a:ext>
            </a:extLst>
          </p:cNvPr>
          <p:cNvSpPr/>
          <p:nvPr/>
        </p:nvSpPr>
        <p:spPr>
          <a:xfrm>
            <a:off x="1428750" y="742950"/>
            <a:ext cx="9558338" cy="10287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4 = 10 + 10 + 10 + 10 = 40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9BF4DD-29B3-4244-94F9-69B26D139E31}"/>
              </a:ext>
            </a:extLst>
          </p:cNvPr>
          <p:cNvSpPr/>
          <p:nvPr/>
        </p:nvSpPr>
        <p:spPr>
          <a:xfrm>
            <a:off x="1428750" y="2143125"/>
            <a:ext cx="9558338" cy="10287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5 = 10 + 10 + 10 + 10 + 10  = 50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96110E-4121-40AB-A5A5-C77285B716AE}"/>
              </a:ext>
            </a:extLst>
          </p:cNvPr>
          <p:cNvSpPr/>
          <p:nvPr/>
        </p:nvSpPr>
        <p:spPr>
          <a:xfrm>
            <a:off x="1428749" y="3600450"/>
            <a:ext cx="9558338" cy="10287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3 = 10 + 10 + 10 = 30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B2F819-1850-4CC1-8C65-356E64D7A4B5}"/>
              </a:ext>
            </a:extLst>
          </p:cNvPr>
          <p:cNvSpPr/>
          <p:nvPr/>
        </p:nvSpPr>
        <p:spPr>
          <a:xfrm>
            <a:off x="1428748" y="5086350"/>
            <a:ext cx="9558338" cy="10287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5 + 5 + 5 + 5 + 5 = 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E3D16C-F29C-4A21-867F-7E16359305A2}"/>
              </a:ext>
            </a:extLst>
          </p:cNvPr>
          <p:cNvSpPr/>
          <p:nvPr/>
        </p:nvSpPr>
        <p:spPr>
          <a:xfrm>
            <a:off x="3157536" y="878681"/>
            <a:ext cx="5072063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C69481-418E-4C26-9D21-6B447A94B2C8}"/>
              </a:ext>
            </a:extLst>
          </p:cNvPr>
          <p:cNvSpPr/>
          <p:nvPr/>
        </p:nvSpPr>
        <p:spPr>
          <a:xfrm>
            <a:off x="8227219" y="935831"/>
            <a:ext cx="2416970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8B3CAA-1453-46CE-8ED0-CF613A99AD3D}"/>
              </a:ext>
            </a:extLst>
          </p:cNvPr>
          <p:cNvSpPr/>
          <p:nvPr/>
        </p:nvSpPr>
        <p:spPr>
          <a:xfrm>
            <a:off x="3157536" y="2321718"/>
            <a:ext cx="6257927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01DC17-93BD-4907-A3FB-A3575D7A9BF3}"/>
              </a:ext>
            </a:extLst>
          </p:cNvPr>
          <p:cNvSpPr/>
          <p:nvPr/>
        </p:nvSpPr>
        <p:spPr>
          <a:xfrm>
            <a:off x="9597033" y="2293144"/>
            <a:ext cx="1208485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BCE38C-36AE-46A9-B807-1191857B5D92}"/>
              </a:ext>
            </a:extLst>
          </p:cNvPr>
          <p:cNvSpPr/>
          <p:nvPr/>
        </p:nvSpPr>
        <p:spPr>
          <a:xfrm>
            <a:off x="3177778" y="3807618"/>
            <a:ext cx="3837386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F27C10-205B-4618-9CDA-B23E2ED55D15}"/>
              </a:ext>
            </a:extLst>
          </p:cNvPr>
          <p:cNvSpPr/>
          <p:nvPr/>
        </p:nvSpPr>
        <p:spPr>
          <a:xfrm>
            <a:off x="6968132" y="3764756"/>
            <a:ext cx="3837386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278C09-A1E5-4402-9B97-4EC1DCC12F91}"/>
              </a:ext>
            </a:extLst>
          </p:cNvPr>
          <p:cNvSpPr/>
          <p:nvPr/>
        </p:nvSpPr>
        <p:spPr>
          <a:xfrm>
            <a:off x="2853331" y="5250656"/>
            <a:ext cx="4747619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4BD021-C6A5-4020-BCCB-F63EC411E466}"/>
              </a:ext>
            </a:extLst>
          </p:cNvPr>
          <p:cNvSpPr/>
          <p:nvPr/>
        </p:nvSpPr>
        <p:spPr>
          <a:xfrm>
            <a:off x="7600951" y="5279231"/>
            <a:ext cx="2743200" cy="70008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2" y="367370"/>
            <a:ext cx="1100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1A7A5-39E3-4B5A-BDF7-34A2649C5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9" y="1396372"/>
            <a:ext cx="10673390" cy="302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3698A-9299-43DD-9462-E32F89B484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3" b="89796" l="9677" r="93011">
                        <a14:foregroundMark x1="45699" y1="10204" x2="53226" y2="10204"/>
                        <a14:foregroundMark x1="75806" y1="8163" x2="93011" y2="13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25" y="4427450"/>
            <a:ext cx="1664189" cy="1754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16CB63-A1E0-4027-A960-22D1EFB73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647" y1="33684" x2="50000" y2="50526"/>
                        <a14:foregroundMark x1="46471" y1="17368" x2="58235" y2="2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66" y="4281498"/>
            <a:ext cx="1589444" cy="1782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15BB01-2E16-4168-B63D-A5622D11CE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0" b="89560" l="10000" r="93158">
                        <a14:foregroundMark x1="89474" y1="47253" x2="93158" y2="45604"/>
                        <a14:foregroundMark x1="22105" y1="35714" x2="37368" y2="41209"/>
                        <a14:foregroundMark x1="32632" y1="9341" x2="35263" y2="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17" y="4306643"/>
            <a:ext cx="1861299" cy="17811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010AB-826B-42E8-86D5-05EA75211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91" b="90110" l="9942" r="95322">
                        <a14:foregroundMark x1="36842" y1="25824" x2="57895" y2="31868"/>
                        <a14:foregroundMark x1="52632" y1="26923" x2="62573" y2="32967"/>
                        <a14:foregroundMark x1="44444" y1="31868" x2="59064" y2="49451"/>
                        <a14:foregroundMark x1="87719" y1="87363" x2="95322" y2="90110"/>
                        <a14:foregroundMark x1="46784" y1="8791" x2="61404" y2="8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99" y="4306643"/>
            <a:ext cx="1674279" cy="1781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FDEA59-780E-410E-9E22-2990A09754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85" y="5773490"/>
            <a:ext cx="1515748" cy="6599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DBE689-CC90-4170-A121-DAF7CEF6DE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70" y="5734063"/>
            <a:ext cx="1589444" cy="6599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40BC87-69F3-4203-A1FF-3824651090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31" y="5757801"/>
            <a:ext cx="1515748" cy="659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BBE881F-601E-48E6-A2E1-B20FA59E1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3" y="5773490"/>
            <a:ext cx="1571845" cy="6599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5EDCD8-17DB-4D74-AF25-B5979277B0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9" y="304743"/>
            <a:ext cx="771583" cy="771583"/>
          </a:xfrm>
          <a:prstGeom prst="rect">
            <a:avLst/>
          </a:prstGeom>
        </p:spPr>
      </p:pic>
      <p:pic>
        <p:nvPicPr>
          <p:cNvPr id="38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4E28F47-9209-4555-B12D-EAF381BE0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9213" y="3429000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A9AC16-9F68-4A53-B05B-27E53C512CD6}"/>
              </a:ext>
            </a:extLst>
          </p:cNvPr>
          <p:cNvSpPr/>
          <p:nvPr/>
        </p:nvSpPr>
        <p:spPr>
          <a:xfrm>
            <a:off x="520184" y="5757801"/>
            <a:ext cx="2558023" cy="77158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4 = 40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D438CB-6A13-4026-A77E-E4E3CB03348B}"/>
              </a:ext>
            </a:extLst>
          </p:cNvPr>
          <p:cNvSpPr/>
          <p:nvPr/>
        </p:nvSpPr>
        <p:spPr>
          <a:xfrm>
            <a:off x="3467644" y="5743513"/>
            <a:ext cx="2575536" cy="77158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5 = 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34CF07-6374-4A4E-B7D2-07A0B567F862}"/>
              </a:ext>
            </a:extLst>
          </p:cNvPr>
          <p:cNvSpPr/>
          <p:nvPr/>
        </p:nvSpPr>
        <p:spPr>
          <a:xfrm>
            <a:off x="6388028" y="5771756"/>
            <a:ext cx="2497728" cy="77158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3= 30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A1688-CA4F-41DC-9ECD-ECADF308C3AF}"/>
              </a:ext>
            </a:extLst>
          </p:cNvPr>
          <p:cNvSpPr/>
          <p:nvPr/>
        </p:nvSpPr>
        <p:spPr>
          <a:xfrm>
            <a:off x="9227324" y="5757800"/>
            <a:ext cx="2396306" cy="77158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3249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0.00671 L 0.03177 -0.00671 C 0.02916 -0.01111 0.02617 -0.01482 0.0237 -0.01944 C 0.01875 -0.02801 0.00794 -0.05602 0.00599 -0.06111 C 0.00429 -0.06574 0.00299 -0.07083 0.0013 -0.07569 C -0.00365 -0.08958 -0.00873 -0.10347 -0.0138 -0.11736 C -0.01537 -0.12153 -0.01706 -0.12546 -0.01849 -0.12986 C -0.02084 -0.13681 -0.02305 -0.14375 -0.02552 -0.15069 C -0.03047 -0.16389 -0.03672 -0.17593 -0.04089 -0.19028 C -0.04584 -0.20764 -0.053 -0.22338 -0.05599 -0.24236 C -0.05938 -0.26296 -0.05781 -0.25185 -0.06068 -0.27569 C -0.06042 -0.29236 -0.06107 -0.30926 -0.05964 -0.32569 C -0.05912 -0.33125 -0.05677 -0.33565 -0.05495 -0.34028 C -0.05235 -0.3463 -0.04818 -0.35185 -0.04427 -0.35486 C -0.04284 -0.35602 -0.04115 -0.35625 -0.03959 -0.35694 C -0.02604 -0.35556 -0.01224 -0.35602 0.0013 -0.35278 C 0.0056 -0.35185 0.00911 -0.34699 0.01302 -0.34444 C 0.01888 -0.34074 0.02487 -0.33796 0.03073 -0.33403 C 0.03463 -0.33125 0.03841 -0.32824 0.04245 -0.32569 C 0.04505 -0.32407 0.04791 -0.32338 0.05052 -0.32153 C 0.05612 -0.31782 0.06133 -0.3125 0.06692 -0.30903 C 0.06706 -0.30903 0.08893 -0.29745 0.09271 -0.29653 C 0.09739 -0.29514 0.10208 -0.29514 0.10677 -0.29444 C 0.1112 -0.29514 0.11549 -0.29491 0.11979 -0.29653 C 0.12148 -0.29699 0.12304 -0.29861 0.12448 -0.30069 C 0.13125 -0.31065 0.13763 -0.32176 0.14427 -0.33194 C 0.14544 -0.33357 0.14674 -0.33449 0.14791 -0.33611 C 0.1526 -0.34352 0.15716 -0.35162 0.16198 -0.35903 C 0.16302 -0.36065 0.16445 -0.36134 0.16536 -0.36319 C 0.1707 -0.37199 0.17513 -0.38218 0.18073 -0.39028 C 0.18763 -0.40046 0.18971 -0.40116 0.19583 -0.40486 C 0.2026 -0.40417 0.20924 -0.40486 0.21588 -0.40278 C 0.2207 -0.40116 0.22526 -0.39745 0.22995 -0.39444 C 0.25456 -0.37778 0.26146 -0.37222 0.28489 -0.34653 C 0.33073 -0.2963 0.2681 -0.35648 0.32239 -0.30486 C 0.3263 -0.30116 0.33008 -0.29722 0.33411 -0.29444 C 0.35872 -0.27685 0.34362 -0.28935 0.36224 -0.27986 C 0.36432 -0.2787 0.36614 -0.27685 0.36823 -0.27569 C 0.37083 -0.27407 0.3737 -0.27292 0.3763 -0.27153 C 0.37995 -0.26944 0.38333 -0.26736 0.38698 -0.26528 L 0.39036 -0.26319 C 0.39192 -0.26389 0.39427 -0.26273 0.39505 -0.26528 C 0.39661 -0.27014 0.39583 -0.27639 0.39635 -0.28194 C 0.39661 -0.28472 0.397 -0.2875 0.39739 -0.29028 C 0.39817 -0.29375 0.39909 -0.29699 0.39974 -0.30069 C 0.40026 -0.30347 0.40052 -0.30625 0.40104 -0.30903 C 0.40456 -0.33009 0.40234 -0.31296 0.40456 -0.33194 C 0.40416 -0.32153 0.40377 -0.31111 0.40338 -0.30069 C 0.40312 -0.29537 0.40273 -0.28403 0.40104 -0.27778 C 0.40039 -0.27546 0.39948 -0.27361 0.3987 -0.27153 C 0.38932 -0.27685 0.39609 -0.2713 0.38802 -0.30278 C 0.38203 -0.32639 0.37825 -0.33032 0.37526 -0.36319 C 0.37474 -0.36736 0.37435 -0.37153 0.37396 -0.37569 C 0.37109 -0.41389 0.37435 -0.37801 0.37161 -0.40694 C 0.37304 -0.45347 0.36536 -0.44653 0.38463 -0.44653 " pathEditMode="relative" ptsTypes="A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0.06018 L 0.01953 0.06018 L 0.00911 0.05625 C 0.00586 0.05486 0.00286 0.05324 -0.00026 0.05208 C -0.00222 0.05115 -0.0043 0.05092 -0.00625 0.04977 C -0.00703 0.0493 -0.01367 0.04421 -0.01563 0.04375 C -0.03568 0.03703 -0.01719 0.0449 -0.02969 0.03958 C -0.03125 0.03541 -0.03347 0.03171 -0.03438 0.02708 C -0.03737 0.01088 -0.03568 0.01852 -0.03907 0.00393 C -0.03933 -0.00023 -0.03972 -0.0044 -0.04011 -0.00857 C -0.04089 -0.01505 -0.04141 -0.01713 -0.04245 -0.02292 C -0.04297 -0.06065 -0.04284 -0.09815 -0.04375 -0.13565 C -0.04401 -0.14954 -0.04505 -0.16343 -0.0461 -0.17709 C -0.04818 -0.20857 -0.0461 -0.18033 -0.04844 -0.20625 C -0.04883 -0.21111 -0.04909 -0.21621 -0.04948 -0.22107 C -0.04987 -0.22454 -0.05039 -0.22778 -0.05078 -0.23125 C -0.0513 -0.23889 -0.05261 -0.25996 -0.053 -0.2669 C -0.05261 -0.30857 -0.05274 -0.35023 -0.05183 -0.3919 C -0.05157 -0.40648 -0.05052 -0.42107 -0.04948 -0.43542 C -0.04922 -0.44098 -0.04896 -0.44676 -0.04844 -0.45209 C -0.04792 -0.45602 -0.04453 -0.47894 -0.04375 -0.48357 C -0.0431 -0.48635 -0.04245 -0.48936 -0.04141 -0.4919 C -0.02735 -0.52223 -0.02097 -0.53519 -0.00261 -0.55625 C 0.01237 -0.57361 0.01966 -0.58449 0.03489 -0.59607 C 0.03828 -0.59861 0.04179 -0.60023 0.04531 -0.60209 C 0.05078 -0.6051 0.05625 -0.60811 0.06172 -0.61042 C 0.07513 -0.61621 0.08242 -0.6176 0.09583 -0.62107 C 0.10677 -0.62755 0.09583 -0.62153 0.12161 -0.62709 C 0.13893 -0.63102 0.14817 -0.63473 0.16484 -0.63773 C 0.19388 -0.64283 0.19544 -0.6419 0.22578 -0.64375 L 0.31015 -0.63959 C 0.31614 -0.63912 0.32187 -0.63681 0.32786 -0.63542 C 0.38112 -0.62408 0.3138 -0.63912 0.37343 -0.62709 C 0.40742 -0.62037 0.43138 -0.61621 0.46484 -0.59375 C 0.47109 -0.58959 0.47747 -0.58588 0.48359 -0.58125 C 0.49297 -0.57454 0.50495 -0.56389 0.51302 -0.5544 C 0.51914 -0.54676 0.5263 -0.53542 0.53177 -0.52523 C 0.53528 -0.51829 0.53893 -0.51158 0.54218 -0.5044 C 0.54492 -0.49838 0.54687 -0.49167 0.54922 -0.48542 C 0.55039 -0.48264 0.55156 -0.47986 0.55286 -0.47709 C 0.55364 -0.47107 0.55416 -0.46459 0.55521 -0.45857 C 0.5582 -0.44005 0.55872 -0.44653 0.55989 -0.43125 C 0.5608 -0.41898 0.56211 -0.39375 0.56211 -0.39375 C 0.55924 -0.34144 0.56276 -0.36736 0.55625 -0.33565 C 0.55547 -0.33148 0.55547 -0.32662 0.5539 -0.32292 C 0.54909 -0.31111 0.53463 -0.2801 0.52474 -0.27292 C 0.52083 -0.27014 0.51705 -0.26667 0.51302 -0.26459 C 0.50989 -0.2632 0.50677 -0.2632 0.50364 -0.26273 C 0.49531 -0.26551 0.48698 -0.26713 0.4789 -0.27107 C 0.47409 -0.27338 0.46549 -0.28982 0.4638 -0.29375 C 0.46159 -0.29885 0.46067 -0.3051 0.45911 -0.31042 C 0.45794 -0.31412 0.45651 -0.31736 0.45547 -0.32107 C 0.45221 -0.33403 0.45156 -0.34051 0.44974 -0.3544 C 0.45 -0.3669 0.45026 -0.3794 0.45078 -0.3919 C 0.45104 -0.39607 0.45208 -0.4044 0.45208 -0.4044 " pathEditMode="relative" ptsTypes="AAAAAAAAAAAAAAAAAAAAAAAAAAAAAAAAAAAAAAAAAAAAAAAAAAAAAAA">
                                      <p:cBhvr>
                                        <p:cTn id="3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4.16667E-7 0.00024 C 0.03086 0.00602 0.01354 0.00348 0.075 -3.7037E-6 C 0.0806 -0.00046 0.10378 -0.0081 0.1043 -0.00833 C 0.11068 -0.01111 0.1168 -0.01597 0.12305 -0.01875 L 0.13242 -0.02291 C 0.14349 -0.03379 0.14675 -0.0375 0.1582 -0.04583 C 0.1625 -0.04907 0.16706 -0.05069 0.17109 -0.05416 C 0.17643 -0.05902 0.18125 -0.06574 0.18633 -0.07083 C 0.1957 -0.08032 0.20508 -0.08889 0.21445 -0.09791 L 0.22969 -0.1125 L 0.2543 -0.13541 C 0.26628 -0.14676 0.28763 -0.17176 0.29297 -0.18125 C 0.29883 -0.19166 0.30547 -0.20115 0.31055 -0.2125 C 0.31367 -0.21944 0.31693 -0.22639 0.31992 -0.23333 C 0.32083 -0.23541 0.32162 -0.2375 0.32227 -0.23958 C 0.32513 -0.24884 0.33164 -0.27222 0.33398 -0.28333 C 0.33464 -0.28611 0.3349 -0.28889 0.33516 -0.29166 C 0.33646 -0.30416 0.33763 -0.31666 0.33867 -0.32916 C 0.33958 -0.33958 0.34023 -0.35 0.34115 -0.36041 C 0.33971 -0.42152 0.34232 -0.40023 0.33516 -0.44791 C 0.3349 -0.45023 0.33451 -0.45231 0.33398 -0.45416 C 0.32956 -0.47152 0.32656 -0.48055 0.31875 -0.49583 C 0.31563 -0.50208 0.31198 -0.5074 0.3082 -0.5125 C 0.29857 -0.52662 0.28919 -0.53402 0.27656 -0.54166 C 0.26901 -0.54652 0.26107 -0.5493 0.25313 -0.55208 C 0.24622 -0.55486 0.23906 -0.55601 0.23203 -0.55833 C 0.23086 -0.55879 0.22982 -0.56041 0.22852 -0.56041 C 0.22005 -0.5618 0.21133 -0.5618 0.20273 -0.5625 C 0.1832 -0.5618 0.16367 -0.56296 0.14414 -0.56041 C 0.13477 -0.55949 0.12539 -0.55509 0.11602 -0.55208 C 0.11445 -0.55162 0.11289 -0.55092 0.11133 -0.55 C 0.10195 -0.54467 0.09258 -0.53912 0.0832 -0.53333 C 0.0457 -0.51064 0.08138 -0.53379 0.0668 -0.52083 C 0.06107 -0.51574 0.05482 -0.51226 0.04922 -0.50625 C 0.04258 -0.4993 0.00586 -0.44791 0.00469 -0.44583 C 0.00039 -0.43889 -0.00391 -0.43217 -0.0082 -0.425 C -0.01055 -0.42106 -0.0125 -0.41597 -0.01523 -0.4125 C -0.03125 -0.39166 -0.04805 -0.37152 -0.06562 -0.35416 C -0.07213 -0.34791 -0.07825 -0.33935 -0.08555 -0.33541 L -0.10078 -0.32708 C -0.10586 -0.32824 -0.13672 -0.33055 -0.14766 -0.33958 C -0.19557 -0.38009 -0.16875 -0.35694 -0.18984 -0.38541 C -0.19362 -0.39074 -0.19792 -0.39467 -0.20156 -0.4 C -0.21263 -0.41666 -0.21654 -0.43217 -0.22734 -0.45208 C -0.23555 -0.46736 -0.24258 -0.48472 -0.25195 -0.49791 C -0.25378 -0.50069 -0.26628 -0.51944 -0.2707 -0.52291 C -0.27331 -0.52523 -0.27617 -0.52569 -0.27891 -0.52708 C -0.28477 -0.51944 -0.29193 -0.51458 -0.29648 -0.50416 C -0.30156 -0.49282 -0.30378 -0.47176 -0.30469 -0.45625 C -0.3056 -0.4412 -0.3056 -0.42569 -0.30703 -0.41041 C -0.30742 -0.40625 -0.30794 -0.40231 -0.3082 -0.39791 C -0.30833 -0.39166 -0.3082 -0.38541 -0.3082 -0.37916 " pathEditMode="relative" rAng="0" ptsTypes="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6713 L 0.00612 0.06713 C 0.01354 0.05972 0.03073 0.04352 0.03659 0.03588 C 0.03815 0.03357 0.03958 0.03125 0.04128 0.0294 C 0.04349 0.02708 0.04609 0.02569 0.04831 0.02338 C 0.05534 0.01528 0.05287 0.01551 0.05886 0.00671 C 0.06524 -0.00301 0.07305 -0.01157 0.07878 -0.02245 C 0.08555 -0.03542 0.10417 -0.08264 0.10573 -0.08912 L 0.11159 -0.11412 C 0.11198 -0.11829 0.11315 -0.12245 0.11276 -0.12662 C 0.11198 -0.13542 0.11068 -0.14421 0.10807 -0.15162 C 0.10547 -0.15926 0.1013 -0.16458 0.09753 -0.1706 C 0.08776 -0.18565 0.06901 -0.19954 0.05886 -0.20162 L 0.04948 -0.20393 C 0.03893 -0.20255 0.02839 -0.20185 0.01784 -0.19977 C 0.00938 -0.19792 0.0043 -0.19213 -0.00325 -0.18495 C -0.00859 -0.18009 -0.01588 -0.17315 -0.02083 -0.16643 C -0.02526 -0.16042 -0.0293 -0.15324 -0.03372 -0.14745 C -0.03906 -0.14074 -0.04427 -0.1338 -0.05013 -0.12893 C -0.05963 -0.1206 -0.07943 -0.1081 -0.07943 -0.1081 C -0.08958 -0.11088 -0.10013 -0.11065 -0.10989 -0.11643 C -0.11901 -0.12176 -0.13568 -0.14537 -0.14154 -0.15995 C -0.14596 -0.17083 -0.14857 -0.18356 -0.15208 -0.1956 C -0.15482 -0.23241 -0.15703 -0.23819 -0.14974 -0.28079 C -0.13177 -0.38773 -0.14323 -0.3081 -0.1345 -0.33727 C -0.13203 -0.34537 -0.12969 -0.3537 -0.12747 -0.36227 C -0.12695 -0.36412 -0.12656 -0.3662 -0.1263 -0.36829 C -0.12422 -0.38356 -0.12239 -0.39884 -0.12044 -0.41412 C -0.12083 -0.4294 -0.12005 -0.44514 -0.12161 -0.45995 C -0.12344 -0.47662 -0.13437 -0.4912 -0.14154 -0.49745 C -0.1513 -0.50625 -0.16185 -0.51157 -0.172 -0.51829 C -0.17318 -0.51921 -0.17435 -0.51991 -0.17552 -0.5206 C -0.18216 -0.52407 -0.18867 -0.5287 -0.19544 -0.53079 C -0.20391 -0.53356 -0.21263 -0.53356 -0.22122 -0.53495 L -0.24114 -0.5331 C -0.24661 -0.53009 -0.26601 -0.49259 -0.26693 -0.49143 C -0.2707 -0.48634 -0.27565 -0.48472 -0.27982 -0.48079 C -0.28542 -0.47569 -0.29023 -0.46713 -0.29622 -0.46412 C -0.31693 -0.4544 -0.3931 -0.45602 -0.39818 -0.45579 C -0.40755 -0.45671 -0.41706 -0.45625 -0.4263 -0.4581 C -0.43268 -0.45903 -0.4388 -0.46227 -0.44505 -0.46412 C -0.45443 -0.46713 -0.4638 -0.47083 -0.47318 -0.47245 C -0.48177 -0.47431 -0.49036 -0.47384 -0.49896 -0.47477 C -0.51302 -0.47245 -0.52721 -0.4713 -0.54114 -0.46829 C -0.5444 -0.46782 -0.54739 -0.46528 -0.55052 -0.46412 C -0.56523 -0.45903 -0.57917 -0.45579 -0.59388 -0.45162 C -0.60716 -0.45255 -0.62057 -0.45139 -0.63372 -0.45393 C -0.63984 -0.45486 -0.65482 -0.46412 -0.66185 -0.46829 C -0.66497 -0.46782 -0.66914 -0.47037 -0.67122 -0.46643 C -0.6737 -0.46157 -0.67187 -0.4537 -0.67239 -0.44745 C -0.67266 -0.44537 -0.67318 -0.44329 -0.67357 -0.44143 C -0.67396 -0.43171 -0.67409 -0.42176 -0.67474 -0.41227 C -0.67721 -0.38032 -0.67708 -0.40301 -0.67708 -0.39329 " pathEditMode="relative" ptsTypes="AAAAAAAAAAAAAAAAAAAAAAAAAAAAAAAAAAAAAAAAAAAAAAAAAAAAA">
                                      <p:cBhvr>
                                        <p:cTn id="4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2" y="367370"/>
            <a:ext cx="1100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5192C-2C19-42F6-B00E-670D17C5A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4" y="365637"/>
            <a:ext cx="618466" cy="61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C2368-2FDE-4221-9713-61F172B34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70" y="1741178"/>
            <a:ext cx="2217209" cy="2289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3B423-8841-4CB2-B873-913530BF4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4229641"/>
            <a:ext cx="2217209" cy="2384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BBE0E-2B9C-4983-A601-96A868F43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70" y="4345628"/>
            <a:ext cx="2217209" cy="677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FFB1D4-297A-4323-BAA9-8E8E7F264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76" y="1835559"/>
            <a:ext cx="2496495" cy="189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D4FF2D-0F42-457C-A0AD-9E9E54F193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92" y="1835559"/>
            <a:ext cx="3507734" cy="1896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DC6CD-107A-40AF-81E1-4FEB6CC6F0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45" y="4434758"/>
            <a:ext cx="640945" cy="4994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E0C725-564B-414E-BF4B-8E6A06D6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70" y="4241857"/>
            <a:ext cx="640945" cy="4994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8BFB99-0AF6-4AD3-B54C-88AF87F9E08C}"/>
              </a:ext>
            </a:extLst>
          </p:cNvPr>
          <p:cNvSpPr txBox="1"/>
          <p:nvPr/>
        </p:nvSpPr>
        <p:spPr>
          <a:xfrm>
            <a:off x="490419" y="1236678"/>
            <a:ext cx="190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AF0E92-51BC-48DB-8B7A-D6D5EED7A1D7}"/>
              </a:ext>
            </a:extLst>
          </p:cNvPr>
          <p:cNvSpPr txBox="1"/>
          <p:nvPr/>
        </p:nvSpPr>
        <p:spPr>
          <a:xfrm>
            <a:off x="5196076" y="4192330"/>
            <a:ext cx="30818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1 =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9D995A-D961-401B-99C7-15624D1259DD}"/>
              </a:ext>
            </a:extLst>
          </p:cNvPr>
          <p:cNvSpPr txBox="1"/>
          <p:nvPr/>
        </p:nvSpPr>
        <p:spPr>
          <a:xfrm>
            <a:off x="8715001" y="4229641"/>
            <a:ext cx="30818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</a:p>
        </p:txBody>
      </p:sp>
    </p:spTree>
    <p:extLst>
      <p:ext uri="{BB962C8B-B14F-4D97-AF65-F5344CB8AC3E}">
        <p14:creationId xmlns:p14="http://schemas.microsoft.com/office/powerpoint/2010/main" val="24383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2" y="367370"/>
            <a:ext cx="1100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99C7C-EC31-4321-BB4B-9E9F53919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3" y="367370"/>
            <a:ext cx="611209" cy="611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BCC5-890E-4A24-B98A-421F7845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13" y="996139"/>
            <a:ext cx="7342773" cy="563384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52B1C6-352F-49A1-94BC-17FAB4B9FE4A}"/>
              </a:ext>
            </a:extLst>
          </p:cNvPr>
          <p:cNvCxnSpPr/>
          <p:nvPr/>
        </p:nvCxnSpPr>
        <p:spPr>
          <a:xfrm>
            <a:off x="6095999" y="1611086"/>
            <a:ext cx="2002972" cy="28883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158203-5B82-4DF0-9E9B-1A3B97F63E53}"/>
              </a:ext>
            </a:extLst>
          </p:cNvPr>
          <p:cNvCxnSpPr>
            <a:cxnSpLocks/>
          </p:cNvCxnSpPr>
          <p:nvPr/>
        </p:nvCxnSpPr>
        <p:spPr>
          <a:xfrm flipV="1">
            <a:off x="6197599" y="1611086"/>
            <a:ext cx="1901372" cy="1362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A6D27D-7F89-4217-83A0-340D7836CBCC}"/>
              </a:ext>
            </a:extLst>
          </p:cNvPr>
          <p:cNvCxnSpPr>
            <a:cxnSpLocks/>
          </p:cNvCxnSpPr>
          <p:nvPr/>
        </p:nvCxnSpPr>
        <p:spPr>
          <a:xfrm flipV="1">
            <a:off x="6146799" y="3218736"/>
            <a:ext cx="1901372" cy="1362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112D29-B5AB-413A-A79B-7A8CFFD0D277}"/>
              </a:ext>
            </a:extLst>
          </p:cNvPr>
          <p:cNvCxnSpPr>
            <a:cxnSpLocks/>
          </p:cNvCxnSpPr>
          <p:nvPr/>
        </p:nvCxnSpPr>
        <p:spPr>
          <a:xfrm flipV="1">
            <a:off x="6110513" y="6053522"/>
            <a:ext cx="2002972" cy="178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0"/>
            <a:ext cx="5204036" cy="7209136"/>
          </a:xfrm>
          <a:prstGeom prst="rect">
            <a:avLst/>
          </a:prstGeom>
        </p:spPr>
      </p:pic>
      <p:sp>
        <p:nvSpPr>
          <p:cNvPr id="19" name="PA_库_文本框 11"/>
          <p:cNvSpPr txBox="1"/>
          <p:nvPr>
            <p:custDataLst>
              <p:tags r:id="rId1"/>
            </p:custDataLst>
          </p:nvPr>
        </p:nvSpPr>
        <p:spPr>
          <a:xfrm>
            <a:off x="5699336" y="1434743"/>
            <a:ext cx="60425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Microsoft YaHei UI" panose="020B0503020204020204" pitchFamily="34" charset="-122"/>
                <a:cs typeface="+mn-cs"/>
              </a:rPr>
              <a:t>Vui</a:t>
            </a: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  <a:alpha val="45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Microsoft YaHei UI" panose="020B0503020204020204" pitchFamily="34" charset="-122"/>
                <a:cs typeface="+mn-cs"/>
              </a:rPr>
              <a:t>học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419100">
                  <a:srgbClr val="FFC000">
                    <a:satMod val="175000"/>
                    <a:alpha val="45000"/>
                  </a:srgbClr>
                </a:glow>
              </a:effectLst>
              <a:uLnTx/>
              <a:uFillTx/>
              <a:latin typeface="Coiny" panose="02000903060500060000" pitchFamily="2" charset="0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3C201-BDD7-41CF-BF52-E23FE3342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9" y="2052136"/>
            <a:ext cx="3281526" cy="27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242434" y="367369"/>
            <a:ext cx="162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1BB1B-A7D8-409A-A912-64E827D67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60" y="367369"/>
            <a:ext cx="9269866" cy="4141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D1B84-705E-4AD5-802B-125AFA6E8A54}"/>
              </a:ext>
            </a:extLst>
          </p:cNvPr>
          <p:cNvSpPr txBox="1"/>
          <p:nvPr/>
        </p:nvSpPr>
        <p:spPr>
          <a:xfrm>
            <a:off x="2609623" y="4647853"/>
            <a:ext cx="8524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04F2F-96A5-445E-BCB6-9BF628E95993}"/>
              </a:ext>
            </a:extLst>
          </p:cNvPr>
          <p:cNvSpPr txBox="1"/>
          <p:nvPr/>
        </p:nvSpPr>
        <p:spPr>
          <a:xfrm>
            <a:off x="3537177" y="5371698"/>
            <a:ext cx="592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đ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BD258-4B15-435F-8A1F-B7D7EA6D4321}"/>
              </a:ext>
            </a:extLst>
          </p:cNvPr>
          <p:cNvSpPr txBox="1"/>
          <p:nvPr/>
        </p:nvSpPr>
        <p:spPr>
          <a:xfrm>
            <a:off x="4001635" y="6051676"/>
            <a:ext cx="546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x 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= ...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C262-5196-4FDA-A90D-1E920BE1700E}"/>
              </a:ext>
            </a:extLst>
          </p:cNvPr>
          <p:cNvSpPr txBox="1"/>
          <p:nvPr/>
        </p:nvSpPr>
        <p:spPr>
          <a:xfrm>
            <a:off x="3305857" y="4630164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A4387E-5442-4D15-BBB4-C979C011FB26}"/>
              </a:ext>
            </a:extLst>
          </p:cNvPr>
          <p:cNvSpPr/>
          <p:nvPr/>
        </p:nvSpPr>
        <p:spPr>
          <a:xfrm>
            <a:off x="1674360" y="2571750"/>
            <a:ext cx="2783340" cy="1800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909177-8A5A-4828-BA14-62881038050B}"/>
              </a:ext>
            </a:extLst>
          </p:cNvPr>
          <p:cNvSpPr/>
          <p:nvPr/>
        </p:nvSpPr>
        <p:spPr>
          <a:xfrm>
            <a:off x="4950962" y="1128713"/>
            <a:ext cx="2783340" cy="1800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B6E712-6ECF-4970-8608-CC12E718A81A}"/>
              </a:ext>
            </a:extLst>
          </p:cNvPr>
          <p:cNvSpPr/>
          <p:nvPr/>
        </p:nvSpPr>
        <p:spPr>
          <a:xfrm>
            <a:off x="7680325" y="1856048"/>
            <a:ext cx="3035299" cy="1972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8DB0E-C1DE-429C-B97C-13368F0CCCB8}"/>
              </a:ext>
            </a:extLst>
          </p:cNvPr>
          <p:cNvSpPr txBox="1"/>
          <p:nvPr/>
        </p:nvSpPr>
        <p:spPr>
          <a:xfrm>
            <a:off x="8342992" y="4630164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3258A9-2BBA-40A2-AE2A-F73E4E884D8B}"/>
              </a:ext>
            </a:extLst>
          </p:cNvPr>
          <p:cNvSpPr txBox="1"/>
          <p:nvPr/>
        </p:nvSpPr>
        <p:spPr>
          <a:xfrm>
            <a:off x="3635152" y="5294184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E3719B-00F8-49BC-99A9-62E5E256B915}"/>
              </a:ext>
            </a:extLst>
          </p:cNvPr>
          <p:cNvSpPr txBox="1"/>
          <p:nvPr/>
        </p:nvSpPr>
        <p:spPr>
          <a:xfrm>
            <a:off x="6500245" y="5318986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3ADF8A-82D6-47C3-8B6E-4468714EBFEE}"/>
              </a:ext>
            </a:extLst>
          </p:cNvPr>
          <p:cNvSpPr txBox="1"/>
          <p:nvPr/>
        </p:nvSpPr>
        <p:spPr>
          <a:xfrm>
            <a:off x="4001635" y="6020897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46DAC-3987-43AE-B739-33A29C4A322C}"/>
              </a:ext>
            </a:extLst>
          </p:cNvPr>
          <p:cNvSpPr txBox="1"/>
          <p:nvPr/>
        </p:nvSpPr>
        <p:spPr>
          <a:xfrm>
            <a:off x="5505564" y="6015828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015301-CDBE-4261-9D22-612891459013}"/>
              </a:ext>
            </a:extLst>
          </p:cNvPr>
          <p:cNvSpPr txBox="1"/>
          <p:nvPr/>
        </p:nvSpPr>
        <p:spPr>
          <a:xfrm>
            <a:off x="6876484" y="5987251"/>
            <a:ext cx="9946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6" grpId="0" animBg="1"/>
      <p:bldP spid="17" grpId="0" animBg="1"/>
      <p:bldP spid="18" grpId="0" animBg="1"/>
      <p:bldP spid="21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2157413" y="607505"/>
            <a:ext cx="9529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....)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BAF12-006D-46D1-9F44-7205E53EF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6" y="367369"/>
            <a:ext cx="1626661" cy="1303066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A91FCE6-BF28-45C2-91C2-C74BE256C799}"/>
              </a:ext>
            </a:extLst>
          </p:cNvPr>
          <p:cNvSpPr/>
          <p:nvPr/>
        </p:nvSpPr>
        <p:spPr>
          <a:xfrm>
            <a:off x="2157413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CA55ED0-147F-4527-A5A9-00CFF9504060}"/>
              </a:ext>
            </a:extLst>
          </p:cNvPr>
          <p:cNvSpPr/>
          <p:nvPr/>
        </p:nvSpPr>
        <p:spPr>
          <a:xfrm>
            <a:off x="3168397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D645E2A-FDE6-4BF0-8867-8FDF48B65EEE}"/>
              </a:ext>
            </a:extLst>
          </p:cNvPr>
          <p:cNvSpPr/>
          <p:nvPr/>
        </p:nvSpPr>
        <p:spPr>
          <a:xfrm>
            <a:off x="5476304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73E07B4-D909-4C33-B15E-D433152863A7}"/>
              </a:ext>
            </a:extLst>
          </p:cNvPr>
          <p:cNvSpPr/>
          <p:nvPr/>
        </p:nvSpPr>
        <p:spPr>
          <a:xfrm>
            <a:off x="6487288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44C7E53D-21A8-4ADE-BA60-441854B15A57}"/>
              </a:ext>
            </a:extLst>
          </p:cNvPr>
          <p:cNvSpPr/>
          <p:nvPr/>
        </p:nvSpPr>
        <p:spPr>
          <a:xfrm>
            <a:off x="8918163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EEB313BD-EA54-4882-9DE9-C1079632E039}"/>
              </a:ext>
            </a:extLst>
          </p:cNvPr>
          <p:cNvSpPr/>
          <p:nvPr/>
        </p:nvSpPr>
        <p:spPr>
          <a:xfrm>
            <a:off x="9929147" y="4350543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5FDEE-00F9-437F-9A69-CB02D7AF7BF5}"/>
              </a:ext>
            </a:extLst>
          </p:cNvPr>
          <p:cNvSpPr/>
          <p:nvPr/>
        </p:nvSpPr>
        <p:spPr>
          <a:xfrm>
            <a:off x="2324101" y="303609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EBE11C-1FF4-432C-9672-66B3EA9C84C8}"/>
              </a:ext>
            </a:extLst>
          </p:cNvPr>
          <p:cNvSpPr/>
          <p:nvPr/>
        </p:nvSpPr>
        <p:spPr>
          <a:xfrm>
            <a:off x="3280982" y="303489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8A46CF-6379-4779-9728-E2FF10D771C2}"/>
              </a:ext>
            </a:extLst>
          </p:cNvPr>
          <p:cNvSpPr/>
          <p:nvPr/>
        </p:nvSpPr>
        <p:spPr>
          <a:xfrm>
            <a:off x="5483066" y="303489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75D065-467D-43D1-A9AB-E0C688C5FC25}"/>
              </a:ext>
            </a:extLst>
          </p:cNvPr>
          <p:cNvSpPr/>
          <p:nvPr/>
        </p:nvSpPr>
        <p:spPr>
          <a:xfrm>
            <a:off x="6439947" y="3033687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27848F-1CB2-4694-9DB3-85BCA1D3A680}"/>
              </a:ext>
            </a:extLst>
          </p:cNvPr>
          <p:cNvSpPr/>
          <p:nvPr/>
        </p:nvSpPr>
        <p:spPr>
          <a:xfrm>
            <a:off x="8918163" y="303489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E6409-835B-43AF-8780-44E9D8FD9C25}"/>
              </a:ext>
            </a:extLst>
          </p:cNvPr>
          <p:cNvSpPr/>
          <p:nvPr/>
        </p:nvSpPr>
        <p:spPr>
          <a:xfrm>
            <a:off x="9875044" y="3033687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5" grpId="0" animBg="1"/>
      <p:bldP spid="29" grpId="0" animBg="1"/>
      <p:bldP spid="30" grpId="0" animBg="1"/>
      <p:bldP spid="31" grpId="0" animBg="1"/>
      <p:bldP spid="7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" y="-16317"/>
            <a:ext cx="12188825" cy="6874128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" y="-54869"/>
            <a:ext cx="12107870" cy="6967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130" y="1851430"/>
            <a:ext cx="9059870" cy="1324067"/>
          </a:xfrm>
          <a:prstGeom prst="rect">
            <a:avLst/>
          </a:prstGeom>
          <a:ln>
            <a:noFill/>
          </a:ln>
        </p:spPr>
        <p:txBody>
          <a:bodyPr wrap="square" lIns="91972" tIns="46031" rIns="91972" bIns="46031">
            <a:spAutoFit/>
          </a:bodyPr>
          <a:lstStyle/>
          <a:p>
            <a:pPr marL="0" marR="0" lvl="0" indent="0" algn="ctr" defTabSz="1229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850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9" y="4105843"/>
            <a:ext cx="4111384" cy="2780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B26CB4-309E-4087-9E5B-A4415D012B46}"/>
              </a:ext>
            </a:extLst>
          </p:cNvPr>
          <p:cNvSpPr/>
          <p:nvPr/>
        </p:nvSpPr>
        <p:spPr>
          <a:xfrm>
            <a:off x="3836469" y="1569723"/>
            <a:ext cx="4899133" cy="21449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BẠN</a:t>
            </a:r>
          </a:p>
        </p:txBody>
      </p:sp>
    </p:spTree>
    <p:extLst>
      <p:ext uri="{BB962C8B-B14F-4D97-AF65-F5344CB8AC3E}">
        <p14:creationId xmlns:p14="http://schemas.microsoft.com/office/powerpoint/2010/main" val="92683191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A90C8-F4B7-4583-A93F-06BF4E366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39478" y="4165742"/>
            <a:ext cx="4713041" cy="2107433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9957E049-E054-4A9E-93EC-4F1FAA4A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684" y="426072"/>
            <a:ext cx="1065663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 một số bảng con có viết phép tính nhân, tổng các số hạng 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nhau, kết quả.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538">
            <a:extLst>
              <a:ext uri="{FF2B5EF4-FFF2-40B4-BE49-F238E27FC236}">
                <a16:creationId xmlns:a16="http://schemas.microsoft.com/office/drawing/2014/main" id="{3D626D82-B8A2-498B-95D3-2E9BDC73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70" y="1064274"/>
            <a:ext cx="4996845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FC262DD4-462F-478A-A309-CD79DEFE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99" y="2521059"/>
            <a:ext cx="1022494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43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416" name="TextBox 415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1940198" y="1946889"/>
            <a:ext cx="8609729" cy="2954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600" b="0" i="0" u="none" strike="noStrike" kern="1200" cap="none" spc="0" normalizeH="0" noProof="0" dirty="0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kumimoji="0" lang="en-US" sz="9600" b="0" i="0" u="none" strike="noStrike" kern="1200" cap="none" spc="0" normalizeH="0" noProof="0" dirty="0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9600" b="0" i="0" u="none" strike="noStrike" kern="1200" cap="none" spc="0" normalizeH="0" noProof="0" dirty="0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600" b="0" i="0" u="none" strike="noStrike" kern="1200" cap="none" spc="0" normalizeH="0" noProof="0" dirty="0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600" b="0" i="0" u="none" strike="noStrike" kern="1200" cap="none" spc="0" normalizeH="0" noProof="0" dirty="0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 w="57150">
                  <a:solidFill>
                    <a:prstClr val="white"/>
                  </a:solidFill>
                </a:ln>
                <a:solidFill>
                  <a:srgbClr val="ED556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9600" b="0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srgbClr val="ED5565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DEB5D77-B74E-47A4-B363-132A3019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5"/>
          <a:stretch>
            <a:fillRect/>
          </a:stretch>
        </p:blipFill>
        <p:spPr>
          <a:xfrm>
            <a:off x="0" y="0"/>
            <a:ext cx="12192000" cy="2620079"/>
          </a:xfrm>
          <a:custGeom>
            <a:avLst/>
            <a:gdLst>
              <a:gd name="connsiteX0" fmla="*/ 0 w 12192000"/>
              <a:gd name="connsiteY0" fmla="*/ 0 h 2620079"/>
              <a:gd name="connsiteX1" fmla="*/ 12192000 w 12192000"/>
              <a:gd name="connsiteY1" fmla="*/ 0 h 2620079"/>
              <a:gd name="connsiteX2" fmla="*/ 12192000 w 12192000"/>
              <a:gd name="connsiteY2" fmla="*/ 2620079 h 2620079"/>
              <a:gd name="connsiteX3" fmla="*/ 0 w 12192000"/>
              <a:gd name="connsiteY3" fmla="*/ 2620079 h 262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20079">
                <a:moveTo>
                  <a:pt x="0" y="0"/>
                </a:moveTo>
                <a:lnTo>
                  <a:pt x="12192000" y="0"/>
                </a:lnTo>
                <a:lnTo>
                  <a:pt x="12192000" y="2620079"/>
                </a:lnTo>
                <a:lnTo>
                  <a:pt x="0" y="2620079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6774">
            <a:off x="160724" y="234916"/>
            <a:ext cx="4758181" cy="383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1"/>
          <a:stretch/>
        </p:blipFill>
        <p:spPr>
          <a:xfrm>
            <a:off x="2269976" y="141182"/>
            <a:ext cx="3835954" cy="4431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" y="2702615"/>
            <a:ext cx="10299778" cy="50274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76615" y="228356"/>
            <a:ext cx="6947934" cy="4948518"/>
            <a:chOff x="4876615" y="228356"/>
            <a:chExt cx="6947934" cy="4948518"/>
          </a:xfrm>
        </p:grpSpPr>
        <p:grpSp>
          <p:nvGrpSpPr>
            <p:cNvPr id="6" name="Group 5"/>
            <p:cNvGrpSpPr/>
            <p:nvPr/>
          </p:nvGrpSpPr>
          <p:grpSpPr>
            <a:xfrm>
              <a:off x="4876615" y="228356"/>
              <a:ext cx="6947934" cy="4948518"/>
              <a:chOff x="4898627" y="0"/>
              <a:chExt cx="6947934" cy="4948518"/>
            </a:xfrm>
          </p:grpSpPr>
          <p:pic>
            <p:nvPicPr>
              <p:cNvPr id="11" name="图片 43">
                <a:extLst>
                  <a:ext uri="{FF2B5EF4-FFF2-40B4-BE49-F238E27FC236}">
                    <a16:creationId xmlns:a16="http://schemas.microsoft.com/office/drawing/2014/main" id="{DD911E4E-B90D-4F83-BF42-EE5F0641D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"/>
              <a:stretch/>
            </p:blipFill>
            <p:spPr>
              <a:xfrm>
                <a:off x="4898627" y="0"/>
                <a:ext cx="6947934" cy="494851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2815" y="2435669"/>
                <a:ext cx="5593897" cy="219275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954117" y="2400507"/>
              <a:ext cx="3010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9" y="4105843"/>
            <a:ext cx="4111384" cy="2780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374" y="1504049"/>
            <a:ext cx="3529890" cy="149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46" y="2758510"/>
            <a:ext cx="2420322" cy="1347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41" y="2599531"/>
            <a:ext cx="2420322" cy="13473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273" y="2808720"/>
            <a:ext cx="2157671" cy="12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54" name="Google Shape;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11" y="4307785"/>
            <a:ext cx="2584706" cy="2584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B3D7F-9127-4ED6-AE1C-EBB14D722CD4}"/>
              </a:ext>
            </a:extLst>
          </p:cNvPr>
          <p:cNvSpPr txBox="1"/>
          <p:nvPr/>
        </p:nvSpPr>
        <p:spPr>
          <a:xfrm>
            <a:off x="3686490" y="1328102"/>
            <a:ext cx="519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5334BB-687E-4971-B230-C85464DC8F0E}"/>
              </a:ext>
            </a:extLst>
          </p:cNvPr>
          <p:cNvSpPr txBox="1"/>
          <p:nvPr/>
        </p:nvSpPr>
        <p:spPr>
          <a:xfrm>
            <a:off x="3778541" y="2877829"/>
            <a:ext cx="519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E84DE-E6CD-46F7-8AC5-E3F76130EE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5781" y1="42813" x2="38750" y2="44375"/>
                        <a14:backgroundMark x1="58750" y1="52812" x2="59219" y2="5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56" y="4415946"/>
            <a:ext cx="2532541" cy="2532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32357-F0E2-4244-864D-5310B1D45E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1083" y1="24431" x2="55667" y2="27717"/>
                        <a14:foregroundMark x1="55250" y1="24431" x2="62917" y2="25695"/>
                        <a14:foregroundMark x1="60250" y1="23757" x2="62500" y2="24431"/>
                        <a14:foregroundMark x1="45167" y1="21735" x2="60667" y2="23757"/>
                        <a14:foregroundMark x1="39583" y1="28812" x2="55250" y2="27970"/>
                        <a14:foregroundMark x1="40833" y1="24179" x2="48917" y2="27548"/>
                        <a14:foregroundMark x1="48917" y1="20219" x2="58250" y2="21567"/>
                        <a14:foregroundMark x1="58250" y1="21567" x2="67250" y2="29233"/>
                        <a14:foregroundMark x1="39417" y1="25442" x2="38750" y2="34204"/>
                        <a14:foregroundMark x1="51167" y1="54844" x2="55917" y2="59646"/>
                        <a14:foregroundMark x1="51583" y1="55265" x2="54417" y2="61500"/>
                        <a14:foregroundMark x1="45583" y1="73968" x2="47833" y2="83741"/>
                        <a14:foregroundMark x1="46583" y1="72115" x2="48000" y2="82056"/>
                        <a14:foregroundMark x1="48000" y1="82056" x2="48083" y2="82140"/>
                        <a14:foregroundMark x1="44167" y1="73968" x2="45417" y2="80455"/>
                        <a14:foregroundMark x1="44333" y1="70682" x2="48667" y2="77422"/>
                        <a14:foregroundMark x1="48667" y1="77422" x2="48917" y2="77506"/>
                        <a14:foregroundMark x1="48083" y1="70851" x2="50750" y2="79191"/>
                        <a14:foregroundMark x1="52417" y1="72283" x2="54000" y2="73126"/>
                        <a14:foregroundMark x1="55250" y1="72115" x2="60667" y2="81297"/>
                        <a14:foregroundMark x1="60667" y1="72536" x2="61833" y2="74221"/>
                        <a14:foregroundMark x1="52167" y1="73968" x2="54000" y2="74642"/>
                        <a14:foregroundMark x1="55250" y1="81045" x2="59417" y2="81719"/>
                        <a14:foregroundMark x1="55083" y1="83993" x2="57750" y2="87363"/>
                        <a14:foregroundMark x1="47250" y1="82308" x2="48917" y2="85847"/>
                        <a14:backgroundMark x1="36333" y1="40438" x2="42333" y2="45830"/>
                        <a14:backgroundMark x1="61250" y1="46925" x2="66583" y2="41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66" y="4283012"/>
            <a:ext cx="2584705" cy="255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F7588-BFB6-4E88-826D-9A50D967AA7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13" b="90625" l="10000" r="90000">
                        <a14:foregroundMark x1="41875" y1="7813" x2="56406" y2="8750"/>
                        <a14:foregroundMark x1="44531" y1="10000" x2="55313" y2="14688"/>
                        <a14:foregroundMark x1="35781" y1="17500" x2="38438" y2="17500"/>
                        <a14:foregroundMark x1="38906" y1="56406" x2="43281" y2="58906"/>
                        <a14:foregroundMark x1="60000" y1="89688" x2="63281" y2="89219"/>
                        <a14:foregroundMark x1="46094" y1="90625" x2="50781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0" y="4513409"/>
            <a:ext cx="2318938" cy="2318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48A03-E706-4875-92EE-0C5B7163A6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56" y="4274688"/>
            <a:ext cx="2557659" cy="25576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A59249-1800-4FE4-8196-0700460659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615" y="4407609"/>
            <a:ext cx="2584706" cy="25847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190C60-4F9A-445A-B725-CBF5409E4C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5781" y1="42813" x2="38750" y2="44375"/>
                        <a14:backgroundMark x1="58750" y1="52812" x2="59219" y2="5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49" y="4343747"/>
            <a:ext cx="2532541" cy="25325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5E8134-E242-4A4C-A0D0-9FD39E0561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13" b="90625" l="10000" r="90000">
                        <a14:foregroundMark x1="41875" y1="7813" x2="56406" y2="8750"/>
                        <a14:foregroundMark x1="44531" y1="10000" x2="55313" y2="14688"/>
                        <a14:foregroundMark x1="35781" y1="17500" x2="38438" y2="17500"/>
                        <a14:foregroundMark x1="38906" y1="56406" x2="43281" y2="58906"/>
                        <a14:foregroundMark x1="60000" y1="89688" x2="63281" y2="89219"/>
                        <a14:foregroundMark x1="46094" y1="90625" x2="50781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47" y="4456367"/>
            <a:ext cx="2318938" cy="23189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75FBBA-01F7-45B6-8010-E680E2521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08" y="4335410"/>
            <a:ext cx="2584706" cy="25847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ED9543-3FBE-47AB-9BA8-38DE436B000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82" y="4387632"/>
            <a:ext cx="2557659" cy="25576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205D968-5531-44F8-B8CA-A43372A4EA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91" y="4522581"/>
            <a:ext cx="2353707" cy="23537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B022664-CB37-46AF-9263-93AE5242649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76" y="4484193"/>
            <a:ext cx="2557659" cy="25576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7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9" y="4105843"/>
            <a:ext cx="4111384" cy="2780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374" y="1504049"/>
            <a:ext cx="3529890" cy="149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46" y="2758510"/>
            <a:ext cx="2420322" cy="1347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41" y="2599531"/>
            <a:ext cx="2420322" cy="13473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273" y="2808720"/>
            <a:ext cx="2157671" cy="12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6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54" name="Google Shape;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11" y="4307785"/>
            <a:ext cx="2584706" cy="2584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B3D7F-9127-4ED6-AE1C-EBB14D722CD4}"/>
              </a:ext>
            </a:extLst>
          </p:cNvPr>
          <p:cNvSpPr txBox="1"/>
          <p:nvPr/>
        </p:nvSpPr>
        <p:spPr>
          <a:xfrm>
            <a:off x="3686490" y="1328102"/>
            <a:ext cx="519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5334BB-687E-4971-B230-C85464DC8F0E}"/>
              </a:ext>
            </a:extLst>
          </p:cNvPr>
          <p:cNvSpPr txBox="1"/>
          <p:nvPr/>
        </p:nvSpPr>
        <p:spPr>
          <a:xfrm>
            <a:off x="3778541" y="2877829"/>
            <a:ext cx="519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E84DE-E6CD-46F7-8AC5-E3F76130EE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5781" y1="42813" x2="38750" y2="44375"/>
                        <a14:backgroundMark x1="58750" y1="52812" x2="59219" y2="5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19" y="4315896"/>
            <a:ext cx="2532541" cy="2532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32357-F0E2-4244-864D-5310B1D45E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1083" y1="24431" x2="55667" y2="27717"/>
                        <a14:foregroundMark x1="55250" y1="24431" x2="62917" y2="25695"/>
                        <a14:foregroundMark x1="60250" y1="23757" x2="62500" y2="24431"/>
                        <a14:foregroundMark x1="45167" y1="21735" x2="60667" y2="23757"/>
                        <a14:foregroundMark x1="39583" y1="28812" x2="55250" y2="27970"/>
                        <a14:foregroundMark x1="40833" y1="24179" x2="48917" y2="27548"/>
                        <a14:foregroundMark x1="48917" y1="20219" x2="58250" y2="21567"/>
                        <a14:foregroundMark x1="58250" y1="21567" x2="67250" y2="29233"/>
                        <a14:foregroundMark x1="39417" y1="25442" x2="38750" y2="34204"/>
                        <a14:foregroundMark x1="51167" y1="54844" x2="55917" y2="59646"/>
                        <a14:foregroundMark x1="51583" y1="55265" x2="54417" y2="61500"/>
                        <a14:foregroundMark x1="45583" y1="73968" x2="47833" y2="83741"/>
                        <a14:foregroundMark x1="46583" y1="72115" x2="48000" y2="82056"/>
                        <a14:foregroundMark x1="48000" y1="82056" x2="48083" y2="82140"/>
                        <a14:foregroundMark x1="44167" y1="73968" x2="45417" y2="80455"/>
                        <a14:foregroundMark x1="44333" y1="70682" x2="48667" y2="77422"/>
                        <a14:foregroundMark x1="48667" y1="77422" x2="48917" y2="77506"/>
                        <a14:foregroundMark x1="48083" y1="70851" x2="50750" y2="79191"/>
                        <a14:foregroundMark x1="52417" y1="72283" x2="54000" y2="73126"/>
                        <a14:foregroundMark x1="55250" y1="72115" x2="60667" y2="81297"/>
                        <a14:foregroundMark x1="60667" y1="72536" x2="61833" y2="74221"/>
                        <a14:foregroundMark x1="52167" y1="73968" x2="54000" y2="74642"/>
                        <a14:foregroundMark x1="55250" y1="81045" x2="59417" y2="81719"/>
                        <a14:foregroundMark x1="55083" y1="83993" x2="57750" y2="87363"/>
                        <a14:foregroundMark x1="47250" y1="82308" x2="48917" y2="85847"/>
                        <a14:backgroundMark x1="36333" y1="40438" x2="42333" y2="45830"/>
                        <a14:backgroundMark x1="61250" y1="46925" x2="66583" y2="41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85" y="4282179"/>
            <a:ext cx="2584705" cy="255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F7588-BFB6-4E88-826D-9A50D967AA7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13" b="90625" l="10000" r="90000">
                        <a14:foregroundMark x1="41875" y1="7813" x2="56406" y2="8750"/>
                        <a14:foregroundMark x1="44531" y1="10000" x2="55313" y2="14688"/>
                        <a14:foregroundMark x1="35781" y1="17500" x2="38438" y2="17500"/>
                        <a14:foregroundMark x1="38906" y1="56406" x2="43281" y2="58906"/>
                        <a14:foregroundMark x1="60000" y1="89688" x2="63281" y2="89219"/>
                        <a14:foregroundMark x1="46094" y1="90625" x2="50781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19" y="4484193"/>
            <a:ext cx="2318938" cy="2318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48A03-E706-4875-92EE-0C5B7163A6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2" y="4278656"/>
            <a:ext cx="2557659" cy="25576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A59249-1800-4FE4-8196-0700460659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9419" y="4406320"/>
            <a:ext cx="2584706" cy="258470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190C60-4F9A-445A-B725-CBF5409E4C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5781" y1="42813" x2="38750" y2="44375"/>
                        <a14:backgroundMark x1="58750" y1="52812" x2="59219" y2="5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49" y="4343747"/>
            <a:ext cx="2532541" cy="25325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5E8134-E242-4A4C-A0D0-9FD39E0561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13" b="90625" l="10000" r="90000">
                        <a14:foregroundMark x1="41875" y1="7813" x2="56406" y2="8750"/>
                        <a14:foregroundMark x1="44531" y1="10000" x2="55313" y2="14688"/>
                        <a14:foregroundMark x1="35781" y1="17500" x2="38438" y2="17500"/>
                        <a14:foregroundMark x1="38906" y1="56406" x2="43281" y2="58906"/>
                        <a14:foregroundMark x1="60000" y1="89688" x2="63281" y2="89219"/>
                        <a14:foregroundMark x1="46094" y1="90625" x2="50781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56" y="4430672"/>
            <a:ext cx="2318938" cy="23189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75FBBA-01F7-45B6-8010-E680E2521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08" y="4335410"/>
            <a:ext cx="2584706" cy="25847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ED9543-3FBE-47AB-9BA8-38DE436B000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80" y="4401957"/>
            <a:ext cx="2557659" cy="25576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205D968-5531-44F8-B8CA-A43372A4EA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0767" y="4433163"/>
            <a:ext cx="2353707" cy="23537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B022664-CB37-46AF-9263-93AE5242649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76" y="4484193"/>
            <a:ext cx="2557659" cy="255765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7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135721" y="954905"/>
            <a:ext cx="9867670" cy="4911808"/>
          </a:xfrm>
          <a:prstGeom prst="roundRect">
            <a:avLst/>
          </a:prstGeom>
          <a:solidFill>
            <a:schemeClr val="lt1"/>
          </a:solidFill>
          <a:ln w="76200">
            <a:solidFill>
              <a:srgbClr val="1E1F3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4269718" y="2423286"/>
            <a:ext cx="3673210" cy="881880"/>
            <a:chOff x="4297852" y="1371600"/>
            <a:chExt cx="3596294" cy="853268"/>
          </a:xfrm>
        </p:grpSpPr>
        <p:pic>
          <p:nvPicPr>
            <p:cNvPr id="711" name="Picture 710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713" name="TextBox 712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615656" y="1220225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E1F3B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1E1F3B"/>
                </a:solidFill>
                <a:latin typeface="iCiel Cadena" panose="02000503000000020004" pitchFamily="50" charset="0"/>
              </a:rPr>
              <a:t> ... </a:t>
            </a:r>
            <a:r>
              <a:rPr lang="en-US" sz="3600" dirty="0" err="1">
                <a:solidFill>
                  <a:srgbClr val="1E1F3B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1E1F3B"/>
                </a:solidFill>
                <a:latin typeface="iCiel Cadena" panose="02000503000000020004" pitchFamily="50" charset="0"/>
              </a:rPr>
              <a:t> ... </a:t>
            </a:r>
            <a:r>
              <a:rPr lang="en-US" sz="3600" dirty="0" err="1">
                <a:solidFill>
                  <a:srgbClr val="1E1F3B"/>
                </a:solidFill>
                <a:latin typeface="iCiel Cadena" panose="02000503000000020004" pitchFamily="50" charset="0"/>
              </a:rPr>
              <a:t>tháng</a:t>
            </a:r>
            <a:r>
              <a:rPr lang="en-US" sz="3600" dirty="0">
                <a:solidFill>
                  <a:srgbClr val="1E1F3B"/>
                </a:solidFill>
                <a:latin typeface="iCiel Cadena" panose="02000503000000020004" pitchFamily="50" charset="0"/>
              </a:rPr>
              <a:t> ... </a:t>
            </a:r>
            <a:r>
              <a:rPr lang="en-US" sz="3600" dirty="0" err="1">
                <a:solidFill>
                  <a:srgbClr val="1E1F3B"/>
                </a:solidFill>
                <a:latin typeface="iCiel Cadena" panose="02000503000000020004" pitchFamily="50" charset="0"/>
              </a:rPr>
              <a:t>năm</a:t>
            </a:r>
            <a:r>
              <a:rPr lang="en-US" sz="3600" dirty="0">
                <a:solidFill>
                  <a:srgbClr val="1E1F3B"/>
                </a:solidFill>
                <a:latin typeface="iCiel Cadena" panose="02000503000000020004" pitchFamily="50" charset="0"/>
              </a:rPr>
              <a:t> 2021</a:t>
            </a:r>
          </a:p>
        </p:txBody>
      </p:sp>
      <p:sp>
        <p:nvSpPr>
          <p:cNvPr id="714" name="TextBox 713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1920200" y="3775912"/>
            <a:ext cx="843386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>
                <a:solidFill>
                  <a:srgbClr val="ED5565"/>
                </a:solidFill>
                <a:latin typeface="Coiny" panose="02000903060500060000" pitchFamily="2" charset="0"/>
              </a:rPr>
              <a:t>Phép</a:t>
            </a:r>
            <a:r>
              <a:rPr lang="en-US" sz="6000" dirty="0">
                <a:solidFill>
                  <a:srgbClr val="ED5565"/>
                </a:solidFill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ED5565"/>
                </a:solidFill>
                <a:latin typeface="Coiny" panose="02000903060500060000" pitchFamily="2" charset="0"/>
              </a:rPr>
              <a:t>nhân</a:t>
            </a:r>
            <a:r>
              <a:rPr lang="en-US" sz="6000" dirty="0">
                <a:solidFill>
                  <a:srgbClr val="ED5565"/>
                </a:solidFill>
                <a:latin typeface="Coiny" panose="02000903060500060000" pitchFamily="2" charset="0"/>
              </a:rPr>
              <a:t> ( </a:t>
            </a:r>
            <a:r>
              <a:rPr lang="en-US" sz="6000" dirty="0" err="1">
                <a:solidFill>
                  <a:srgbClr val="ED5565"/>
                </a:solidFill>
                <a:latin typeface="Coiny" panose="02000903060500060000" pitchFamily="2" charset="0"/>
              </a:rPr>
              <a:t>Tiết</a:t>
            </a:r>
            <a:r>
              <a:rPr lang="en-US" sz="6000" dirty="0">
                <a:solidFill>
                  <a:srgbClr val="ED5565"/>
                </a:solidFill>
                <a:latin typeface="Coiny" panose="02000903060500060000" pitchFamily="2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0488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E49100-A2BD-4166-A79C-628FAA8D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5" y="1874620"/>
            <a:ext cx="8655262" cy="3096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6154D-DDFB-4931-AD80-CB36CC876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5" y="367370"/>
            <a:ext cx="737529" cy="7375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2A1177-86C9-4454-9590-866E8C88E3A5}"/>
              </a:ext>
            </a:extLst>
          </p:cNvPr>
          <p:cNvSpPr txBox="1"/>
          <p:nvPr/>
        </p:nvSpPr>
        <p:spPr>
          <a:xfrm>
            <a:off x="1185863" y="36737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CD36EB-E8EA-460A-A126-17C027E5DEAA}"/>
              </a:ext>
            </a:extLst>
          </p:cNvPr>
          <p:cNvSpPr txBox="1"/>
          <p:nvPr/>
        </p:nvSpPr>
        <p:spPr>
          <a:xfrm>
            <a:off x="187091" y="2675912"/>
            <a:ext cx="174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3A8773-0F58-480E-B305-188AC8E7483F}"/>
              </a:ext>
            </a:extLst>
          </p:cNvPr>
          <p:cNvSpPr txBox="1"/>
          <p:nvPr/>
        </p:nvSpPr>
        <p:spPr>
          <a:xfrm>
            <a:off x="4641384" y="1986418"/>
            <a:ext cx="40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 x 6 =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386AD-454D-4AED-9C48-E3B66D57E8F1}"/>
              </a:ext>
            </a:extLst>
          </p:cNvPr>
          <p:cNvSpPr txBox="1"/>
          <p:nvPr/>
        </p:nvSpPr>
        <p:spPr>
          <a:xfrm>
            <a:off x="3193484" y="2831888"/>
            <a:ext cx="6041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 + 3 =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B2EBD-99D7-461F-A330-D94E50791D81}"/>
              </a:ext>
            </a:extLst>
          </p:cNvPr>
          <p:cNvSpPr txBox="1"/>
          <p:nvPr/>
        </p:nvSpPr>
        <p:spPr>
          <a:xfrm>
            <a:off x="4641384" y="3682828"/>
            <a:ext cx="365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6 = 18</a:t>
            </a:r>
          </a:p>
        </p:txBody>
      </p:sp>
    </p:spTree>
    <p:extLst>
      <p:ext uri="{BB962C8B-B14F-4D97-AF65-F5344CB8AC3E}">
        <p14:creationId xmlns:p14="http://schemas.microsoft.com/office/powerpoint/2010/main" val="406449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ADEB93D-B515-4642-BAA4-346716B64E8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太空卡通寒假生活2"/>
  <p:tag name="INKNOELEADERBOARD" val="-15802269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417</Words>
  <Application>Microsoft Office PowerPoint</Application>
  <PresentationFormat>Widescreen</PresentationFormat>
  <Paragraphs>68</Paragraphs>
  <Slides>22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Microsoft YaHei UI</vt:lpstr>
      <vt:lpstr>Arial</vt:lpstr>
      <vt:lpstr>Calibri</vt:lpstr>
      <vt:lpstr>Coiny</vt:lpstr>
      <vt:lpstr>等线</vt:lpstr>
      <vt:lpstr>等线 Light</vt:lpstr>
      <vt:lpstr>Georgia</vt:lpstr>
      <vt:lpstr>iCiel Cadena</vt:lpstr>
      <vt:lpstr>Times New Roman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Ngoc Cam</cp:lastModifiedBy>
  <cp:revision>101</cp:revision>
  <dcterms:created xsi:type="dcterms:W3CDTF">2018-02-27T07:15:56Z</dcterms:created>
  <dcterms:modified xsi:type="dcterms:W3CDTF">2025-05-16T01:02:57Z</dcterms:modified>
</cp:coreProperties>
</file>