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Paytone One" panose="020B0604020202020204" charset="0"/>
      <p:regular r:id="rId3"/>
    </p:embeddedFont>
    <p:embeddedFont>
      <p:font typeface="Fraunce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2" d="100"/>
          <a:sy n="82" d="100"/>
        </p:scale>
        <p:origin x="1638" y="-1674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881" y="1981200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20 (20/01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2025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24/01/2025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  <a:endParaRPr lang="en-US" sz="2000" dirty="0">
              <a:solidFill>
                <a:srgbClr val="002777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36577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20/01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Legume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21/01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Hamburger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MCDonald’s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22/01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VNM 180ml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23/01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NGHỈ TẾT ÂM LICH 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24/01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586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NGHỈ TẾT ÂM LICH 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82</Words>
  <Application>Microsoft Office PowerPoint</Application>
  <PresentationFormat>A4 Paper (210x297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Paytone One</vt:lpstr>
      <vt:lpstr>Fraunces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47</cp:revision>
  <dcterms:created xsi:type="dcterms:W3CDTF">2006-08-16T00:00:00Z</dcterms:created>
  <dcterms:modified xsi:type="dcterms:W3CDTF">2025-01-17T00:54:14Z</dcterms:modified>
  <dc:identifier>DAGPxSwC1TY</dc:identifier>
</cp:coreProperties>
</file>