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Fraunce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aytone One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236" y="-2928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881" y="1981200"/>
            <a:ext cx="5884337" cy="18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18 (06/01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2025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10/01/2025)</a:t>
            </a:r>
            <a:endParaRPr lang="en-US" sz="2000" dirty="0">
              <a:solidFill>
                <a:srgbClr val="002777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96583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06/01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giòn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Panini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07/01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ragu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ngòi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08/01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hũ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09/01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Soup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10/01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122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Fraunces</vt:lpstr>
      <vt:lpstr>Arial</vt:lpstr>
      <vt:lpstr>Calibri</vt:lpstr>
      <vt:lpstr>Times New Roman</vt:lpstr>
      <vt:lpstr>Paytone One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43</cp:revision>
  <dcterms:created xsi:type="dcterms:W3CDTF">2006-08-16T00:00:00Z</dcterms:created>
  <dcterms:modified xsi:type="dcterms:W3CDTF">2025-01-03T00:26:07Z</dcterms:modified>
  <dc:identifier>DAGPxSwC1TY</dc:identifier>
</cp:coreProperties>
</file>