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6858000" cy="9906000" type="A4"/>
  <p:notesSz cx="6858000" cy="9144000"/>
  <p:embeddedFontLst>
    <p:embeddedFont>
      <p:font typeface="Paytone One" panose="020B0604020202020204" charset="0"/>
      <p:regular r:id="rId3"/>
    </p:embeddedFont>
    <p:embeddedFont>
      <p:font typeface="Fraunces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236" y="-2208"/>
      </p:cViewPr>
      <p:guideLst>
        <p:guide orient="horz" pos="2832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4" y="2792827"/>
            <a:ext cx="4984675" cy="19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49" y="5094514"/>
            <a:ext cx="4105026" cy="22975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634" y="360030"/>
            <a:ext cx="1319473" cy="7670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16" y="360030"/>
            <a:ext cx="3860679" cy="7670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1" y="5777113"/>
            <a:ext cx="4984675" cy="1785577"/>
          </a:xfrm>
        </p:spPr>
        <p:txBody>
          <a:bodyPr anchor="t"/>
          <a:lstStyle>
            <a:lvl1pPr algn="l">
              <a:defRPr sz="25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41" y="3810481"/>
            <a:ext cx="4984675" cy="1966632"/>
          </a:xfrm>
        </p:spPr>
        <p:txBody>
          <a:bodyPr anchor="b"/>
          <a:lstStyle>
            <a:lvl1pPr marL="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1pPr>
            <a:lvl2pPr marL="29320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2pPr>
            <a:lvl3pPr marL="58640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87960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17280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466012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75921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205241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34561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16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031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12417"/>
            <a:ext cx="2591094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16" y="2851097"/>
            <a:ext cx="2591094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8995" y="2012417"/>
            <a:ext cx="2592112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8995" y="2851097"/>
            <a:ext cx="2592112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6" y="357948"/>
            <a:ext cx="1929322" cy="1523360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88" y="357949"/>
            <a:ext cx="3278319" cy="7672988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16" y="1881308"/>
            <a:ext cx="1929322" cy="6149629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8" y="6293223"/>
            <a:ext cx="3518594" cy="742951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9448" y="803301"/>
            <a:ext cx="3518594" cy="5394192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448" y="7036174"/>
            <a:ext cx="3518594" cy="1055113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360029"/>
            <a:ext cx="5277891" cy="149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97742"/>
            <a:ext cx="5277891" cy="59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8332695"/>
            <a:ext cx="1857036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796663">
            <a:off x="-1008803" y="7071321"/>
            <a:ext cx="2186528" cy="1947998"/>
          </a:xfrm>
          <a:custGeom>
            <a:avLst/>
            <a:gdLst/>
            <a:ahLst/>
            <a:cxnLst/>
            <a:rect l="l" t="t" r="r" b="b"/>
            <a:pathLst>
              <a:path w="3409364" h="3037434">
                <a:moveTo>
                  <a:pt x="0" y="0"/>
                </a:moveTo>
                <a:lnTo>
                  <a:pt x="3409365" y="0"/>
                </a:lnTo>
                <a:lnTo>
                  <a:pt x="3409365" y="3037433"/>
                </a:lnTo>
                <a:lnTo>
                  <a:pt x="0" y="303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9314" y="1431775"/>
            <a:ext cx="5884337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6464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4" name="Freeform 4"/>
          <p:cNvSpPr/>
          <p:nvPr/>
        </p:nvSpPr>
        <p:spPr>
          <a:xfrm rot="3715112">
            <a:off x="6204899" y="1029823"/>
            <a:ext cx="1672461" cy="1490011"/>
          </a:xfrm>
          <a:custGeom>
            <a:avLst/>
            <a:gdLst/>
            <a:ahLst/>
            <a:cxnLst/>
            <a:rect l="l" t="t" r="r" b="b"/>
            <a:pathLst>
              <a:path w="2607801" h="2323314">
                <a:moveTo>
                  <a:pt x="0" y="0"/>
                </a:moveTo>
                <a:lnTo>
                  <a:pt x="2607801" y="0"/>
                </a:lnTo>
                <a:lnTo>
                  <a:pt x="2607801" y="2323314"/>
                </a:lnTo>
                <a:lnTo>
                  <a:pt x="0" y="232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45547">
            <a:off x="3589299" y="6834492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6" y="0"/>
                </a:lnTo>
                <a:lnTo>
                  <a:pt x="1658196" y="1805955"/>
                </a:lnTo>
                <a:lnTo>
                  <a:pt x="0" y="180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38000">
            <a:off x="-279681" y="-310369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5" y="0"/>
                </a:lnTo>
                <a:lnTo>
                  <a:pt x="1658195" y="1805956"/>
                </a:lnTo>
                <a:lnTo>
                  <a:pt x="0" y="1805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7276">
            <a:off x="6634946" y="8074038"/>
            <a:ext cx="850243" cy="450497"/>
          </a:xfrm>
          <a:custGeom>
            <a:avLst/>
            <a:gdLst/>
            <a:ahLst/>
            <a:cxnLst/>
            <a:rect l="l" t="t" r="r" b="b"/>
            <a:pathLst>
              <a:path w="422799" h="262135">
                <a:moveTo>
                  <a:pt x="0" y="0"/>
                </a:moveTo>
                <a:lnTo>
                  <a:pt x="422798" y="0"/>
                </a:lnTo>
                <a:lnTo>
                  <a:pt x="422798" y="262135"/>
                </a:lnTo>
                <a:lnTo>
                  <a:pt x="0" y="262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6916">
            <a:off x="109476" y="3782237"/>
            <a:ext cx="213044" cy="258093"/>
          </a:xfrm>
          <a:custGeom>
            <a:avLst/>
            <a:gdLst/>
            <a:ahLst/>
            <a:cxnLst/>
            <a:rect l="l" t="t" r="r" b="b"/>
            <a:pathLst>
              <a:path w="332191" h="402434">
                <a:moveTo>
                  <a:pt x="0" y="0"/>
                </a:moveTo>
                <a:lnTo>
                  <a:pt x="332191" y="0"/>
                </a:lnTo>
                <a:lnTo>
                  <a:pt x="332191" y="402435"/>
                </a:lnTo>
                <a:lnTo>
                  <a:pt x="0" y="402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69848" y="5315572"/>
            <a:ext cx="207761" cy="223181"/>
          </a:xfrm>
          <a:custGeom>
            <a:avLst/>
            <a:gdLst/>
            <a:ahLst/>
            <a:cxnLst/>
            <a:rect l="l" t="t" r="r" b="b"/>
            <a:pathLst>
              <a:path w="323954" h="347997">
                <a:moveTo>
                  <a:pt x="0" y="0"/>
                </a:moveTo>
                <a:lnTo>
                  <a:pt x="323954" y="0"/>
                </a:lnTo>
                <a:lnTo>
                  <a:pt x="323954" y="347997"/>
                </a:lnTo>
                <a:lnTo>
                  <a:pt x="0" y="347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992277">
            <a:off x="3872747" y="2614869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9" y="0"/>
                </a:lnTo>
                <a:lnTo>
                  <a:pt x="194239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4344" y="527372"/>
            <a:ext cx="732733" cy="746817"/>
          </a:xfrm>
          <a:custGeom>
            <a:avLst/>
            <a:gdLst/>
            <a:ahLst/>
            <a:cxnLst/>
            <a:rect l="l" t="t" r="r" b="b"/>
            <a:pathLst>
              <a:path w="843754" h="842434">
                <a:moveTo>
                  <a:pt x="0" y="0"/>
                </a:moveTo>
                <a:lnTo>
                  <a:pt x="843754" y="0"/>
                </a:lnTo>
                <a:lnTo>
                  <a:pt x="843754" y="842434"/>
                </a:lnTo>
                <a:lnTo>
                  <a:pt x="0" y="842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5511" y="850937"/>
            <a:ext cx="5884337" cy="24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TRƯỜNG TIỂU HỌC NGUYỄN BỈNH KHIÊM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881" y="1981200"/>
            <a:ext cx="5884337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22 (10/02 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/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2025 </a:t>
            </a: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14/02/2025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  <a:endParaRPr lang="en-US" sz="2000" dirty="0">
              <a:solidFill>
                <a:srgbClr val="002777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5" name="Freeform 15"/>
          <p:cNvSpPr/>
          <p:nvPr/>
        </p:nvSpPr>
        <p:spPr>
          <a:xfrm rot="4992277">
            <a:off x="4545476" y="243082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8" y="0"/>
                </a:lnTo>
                <a:lnTo>
                  <a:pt x="194238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E396BDF-B661-F568-84C4-43BE99D9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51782"/>
              </p:ext>
            </p:extLst>
          </p:nvPr>
        </p:nvGraphicFramePr>
        <p:xfrm>
          <a:off x="425334" y="2461187"/>
          <a:ext cx="6080699" cy="6569475"/>
        </p:xfrm>
        <a:graphic>
          <a:graphicData uri="http://schemas.openxmlformats.org/drawingml/2006/table">
            <a:tbl>
              <a:tblPr/>
              <a:tblGrid>
                <a:gridCol w="74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THỨ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MẶN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CANH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XÀO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TRÁNG MIỆNG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ĂN XẾ</a:t>
                      </a:r>
                      <a:endParaRPr lang="en-US" sz="1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HAI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10/02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Mayonaise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đũa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VNM 180ml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BA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11/02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Dền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hịt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Mận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TƯ 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12/02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180ml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NĂM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13/02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030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SÁU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14/02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119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Paytone One</vt:lpstr>
      <vt:lpstr>Fraunces</vt:lpstr>
      <vt:lpstr>Calibri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</dc:title>
  <dc:creator>Hana Dang</dc:creator>
  <cp:lastModifiedBy>ADMIN</cp:lastModifiedBy>
  <cp:revision>52</cp:revision>
  <dcterms:created xsi:type="dcterms:W3CDTF">2006-08-16T00:00:00Z</dcterms:created>
  <dcterms:modified xsi:type="dcterms:W3CDTF">2025-02-07T02:11:06Z</dcterms:modified>
  <dc:identifier>DAGPxSwC1TY</dc:identifier>
</cp:coreProperties>
</file>