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notesMasterIdLst>
    <p:notesMasterId r:id="rId13"/>
  </p:notesMasterIdLst>
  <p:sldIdLst>
    <p:sldId id="384" r:id="rId4"/>
    <p:sldId id="367" r:id="rId5"/>
    <p:sldId id="387" r:id="rId6"/>
    <p:sldId id="374" r:id="rId7"/>
    <p:sldId id="392" r:id="rId8"/>
    <p:sldId id="393" r:id="rId9"/>
    <p:sldId id="388" r:id="rId10"/>
    <p:sldId id="286" r:id="rId11"/>
    <p:sldId id="29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FF"/>
    <a:srgbClr val="D2EBF0"/>
    <a:srgbClr val="6BFFDF"/>
    <a:srgbClr val="DAFFF8"/>
    <a:srgbClr val="84D624"/>
    <a:srgbClr val="E7F2E3"/>
    <a:srgbClr val="CC00CC"/>
    <a:srgbClr val="1785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7DCD5-21D6-4D54-9AB1-0942755E9D8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6A4C2-ECFB-424F-96CF-CA60C5AC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54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13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11341-AB63-4E19-B570-C1E4BC5A5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98A69-27D5-4507-A23A-6E7E00E32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D68BB-EF5D-4CE3-AE3D-4230EC35B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366-5A0F-4454-8F0F-D0A14946084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2E737-DBBE-4EBE-ACD0-153C8B5E1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168D7-41CC-40DD-AE4E-BD774004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7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B9D63-51FB-43C9-AE54-516C8C0F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03439-692B-47E3-9621-488961044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C791C-D339-4D11-AF30-0E7A23A87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366-5A0F-4454-8F0F-D0A14946084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33668-8450-45B6-9E16-16608D786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20849-5BA4-4AF6-A687-F2EA3E8F4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6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F82B2-ECE5-46B0-8B87-64BE53DDC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AB35B4-FC35-44A9-9646-73F710770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D0B21-76BD-4F9F-B664-40AA3996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366-5A0F-4454-8F0F-D0A14946084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6A619-5516-425D-BC8E-A3544E8EC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8E15C-E89F-4CEA-884A-5241F9BC4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68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824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740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985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649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528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453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816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85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5D6D1-386F-4BDC-A743-94FD16F7D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763C2-9597-4361-8D53-3AC180CC2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2AA3A-A484-476E-B361-46581EA1E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366-5A0F-4454-8F0F-D0A14946084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8EF3C-9209-44DF-97BD-CA23D7CEE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319E1-67ED-43E0-8AB7-E7472D3C1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1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316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679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909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11341-AB63-4E19-B570-C1E4BC5A5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98A69-27D5-4507-A23A-6E7E00E32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D68BB-EF5D-4CE3-AE3D-4230EC35B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366-5A0F-4454-8F0F-D0A14946084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2E737-DBBE-4EBE-ACD0-153C8B5E1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168D7-41CC-40DD-AE4E-BD774004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28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5D6D1-386F-4BDC-A743-94FD16F7D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763C2-9597-4361-8D53-3AC180CC2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2AA3A-A484-476E-B361-46581EA1E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366-5A0F-4454-8F0F-D0A14946084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8EF3C-9209-44DF-97BD-CA23D7CEE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319E1-67ED-43E0-8AB7-E7472D3C1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37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697E1-8E90-4CD9-B49E-1995E69A2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3B669-0A7D-4243-976B-11D1C216D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E9F6B-9A03-48C3-A47E-222CF881E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366-5A0F-4454-8F0F-D0A14946084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AA3F2-79C3-4A75-8C12-D79D6EA4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43B3A-6692-43CB-94F3-A6F7B66D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25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2DFD-F93B-4305-A574-CF603E84A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78299-0B90-49AC-830A-093E90CC4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04927-F602-404E-8022-7085597D9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A92FD-12D7-4551-A5A6-AFA3ADA95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366-5A0F-4454-8F0F-D0A14946084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ED337-401C-4ADA-875D-D16DD64C5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D7ACA-EBA5-42EE-BE16-6FCD98989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84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2DA97-C122-4C8B-84D6-DEA3022D9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2DAD1-9E2C-4D85-AD7F-1271AC794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290F8-485E-4DC8-82FF-214FE6F4F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273AE-2F20-4983-A035-454049030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9AC7E-136A-4D96-9AB5-C291AE994C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87AB9A-A3C8-4E6A-9AB4-34BFE3486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366-5A0F-4454-8F0F-D0A14946084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DB87DB-BFF9-43DD-A9D5-6ABBE9632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FE5CED-57CD-4875-B536-04328B15C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9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B466D-47C4-4FBA-ADBF-66BA4417B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6344D3-090B-483C-93DF-BE3179579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366-5A0F-4454-8F0F-D0A14946084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E5A3D3-3ABA-4FB5-8163-CDE71D803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F5E25-2192-4BF6-B92B-AEAE3C07C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277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D5389D-4155-4944-BCED-68E7A53A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366-5A0F-4454-8F0F-D0A14946084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025BD-215F-45DD-920D-4C8D7036E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E7BF0-5EAC-4D95-ADF2-BF58A763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2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697E1-8E90-4CD9-B49E-1995E69A2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3B669-0A7D-4243-976B-11D1C216D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E9F6B-9A03-48C3-A47E-222CF881E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366-5A0F-4454-8F0F-D0A14946084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AA3F2-79C3-4A75-8C12-D79D6EA4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43B3A-6692-43CB-94F3-A6F7B66D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129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051E-CF4D-4472-9BE3-A3565182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E0642-FF14-412A-B5CC-7DF745114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B6FD3-7691-4337-8470-73D8F9546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BCCA2-6E98-4E3C-9E43-9EDE30135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366-5A0F-4454-8F0F-D0A14946084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2A9E8-3995-4EC0-ACCC-B782F55F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81D52-9F8D-45C5-A82B-86602AAC0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48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4D404-F632-41C6-91CD-F3902AEA2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F24A5-4EA1-4CEA-89E6-7FD188F08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1958B-53CB-41B6-92A5-787164B7A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93D1F-853B-4ABE-A010-FD9D79E39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366-5A0F-4454-8F0F-D0A14946084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62583-C1D4-4645-B70E-3C71C92EB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0D854-5184-4309-8259-A69B4CBD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29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B9D63-51FB-43C9-AE54-516C8C0F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03439-692B-47E3-9621-488961044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C791C-D339-4D11-AF30-0E7A23A87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366-5A0F-4454-8F0F-D0A14946084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33668-8450-45B6-9E16-16608D786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20849-5BA4-4AF6-A687-F2EA3E8F4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18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F82B2-ECE5-46B0-8B87-64BE53DDC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AB35B4-FC35-44A9-9646-73F710770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D0B21-76BD-4F9F-B664-40AA3996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366-5A0F-4454-8F0F-D0A14946084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6A619-5516-425D-BC8E-A3544E8EC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8E15C-E89F-4CEA-884A-5241F9BC4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2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2DFD-F93B-4305-A574-CF603E84A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78299-0B90-49AC-830A-093E90CC4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04927-F602-404E-8022-7085597D9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A92FD-12D7-4551-A5A6-AFA3ADA95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366-5A0F-4454-8F0F-D0A14946084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ED337-401C-4ADA-875D-D16DD64C5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D7ACA-EBA5-42EE-BE16-6FCD98989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8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2DA97-C122-4C8B-84D6-DEA3022D9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2DAD1-9E2C-4D85-AD7F-1271AC794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290F8-485E-4DC8-82FF-214FE6F4F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273AE-2F20-4983-A035-454049030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9AC7E-136A-4D96-9AB5-C291AE994C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87AB9A-A3C8-4E6A-9AB4-34BFE3486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366-5A0F-4454-8F0F-D0A14946084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DB87DB-BFF9-43DD-A9D5-6ABBE9632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FE5CED-57CD-4875-B536-04328B15C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2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B466D-47C4-4FBA-ADBF-66BA4417B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6344D3-090B-483C-93DF-BE3179579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366-5A0F-4454-8F0F-D0A14946084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E5A3D3-3ABA-4FB5-8163-CDE71D803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F5E25-2192-4BF6-B92B-AEAE3C07C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7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D5389D-4155-4944-BCED-68E7A53A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366-5A0F-4454-8F0F-D0A14946084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025BD-215F-45DD-920D-4C8D7036E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E7BF0-5EAC-4D95-ADF2-BF58A763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8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051E-CF4D-4472-9BE3-A3565182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E0642-FF14-412A-B5CC-7DF745114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B6FD3-7691-4337-8470-73D8F9546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BCCA2-6E98-4E3C-9E43-9EDE30135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366-5A0F-4454-8F0F-D0A14946084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2A9E8-3995-4EC0-ACCC-B782F55F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81D52-9F8D-45C5-A82B-86602AAC0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1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4D404-F632-41C6-91CD-F3902AEA2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F24A5-4EA1-4CEA-89E6-7FD188F08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1958B-53CB-41B6-92A5-787164B7A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93D1F-853B-4ABE-A010-FD9D79E39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366-5A0F-4454-8F0F-D0A14946084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62583-C1D4-4645-B70E-3C71C92EB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0D854-5184-4309-8259-A69B4CBD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4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AED56-88DB-414B-96F4-731788290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54A65-7BBB-4899-8DB1-81592B368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67410-832F-4015-A13A-27C695BAB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366-5A0F-4454-8F0F-D0A14946084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39C39-8C85-4A59-B68E-32A8FADC4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94ADC-C624-4380-A030-BDDB22638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5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C7E3C-B80D-431C-A389-5E64AAFA3F9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47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AED56-88DB-414B-96F4-731788290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54A65-7BBB-4899-8DB1-81592B368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67410-832F-4015-A13A-27C695BAB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366-5A0F-4454-8F0F-D0A14946084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39C39-8C85-4A59-B68E-32A8FADC4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94ADC-C624-4380-A030-BDDB22638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1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1AF77BA-FDF3-7CF6-6307-CE389005D157}"/>
              </a:ext>
            </a:extLst>
          </p:cNvPr>
          <p:cNvGrpSpPr/>
          <p:nvPr/>
        </p:nvGrpSpPr>
        <p:grpSpPr>
          <a:xfrm>
            <a:off x="4771125" y="365046"/>
            <a:ext cx="7089913" cy="4916557"/>
            <a:chOff x="4611757" y="490330"/>
            <a:chExt cx="7089913" cy="4916557"/>
          </a:xfrm>
        </p:grpSpPr>
        <p:sp>
          <p:nvSpPr>
            <p:cNvPr id="138" name="Cloud 137">
              <a:extLst>
                <a:ext uri="{FF2B5EF4-FFF2-40B4-BE49-F238E27FC236}">
                  <a16:creationId xmlns:a16="http://schemas.microsoft.com/office/drawing/2014/main" id="{FDCD4BE7-4402-2290-D103-09A106342D78}"/>
                </a:ext>
              </a:extLst>
            </p:cNvPr>
            <p:cNvSpPr/>
            <p:nvPr/>
          </p:nvSpPr>
          <p:spPr>
            <a:xfrm>
              <a:off x="4611757" y="490330"/>
              <a:ext cx="7089913" cy="4916557"/>
            </a:xfrm>
            <a:prstGeom prst="cloud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9" name="Cloud 138">
              <a:extLst>
                <a:ext uri="{FF2B5EF4-FFF2-40B4-BE49-F238E27FC236}">
                  <a16:creationId xmlns:a16="http://schemas.microsoft.com/office/drawing/2014/main" id="{E03A41B1-797B-9552-DC72-426A612FDE3D}"/>
                </a:ext>
              </a:extLst>
            </p:cNvPr>
            <p:cNvSpPr/>
            <p:nvPr/>
          </p:nvSpPr>
          <p:spPr>
            <a:xfrm>
              <a:off x="4946373" y="672547"/>
              <a:ext cx="6420679" cy="455212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36" name="Picture 2" descr="E:\0000000我图PPT\00001PNG素材\儿童卡通\NJMU.png">
            <a:extLst>
              <a:ext uri="{FF2B5EF4-FFF2-40B4-BE49-F238E27FC236}">
                <a16:creationId xmlns:a16="http://schemas.microsoft.com/office/drawing/2014/main" id="{3952D6E0-EC9A-933A-F51C-7FF50F6F3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85" y="579293"/>
            <a:ext cx="4121426" cy="34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139" descr="E:\0000000我图PPT\03.20\亲子乐园\34.png">
            <a:extLst>
              <a:ext uri="{FF2B5EF4-FFF2-40B4-BE49-F238E27FC236}">
                <a16:creationId xmlns:a16="http://schemas.microsoft.com/office/drawing/2014/main" id="{062F9A8B-7683-BE7E-0218-3929F9DA0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" y="5141842"/>
            <a:ext cx="12181668" cy="171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BB52F5-3F63-0EC5-74D1-48E834FCF568}"/>
              </a:ext>
            </a:extLst>
          </p:cNvPr>
          <p:cNvSpPr/>
          <p:nvPr/>
        </p:nvSpPr>
        <p:spPr>
          <a:xfrm>
            <a:off x="5516441" y="1674674"/>
            <a:ext cx="60099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u="sng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từ và câu</a:t>
            </a:r>
          </a:p>
          <a:p>
            <a:pPr algn="ctr"/>
            <a:r>
              <a:rPr lang="en-US" sz="360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chỉ sự vật, chỉ đặc điểm. </a:t>
            </a:r>
          </a:p>
          <a:p>
            <a:pPr algn="ctr"/>
            <a:r>
              <a:rPr lang="en-US" sz="360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chấm, dấu phẩy</a:t>
            </a:r>
            <a:endParaRPr lang="en-US" sz="3600" i="1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77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DA218CD-38AE-4497-98F6-EE6812DC58D0}"/>
              </a:ext>
            </a:extLst>
          </p:cNvPr>
          <p:cNvSpPr/>
          <p:nvPr/>
        </p:nvSpPr>
        <p:spPr>
          <a:xfrm>
            <a:off x="94512" y="15983"/>
            <a:ext cx="12039144" cy="1727757"/>
          </a:xfrm>
          <a:prstGeom prst="roundRect">
            <a:avLst>
              <a:gd name="adj" fmla="val 32909"/>
            </a:avLst>
          </a:prstGeom>
          <a:ln>
            <a:solidFill>
              <a:srgbClr val="FFFF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sz="3600" b="1" i="0">
                <a:solidFill>
                  <a:schemeClr val="bg1"/>
                </a:solidFill>
                <a:effectLst/>
              </a:rPr>
              <a:t>Câu 3: Thực hiện các yêu cầu dưới đây:</a:t>
            </a:r>
            <a:endParaRPr lang="vi-VN" sz="3600" b="0" i="0">
              <a:solidFill>
                <a:schemeClr val="bg1"/>
              </a:solidFill>
              <a:effectLst/>
            </a:endParaRPr>
          </a:p>
          <a:p>
            <a:pPr algn="l"/>
            <a:r>
              <a:rPr lang="vi-VN" sz="3600">
                <a:solidFill>
                  <a:schemeClr val="bg1"/>
                </a:solidFill>
                <a:latin typeface="Arial (Body)"/>
              </a:rPr>
              <a:t>a. </a:t>
            </a:r>
            <a:r>
              <a:rPr lang="en-US" sz="3600">
                <a:solidFill>
                  <a:schemeClr val="bg1"/>
                </a:solidFill>
                <a:latin typeface="Arial (Body)"/>
              </a:rPr>
              <a:t>Tìm từ ngữ chỉ tên gọi và đặc điểm của các loài chim có trong đoạn văn sau:</a:t>
            </a:r>
            <a:endParaRPr lang="vi-VN" sz="3600">
              <a:solidFill>
                <a:schemeClr val="bg1"/>
              </a:solidFill>
              <a:latin typeface="Arial (Body)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20496B-DE7A-82C1-90F5-72BF034438EB}"/>
              </a:ext>
            </a:extLst>
          </p:cNvPr>
          <p:cNvSpPr txBox="1"/>
          <p:nvPr/>
        </p:nvSpPr>
        <p:spPr>
          <a:xfrm>
            <a:off x="94512" y="1845039"/>
            <a:ext cx="12039144" cy="2308324"/>
          </a:xfrm>
          <a:prstGeom prst="rect">
            <a:avLst/>
          </a:prstGeom>
          <a:solidFill>
            <a:srgbClr val="D2EBF0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0" i="0">
                <a:solidFill>
                  <a:srgbClr val="000000"/>
                </a:solidFill>
                <a:effectLst/>
              </a:rPr>
              <a:t>Những thím chích choè nhanh nh</a:t>
            </a:r>
            <a:r>
              <a:rPr lang="en-US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3600" b="0" i="0">
                <a:solidFill>
                  <a:srgbClr val="000000"/>
                </a:solidFill>
                <a:effectLst/>
              </a:rPr>
              <a:t>u. Những chú khướu lắm điều. Những anh chào mào đỏm dáng. Những bác cu gáy trầm ngâm.</a:t>
            </a:r>
          </a:p>
          <a:p>
            <a:pPr algn="r"/>
            <a:r>
              <a:rPr lang="vi-VN" sz="3600" b="0" i="0">
                <a:solidFill>
                  <a:srgbClr val="000000"/>
                </a:solidFill>
                <a:effectLst/>
              </a:rPr>
              <a:t>Nguyễn Kiên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EC3620-6FA3-7B63-AF19-C9E841620EB8}"/>
              </a:ext>
            </a:extLst>
          </p:cNvPr>
          <p:cNvSpPr/>
          <p:nvPr/>
        </p:nvSpPr>
        <p:spPr>
          <a:xfrm>
            <a:off x="1904592" y="4361498"/>
            <a:ext cx="1418795" cy="1077218"/>
          </a:xfrm>
          <a:custGeom>
            <a:avLst/>
            <a:gdLst>
              <a:gd name="connsiteX0" fmla="*/ 0 w 1418795"/>
              <a:gd name="connsiteY0" fmla="*/ 0 h 1077218"/>
              <a:gd name="connsiteX1" fmla="*/ 444556 w 1418795"/>
              <a:gd name="connsiteY1" fmla="*/ 0 h 1077218"/>
              <a:gd name="connsiteX2" fmla="*/ 903299 w 1418795"/>
              <a:gd name="connsiteY2" fmla="*/ 0 h 1077218"/>
              <a:gd name="connsiteX3" fmla="*/ 1418795 w 1418795"/>
              <a:gd name="connsiteY3" fmla="*/ 0 h 1077218"/>
              <a:gd name="connsiteX4" fmla="*/ 1418795 w 1418795"/>
              <a:gd name="connsiteY4" fmla="*/ 517065 h 1077218"/>
              <a:gd name="connsiteX5" fmla="*/ 1418795 w 1418795"/>
              <a:gd name="connsiteY5" fmla="*/ 1077218 h 1077218"/>
              <a:gd name="connsiteX6" fmla="*/ 931675 w 1418795"/>
              <a:gd name="connsiteY6" fmla="*/ 1077218 h 1077218"/>
              <a:gd name="connsiteX7" fmla="*/ 444556 w 1418795"/>
              <a:gd name="connsiteY7" fmla="*/ 1077218 h 1077218"/>
              <a:gd name="connsiteX8" fmla="*/ 0 w 1418795"/>
              <a:gd name="connsiteY8" fmla="*/ 1077218 h 1077218"/>
              <a:gd name="connsiteX9" fmla="*/ 0 w 1418795"/>
              <a:gd name="connsiteY9" fmla="*/ 560153 h 1077218"/>
              <a:gd name="connsiteX10" fmla="*/ 0 w 1418795"/>
              <a:gd name="connsiteY10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8795" h="1077218" fill="none" extrusionOk="0">
                <a:moveTo>
                  <a:pt x="0" y="0"/>
                </a:moveTo>
                <a:cubicBezTo>
                  <a:pt x="174402" y="10212"/>
                  <a:pt x="271454" y="-9966"/>
                  <a:pt x="444556" y="0"/>
                </a:cubicBezTo>
                <a:cubicBezTo>
                  <a:pt x="617658" y="9966"/>
                  <a:pt x="746593" y="16879"/>
                  <a:pt x="903299" y="0"/>
                </a:cubicBezTo>
                <a:cubicBezTo>
                  <a:pt x="1060005" y="-16879"/>
                  <a:pt x="1193673" y="7298"/>
                  <a:pt x="1418795" y="0"/>
                </a:cubicBezTo>
                <a:cubicBezTo>
                  <a:pt x="1413901" y="117558"/>
                  <a:pt x="1419856" y="344799"/>
                  <a:pt x="1418795" y="517065"/>
                </a:cubicBezTo>
                <a:cubicBezTo>
                  <a:pt x="1417734" y="689332"/>
                  <a:pt x="1401421" y="908913"/>
                  <a:pt x="1418795" y="1077218"/>
                </a:cubicBezTo>
                <a:cubicBezTo>
                  <a:pt x="1258240" y="1069662"/>
                  <a:pt x="1068428" y="1070955"/>
                  <a:pt x="931675" y="1077218"/>
                </a:cubicBezTo>
                <a:cubicBezTo>
                  <a:pt x="794922" y="1083481"/>
                  <a:pt x="589345" y="1075529"/>
                  <a:pt x="444556" y="1077218"/>
                </a:cubicBezTo>
                <a:cubicBezTo>
                  <a:pt x="299767" y="1078907"/>
                  <a:pt x="127657" y="1065311"/>
                  <a:pt x="0" y="1077218"/>
                </a:cubicBezTo>
                <a:cubicBezTo>
                  <a:pt x="-4208" y="949257"/>
                  <a:pt x="6697" y="759644"/>
                  <a:pt x="0" y="560153"/>
                </a:cubicBezTo>
                <a:cubicBezTo>
                  <a:pt x="-6697" y="360663"/>
                  <a:pt x="3084" y="168563"/>
                  <a:pt x="0" y="0"/>
                </a:cubicBezTo>
                <a:close/>
              </a:path>
              <a:path w="1418795" h="1077218" stroke="0" extrusionOk="0">
                <a:moveTo>
                  <a:pt x="0" y="0"/>
                </a:moveTo>
                <a:cubicBezTo>
                  <a:pt x="183464" y="-8310"/>
                  <a:pt x="260602" y="-24216"/>
                  <a:pt x="487120" y="0"/>
                </a:cubicBezTo>
                <a:cubicBezTo>
                  <a:pt x="713638" y="24216"/>
                  <a:pt x="753670" y="160"/>
                  <a:pt x="988427" y="0"/>
                </a:cubicBezTo>
                <a:cubicBezTo>
                  <a:pt x="1223184" y="-160"/>
                  <a:pt x="1299437" y="-17424"/>
                  <a:pt x="1418795" y="0"/>
                </a:cubicBezTo>
                <a:cubicBezTo>
                  <a:pt x="1416546" y="247092"/>
                  <a:pt x="1392313" y="411599"/>
                  <a:pt x="1418795" y="538609"/>
                </a:cubicBezTo>
                <a:cubicBezTo>
                  <a:pt x="1445277" y="665619"/>
                  <a:pt x="1393773" y="941170"/>
                  <a:pt x="1418795" y="1077218"/>
                </a:cubicBezTo>
                <a:cubicBezTo>
                  <a:pt x="1262085" y="1064791"/>
                  <a:pt x="1157528" y="1094676"/>
                  <a:pt x="945863" y="1077218"/>
                </a:cubicBezTo>
                <a:cubicBezTo>
                  <a:pt x="734198" y="1059760"/>
                  <a:pt x="637868" y="1053649"/>
                  <a:pt x="458744" y="1077218"/>
                </a:cubicBezTo>
                <a:cubicBezTo>
                  <a:pt x="279620" y="1100787"/>
                  <a:pt x="104062" y="1057205"/>
                  <a:pt x="0" y="1077218"/>
                </a:cubicBezTo>
                <a:cubicBezTo>
                  <a:pt x="16844" y="828130"/>
                  <a:pt x="13787" y="790053"/>
                  <a:pt x="0" y="560153"/>
                </a:cubicBezTo>
                <a:cubicBezTo>
                  <a:pt x="-13787" y="330254"/>
                  <a:pt x="-18173" y="196552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5715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373793811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chích choè</a:t>
            </a:r>
            <a:endParaRPr lang="en-US" sz="3200" b="0" cap="none" spc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65A5A2-0D01-3AC9-7ED6-F9C26EA4BE8A}"/>
              </a:ext>
            </a:extLst>
          </p:cNvPr>
          <p:cNvSpPr/>
          <p:nvPr/>
        </p:nvSpPr>
        <p:spPr>
          <a:xfrm>
            <a:off x="3493543" y="4356361"/>
            <a:ext cx="1477614" cy="1077218"/>
          </a:xfrm>
          <a:custGeom>
            <a:avLst/>
            <a:gdLst>
              <a:gd name="connsiteX0" fmla="*/ 0 w 1477614"/>
              <a:gd name="connsiteY0" fmla="*/ 0 h 1077218"/>
              <a:gd name="connsiteX1" fmla="*/ 462986 w 1477614"/>
              <a:gd name="connsiteY1" fmla="*/ 0 h 1077218"/>
              <a:gd name="connsiteX2" fmla="*/ 940748 w 1477614"/>
              <a:gd name="connsiteY2" fmla="*/ 0 h 1077218"/>
              <a:gd name="connsiteX3" fmla="*/ 1477614 w 1477614"/>
              <a:gd name="connsiteY3" fmla="*/ 0 h 1077218"/>
              <a:gd name="connsiteX4" fmla="*/ 1477614 w 1477614"/>
              <a:gd name="connsiteY4" fmla="*/ 517065 h 1077218"/>
              <a:gd name="connsiteX5" fmla="*/ 1477614 w 1477614"/>
              <a:gd name="connsiteY5" fmla="*/ 1077218 h 1077218"/>
              <a:gd name="connsiteX6" fmla="*/ 970300 w 1477614"/>
              <a:gd name="connsiteY6" fmla="*/ 1077218 h 1077218"/>
              <a:gd name="connsiteX7" fmla="*/ 462986 w 1477614"/>
              <a:gd name="connsiteY7" fmla="*/ 1077218 h 1077218"/>
              <a:gd name="connsiteX8" fmla="*/ 0 w 1477614"/>
              <a:gd name="connsiteY8" fmla="*/ 1077218 h 1077218"/>
              <a:gd name="connsiteX9" fmla="*/ 0 w 1477614"/>
              <a:gd name="connsiteY9" fmla="*/ 560153 h 1077218"/>
              <a:gd name="connsiteX10" fmla="*/ 0 w 1477614"/>
              <a:gd name="connsiteY10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7614" h="1077218" fill="none" extrusionOk="0">
                <a:moveTo>
                  <a:pt x="0" y="0"/>
                </a:moveTo>
                <a:cubicBezTo>
                  <a:pt x="227022" y="-15439"/>
                  <a:pt x="354845" y="-19424"/>
                  <a:pt x="462986" y="0"/>
                </a:cubicBezTo>
                <a:cubicBezTo>
                  <a:pt x="571127" y="19424"/>
                  <a:pt x="817102" y="-10450"/>
                  <a:pt x="940748" y="0"/>
                </a:cubicBezTo>
                <a:cubicBezTo>
                  <a:pt x="1064394" y="10450"/>
                  <a:pt x="1316850" y="21440"/>
                  <a:pt x="1477614" y="0"/>
                </a:cubicBezTo>
                <a:cubicBezTo>
                  <a:pt x="1472720" y="117558"/>
                  <a:pt x="1478675" y="344799"/>
                  <a:pt x="1477614" y="517065"/>
                </a:cubicBezTo>
                <a:cubicBezTo>
                  <a:pt x="1476553" y="689332"/>
                  <a:pt x="1460240" y="908913"/>
                  <a:pt x="1477614" y="1077218"/>
                </a:cubicBezTo>
                <a:cubicBezTo>
                  <a:pt x="1367757" y="1101522"/>
                  <a:pt x="1189254" y="1087663"/>
                  <a:pt x="970300" y="1077218"/>
                </a:cubicBezTo>
                <a:cubicBezTo>
                  <a:pt x="751346" y="1066773"/>
                  <a:pt x="600415" y="1067487"/>
                  <a:pt x="462986" y="1077218"/>
                </a:cubicBezTo>
                <a:cubicBezTo>
                  <a:pt x="325557" y="1086949"/>
                  <a:pt x="199150" y="1061110"/>
                  <a:pt x="0" y="1077218"/>
                </a:cubicBezTo>
                <a:cubicBezTo>
                  <a:pt x="-4208" y="949257"/>
                  <a:pt x="6697" y="759644"/>
                  <a:pt x="0" y="560153"/>
                </a:cubicBezTo>
                <a:cubicBezTo>
                  <a:pt x="-6697" y="360663"/>
                  <a:pt x="3084" y="168563"/>
                  <a:pt x="0" y="0"/>
                </a:cubicBezTo>
                <a:close/>
              </a:path>
              <a:path w="1477614" h="1077218" stroke="0" extrusionOk="0">
                <a:moveTo>
                  <a:pt x="0" y="0"/>
                </a:moveTo>
                <a:cubicBezTo>
                  <a:pt x="119897" y="-3812"/>
                  <a:pt x="328781" y="17557"/>
                  <a:pt x="507314" y="0"/>
                </a:cubicBezTo>
                <a:cubicBezTo>
                  <a:pt x="685847" y="-17557"/>
                  <a:pt x="823867" y="3553"/>
                  <a:pt x="1029404" y="0"/>
                </a:cubicBezTo>
                <a:cubicBezTo>
                  <a:pt x="1234941" y="-3553"/>
                  <a:pt x="1386247" y="10482"/>
                  <a:pt x="1477614" y="0"/>
                </a:cubicBezTo>
                <a:cubicBezTo>
                  <a:pt x="1475365" y="247092"/>
                  <a:pt x="1451132" y="411599"/>
                  <a:pt x="1477614" y="538609"/>
                </a:cubicBezTo>
                <a:cubicBezTo>
                  <a:pt x="1504096" y="665619"/>
                  <a:pt x="1452592" y="941170"/>
                  <a:pt x="1477614" y="1077218"/>
                </a:cubicBezTo>
                <a:cubicBezTo>
                  <a:pt x="1265786" y="1083430"/>
                  <a:pt x="1125261" y="1089395"/>
                  <a:pt x="985076" y="1077218"/>
                </a:cubicBezTo>
                <a:cubicBezTo>
                  <a:pt x="844891" y="1065041"/>
                  <a:pt x="621218" y="1099042"/>
                  <a:pt x="477762" y="1077218"/>
                </a:cubicBezTo>
                <a:cubicBezTo>
                  <a:pt x="334306" y="1055394"/>
                  <a:pt x="216755" y="1056961"/>
                  <a:pt x="0" y="1077218"/>
                </a:cubicBezTo>
                <a:cubicBezTo>
                  <a:pt x="16844" y="828130"/>
                  <a:pt x="13787" y="790053"/>
                  <a:pt x="0" y="560153"/>
                </a:cubicBezTo>
                <a:cubicBezTo>
                  <a:pt x="-13787" y="330254"/>
                  <a:pt x="-18173" y="196552"/>
                  <a:pt x="0" y="0"/>
                </a:cubicBezTo>
                <a:close/>
              </a:path>
            </a:pathLst>
          </a:custGeom>
          <a:solidFill>
            <a:srgbClr val="0000FF"/>
          </a:solidFill>
          <a:ln w="5715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373793811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 nhảu</a:t>
            </a:r>
            <a:endParaRPr lang="en-US" sz="3200" b="0" cap="none" spc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F861B6-140A-1594-603A-393532BE2251}"/>
              </a:ext>
            </a:extLst>
          </p:cNvPr>
          <p:cNvSpPr/>
          <p:nvPr/>
        </p:nvSpPr>
        <p:spPr>
          <a:xfrm>
            <a:off x="1845772" y="5892599"/>
            <a:ext cx="1477615" cy="584775"/>
          </a:xfrm>
          <a:custGeom>
            <a:avLst/>
            <a:gdLst>
              <a:gd name="connsiteX0" fmla="*/ 0 w 1477615"/>
              <a:gd name="connsiteY0" fmla="*/ 0 h 584775"/>
              <a:gd name="connsiteX1" fmla="*/ 448210 w 1477615"/>
              <a:gd name="connsiteY1" fmla="*/ 0 h 584775"/>
              <a:gd name="connsiteX2" fmla="*/ 940748 w 1477615"/>
              <a:gd name="connsiteY2" fmla="*/ 0 h 584775"/>
              <a:gd name="connsiteX3" fmla="*/ 1477615 w 1477615"/>
              <a:gd name="connsiteY3" fmla="*/ 0 h 584775"/>
              <a:gd name="connsiteX4" fmla="*/ 1477615 w 1477615"/>
              <a:gd name="connsiteY4" fmla="*/ 584775 h 584775"/>
              <a:gd name="connsiteX5" fmla="*/ 999853 w 1477615"/>
              <a:gd name="connsiteY5" fmla="*/ 584775 h 584775"/>
              <a:gd name="connsiteX6" fmla="*/ 507314 w 1477615"/>
              <a:gd name="connsiteY6" fmla="*/ 584775 h 584775"/>
              <a:gd name="connsiteX7" fmla="*/ 0 w 1477615"/>
              <a:gd name="connsiteY7" fmla="*/ 584775 h 584775"/>
              <a:gd name="connsiteX8" fmla="*/ 0 w 1477615"/>
              <a:gd name="connsiteY8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7615" h="584775" fill="none" extrusionOk="0">
                <a:moveTo>
                  <a:pt x="0" y="0"/>
                </a:moveTo>
                <a:cubicBezTo>
                  <a:pt x="108569" y="-3989"/>
                  <a:pt x="353142" y="-9710"/>
                  <a:pt x="448210" y="0"/>
                </a:cubicBezTo>
                <a:cubicBezTo>
                  <a:pt x="543278" y="9710"/>
                  <a:pt x="749550" y="21315"/>
                  <a:pt x="940748" y="0"/>
                </a:cubicBezTo>
                <a:cubicBezTo>
                  <a:pt x="1131946" y="-21315"/>
                  <a:pt x="1272794" y="-13227"/>
                  <a:pt x="1477615" y="0"/>
                </a:cubicBezTo>
                <a:cubicBezTo>
                  <a:pt x="1497779" y="167105"/>
                  <a:pt x="1479131" y="359132"/>
                  <a:pt x="1477615" y="584775"/>
                </a:cubicBezTo>
                <a:cubicBezTo>
                  <a:pt x="1338119" y="590291"/>
                  <a:pt x="1157869" y="581420"/>
                  <a:pt x="999853" y="584775"/>
                </a:cubicBezTo>
                <a:cubicBezTo>
                  <a:pt x="841837" y="588130"/>
                  <a:pt x="620258" y="574857"/>
                  <a:pt x="507314" y="584775"/>
                </a:cubicBezTo>
                <a:cubicBezTo>
                  <a:pt x="394370" y="594693"/>
                  <a:pt x="219875" y="587529"/>
                  <a:pt x="0" y="584775"/>
                </a:cubicBezTo>
                <a:cubicBezTo>
                  <a:pt x="-19204" y="444511"/>
                  <a:pt x="-23346" y="136289"/>
                  <a:pt x="0" y="0"/>
                </a:cubicBezTo>
                <a:close/>
              </a:path>
              <a:path w="1477615" h="584775" stroke="0" extrusionOk="0">
                <a:moveTo>
                  <a:pt x="0" y="0"/>
                </a:moveTo>
                <a:cubicBezTo>
                  <a:pt x="119897" y="-3812"/>
                  <a:pt x="328781" y="17557"/>
                  <a:pt x="507314" y="0"/>
                </a:cubicBezTo>
                <a:cubicBezTo>
                  <a:pt x="685847" y="-17557"/>
                  <a:pt x="821937" y="759"/>
                  <a:pt x="1029405" y="0"/>
                </a:cubicBezTo>
                <a:cubicBezTo>
                  <a:pt x="1236873" y="-759"/>
                  <a:pt x="1386248" y="10482"/>
                  <a:pt x="1477615" y="0"/>
                </a:cubicBezTo>
                <a:cubicBezTo>
                  <a:pt x="1505437" y="173368"/>
                  <a:pt x="1505886" y="435260"/>
                  <a:pt x="1477615" y="584775"/>
                </a:cubicBezTo>
                <a:cubicBezTo>
                  <a:pt x="1264214" y="589161"/>
                  <a:pt x="1174351" y="584187"/>
                  <a:pt x="970301" y="584775"/>
                </a:cubicBezTo>
                <a:cubicBezTo>
                  <a:pt x="766251" y="585363"/>
                  <a:pt x="625182" y="586041"/>
                  <a:pt x="462986" y="584775"/>
                </a:cubicBezTo>
                <a:cubicBezTo>
                  <a:pt x="300790" y="583509"/>
                  <a:pt x="160146" y="587448"/>
                  <a:pt x="0" y="584775"/>
                </a:cubicBezTo>
                <a:cubicBezTo>
                  <a:pt x="3838" y="358766"/>
                  <a:pt x="-968" y="242032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5715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373793811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khướu</a:t>
            </a:r>
            <a:endParaRPr lang="en-US" sz="3200" b="0" cap="none" spc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D2405A-73BC-40C0-F983-634B98FA215A}"/>
              </a:ext>
            </a:extLst>
          </p:cNvPr>
          <p:cNvSpPr/>
          <p:nvPr/>
        </p:nvSpPr>
        <p:spPr>
          <a:xfrm>
            <a:off x="3447309" y="5764799"/>
            <a:ext cx="1562299" cy="1077218"/>
          </a:xfrm>
          <a:custGeom>
            <a:avLst/>
            <a:gdLst>
              <a:gd name="connsiteX0" fmla="*/ 0 w 1562299"/>
              <a:gd name="connsiteY0" fmla="*/ 0 h 1077218"/>
              <a:gd name="connsiteX1" fmla="*/ 489520 w 1562299"/>
              <a:gd name="connsiteY1" fmla="*/ 0 h 1077218"/>
              <a:gd name="connsiteX2" fmla="*/ 994664 w 1562299"/>
              <a:gd name="connsiteY2" fmla="*/ 0 h 1077218"/>
              <a:gd name="connsiteX3" fmla="*/ 1562299 w 1562299"/>
              <a:gd name="connsiteY3" fmla="*/ 0 h 1077218"/>
              <a:gd name="connsiteX4" fmla="*/ 1562299 w 1562299"/>
              <a:gd name="connsiteY4" fmla="*/ 517065 h 1077218"/>
              <a:gd name="connsiteX5" fmla="*/ 1562299 w 1562299"/>
              <a:gd name="connsiteY5" fmla="*/ 1077218 h 1077218"/>
              <a:gd name="connsiteX6" fmla="*/ 1025910 w 1562299"/>
              <a:gd name="connsiteY6" fmla="*/ 1077218 h 1077218"/>
              <a:gd name="connsiteX7" fmla="*/ 489520 w 1562299"/>
              <a:gd name="connsiteY7" fmla="*/ 1077218 h 1077218"/>
              <a:gd name="connsiteX8" fmla="*/ 0 w 1562299"/>
              <a:gd name="connsiteY8" fmla="*/ 1077218 h 1077218"/>
              <a:gd name="connsiteX9" fmla="*/ 0 w 1562299"/>
              <a:gd name="connsiteY9" fmla="*/ 560153 h 1077218"/>
              <a:gd name="connsiteX10" fmla="*/ 0 w 1562299"/>
              <a:gd name="connsiteY10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2299" h="1077218" fill="none" extrusionOk="0">
                <a:moveTo>
                  <a:pt x="0" y="0"/>
                </a:moveTo>
                <a:cubicBezTo>
                  <a:pt x="133553" y="22228"/>
                  <a:pt x="275802" y="17439"/>
                  <a:pt x="489520" y="0"/>
                </a:cubicBezTo>
                <a:cubicBezTo>
                  <a:pt x="703238" y="-17439"/>
                  <a:pt x="806766" y="-7886"/>
                  <a:pt x="994664" y="0"/>
                </a:cubicBezTo>
                <a:cubicBezTo>
                  <a:pt x="1182562" y="7886"/>
                  <a:pt x="1280400" y="-9912"/>
                  <a:pt x="1562299" y="0"/>
                </a:cubicBezTo>
                <a:cubicBezTo>
                  <a:pt x="1557405" y="117558"/>
                  <a:pt x="1563360" y="344799"/>
                  <a:pt x="1562299" y="517065"/>
                </a:cubicBezTo>
                <a:cubicBezTo>
                  <a:pt x="1561238" y="689332"/>
                  <a:pt x="1544925" y="908913"/>
                  <a:pt x="1562299" y="1077218"/>
                </a:cubicBezTo>
                <a:cubicBezTo>
                  <a:pt x="1386862" y="1090338"/>
                  <a:pt x="1268533" y="1057948"/>
                  <a:pt x="1025910" y="1077218"/>
                </a:cubicBezTo>
                <a:cubicBezTo>
                  <a:pt x="783287" y="1096488"/>
                  <a:pt x="661999" y="1080985"/>
                  <a:pt x="489520" y="1077218"/>
                </a:cubicBezTo>
                <a:cubicBezTo>
                  <a:pt x="317041" y="1073452"/>
                  <a:pt x="176426" y="1081082"/>
                  <a:pt x="0" y="1077218"/>
                </a:cubicBezTo>
                <a:cubicBezTo>
                  <a:pt x="-4208" y="949257"/>
                  <a:pt x="6697" y="759644"/>
                  <a:pt x="0" y="560153"/>
                </a:cubicBezTo>
                <a:cubicBezTo>
                  <a:pt x="-6697" y="360663"/>
                  <a:pt x="3084" y="168563"/>
                  <a:pt x="0" y="0"/>
                </a:cubicBezTo>
                <a:close/>
              </a:path>
              <a:path w="1562299" h="1077218" stroke="0" extrusionOk="0">
                <a:moveTo>
                  <a:pt x="0" y="0"/>
                </a:moveTo>
                <a:cubicBezTo>
                  <a:pt x="210886" y="-21468"/>
                  <a:pt x="386547" y="25053"/>
                  <a:pt x="536389" y="0"/>
                </a:cubicBezTo>
                <a:cubicBezTo>
                  <a:pt x="686231" y="-25053"/>
                  <a:pt x="906639" y="1886"/>
                  <a:pt x="1088402" y="0"/>
                </a:cubicBezTo>
                <a:cubicBezTo>
                  <a:pt x="1270165" y="-1886"/>
                  <a:pt x="1406599" y="-1249"/>
                  <a:pt x="1562299" y="0"/>
                </a:cubicBezTo>
                <a:cubicBezTo>
                  <a:pt x="1560050" y="247092"/>
                  <a:pt x="1535817" y="411599"/>
                  <a:pt x="1562299" y="538609"/>
                </a:cubicBezTo>
                <a:cubicBezTo>
                  <a:pt x="1588781" y="665619"/>
                  <a:pt x="1537277" y="941170"/>
                  <a:pt x="1562299" y="1077218"/>
                </a:cubicBezTo>
                <a:cubicBezTo>
                  <a:pt x="1395370" y="1076851"/>
                  <a:pt x="1177062" y="1054734"/>
                  <a:pt x="1041533" y="1077218"/>
                </a:cubicBezTo>
                <a:cubicBezTo>
                  <a:pt x="906004" y="1099702"/>
                  <a:pt x="644457" y="1077478"/>
                  <a:pt x="505143" y="1077218"/>
                </a:cubicBezTo>
                <a:cubicBezTo>
                  <a:pt x="365829" y="1076959"/>
                  <a:pt x="183773" y="1092117"/>
                  <a:pt x="0" y="1077218"/>
                </a:cubicBezTo>
                <a:cubicBezTo>
                  <a:pt x="16844" y="828130"/>
                  <a:pt x="13787" y="790053"/>
                  <a:pt x="0" y="560153"/>
                </a:cubicBezTo>
                <a:cubicBezTo>
                  <a:pt x="-13787" y="330254"/>
                  <a:pt x="-18173" y="196552"/>
                  <a:pt x="0" y="0"/>
                </a:cubicBezTo>
                <a:close/>
              </a:path>
            </a:pathLst>
          </a:custGeom>
          <a:solidFill>
            <a:srgbClr val="0000FF"/>
          </a:solidFill>
          <a:ln w="5715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373793811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lắm điều</a:t>
            </a:r>
            <a:endParaRPr lang="en-US" sz="3200" b="0" cap="none" spc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FB3D92-CF52-9287-2D77-0A838C6208B5}"/>
              </a:ext>
            </a:extLst>
          </p:cNvPr>
          <p:cNvSpPr/>
          <p:nvPr/>
        </p:nvSpPr>
        <p:spPr>
          <a:xfrm>
            <a:off x="8016871" y="4314781"/>
            <a:ext cx="1703488" cy="1077218"/>
          </a:xfrm>
          <a:custGeom>
            <a:avLst/>
            <a:gdLst>
              <a:gd name="connsiteX0" fmla="*/ 0 w 1703488"/>
              <a:gd name="connsiteY0" fmla="*/ 0 h 1077218"/>
              <a:gd name="connsiteX1" fmla="*/ 533760 w 1703488"/>
              <a:gd name="connsiteY1" fmla="*/ 0 h 1077218"/>
              <a:gd name="connsiteX2" fmla="*/ 1084554 w 1703488"/>
              <a:gd name="connsiteY2" fmla="*/ 0 h 1077218"/>
              <a:gd name="connsiteX3" fmla="*/ 1703488 w 1703488"/>
              <a:gd name="connsiteY3" fmla="*/ 0 h 1077218"/>
              <a:gd name="connsiteX4" fmla="*/ 1703488 w 1703488"/>
              <a:gd name="connsiteY4" fmla="*/ 517065 h 1077218"/>
              <a:gd name="connsiteX5" fmla="*/ 1703488 w 1703488"/>
              <a:gd name="connsiteY5" fmla="*/ 1077218 h 1077218"/>
              <a:gd name="connsiteX6" fmla="*/ 1118624 w 1703488"/>
              <a:gd name="connsiteY6" fmla="*/ 1077218 h 1077218"/>
              <a:gd name="connsiteX7" fmla="*/ 533760 w 1703488"/>
              <a:gd name="connsiteY7" fmla="*/ 1077218 h 1077218"/>
              <a:gd name="connsiteX8" fmla="*/ 0 w 1703488"/>
              <a:gd name="connsiteY8" fmla="*/ 1077218 h 1077218"/>
              <a:gd name="connsiteX9" fmla="*/ 0 w 1703488"/>
              <a:gd name="connsiteY9" fmla="*/ 560153 h 1077218"/>
              <a:gd name="connsiteX10" fmla="*/ 0 w 1703488"/>
              <a:gd name="connsiteY10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3488" h="1077218" fill="none" extrusionOk="0">
                <a:moveTo>
                  <a:pt x="0" y="0"/>
                </a:moveTo>
                <a:cubicBezTo>
                  <a:pt x="206734" y="9112"/>
                  <a:pt x="353950" y="-3021"/>
                  <a:pt x="533760" y="0"/>
                </a:cubicBezTo>
                <a:cubicBezTo>
                  <a:pt x="713570" y="3021"/>
                  <a:pt x="843887" y="-17402"/>
                  <a:pt x="1084554" y="0"/>
                </a:cubicBezTo>
                <a:cubicBezTo>
                  <a:pt x="1325221" y="17402"/>
                  <a:pt x="1535695" y="-18889"/>
                  <a:pt x="1703488" y="0"/>
                </a:cubicBezTo>
                <a:cubicBezTo>
                  <a:pt x="1698594" y="117558"/>
                  <a:pt x="1704549" y="344799"/>
                  <a:pt x="1703488" y="517065"/>
                </a:cubicBezTo>
                <a:cubicBezTo>
                  <a:pt x="1702427" y="689332"/>
                  <a:pt x="1686114" y="908913"/>
                  <a:pt x="1703488" y="1077218"/>
                </a:cubicBezTo>
                <a:cubicBezTo>
                  <a:pt x="1418688" y="1059538"/>
                  <a:pt x="1391363" y="1055295"/>
                  <a:pt x="1118624" y="1077218"/>
                </a:cubicBezTo>
                <a:cubicBezTo>
                  <a:pt x="845885" y="1099141"/>
                  <a:pt x="805175" y="1104733"/>
                  <a:pt x="533760" y="1077218"/>
                </a:cubicBezTo>
                <a:cubicBezTo>
                  <a:pt x="262345" y="1049703"/>
                  <a:pt x="117125" y="1087390"/>
                  <a:pt x="0" y="1077218"/>
                </a:cubicBezTo>
                <a:cubicBezTo>
                  <a:pt x="-4208" y="949257"/>
                  <a:pt x="6697" y="759644"/>
                  <a:pt x="0" y="560153"/>
                </a:cubicBezTo>
                <a:cubicBezTo>
                  <a:pt x="-6697" y="360663"/>
                  <a:pt x="3084" y="168563"/>
                  <a:pt x="0" y="0"/>
                </a:cubicBezTo>
                <a:close/>
              </a:path>
              <a:path w="1703488" h="1077218" stroke="0" extrusionOk="0">
                <a:moveTo>
                  <a:pt x="0" y="0"/>
                </a:moveTo>
                <a:cubicBezTo>
                  <a:pt x="255642" y="-8306"/>
                  <a:pt x="435789" y="22294"/>
                  <a:pt x="584864" y="0"/>
                </a:cubicBezTo>
                <a:cubicBezTo>
                  <a:pt x="733939" y="-22294"/>
                  <a:pt x="920797" y="-23775"/>
                  <a:pt x="1186763" y="0"/>
                </a:cubicBezTo>
                <a:cubicBezTo>
                  <a:pt x="1452729" y="23775"/>
                  <a:pt x="1497956" y="-12461"/>
                  <a:pt x="1703488" y="0"/>
                </a:cubicBezTo>
                <a:cubicBezTo>
                  <a:pt x="1701239" y="247092"/>
                  <a:pt x="1677006" y="411599"/>
                  <a:pt x="1703488" y="538609"/>
                </a:cubicBezTo>
                <a:cubicBezTo>
                  <a:pt x="1729970" y="665619"/>
                  <a:pt x="1678466" y="941170"/>
                  <a:pt x="1703488" y="1077218"/>
                </a:cubicBezTo>
                <a:cubicBezTo>
                  <a:pt x="1476456" y="1076048"/>
                  <a:pt x="1364892" y="1096248"/>
                  <a:pt x="1135659" y="1077218"/>
                </a:cubicBezTo>
                <a:cubicBezTo>
                  <a:pt x="906426" y="1058188"/>
                  <a:pt x="674519" y="1104189"/>
                  <a:pt x="550794" y="1077218"/>
                </a:cubicBezTo>
                <a:cubicBezTo>
                  <a:pt x="427070" y="1050247"/>
                  <a:pt x="240075" y="1090386"/>
                  <a:pt x="0" y="1077218"/>
                </a:cubicBezTo>
                <a:cubicBezTo>
                  <a:pt x="16844" y="828130"/>
                  <a:pt x="13787" y="790053"/>
                  <a:pt x="0" y="560153"/>
                </a:cubicBezTo>
                <a:cubicBezTo>
                  <a:pt x="-13787" y="330254"/>
                  <a:pt x="-18173" y="196552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5715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373793811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mào</a:t>
            </a:r>
            <a:endParaRPr lang="en-US" sz="3200" b="0" cap="none" spc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A24746-7589-0A72-A6FA-E387F2BBFB24}"/>
              </a:ext>
            </a:extLst>
          </p:cNvPr>
          <p:cNvSpPr/>
          <p:nvPr/>
        </p:nvSpPr>
        <p:spPr>
          <a:xfrm>
            <a:off x="9899251" y="4299502"/>
            <a:ext cx="1703489" cy="1077218"/>
          </a:xfrm>
          <a:custGeom>
            <a:avLst/>
            <a:gdLst>
              <a:gd name="connsiteX0" fmla="*/ 0 w 1703489"/>
              <a:gd name="connsiteY0" fmla="*/ 0 h 1077218"/>
              <a:gd name="connsiteX1" fmla="*/ 533760 w 1703489"/>
              <a:gd name="connsiteY1" fmla="*/ 0 h 1077218"/>
              <a:gd name="connsiteX2" fmla="*/ 1084555 w 1703489"/>
              <a:gd name="connsiteY2" fmla="*/ 0 h 1077218"/>
              <a:gd name="connsiteX3" fmla="*/ 1703489 w 1703489"/>
              <a:gd name="connsiteY3" fmla="*/ 0 h 1077218"/>
              <a:gd name="connsiteX4" fmla="*/ 1703489 w 1703489"/>
              <a:gd name="connsiteY4" fmla="*/ 517065 h 1077218"/>
              <a:gd name="connsiteX5" fmla="*/ 1703489 w 1703489"/>
              <a:gd name="connsiteY5" fmla="*/ 1077218 h 1077218"/>
              <a:gd name="connsiteX6" fmla="*/ 1118624 w 1703489"/>
              <a:gd name="connsiteY6" fmla="*/ 1077218 h 1077218"/>
              <a:gd name="connsiteX7" fmla="*/ 533760 w 1703489"/>
              <a:gd name="connsiteY7" fmla="*/ 1077218 h 1077218"/>
              <a:gd name="connsiteX8" fmla="*/ 0 w 1703489"/>
              <a:gd name="connsiteY8" fmla="*/ 1077218 h 1077218"/>
              <a:gd name="connsiteX9" fmla="*/ 0 w 1703489"/>
              <a:gd name="connsiteY9" fmla="*/ 560153 h 1077218"/>
              <a:gd name="connsiteX10" fmla="*/ 0 w 1703489"/>
              <a:gd name="connsiteY10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3489" h="1077218" fill="none" extrusionOk="0">
                <a:moveTo>
                  <a:pt x="0" y="0"/>
                </a:moveTo>
                <a:cubicBezTo>
                  <a:pt x="206734" y="9112"/>
                  <a:pt x="353950" y="-3021"/>
                  <a:pt x="533760" y="0"/>
                </a:cubicBezTo>
                <a:cubicBezTo>
                  <a:pt x="713570" y="3021"/>
                  <a:pt x="836464" y="-20868"/>
                  <a:pt x="1084555" y="0"/>
                </a:cubicBezTo>
                <a:cubicBezTo>
                  <a:pt x="1332646" y="20868"/>
                  <a:pt x="1535696" y="-18889"/>
                  <a:pt x="1703489" y="0"/>
                </a:cubicBezTo>
                <a:cubicBezTo>
                  <a:pt x="1698595" y="117558"/>
                  <a:pt x="1704550" y="344799"/>
                  <a:pt x="1703489" y="517065"/>
                </a:cubicBezTo>
                <a:cubicBezTo>
                  <a:pt x="1702428" y="689332"/>
                  <a:pt x="1686115" y="908913"/>
                  <a:pt x="1703489" y="1077218"/>
                </a:cubicBezTo>
                <a:cubicBezTo>
                  <a:pt x="1422389" y="1065519"/>
                  <a:pt x="1393376" y="1059432"/>
                  <a:pt x="1118624" y="1077218"/>
                </a:cubicBezTo>
                <a:cubicBezTo>
                  <a:pt x="843873" y="1095004"/>
                  <a:pt x="805175" y="1104733"/>
                  <a:pt x="533760" y="1077218"/>
                </a:cubicBezTo>
                <a:cubicBezTo>
                  <a:pt x="262345" y="1049703"/>
                  <a:pt x="117125" y="1087390"/>
                  <a:pt x="0" y="1077218"/>
                </a:cubicBezTo>
                <a:cubicBezTo>
                  <a:pt x="-4208" y="949257"/>
                  <a:pt x="6697" y="759644"/>
                  <a:pt x="0" y="560153"/>
                </a:cubicBezTo>
                <a:cubicBezTo>
                  <a:pt x="-6697" y="360663"/>
                  <a:pt x="3084" y="168563"/>
                  <a:pt x="0" y="0"/>
                </a:cubicBezTo>
                <a:close/>
              </a:path>
              <a:path w="1703489" h="1077218" stroke="0" extrusionOk="0">
                <a:moveTo>
                  <a:pt x="0" y="0"/>
                </a:moveTo>
                <a:cubicBezTo>
                  <a:pt x="253336" y="-10513"/>
                  <a:pt x="430419" y="21023"/>
                  <a:pt x="584865" y="0"/>
                </a:cubicBezTo>
                <a:cubicBezTo>
                  <a:pt x="739312" y="-21023"/>
                  <a:pt x="920798" y="-23775"/>
                  <a:pt x="1186764" y="0"/>
                </a:cubicBezTo>
                <a:cubicBezTo>
                  <a:pt x="1452730" y="23775"/>
                  <a:pt x="1497957" y="-12461"/>
                  <a:pt x="1703489" y="0"/>
                </a:cubicBezTo>
                <a:cubicBezTo>
                  <a:pt x="1701240" y="247092"/>
                  <a:pt x="1677007" y="411599"/>
                  <a:pt x="1703489" y="538609"/>
                </a:cubicBezTo>
                <a:cubicBezTo>
                  <a:pt x="1729971" y="665619"/>
                  <a:pt x="1678467" y="941170"/>
                  <a:pt x="1703489" y="1077218"/>
                </a:cubicBezTo>
                <a:cubicBezTo>
                  <a:pt x="1483799" y="1081856"/>
                  <a:pt x="1369923" y="1096939"/>
                  <a:pt x="1135659" y="1077218"/>
                </a:cubicBezTo>
                <a:cubicBezTo>
                  <a:pt x="901395" y="1057498"/>
                  <a:pt x="674025" y="1098816"/>
                  <a:pt x="550795" y="1077218"/>
                </a:cubicBezTo>
                <a:cubicBezTo>
                  <a:pt x="427565" y="1055620"/>
                  <a:pt x="241932" y="1096025"/>
                  <a:pt x="0" y="1077218"/>
                </a:cubicBezTo>
                <a:cubicBezTo>
                  <a:pt x="16844" y="828130"/>
                  <a:pt x="13787" y="790053"/>
                  <a:pt x="0" y="560153"/>
                </a:cubicBezTo>
                <a:cubicBezTo>
                  <a:pt x="-13787" y="330254"/>
                  <a:pt x="-18173" y="196552"/>
                  <a:pt x="0" y="0"/>
                </a:cubicBezTo>
                <a:close/>
              </a:path>
            </a:pathLst>
          </a:custGeom>
          <a:solidFill>
            <a:srgbClr val="0000FF"/>
          </a:solidFill>
          <a:ln w="5715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373793811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đỏm dáng</a:t>
            </a:r>
            <a:endParaRPr lang="en-US" sz="3200" b="0" cap="none" spc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2674C6-FFF1-68A3-5966-57F9F016B23B}"/>
              </a:ext>
            </a:extLst>
          </p:cNvPr>
          <p:cNvSpPr/>
          <p:nvPr/>
        </p:nvSpPr>
        <p:spPr>
          <a:xfrm>
            <a:off x="8016871" y="5888861"/>
            <a:ext cx="1703488" cy="584775"/>
          </a:xfrm>
          <a:custGeom>
            <a:avLst/>
            <a:gdLst>
              <a:gd name="connsiteX0" fmla="*/ 0 w 1703488"/>
              <a:gd name="connsiteY0" fmla="*/ 0 h 584775"/>
              <a:gd name="connsiteX1" fmla="*/ 516725 w 1703488"/>
              <a:gd name="connsiteY1" fmla="*/ 0 h 584775"/>
              <a:gd name="connsiteX2" fmla="*/ 1084554 w 1703488"/>
              <a:gd name="connsiteY2" fmla="*/ 0 h 584775"/>
              <a:gd name="connsiteX3" fmla="*/ 1703488 w 1703488"/>
              <a:gd name="connsiteY3" fmla="*/ 0 h 584775"/>
              <a:gd name="connsiteX4" fmla="*/ 1703488 w 1703488"/>
              <a:gd name="connsiteY4" fmla="*/ 584775 h 584775"/>
              <a:gd name="connsiteX5" fmla="*/ 1152694 w 1703488"/>
              <a:gd name="connsiteY5" fmla="*/ 584775 h 584775"/>
              <a:gd name="connsiteX6" fmla="*/ 584864 w 1703488"/>
              <a:gd name="connsiteY6" fmla="*/ 584775 h 584775"/>
              <a:gd name="connsiteX7" fmla="*/ 0 w 1703488"/>
              <a:gd name="connsiteY7" fmla="*/ 584775 h 584775"/>
              <a:gd name="connsiteX8" fmla="*/ 0 w 1703488"/>
              <a:gd name="connsiteY8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3488" h="584775" fill="none" extrusionOk="0">
                <a:moveTo>
                  <a:pt x="0" y="0"/>
                </a:moveTo>
                <a:cubicBezTo>
                  <a:pt x="171018" y="-20001"/>
                  <a:pt x="293168" y="-20903"/>
                  <a:pt x="516725" y="0"/>
                </a:cubicBezTo>
                <a:cubicBezTo>
                  <a:pt x="740283" y="20903"/>
                  <a:pt x="821639" y="13842"/>
                  <a:pt x="1084554" y="0"/>
                </a:cubicBezTo>
                <a:cubicBezTo>
                  <a:pt x="1347469" y="-13842"/>
                  <a:pt x="1405374" y="13882"/>
                  <a:pt x="1703488" y="0"/>
                </a:cubicBezTo>
                <a:cubicBezTo>
                  <a:pt x="1723652" y="167105"/>
                  <a:pt x="1705004" y="359132"/>
                  <a:pt x="1703488" y="584775"/>
                </a:cubicBezTo>
                <a:cubicBezTo>
                  <a:pt x="1471102" y="591163"/>
                  <a:pt x="1423192" y="584923"/>
                  <a:pt x="1152694" y="584775"/>
                </a:cubicBezTo>
                <a:cubicBezTo>
                  <a:pt x="882196" y="584627"/>
                  <a:pt x="813875" y="597333"/>
                  <a:pt x="584864" y="584775"/>
                </a:cubicBezTo>
                <a:cubicBezTo>
                  <a:pt x="355853" y="572218"/>
                  <a:pt x="263455" y="609320"/>
                  <a:pt x="0" y="584775"/>
                </a:cubicBezTo>
                <a:cubicBezTo>
                  <a:pt x="-19204" y="444511"/>
                  <a:pt x="-23346" y="136289"/>
                  <a:pt x="0" y="0"/>
                </a:cubicBezTo>
                <a:close/>
              </a:path>
              <a:path w="1703488" h="584775" stroke="0" extrusionOk="0">
                <a:moveTo>
                  <a:pt x="0" y="0"/>
                </a:moveTo>
                <a:cubicBezTo>
                  <a:pt x="255642" y="-8306"/>
                  <a:pt x="435789" y="22294"/>
                  <a:pt x="584864" y="0"/>
                </a:cubicBezTo>
                <a:cubicBezTo>
                  <a:pt x="733939" y="-22294"/>
                  <a:pt x="920797" y="-23775"/>
                  <a:pt x="1186763" y="0"/>
                </a:cubicBezTo>
                <a:cubicBezTo>
                  <a:pt x="1452729" y="23775"/>
                  <a:pt x="1497956" y="-12461"/>
                  <a:pt x="1703488" y="0"/>
                </a:cubicBezTo>
                <a:cubicBezTo>
                  <a:pt x="1731310" y="173368"/>
                  <a:pt x="1731759" y="435260"/>
                  <a:pt x="1703488" y="584775"/>
                </a:cubicBezTo>
                <a:cubicBezTo>
                  <a:pt x="1507750" y="585361"/>
                  <a:pt x="1268210" y="559909"/>
                  <a:pt x="1118624" y="584775"/>
                </a:cubicBezTo>
                <a:cubicBezTo>
                  <a:pt x="969038" y="609641"/>
                  <a:pt x="669447" y="606448"/>
                  <a:pt x="533760" y="584775"/>
                </a:cubicBezTo>
                <a:cubicBezTo>
                  <a:pt x="398073" y="563102"/>
                  <a:pt x="162905" y="603501"/>
                  <a:pt x="0" y="584775"/>
                </a:cubicBezTo>
                <a:cubicBezTo>
                  <a:pt x="3838" y="358766"/>
                  <a:pt x="-968" y="242032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5715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373793811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 gáy</a:t>
            </a:r>
            <a:endParaRPr lang="en-US" sz="3200" b="0" cap="none" spc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E290C8-A548-FBCD-6E39-262B90A1DDF3}"/>
              </a:ext>
            </a:extLst>
          </p:cNvPr>
          <p:cNvSpPr/>
          <p:nvPr/>
        </p:nvSpPr>
        <p:spPr>
          <a:xfrm>
            <a:off x="9899252" y="5647820"/>
            <a:ext cx="1703488" cy="1077218"/>
          </a:xfrm>
          <a:custGeom>
            <a:avLst/>
            <a:gdLst>
              <a:gd name="connsiteX0" fmla="*/ 0 w 1703488"/>
              <a:gd name="connsiteY0" fmla="*/ 0 h 1077218"/>
              <a:gd name="connsiteX1" fmla="*/ 533760 w 1703488"/>
              <a:gd name="connsiteY1" fmla="*/ 0 h 1077218"/>
              <a:gd name="connsiteX2" fmla="*/ 1084554 w 1703488"/>
              <a:gd name="connsiteY2" fmla="*/ 0 h 1077218"/>
              <a:gd name="connsiteX3" fmla="*/ 1703488 w 1703488"/>
              <a:gd name="connsiteY3" fmla="*/ 0 h 1077218"/>
              <a:gd name="connsiteX4" fmla="*/ 1703488 w 1703488"/>
              <a:gd name="connsiteY4" fmla="*/ 517065 h 1077218"/>
              <a:gd name="connsiteX5" fmla="*/ 1703488 w 1703488"/>
              <a:gd name="connsiteY5" fmla="*/ 1077218 h 1077218"/>
              <a:gd name="connsiteX6" fmla="*/ 1118624 w 1703488"/>
              <a:gd name="connsiteY6" fmla="*/ 1077218 h 1077218"/>
              <a:gd name="connsiteX7" fmla="*/ 533760 w 1703488"/>
              <a:gd name="connsiteY7" fmla="*/ 1077218 h 1077218"/>
              <a:gd name="connsiteX8" fmla="*/ 0 w 1703488"/>
              <a:gd name="connsiteY8" fmla="*/ 1077218 h 1077218"/>
              <a:gd name="connsiteX9" fmla="*/ 0 w 1703488"/>
              <a:gd name="connsiteY9" fmla="*/ 560153 h 1077218"/>
              <a:gd name="connsiteX10" fmla="*/ 0 w 1703488"/>
              <a:gd name="connsiteY10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3488" h="1077218" fill="none" extrusionOk="0">
                <a:moveTo>
                  <a:pt x="0" y="0"/>
                </a:moveTo>
                <a:cubicBezTo>
                  <a:pt x="206734" y="9112"/>
                  <a:pt x="353950" y="-3021"/>
                  <a:pt x="533760" y="0"/>
                </a:cubicBezTo>
                <a:cubicBezTo>
                  <a:pt x="713570" y="3021"/>
                  <a:pt x="843887" y="-17402"/>
                  <a:pt x="1084554" y="0"/>
                </a:cubicBezTo>
                <a:cubicBezTo>
                  <a:pt x="1325221" y="17402"/>
                  <a:pt x="1535695" y="-18889"/>
                  <a:pt x="1703488" y="0"/>
                </a:cubicBezTo>
                <a:cubicBezTo>
                  <a:pt x="1698594" y="117558"/>
                  <a:pt x="1704549" y="344799"/>
                  <a:pt x="1703488" y="517065"/>
                </a:cubicBezTo>
                <a:cubicBezTo>
                  <a:pt x="1702427" y="689332"/>
                  <a:pt x="1686114" y="908913"/>
                  <a:pt x="1703488" y="1077218"/>
                </a:cubicBezTo>
                <a:cubicBezTo>
                  <a:pt x="1418688" y="1059538"/>
                  <a:pt x="1391363" y="1055295"/>
                  <a:pt x="1118624" y="1077218"/>
                </a:cubicBezTo>
                <a:cubicBezTo>
                  <a:pt x="845885" y="1099141"/>
                  <a:pt x="805175" y="1104733"/>
                  <a:pt x="533760" y="1077218"/>
                </a:cubicBezTo>
                <a:cubicBezTo>
                  <a:pt x="262345" y="1049703"/>
                  <a:pt x="117125" y="1087390"/>
                  <a:pt x="0" y="1077218"/>
                </a:cubicBezTo>
                <a:cubicBezTo>
                  <a:pt x="-4208" y="949257"/>
                  <a:pt x="6697" y="759644"/>
                  <a:pt x="0" y="560153"/>
                </a:cubicBezTo>
                <a:cubicBezTo>
                  <a:pt x="-6697" y="360663"/>
                  <a:pt x="3084" y="168563"/>
                  <a:pt x="0" y="0"/>
                </a:cubicBezTo>
                <a:close/>
              </a:path>
              <a:path w="1703488" h="1077218" stroke="0" extrusionOk="0">
                <a:moveTo>
                  <a:pt x="0" y="0"/>
                </a:moveTo>
                <a:cubicBezTo>
                  <a:pt x="255642" y="-8306"/>
                  <a:pt x="435789" y="22294"/>
                  <a:pt x="584864" y="0"/>
                </a:cubicBezTo>
                <a:cubicBezTo>
                  <a:pt x="733939" y="-22294"/>
                  <a:pt x="920797" y="-23775"/>
                  <a:pt x="1186763" y="0"/>
                </a:cubicBezTo>
                <a:cubicBezTo>
                  <a:pt x="1452729" y="23775"/>
                  <a:pt x="1497956" y="-12461"/>
                  <a:pt x="1703488" y="0"/>
                </a:cubicBezTo>
                <a:cubicBezTo>
                  <a:pt x="1701239" y="247092"/>
                  <a:pt x="1677006" y="411599"/>
                  <a:pt x="1703488" y="538609"/>
                </a:cubicBezTo>
                <a:cubicBezTo>
                  <a:pt x="1729970" y="665619"/>
                  <a:pt x="1678466" y="941170"/>
                  <a:pt x="1703488" y="1077218"/>
                </a:cubicBezTo>
                <a:cubicBezTo>
                  <a:pt x="1476456" y="1076048"/>
                  <a:pt x="1364892" y="1096248"/>
                  <a:pt x="1135659" y="1077218"/>
                </a:cubicBezTo>
                <a:cubicBezTo>
                  <a:pt x="906426" y="1058188"/>
                  <a:pt x="674519" y="1104189"/>
                  <a:pt x="550794" y="1077218"/>
                </a:cubicBezTo>
                <a:cubicBezTo>
                  <a:pt x="427070" y="1050247"/>
                  <a:pt x="240075" y="1090386"/>
                  <a:pt x="0" y="1077218"/>
                </a:cubicBezTo>
                <a:cubicBezTo>
                  <a:pt x="16844" y="828130"/>
                  <a:pt x="13787" y="790053"/>
                  <a:pt x="0" y="560153"/>
                </a:cubicBezTo>
                <a:cubicBezTo>
                  <a:pt x="-13787" y="330254"/>
                  <a:pt x="-18173" y="196552"/>
                  <a:pt x="0" y="0"/>
                </a:cubicBezTo>
                <a:close/>
              </a:path>
            </a:pathLst>
          </a:custGeom>
          <a:solidFill>
            <a:srgbClr val="0000FF"/>
          </a:solidFill>
          <a:ln w="5715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373793811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trầm ngâm</a:t>
            </a:r>
            <a:endParaRPr lang="en-US" sz="3200" b="0" cap="none" spc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ành khách mất chích chòe 10.700 USD - VnExpress Du lịch">
            <a:extLst>
              <a:ext uri="{FF2B5EF4-FFF2-40B4-BE49-F238E27FC236}">
                <a16:creationId xmlns:a16="http://schemas.microsoft.com/office/drawing/2014/main" id="{784C1EBA-A0D5-318E-4D50-D40A08968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0" t="12028" r="12948" b="1038"/>
          <a:stretch/>
        </p:blipFill>
        <p:spPr bwMode="auto">
          <a:xfrm>
            <a:off x="94512" y="4254661"/>
            <a:ext cx="1477614" cy="119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im khướu bạc má - khướu bách thanh | Diễn đàn chim cá cảnh - Thiên Đường  Cá Cảnh">
            <a:extLst>
              <a:ext uri="{FF2B5EF4-FFF2-40B4-BE49-F238E27FC236}">
                <a16:creationId xmlns:a16="http://schemas.microsoft.com/office/drawing/2014/main" id="{EF7ADFA0-C3F9-2BFB-7344-2701AEAD3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8" r="30789"/>
          <a:stretch/>
        </p:blipFill>
        <p:spPr bwMode="auto">
          <a:xfrm>
            <a:off x="94512" y="5647820"/>
            <a:ext cx="1477614" cy="106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ướng dẫn cách làm chào mào siêng hót, hót to">
            <a:extLst>
              <a:ext uri="{FF2B5EF4-FFF2-40B4-BE49-F238E27FC236}">
                <a16:creationId xmlns:a16="http://schemas.microsoft.com/office/drawing/2014/main" id="{FF545C0D-553D-19C1-2E92-A16084F5F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3"/>
          <a:stretch/>
        </p:blipFill>
        <p:spPr bwMode="auto">
          <a:xfrm>
            <a:off x="6401547" y="4227226"/>
            <a:ext cx="1477614" cy="122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ón ăn thuốc từ chim cu gáy">
            <a:extLst>
              <a:ext uri="{FF2B5EF4-FFF2-40B4-BE49-F238E27FC236}">
                <a16:creationId xmlns:a16="http://schemas.microsoft.com/office/drawing/2014/main" id="{DCDFC8A2-AE1D-89A9-1540-73E3BC40F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547" y="5647820"/>
            <a:ext cx="1544138" cy="106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714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DA218CD-38AE-4497-98F6-EE6812DC58D0}"/>
              </a:ext>
            </a:extLst>
          </p:cNvPr>
          <p:cNvSpPr/>
          <p:nvPr/>
        </p:nvSpPr>
        <p:spPr>
          <a:xfrm>
            <a:off x="94512" y="15983"/>
            <a:ext cx="12039144" cy="1727757"/>
          </a:xfrm>
          <a:prstGeom prst="roundRect">
            <a:avLst>
              <a:gd name="adj" fmla="val 32909"/>
            </a:avLst>
          </a:prstGeom>
          <a:ln>
            <a:solidFill>
              <a:srgbClr val="FFFF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sz="3600" b="1" i="0">
                <a:solidFill>
                  <a:schemeClr val="bg1"/>
                </a:solidFill>
                <a:effectLst/>
              </a:rPr>
              <a:t>Câu 3: Thực hiện các yêu cầu dưới đây:</a:t>
            </a:r>
            <a:endParaRPr lang="vi-VN" sz="3600" b="0" i="0">
              <a:solidFill>
                <a:schemeClr val="bg1"/>
              </a:solidFill>
              <a:effectLst/>
            </a:endParaRPr>
          </a:p>
          <a:p>
            <a:pPr algn="l"/>
            <a:r>
              <a:rPr lang="en-US" sz="3600" b="0" i="0">
                <a:solidFill>
                  <a:schemeClr val="bg1"/>
                </a:solidFill>
                <a:effectLst/>
              </a:rPr>
              <a:t>b. </a:t>
            </a:r>
            <a:r>
              <a:rPr lang="vi-VN" sz="3600">
                <a:solidFill>
                  <a:schemeClr val="bg1"/>
                </a:solidFill>
              </a:rPr>
              <a:t>Chọn tên gọi phù hợp với hình vẽ của từng loài chim dưới đây: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86C2ED-639B-C642-F7F0-3B7850F98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959" y="2198995"/>
            <a:ext cx="11906250" cy="4343400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2D8D3D2-E9DF-6475-F94C-50E52ACB4CD3}"/>
              </a:ext>
            </a:extLst>
          </p:cNvPr>
          <p:cNvSpPr/>
          <p:nvPr/>
        </p:nvSpPr>
        <p:spPr>
          <a:xfrm>
            <a:off x="2565779" y="3794078"/>
            <a:ext cx="7751928" cy="764274"/>
          </a:xfrm>
          <a:custGeom>
            <a:avLst/>
            <a:gdLst>
              <a:gd name="connsiteX0" fmla="*/ 0 w 7751928"/>
              <a:gd name="connsiteY0" fmla="*/ 764274 h 764274"/>
              <a:gd name="connsiteX1" fmla="*/ 3753134 w 7751928"/>
              <a:gd name="connsiteY1" fmla="*/ 464023 h 764274"/>
              <a:gd name="connsiteX2" fmla="*/ 6086902 w 7751928"/>
              <a:gd name="connsiteY2" fmla="*/ 477671 h 764274"/>
              <a:gd name="connsiteX3" fmla="*/ 7751928 w 7751928"/>
              <a:gd name="connsiteY3" fmla="*/ 0 h 764274"/>
              <a:gd name="connsiteX4" fmla="*/ 7751928 w 7751928"/>
              <a:gd name="connsiteY4" fmla="*/ 0 h 76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1928" h="764274">
                <a:moveTo>
                  <a:pt x="0" y="764274"/>
                </a:moveTo>
                <a:cubicBezTo>
                  <a:pt x="1369325" y="638032"/>
                  <a:pt x="2738650" y="511790"/>
                  <a:pt x="3753134" y="464023"/>
                </a:cubicBezTo>
                <a:cubicBezTo>
                  <a:pt x="4767618" y="416256"/>
                  <a:pt x="5420436" y="555008"/>
                  <a:pt x="6086902" y="477671"/>
                </a:cubicBezTo>
                <a:cubicBezTo>
                  <a:pt x="6753368" y="400334"/>
                  <a:pt x="7751928" y="0"/>
                  <a:pt x="7751928" y="0"/>
                </a:cubicBezTo>
                <a:lnTo>
                  <a:pt x="7751928" y="0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9711FEF-2BF7-F377-D099-E60C1AECD6CB}"/>
              </a:ext>
            </a:extLst>
          </p:cNvPr>
          <p:cNvSpPr/>
          <p:nvPr/>
        </p:nvSpPr>
        <p:spPr>
          <a:xfrm>
            <a:off x="4735773" y="2947916"/>
            <a:ext cx="348157" cy="1842448"/>
          </a:xfrm>
          <a:custGeom>
            <a:avLst/>
            <a:gdLst>
              <a:gd name="connsiteX0" fmla="*/ 286603 w 348157"/>
              <a:gd name="connsiteY0" fmla="*/ 1842448 h 1842448"/>
              <a:gd name="connsiteX1" fmla="*/ 327546 w 348157"/>
              <a:gd name="connsiteY1" fmla="*/ 641445 h 1842448"/>
              <a:gd name="connsiteX2" fmla="*/ 0 w 348157"/>
              <a:gd name="connsiteY2" fmla="*/ 0 h 1842448"/>
              <a:gd name="connsiteX3" fmla="*/ 0 w 348157"/>
              <a:gd name="connsiteY3" fmla="*/ 0 h 184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157" h="1842448">
                <a:moveTo>
                  <a:pt x="286603" y="1842448"/>
                </a:moveTo>
                <a:cubicBezTo>
                  <a:pt x="330958" y="1395484"/>
                  <a:pt x="375313" y="948520"/>
                  <a:pt x="327546" y="641445"/>
                </a:cubicBezTo>
                <a:cubicBezTo>
                  <a:pt x="279779" y="33437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571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5F47DB5-AC10-9791-383A-E5853248E278}"/>
              </a:ext>
            </a:extLst>
          </p:cNvPr>
          <p:cNvSpPr/>
          <p:nvPr/>
        </p:nvSpPr>
        <p:spPr>
          <a:xfrm>
            <a:off x="6455391" y="2920621"/>
            <a:ext cx="2119540" cy="1692322"/>
          </a:xfrm>
          <a:custGeom>
            <a:avLst/>
            <a:gdLst>
              <a:gd name="connsiteX0" fmla="*/ 0 w 2119540"/>
              <a:gd name="connsiteY0" fmla="*/ 1692322 h 1692322"/>
              <a:gd name="connsiteX1" fmla="*/ 1610436 w 2119540"/>
              <a:gd name="connsiteY1" fmla="*/ 1241946 h 1692322"/>
              <a:gd name="connsiteX2" fmla="*/ 2101755 w 2119540"/>
              <a:gd name="connsiteY2" fmla="*/ 545910 h 1692322"/>
              <a:gd name="connsiteX3" fmla="*/ 2019869 w 2119540"/>
              <a:gd name="connsiteY3" fmla="*/ 0 h 1692322"/>
              <a:gd name="connsiteX4" fmla="*/ 2019869 w 2119540"/>
              <a:gd name="connsiteY4" fmla="*/ 0 h 169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540" h="1692322">
                <a:moveTo>
                  <a:pt x="0" y="1692322"/>
                </a:moveTo>
                <a:cubicBezTo>
                  <a:pt x="630071" y="1562668"/>
                  <a:pt x="1260143" y="1433015"/>
                  <a:pt x="1610436" y="1241946"/>
                </a:cubicBezTo>
                <a:cubicBezTo>
                  <a:pt x="1960729" y="1050877"/>
                  <a:pt x="2033516" y="752901"/>
                  <a:pt x="2101755" y="545910"/>
                </a:cubicBezTo>
                <a:cubicBezTo>
                  <a:pt x="2169994" y="338919"/>
                  <a:pt x="2019869" y="0"/>
                  <a:pt x="2019869" y="0"/>
                </a:cubicBezTo>
                <a:lnTo>
                  <a:pt x="2019869" y="0"/>
                </a:ln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EDD48B-7758-CFF4-0A9A-5472C11BE500}"/>
              </a:ext>
            </a:extLst>
          </p:cNvPr>
          <p:cNvSpPr/>
          <p:nvPr/>
        </p:nvSpPr>
        <p:spPr>
          <a:xfrm>
            <a:off x="7956645" y="3821373"/>
            <a:ext cx="641445" cy="641445"/>
          </a:xfrm>
          <a:custGeom>
            <a:avLst/>
            <a:gdLst>
              <a:gd name="connsiteX0" fmla="*/ 641445 w 641445"/>
              <a:gd name="connsiteY0" fmla="*/ 641445 h 641445"/>
              <a:gd name="connsiteX1" fmla="*/ 0 w 641445"/>
              <a:gd name="connsiteY1" fmla="*/ 0 h 641445"/>
              <a:gd name="connsiteX2" fmla="*/ 0 w 641445"/>
              <a:gd name="connsiteY2" fmla="*/ 0 h 64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445" h="641445">
                <a:moveTo>
                  <a:pt x="641445" y="641445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3BD1803-58FE-3E2E-0308-962CBE551549}"/>
              </a:ext>
            </a:extLst>
          </p:cNvPr>
          <p:cNvSpPr/>
          <p:nvPr/>
        </p:nvSpPr>
        <p:spPr>
          <a:xfrm>
            <a:off x="3002507" y="3807725"/>
            <a:ext cx="7183522" cy="859809"/>
          </a:xfrm>
          <a:custGeom>
            <a:avLst/>
            <a:gdLst>
              <a:gd name="connsiteX0" fmla="*/ 7137780 w 7183522"/>
              <a:gd name="connsiteY0" fmla="*/ 859809 h 859809"/>
              <a:gd name="connsiteX1" fmla="*/ 6373505 w 7183522"/>
              <a:gd name="connsiteY1" fmla="*/ 532263 h 859809"/>
              <a:gd name="connsiteX2" fmla="*/ 1583141 w 7183522"/>
              <a:gd name="connsiteY2" fmla="*/ 395785 h 859809"/>
              <a:gd name="connsiteX3" fmla="*/ 354842 w 7183522"/>
              <a:gd name="connsiteY3" fmla="*/ 218365 h 859809"/>
              <a:gd name="connsiteX4" fmla="*/ 0 w 7183522"/>
              <a:gd name="connsiteY4" fmla="*/ 0 h 859809"/>
              <a:gd name="connsiteX5" fmla="*/ 0 w 7183522"/>
              <a:gd name="connsiteY5" fmla="*/ 0 h 8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3522" h="859809">
                <a:moveTo>
                  <a:pt x="7137780" y="859809"/>
                </a:moveTo>
                <a:cubicBezTo>
                  <a:pt x="7218529" y="734704"/>
                  <a:pt x="7299278" y="609600"/>
                  <a:pt x="6373505" y="532263"/>
                </a:cubicBezTo>
                <a:cubicBezTo>
                  <a:pt x="5447732" y="454926"/>
                  <a:pt x="2586251" y="448101"/>
                  <a:pt x="1583141" y="395785"/>
                </a:cubicBezTo>
                <a:cubicBezTo>
                  <a:pt x="580031" y="343469"/>
                  <a:pt x="618699" y="284329"/>
                  <a:pt x="354842" y="218365"/>
                </a:cubicBezTo>
                <a:cubicBezTo>
                  <a:pt x="90985" y="152401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71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, treemap chart&#10;&#10;Description automatically generated">
            <a:extLst>
              <a:ext uri="{FF2B5EF4-FFF2-40B4-BE49-F238E27FC236}">
                <a16:creationId xmlns:a16="http://schemas.microsoft.com/office/drawing/2014/main" id="{58AD52D4-34F4-48DA-B8B7-AE2AFD95B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4"/>
          <a:stretch/>
        </p:blipFill>
        <p:spPr>
          <a:xfrm>
            <a:off x="-44741" y="1424763"/>
            <a:ext cx="12192000" cy="6652882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DA218CD-38AE-4497-98F6-EE6812DC58D0}"/>
              </a:ext>
            </a:extLst>
          </p:cNvPr>
          <p:cNvSpPr/>
          <p:nvPr/>
        </p:nvSpPr>
        <p:spPr>
          <a:xfrm>
            <a:off x="94512" y="15984"/>
            <a:ext cx="12039144" cy="1408779"/>
          </a:xfrm>
          <a:prstGeom prst="roundRect">
            <a:avLst>
              <a:gd name="adj" fmla="val 22343"/>
            </a:avLst>
          </a:prstGeom>
          <a:ln>
            <a:solidFill>
              <a:srgbClr val="FFFF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400" b="1" i="0">
                <a:solidFill>
                  <a:schemeClr val="bg1"/>
                </a:solidFill>
                <a:effectLst/>
              </a:rPr>
              <a:t>Câu 4: Thực hiện các yêu cầu dưới đây:</a:t>
            </a:r>
            <a:endParaRPr lang="vi-VN" sz="4400" b="0" i="0">
              <a:solidFill>
                <a:schemeClr val="bg1"/>
              </a:solidFill>
              <a:effectLst/>
            </a:endParaRPr>
          </a:p>
          <a:p>
            <a:pPr algn="just"/>
            <a:r>
              <a:rPr lang="vi-VN" sz="4400" b="0" i="0">
                <a:solidFill>
                  <a:schemeClr val="bg1"/>
                </a:solidFill>
                <a:effectLst/>
              </a:rPr>
              <a:t>a. Đặt câu hỏi cho các từ ngữ in đậm: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ED6C7AD-8B69-6D35-891F-EE9E3A8BE996}"/>
              </a:ext>
            </a:extLst>
          </p:cNvPr>
          <p:cNvSpPr/>
          <p:nvPr/>
        </p:nvSpPr>
        <p:spPr>
          <a:xfrm>
            <a:off x="218190" y="1815184"/>
            <a:ext cx="11436998" cy="1243374"/>
          </a:xfrm>
          <a:custGeom>
            <a:avLst/>
            <a:gdLst/>
            <a:ahLst/>
            <a:cxnLst/>
            <a:rect l="l" t="t" r="r" b="b"/>
            <a:pathLst>
              <a:path w="10949240" h="1103732">
                <a:moveTo>
                  <a:pt x="8717860" y="766502"/>
                </a:moveTo>
                <a:cubicBezTo>
                  <a:pt x="8709377" y="779450"/>
                  <a:pt x="8702568" y="790389"/>
                  <a:pt x="8697433" y="799318"/>
                </a:cubicBezTo>
                <a:cubicBezTo>
                  <a:pt x="8675779" y="835930"/>
                  <a:pt x="8659370" y="871426"/>
                  <a:pt x="8648208" y="905805"/>
                </a:cubicBezTo>
                <a:cubicBezTo>
                  <a:pt x="8635483" y="945096"/>
                  <a:pt x="8627670" y="978247"/>
                  <a:pt x="8624768" y="1005259"/>
                </a:cubicBezTo>
                <a:cubicBezTo>
                  <a:pt x="8621642" y="1035620"/>
                  <a:pt x="8624321" y="1057052"/>
                  <a:pt x="8632805" y="1069553"/>
                </a:cubicBezTo>
                <a:cubicBezTo>
                  <a:pt x="8638832" y="1078929"/>
                  <a:pt x="8646199" y="1083617"/>
                  <a:pt x="8654906" y="1083617"/>
                </a:cubicBezTo>
                <a:cubicBezTo>
                  <a:pt x="8657584" y="1083617"/>
                  <a:pt x="8660598" y="1082724"/>
                  <a:pt x="8663947" y="1080938"/>
                </a:cubicBezTo>
                <a:cubicBezTo>
                  <a:pt x="8676448" y="1074018"/>
                  <a:pt x="8686494" y="1060400"/>
                  <a:pt x="8694085" y="1040085"/>
                </a:cubicBezTo>
                <a:cubicBezTo>
                  <a:pt x="8695424" y="1036290"/>
                  <a:pt x="8697601" y="1029146"/>
                  <a:pt x="8700614" y="1018654"/>
                </a:cubicBezTo>
                <a:cubicBezTo>
                  <a:pt x="8703628" y="1008162"/>
                  <a:pt x="8706586" y="994209"/>
                  <a:pt x="8709488" y="976796"/>
                </a:cubicBezTo>
                <a:cubicBezTo>
                  <a:pt x="8715069" y="943756"/>
                  <a:pt x="8717860" y="908372"/>
                  <a:pt x="8717860" y="870644"/>
                </a:cubicBezTo>
                <a:close/>
                <a:moveTo>
                  <a:pt x="4590580" y="482595"/>
                </a:moveTo>
                <a:lnTo>
                  <a:pt x="4590372" y="486221"/>
                </a:lnTo>
                <a:cubicBezTo>
                  <a:pt x="4590596" y="493811"/>
                  <a:pt x="4592493" y="498388"/>
                  <a:pt x="4596065" y="499951"/>
                </a:cubicBezTo>
                <a:lnTo>
                  <a:pt x="4600308" y="500662"/>
                </a:lnTo>
                <a:lnTo>
                  <a:pt x="4594935" y="488816"/>
                </a:lnTo>
                <a:close/>
                <a:moveTo>
                  <a:pt x="4516033" y="437331"/>
                </a:moveTo>
                <a:cubicBezTo>
                  <a:pt x="4490137" y="437331"/>
                  <a:pt x="4467813" y="448493"/>
                  <a:pt x="4449060" y="470818"/>
                </a:cubicBezTo>
                <a:cubicBezTo>
                  <a:pt x="4430308" y="494035"/>
                  <a:pt x="4420932" y="521717"/>
                  <a:pt x="4420932" y="553864"/>
                </a:cubicBezTo>
                <a:cubicBezTo>
                  <a:pt x="4420932" y="586011"/>
                  <a:pt x="4430308" y="613469"/>
                  <a:pt x="4449060" y="636240"/>
                </a:cubicBezTo>
                <a:cubicBezTo>
                  <a:pt x="4467813" y="658564"/>
                  <a:pt x="4490137" y="669726"/>
                  <a:pt x="4516033" y="669726"/>
                </a:cubicBezTo>
                <a:cubicBezTo>
                  <a:pt x="4541929" y="669726"/>
                  <a:pt x="4564030" y="658564"/>
                  <a:pt x="4582336" y="636240"/>
                </a:cubicBezTo>
                <a:cubicBezTo>
                  <a:pt x="4601535" y="613916"/>
                  <a:pt x="4611134" y="586457"/>
                  <a:pt x="4611134" y="553864"/>
                </a:cubicBezTo>
                <a:cubicBezTo>
                  <a:pt x="4611134" y="545715"/>
                  <a:pt x="4610535" y="537874"/>
                  <a:pt x="4609334" y="530339"/>
                </a:cubicBezTo>
                <a:lnTo>
                  <a:pt x="4607291" y="522133"/>
                </a:lnTo>
                <a:lnTo>
                  <a:pt x="4606049" y="522303"/>
                </a:lnTo>
                <a:cubicBezTo>
                  <a:pt x="4600509" y="522135"/>
                  <a:pt x="4594949" y="521047"/>
                  <a:pt x="4589368" y="519038"/>
                </a:cubicBezTo>
                <a:cubicBezTo>
                  <a:pt x="4579322" y="515689"/>
                  <a:pt x="4573071" y="506090"/>
                  <a:pt x="4570616" y="490240"/>
                </a:cubicBezTo>
                <a:cubicBezTo>
                  <a:pt x="4569834" y="483654"/>
                  <a:pt x="4570336" y="477850"/>
                  <a:pt x="4572122" y="472827"/>
                </a:cubicBezTo>
                <a:lnTo>
                  <a:pt x="4577285" y="465693"/>
                </a:lnTo>
                <a:lnTo>
                  <a:pt x="4567895" y="456167"/>
                </a:lnTo>
                <a:cubicBezTo>
                  <a:pt x="4552742" y="443610"/>
                  <a:pt x="4535455" y="437331"/>
                  <a:pt x="4516033" y="437331"/>
                </a:cubicBezTo>
                <a:close/>
                <a:moveTo>
                  <a:pt x="4308715" y="435992"/>
                </a:moveTo>
                <a:cubicBezTo>
                  <a:pt x="4307376" y="436215"/>
                  <a:pt x="4306260" y="436773"/>
                  <a:pt x="4305367" y="437666"/>
                </a:cubicBezTo>
                <a:cubicBezTo>
                  <a:pt x="4303581" y="439452"/>
                  <a:pt x="4303135" y="442131"/>
                  <a:pt x="4304027" y="445703"/>
                </a:cubicBezTo>
                <a:cubicBezTo>
                  <a:pt x="4304920" y="451507"/>
                  <a:pt x="4306930" y="456195"/>
                  <a:pt x="4310055" y="459767"/>
                </a:cubicBezTo>
                <a:cubicBezTo>
                  <a:pt x="4317198" y="467581"/>
                  <a:pt x="4326798" y="471934"/>
                  <a:pt x="4338853" y="472827"/>
                </a:cubicBezTo>
                <a:cubicBezTo>
                  <a:pt x="4338406" y="470371"/>
                  <a:pt x="4337290" y="466464"/>
                  <a:pt x="4335505" y="461107"/>
                </a:cubicBezTo>
                <a:cubicBezTo>
                  <a:pt x="4331039" y="447712"/>
                  <a:pt x="4323672" y="439452"/>
                  <a:pt x="4313403" y="436327"/>
                </a:cubicBezTo>
                <a:cubicBezTo>
                  <a:pt x="4311617" y="435880"/>
                  <a:pt x="4310055" y="435769"/>
                  <a:pt x="4308715" y="435992"/>
                </a:cubicBezTo>
                <a:close/>
                <a:moveTo>
                  <a:pt x="5434786" y="434652"/>
                </a:moveTo>
                <a:cubicBezTo>
                  <a:pt x="5405318" y="435545"/>
                  <a:pt x="5380761" y="448940"/>
                  <a:pt x="5361116" y="474836"/>
                </a:cubicBezTo>
                <a:cubicBezTo>
                  <a:pt x="5343926" y="497607"/>
                  <a:pt x="5335332" y="522833"/>
                  <a:pt x="5335332" y="550515"/>
                </a:cubicBezTo>
                <a:cubicBezTo>
                  <a:pt x="5335332" y="579760"/>
                  <a:pt x="5342922" y="605656"/>
                  <a:pt x="5358102" y="628203"/>
                </a:cubicBezTo>
                <a:cubicBezTo>
                  <a:pt x="5364800" y="638026"/>
                  <a:pt x="5374343" y="647346"/>
                  <a:pt x="5386733" y="656164"/>
                </a:cubicBezTo>
                <a:cubicBezTo>
                  <a:pt x="5399123" y="664982"/>
                  <a:pt x="5413466" y="669503"/>
                  <a:pt x="5429763" y="669726"/>
                </a:cubicBezTo>
                <a:cubicBezTo>
                  <a:pt x="5445390" y="669950"/>
                  <a:pt x="5458673" y="665262"/>
                  <a:pt x="5469612" y="655662"/>
                </a:cubicBezTo>
                <a:cubicBezTo>
                  <a:pt x="5480551" y="646063"/>
                  <a:pt x="5489480" y="636575"/>
                  <a:pt x="5496401" y="627199"/>
                </a:cubicBezTo>
                <a:cubicBezTo>
                  <a:pt x="5508233" y="610902"/>
                  <a:pt x="5514149" y="585341"/>
                  <a:pt x="5514149" y="550515"/>
                </a:cubicBezTo>
                <a:cubicBezTo>
                  <a:pt x="5514149" y="519708"/>
                  <a:pt x="5508009" y="493811"/>
                  <a:pt x="5495731" y="472827"/>
                </a:cubicBezTo>
                <a:cubicBezTo>
                  <a:pt x="5491266" y="465683"/>
                  <a:pt x="5484123" y="457479"/>
                  <a:pt x="5474300" y="448214"/>
                </a:cubicBezTo>
                <a:cubicBezTo>
                  <a:pt x="5464477" y="438950"/>
                  <a:pt x="5451306" y="434429"/>
                  <a:pt x="5434786" y="434652"/>
                </a:cubicBezTo>
                <a:close/>
                <a:moveTo>
                  <a:pt x="3567886" y="434652"/>
                </a:moveTo>
                <a:cubicBezTo>
                  <a:pt x="3538418" y="435545"/>
                  <a:pt x="3513862" y="448940"/>
                  <a:pt x="3494217" y="474836"/>
                </a:cubicBezTo>
                <a:cubicBezTo>
                  <a:pt x="3477027" y="497607"/>
                  <a:pt x="3468432" y="522833"/>
                  <a:pt x="3468432" y="550515"/>
                </a:cubicBezTo>
                <a:cubicBezTo>
                  <a:pt x="3468432" y="579760"/>
                  <a:pt x="3476022" y="605656"/>
                  <a:pt x="3491203" y="628203"/>
                </a:cubicBezTo>
                <a:cubicBezTo>
                  <a:pt x="3497900" y="638026"/>
                  <a:pt x="3507444" y="647346"/>
                  <a:pt x="3519833" y="656164"/>
                </a:cubicBezTo>
                <a:cubicBezTo>
                  <a:pt x="3532223" y="664982"/>
                  <a:pt x="3546567" y="669503"/>
                  <a:pt x="3562863" y="669726"/>
                </a:cubicBezTo>
                <a:cubicBezTo>
                  <a:pt x="3578490" y="669950"/>
                  <a:pt x="3591773" y="665262"/>
                  <a:pt x="3602712" y="655662"/>
                </a:cubicBezTo>
                <a:cubicBezTo>
                  <a:pt x="3613651" y="646063"/>
                  <a:pt x="3622581" y="636575"/>
                  <a:pt x="3629502" y="627199"/>
                </a:cubicBezTo>
                <a:cubicBezTo>
                  <a:pt x="3641333" y="610902"/>
                  <a:pt x="3647249" y="585341"/>
                  <a:pt x="3647249" y="550515"/>
                </a:cubicBezTo>
                <a:cubicBezTo>
                  <a:pt x="3647249" y="519708"/>
                  <a:pt x="3641110" y="493811"/>
                  <a:pt x="3628831" y="472827"/>
                </a:cubicBezTo>
                <a:cubicBezTo>
                  <a:pt x="3624367" y="465683"/>
                  <a:pt x="3617223" y="457479"/>
                  <a:pt x="3607400" y="448214"/>
                </a:cubicBezTo>
                <a:cubicBezTo>
                  <a:pt x="3597578" y="438950"/>
                  <a:pt x="3584406" y="434429"/>
                  <a:pt x="3567886" y="434652"/>
                </a:cubicBezTo>
                <a:close/>
                <a:moveTo>
                  <a:pt x="1901012" y="434652"/>
                </a:moveTo>
                <a:cubicBezTo>
                  <a:pt x="1871543" y="435545"/>
                  <a:pt x="1846987" y="448940"/>
                  <a:pt x="1827342" y="474836"/>
                </a:cubicBezTo>
                <a:cubicBezTo>
                  <a:pt x="1810152" y="497607"/>
                  <a:pt x="1801557" y="522833"/>
                  <a:pt x="1801557" y="550515"/>
                </a:cubicBezTo>
                <a:cubicBezTo>
                  <a:pt x="1801557" y="579760"/>
                  <a:pt x="1809148" y="605656"/>
                  <a:pt x="1824328" y="628203"/>
                </a:cubicBezTo>
                <a:cubicBezTo>
                  <a:pt x="1831026" y="638026"/>
                  <a:pt x="1840569" y="647346"/>
                  <a:pt x="1852959" y="656164"/>
                </a:cubicBezTo>
                <a:cubicBezTo>
                  <a:pt x="1865349" y="664982"/>
                  <a:pt x="1879692" y="669503"/>
                  <a:pt x="1895989" y="669726"/>
                </a:cubicBezTo>
                <a:cubicBezTo>
                  <a:pt x="1911615" y="669950"/>
                  <a:pt x="1924899" y="665262"/>
                  <a:pt x="1935838" y="655662"/>
                </a:cubicBezTo>
                <a:cubicBezTo>
                  <a:pt x="1946777" y="646063"/>
                  <a:pt x="1955706" y="636575"/>
                  <a:pt x="1962627" y="627199"/>
                </a:cubicBezTo>
                <a:cubicBezTo>
                  <a:pt x="1974458" y="610902"/>
                  <a:pt x="1980374" y="585341"/>
                  <a:pt x="1980374" y="550515"/>
                </a:cubicBezTo>
                <a:cubicBezTo>
                  <a:pt x="1980374" y="519708"/>
                  <a:pt x="1974235" y="493811"/>
                  <a:pt x="1961957" y="472827"/>
                </a:cubicBezTo>
                <a:cubicBezTo>
                  <a:pt x="1957492" y="465683"/>
                  <a:pt x="1950348" y="457479"/>
                  <a:pt x="1940526" y="448214"/>
                </a:cubicBezTo>
                <a:cubicBezTo>
                  <a:pt x="1930703" y="438950"/>
                  <a:pt x="1917532" y="434429"/>
                  <a:pt x="1901012" y="434652"/>
                </a:cubicBezTo>
                <a:close/>
                <a:moveTo>
                  <a:pt x="10702781" y="434317"/>
                </a:moveTo>
                <a:cubicBezTo>
                  <a:pt x="10678001" y="435210"/>
                  <a:pt x="10657351" y="448382"/>
                  <a:pt x="10640831" y="473831"/>
                </a:cubicBezTo>
                <a:cubicBezTo>
                  <a:pt x="10625874" y="497272"/>
                  <a:pt x="10618395" y="522721"/>
                  <a:pt x="10618395" y="550180"/>
                </a:cubicBezTo>
                <a:cubicBezTo>
                  <a:pt x="10618395" y="579648"/>
                  <a:pt x="10625092" y="605656"/>
                  <a:pt x="10638487" y="628203"/>
                </a:cubicBezTo>
                <a:cubicBezTo>
                  <a:pt x="10644068" y="638026"/>
                  <a:pt x="10651993" y="647290"/>
                  <a:pt x="10662262" y="655997"/>
                </a:cubicBezTo>
                <a:cubicBezTo>
                  <a:pt x="10672531" y="664703"/>
                  <a:pt x="10684363" y="669168"/>
                  <a:pt x="10697758" y="669391"/>
                </a:cubicBezTo>
                <a:cubicBezTo>
                  <a:pt x="10713161" y="669838"/>
                  <a:pt x="10726388" y="665206"/>
                  <a:pt x="10737439" y="655495"/>
                </a:cubicBezTo>
                <a:cubicBezTo>
                  <a:pt x="10748489" y="645784"/>
                  <a:pt x="10757363" y="636240"/>
                  <a:pt x="10764060" y="626864"/>
                </a:cubicBezTo>
                <a:lnTo>
                  <a:pt x="10769549" y="617180"/>
                </a:lnTo>
                <a:lnTo>
                  <a:pt x="10769418" y="614474"/>
                </a:lnTo>
                <a:lnTo>
                  <a:pt x="10769418" y="610121"/>
                </a:lnTo>
                <a:cubicBezTo>
                  <a:pt x="10769418" y="610121"/>
                  <a:pt x="10769418" y="603423"/>
                  <a:pt x="10769418" y="590029"/>
                </a:cubicBezTo>
                <a:cubicBezTo>
                  <a:pt x="10769418" y="576634"/>
                  <a:pt x="10769418" y="561845"/>
                  <a:pt x="10769418" y="545659"/>
                </a:cubicBezTo>
                <a:cubicBezTo>
                  <a:pt x="10769418" y="529474"/>
                  <a:pt x="10769418" y="514629"/>
                  <a:pt x="10769418" y="501123"/>
                </a:cubicBezTo>
                <a:cubicBezTo>
                  <a:pt x="10769418" y="494370"/>
                  <a:pt x="10769418" y="489305"/>
                  <a:pt x="10769418" y="485928"/>
                </a:cubicBezTo>
                <a:lnTo>
                  <a:pt x="10769418" y="484262"/>
                </a:lnTo>
                <a:lnTo>
                  <a:pt x="10763726" y="472492"/>
                </a:lnTo>
                <a:cubicBezTo>
                  <a:pt x="10759261" y="465348"/>
                  <a:pt x="10752061" y="457200"/>
                  <a:pt x="10742127" y="448047"/>
                </a:cubicBezTo>
                <a:cubicBezTo>
                  <a:pt x="10732193" y="438894"/>
                  <a:pt x="10719077" y="434317"/>
                  <a:pt x="10702781" y="434317"/>
                </a:cubicBezTo>
                <a:close/>
                <a:moveTo>
                  <a:pt x="8654906" y="434317"/>
                </a:moveTo>
                <a:cubicBezTo>
                  <a:pt x="8630126" y="435210"/>
                  <a:pt x="8609476" y="448382"/>
                  <a:pt x="8592956" y="473831"/>
                </a:cubicBezTo>
                <a:cubicBezTo>
                  <a:pt x="8577999" y="497272"/>
                  <a:pt x="8570520" y="522721"/>
                  <a:pt x="8570520" y="550180"/>
                </a:cubicBezTo>
                <a:cubicBezTo>
                  <a:pt x="8570520" y="579648"/>
                  <a:pt x="8577217" y="605656"/>
                  <a:pt x="8590612" y="628203"/>
                </a:cubicBezTo>
                <a:cubicBezTo>
                  <a:pt x="8596193" y="638026"/>
                  <a:pt x="8604118" y="647290"/>
                  <a:pt x="8614387" y="655997"/>
                </a:cubicBezTo>
                <a:cubicBezTo>
                  <a:pt x="8624656" y="664703"/>
                  <a:pt x="8636488" y="669168"/>
                  <a:pt x="8649883" y="669391"/>
                </a:cubicBezTo>
                <a:cubicBezTo>
                  <a:pt x="8665286" y="669838"/>
                  <a:pt x="8678513" y="665206"/>
                  <a:pt x="8689564" y="655495"/>
                </a:cubicBezTo>
                <a:cubicBezTo>
                  <a:pt x="8700614" y="645784"/>
                  <a:pt x="8709488" y="636240"/>
                  <a:pt x="8716185" y="626864"/>
                </a:cubicBezTo>
                <a:lnTo>
                  <a:pt x="8717860" y="623909"/>
                </a:lnTo>
                <a:lnTo>
                  <a:pt x="8717860" y="476646"/>
                </a:lnTo>
                <a:lnTo>
                  <a:pt x="8715851" y="472492"/>
                </a:lnTo>
                <a:cubicBezTo>
                  <a:pt x="8711386" y="465348"/>
                  <a:pt x="8704186" y="457200"/>
                  <a:pt x="8694252" y="448047"/>
                </a:cubicBezTo>
                <a:cubicBezTo>
                  <a:pt x="8684318" y="438894"/>
                  <a:pt x="8671202" y="434317"/>
                  <a:pt x="8654906" y="434317"/>
                </a:cubicBezTo>
                <a:close/>
                <a:moveTo>
                  <a:pt x="6340331" y="434317"/>
                </a:moveTo>
                <a:cubicBezTo>
                  <a:pt x="6315551" y="435210"/>
                  <a:pt x="6294902" y="448382"/>
                  <a:pt x="6278381" y="473831"/>
                </a:cubicBezTo>
                <a:cubicBezTo>
                  <a:pt x="6263424" y="497272"/>
                  <a:pt x="6255945" y="522721"/>
                  <a:pt x="6255945" y="550180"/>
                </a:cubicBezTo>
                <a:cubicBezTo>
                  <a:pt x="6255945" y="579648"/>
                  <a:pt x="6262643" y="605656"/>
                  <a:pt x="6276037" y="628203"/>
                </a:cubicBezTo>
                <a:cubicBezTo>
                  <a:pt x="6281619" y="638026"/>
                  <a:pt x="6289544" y="647290"/>
                  <a:pt x="6299812" y="655997"/>
                </a:cubicBezTo>
                <a:cubicBezTo>
                  <a:pt x="6310082" y="664703"/>
                  <a:pt x="6321913" y="669168"/>
                  <a:pt x="6335308" y="669391"/>
                </a:cubicBezTo>
                <a:cubicBezTo>
                  <a:pt x="6350712" y="669838"/>
                  <a:pt x="6363939" y="665206"/>
                  <a:pt x="6374990" y="655495"/>
                </a:cubicBezTo>
                <a:cubicBezTo>
                  <a:pt x="6386040" y="645784"/>
                  <a:pt x="6394914" y="636240"/>
                  <a:pt x="6401611" y="626864"/>
                </a:cubicBezTo>
                <a:lnTo>
                  <a:pt x="6407099" y="617180"/>
                </a:lnTo>
                <a:lnTo>
                  <a:pt x="6406969" y="614474"/>
                </a:lnTo>
                <a:lnTo>
                  <a:pt x="6406969" y="610121"/>
                </a:lnTo>
                <a:cubicBezTo>
                  <a:pt x="6406969" y="610121"/>
                  <a:pt x="6406969" y="603423"/>
                  <a:pt x="6406969" y="590029"/>
                </a:cubicBezTo>
                <a:cubicBezTo>
                  <a:pt x="6406969" y="576634"/>
                  <a:pt x="6406969" y="561845"/>
                  <a:pt x="6406969" y="545660"/>
                </a:cubicBezTo>
                <a:cubicBezTo>
                  <a:pt x="6406969" y="529474"/>
                  <a:pt x="6406969" y="514629"/>
                  <a:pt x="6406969" y="501123"/>
                </a:cubicBezTo>
                <a:cubicBezTo>
                  <a:pt x="6406969" y="494370"/>
                  <a:pt x="6406969" y="489305"/>
                  <a:pt x="6406969" y="485928"/>
                </a:cubicBezTo>
                <a:lnTo>
                  <a:pt x="6406969" y="484262"/>
                </a:lnTo>
                <a:lnTo>
                  <a:pt x="6401276" y="472492"/>
                </a:lnTo>
                <a:cubicBezTo>
                  <a:pt x="6396811" y="465348"/>
                  <a:pt x="6389611" y="457200"/>
                  <a:pt x="6379678" y="448047"/>
                </a:cubicBezTo>
                <a:cubicBezTo>
                  <a:pt x="6369744" y="438894"/>
                  <a:pt x="6356628" y="434317"/>
                  <a:pt x="6340331" y="434317"/>
                </a:cubicBezTo>
                <a:close/>
                <a:moveTo>
                  <a:pt x="10769418" y="413891"/>
                </a:moveTo>
                <a:lnTo>
                  <a:pt x="10820318" y="413891"/>
                </a:lnTo>
                <a:cubicBezTo>
                  <a:pt x="10820318" y="413891"/>
                  <a:pt x="10820318" y="425053"/>
                  <a:pt x="10820318" y="447377"/>
                </a:cubicBezTo>
                <a:cubicBezTo>
                  <a:pt x="10820318" y="469701"/>
                  <a:pt x="10820318" y="480863"/>
                  <a:pt x="10820318" y="480863"/>
                </a:cubicBezTo>
                <a:lnTo>
                  <a:pt x="10820318" y="610121"/>
                </a:lnTo>
                <a:lnTo>
                  <a:pt x="10820318" y="614809"/>
                </a:lnTo>
                <a:cubicBezTo>
                  <a:pt x="10820318" y="622845"/>
                  <a:pt x="10820485" y="630715"/>
                  <a:pt x="10820820" y="638417"/>
                </a:cubicBezTo>
                <a:cubicBezTo>
                  <a:pt x="10821155" y="646118"/>
                  <a:pt x="10822438" y="652983"/>
                  <a:pt x="10824671" y="659011"/>
                </a:cubicBezTo>
                <a:cubicBezTo>
                  <a:pt x="10827350" y="665931"/>
                  <a:pt x="10830475" y="669391"/>
                  <a:pt x="10834047" y="669391"/>
                </a:cubicBezTo>
                <a:cubicBezTo>
                  <a:pt x="10853023" y="669391"/>
                  <a:pt x="10871105" y="657560"/>
                  <a:pt x="10888295" y="633896"/>
                </a:cubicBezTo>
                <a:cubicBezTo>
                  <a:pt x="10895662" y="623627"/>
                  <a:pt x="10903140" y="610456"/>
                  <a:pt x="10910731" y="594382"/>
                </a:cubicBezTo>
                <a:cubicBezTo>
                  <a:pt x="10917205" y="580541"/>
                  <a:pt x="10923679" y="565026"/>
                  <a:pt x="10930153" y="547836"/>
                </a:cubicBezTo>
                <a:lnTo>
                  <a:pt x="10949240" y="554868"/>
                </a:lnTo>
                <a:cubicBezTo>
                  <a:pt x="10941426" y="575183"/>
                  <a:pt x="10934729" y="591257"/>
                  <a:pt x="10929148" y="603089"/>
                </a:cubicBezTo>
                <a:cubicBezTo>
                  <a:pt x="10921335" y="619385"/>
                  <a:pt x="10913186" y="633561"/>
                  <a:pt x="10904703" y="645616"/>
                </a:cubicBezTo>
                <a:cubicBezTo>
                  <a:pt x="10883495" y="675084"/>
                  <a:pt x="10859943" y="689818"/>
                  <a:pt x="10834047" y="689818"/>
                </a:cubicBezTo>
                <a:cubicBezTo>
                  <a:pt x="10811946" y="689818"/>
                  <a:pt x="10795091" y="682898"/>
                  <a:pt x="10783483" y="669057"/>
                </a:cubicBezTo>
                <a:cubicBezTo>
                  <a:pt x="10779799" y="664927"/>
                  <a:pt x="10776897" y="660629"/>
                  <a:pt x="10774776" y="656164"/>
                </a:cubicBezTo>
                <a:lnTo>
                  <a:pt x="10772548" y="648458"/>
                </a:lnTo>
                <a:lnTo>
                  <a:pt x="10764479" y="658174"/>
                </a:lnTo>
                <a:cubicBezTo>
                  <a:pt x="10759065" y="663866"/>
                  <a:pt x="10753568" y="668833"/>
                  <a:pt x="10747987" y="673075"/>
                </a:cubicBezTo>
                <a:cubicBezTo>
                  <a:pt x="10732360" y="684237"/>
                  <a:pt x="10715505" y="689707"/>
                  <a:pt x="10697423" y="689483"/>
                </a:cubicBezTo>
                <a:cubicBezTo>
                  <a:pt x="10656123" y="689260"/>
                  <a:pt x="10622860" y="672629"/>
                  <a:pt x="10597633" y="639589"/>
                </a:cubicBezTo>
                <a:cubicBezTo>
                  <a:pt x="10592610" y="633115"/>
                  <a:pt x="10588215" y="626396"/>
                  <a:pt x="10584448" y="619434"/>
                </a:cubicBezTo>
                <a:lnTo>
                  <a:pt x="10580555" y="610498"/>
                </a:lnTo>
                <a:lnTo>
                  <a:pt x="10573030" y="624520"/>
                </a:lnTo>
                <a:cubicBezTo>
                  <a:pt x="10568510" y="631998"/>
                  <a:pt x="10563961" y="638584"/>
                  <a:pt x="10559385" y="644277"/>
                </a:cubicBezTo>
                <a:cubicBezTo>
                  <a:pt x="10548669" y="657448"/>
                  <a:pt x="10537172" y="667717"/>
                  <a:pt x="10524894" y="675084"/>
                </a:cubicBezTo>
                <a:cubicBezTo>
                  <a:pt x="10509713" y="684684"/>
                  <a:pt x="10493193" y="689595"/>
                  <a:pt x="10475334" y="689818"/>
                </a:cubicBezTo>
                <a:cubicBezTo>
                  <a:pt x="10452786" y="689818"/>
                  <a:pt x="10432583" y="684684"/>
                  <a:pt x="10414724" y="674414"/>
                </a:cubicBezTo>
                <a:cubicBezTo>
                  <a:pt x="10396864" y="664369"/>
                  <a:pt x="10382019" y="650193"/>
                  <a:pt x="10370187" y="631887"/>
                </a:cubicBezTo>
                <a:cubicBezTo>
                  <a:pt x="10357016" y="612688"/>
                  <a:pt x="10349202" y="589917"/>
                  <a:pt x="10346746" y="563575"/>
                </a:cubicBezTo>
                <a:cubicBezTo>
                  <a:pt x="10342505" y="510666"/>
                  <a:pt x="10361369" y="468250"/>
                  <a:pt x="10403338" y="436327"/>
                </a:cubicBezTo>
                <a:cubicBezTo>
                  <a:pt x="10422760" y="421816"/>
                  <a:pt x="10444973" y="414561"/>
                  <a:pt x="10469976" y="414561"/>
                </a:cubicBezTo>
                <a:cubicBezTo>
                  <a:pt x="10469976" y="414561"/>
                  <a:pt x="10470032" y="414561"/>
                  <a:pt x="10470144" y="414561"/>
                </a:cubicBezTo>
                <a:cubicBezTo>
                  <a:pt x="10470255" y="414561"/>
                  <a:pt x="10470311" y="414561"/>
                  <a:pt x="10470311" y="414561"/>
                </a:cubicBezTo>
                <a:cubicBezTo>
                  <a:pt x="10470534" y="414561"/>
                  <a:pt x="10470813" y="414561"/>
                  <a:pt x="10471148" y="414561"/>
                </a:cubicBezTo>
                <a:cubicBezTo>
                  <a:pt x="10471483" y="414561"/>
                  <a:pt x="10471762" y="414561"/>
                  <a:pt x="10471985" y="414561"/>
                </a:cubicBezTo>
                <a:cubicBezTo>
                  <a:pt x="10471985" y="414561"/>
                  <a:pt x="10472041" y="414561"/>
                  <a:pt x="10472153" y="414561"/>
                </a:cubicBezTo>
                <a:cubicBezTo>
                  <a:pt x="10472264" y="414561"/>
                  <a:pt x="10472320" y="414561"/>
                  <a:pt x="10472320" y="414561"/>
                </a:cubicBezTo>
                <a:cubicBezTo>
                  <a:pt x="10485491" y="415007"/>
                  <a:pt x="10497770" y="417909"/>
                  <a:pt x="10509155" y="423267"/>
                </a:cubicBezTo>
                <a:cubicBezTo>
                  <a:pt x="10520317" y="428848"/>
                  <a:pt x="10530921" y="437666"/>
                  <a:pt x="10540967" y="449721"/>
                </a:cubicBezTo>
                <a:lnTo>
                  <a:pt x="10525229" y="462446"/>
                </a:lnTo>
                <a:cubicBezTo>
                  <a:pt x="10517415" y="453070"/>
                  <a:pt x="10509044" y="446038"/>
                  <a:pt x="10500114" y="441350"/>
                </a:cubicBezTo>
                <a:cubicBezTo>
                  <a:pt x="10490738" y="437108"/>
                  <a:pt x="10481361" y="434987"/>
                  <a:pt x="10471985" y="434987"/>
                </a:cubicBezTo>
                <a:cubicBezTo>
                  <a:pt x="10471539" y="434987"/>
                  <a:pt x="10471204" y="434987"/>
                  <a:pt x="10470981" y="434987"/>
                </a:cubicBezTo>
                <a:cubicBezTo>
                  <a:pt x="10470757" y="434987"/>
                  <a:pt x="10470534" y="434987"/>
                  <a:pt x="10470311" y="434987"/>
                </a:cubicBezTo>
                <a:cubicBezTo>
                  <a:pt x="10456916" y="434987"/>
                  <a:pt x="10444638" y="440568"/>
                  <a:pt x="10433476" y="451730"/>
                </a:cubicBezTo>
                <a:cubicBezTo>
                  <a:pt x="10420528" y="464678"/>
                  <a:pt x="10410929" y="481198"/>
                  <a:pt x="10404678" y="501290"/>
                </a:cubicBezTo>
                <a:cubicBezTo>
                  <a:pt x="10398204" y="521605"/>
                  <a:pt x="10395748" y="541920"/>
                  <a:pt x="10397311" y="562235"/>
                </a:cubicBezTo>
                <a:cubicBezTo>
                  <a:pt x="10398650" y="584559"/>
                  <a:pt x="10403673" y="604316"/>
                  <a:pt x="10412380" y="621506"/>
                </a:cubicBezTo>
                <a:cubicBezTo>
                  <a:pt x="10419970" y="636910"/>
                  <a:pt x="10429234" y="648965"/>
                  <a:pt x="10440173" y="657671"/>
                </a:cubicBezTo>
                <a:cubicBezTo>
                  <a:pt x="10450666" y="665485"/>
                  <a:pt x="10462163" y="669391"/>
                  <a:pt x="10474664" y="669391"/>
                </a:cubicBezTo>
                <a:cubicBezTo>
                  <a:pt x="10474664" y="669391"/>
                  <a:pt x="10474720" y="669391"/>
                  <a:pt x="10474832" y="669391"/>
                </a:cubicBezTo>
                <a:cubicBezTo>
                  <a:pt x="10474943" y="669391"/>
                  <a:pt x="10474999" y="669391"/>
                  <a:pt x="10474999" y="669391"/>
                </a:cubicBezTo>
                <a:cubicBezTo>
                  <a:pt x="10488617" y="669391"/>
                  <a:pt x="10501788" y="665485"/>
                  <a:pt x="10514513" y="657671"/>
                </a:cubicBezTo>
                <a:cubicBezTo>
                  <a:pt x="10525005" y="651197"/>
                  <a:pt x="10534605" y="642491"/>
                  <a:pt x="10543311" y="631552"/>
                </a:cubicBezTo>
                <a:cubicBezTo>
                  <a:pt x="10552241" y="620613"/>
                  <a:pt x="10560612" y="606995"/>
                  <a:pt x="10568426" y="590699"/>
                </a:cubicBezTo>
                <a:lnTo>
                  <a:pt x="10571452" y="583200"/>
                </a:lnTo>
                <a:lnTo>
                  <a:pt x="10569379" y="574730"/>
                </a:lnTo>
                <a:cubicBezTo>
                  <a:pt x="10568124" y="566791"/>
                  <a:pt x="10567496" y="558608"/>
                  <a:pt x="10567496" y="550180"/>
                </a:cubicBezTo>
                <a:cubicBezTo>
                  <a:pt x="10567496" y="517810"/>
                  <a:pt x="10578881" y="488342"/>
                  <a:pt x="10601652" y="461776"/>
                </a:cubicBezTo>
                <a:cubicBezTo>
                  <a:pt x="10628218" y="430969"/>
                  <a:pt x="10661816" y="415119"/>
                  <a:pt x="10702446" y="414226"/>
                </a:cubicBezTo>
                <a:cubicBezTo>
                  <a:pt x="10723877" y="413779"/>
                  <a:pt x="10740955" y="419416"/>
                  <a:pt x="10753680" y="431136"/>
                </a:cubicBezTo>
                <a:lnTo>
                  <a:pt x="10769418" y="446995"/>
                </a:lnTo>
                <a:close/>
                <a:moveTo>
                  <a:pt x="9743397" y="413891"/>
                </a:moveTo>
                <a:lnTo>
                  <a:pt x="9758466" y="413891"/>
                </a:lnTo>
                <a:lnTo>
                  <a:pt x="9768847" y="413891"/>
                </a:lnTo>
                <a:lnTo>
                  <a:pt x="9794631" y="413891"/>
                </a:lnTo>
                <a:cubicBezTo>
                  <a:pt x="9794631" y="413891"/>
                  <a:pt x="9794575" y="445480"/>
                  <a:pt x="9794464" y="508657"/>
                </a:cubicBezTo>
                <a:cubicBezTo>
                  <a:pt x="9794352" y="571835"/>
                  <a:pt x="9794296" y="603423"/>
                  <a:pt x="9794296" y="603423"/>
                </a:cubicBezTo>
                <a:cubicBezTo>
                  <a:pt x="9794296" y="611683"/>
                  <a:pt x="9794631" y="619943"/>
                  <a:pt x="9795301" y="628203"/>
                </a:cubicBezTo>
                <a:cubicBezTo>
                  <a:pt x="9795971" y="636463"/>
                  <a:pt x="9797645" y="644053"/>
                  <a:pt x="9800324" y="650974"/>
                </a:cubicBezTo>
                <a:cubicBezTo>
                  <a:pt x="9805235" y="664145"/>
                  <a:pt x="9816174" y="670284"/>
                  <a:pt x="9833141" y="669391"/>
                </a:cubicBezTo>
                <a:cubicBezTo>
                  <a:pt x="9833364" y="669391"/>
                  <a:pt x="9833531" y="669391"/>
                  <a:pt x="9833643" y="669391"/>
                </a:cubicBezTo>
                <a:cubicBezTo>
                  <a:pt x="9833754" y="669391"/>
                  <a:pt x="9833810" y="669391"/>
                  <a:pt x="9833810" y="669391"/>
                </a:cubicBezTo>
                <a:cubicBezTo>
                  <a:pt x="9853009" y="669168"/>
                  <a:pt x="9872878" y="652983"/>
                  <a:pt x="9893416" y="620836"/>
                </a:cubicBezTo>
                <a:cubicBezTo>
                  <a:pt x="9902792" y="605656"/>
                  <a:pt x="9913340" y="583555"/>
                  <a:pt x="9925061" y="554533"/>
                </a:cubicBezTo>
                <a:lnTo>
                  <a:pt x="9932260" y="536138"/>
                </a:lnTo>
                <a:lnTo>
                  <a:pt x="9932260" y="522387"/>
                </a:lnTo>
                <a:cubicBezTo>
                  <a:pt x="9932260" y="514964"/>
                  <a:pt x="9932260" y="507876"/>
                  <a:pt x="9932260" y="501123"/>
                </a:cubicBezTo>
                <a:cubicBezTo>
                  <a:pt x="9932260" y="487617"/>
                  <a:pt x="9932260" y="480863"/>
                  <a:pt x="9932260" y="480863"/>
                </a:cubicBezTo>
                <a:lnTo>
                  <a:pt x="9932260" y="413891"/>
                </a:lnTo>
                <a:lnTo>
                  <a:pt x="9983159" y="413891"/>
                </a:lnTo>
                <a:cubicBezTo>
                  <a:pt x="9983159" y="413891"/>
                  <a:pt x="9983159" y="425053"/>
                  <a:pt x="9983159" y="447377"/>
                </a:cubicBezTo>
                <a:cubicBezTo>
                  <a:pt x="9983159" y="469701"/>
                  <a:pt x="9983159" y="480863"/>
                  <a:pt x="9983159" y="480863"/>
                </a:cubicBezTo>
                <a:lnTo>
                  <a:pt x="9983159" y="610121"/>
                </a:lnTo>
                <a:lnTo>
                  <a:pt x="9983159" y="614809"/>
                </a:lnTo>
                <a:cubicBezTo>
                  <a:pt x="9983159" y="622845"/>
                  <a:pt x="9983327" y="630715"/>
                  <a:pt x="9983662" y="638417"/>
                </a:cubicBezTo>
                <a:cubicBezTo>
                  <a:pt x="9983996" y="646118"/>
                  <a:pt x="9985280" y="652983"/>
                  <a:pt x="9987513" y="659011"/>
                </a:cubicBezTo>
                <a:cubicBezTo>
                  <a:pt x="9990191" y="665931"/>
                  <a:pt x="9993317" y="669391"/>
                  <a:pt x="9996889" y="669391"/>
                </a:cubicBezTo>
                <a:cubicBezTo>
                  <a:pt x="10015864" y="669391"/>
                  <a:pt x="10033947" y="657560"/>
                  <a:pt x="10051137" y="633896"/>
                </a:cubicBezTo>
                <a:cubicBezTo>
                  <a:pt x="10058504" y="623627"/>
                  <a:pt x="10065982" y="610456"/>
                  <a:pt x="10073572" y="594382"/>
                </a:cubicBezTo>
                <a:cubicBezTo>
                  <a:pt x="10080046" y="580541"/>
                  <a:pt x="10086520" y="565026"/>
                  <a:pt x="10092994" y="547836"/>
                </a:cubicBezTo>
                <a:lnTo>
                  <a:pt x="10112082" y="554868"/>
                </a:lnTo>
                <a:cubicBezTo>
                  <a:pt x="10104268" y="575183"/>
                  <a:pt x="10097571" y="591257"/>
                  <a:pt x="10091990" y="603089"/>
                </a:cubicBezTo>
                <a:cubicBezTo>
                  <a:pt x="10084176" y="619385"/>
                  <a:pt x="10076028" y="633561"/>
                  <a:pt x="10067545" y="645616"/>
                </a:cubicBezTo>
                <a:cubicBezTo>
                  <a:pt x="10046337" y="675084"/>
                  <a:pt x="10022785" y="689818"/>
                  <a:pt x="9996889" y="689818"/>
                </a:cubicBezTo>
                <a:cubicBezTo>
                  <a:pt x="9974788" y="689818"/>
                  <a:pt x="9957933" y="682898"/>
                  <a:pt x="9946324" y="669057"/>
                </a:cubicBezTo>
                <a:cubicBezTo>
                  <a:pt x="9938957" y="660797"/>
                  <a:pt x="9934716" y="651867"/>
                  <a:pt x="9933600" y="642268"/>
                </a:cubicBezTo>
                <a:cubicBezTo>
                  <a:pt x="9932483" y="632668"/>
                  <a:pt x="9932037" y="623404"/>
                  <a:pt x="9932260" y="614474"/>
                </a:cubicBezTo>
                <a:lnTo>
                  <a:pt x="9932260" y="610121"/>
                </a:lnTo>
                <a:cubicBezTo>
                  <a:pt x="9932260" y="610121"/>
                  <a:pt x="9932260" y="603423"/>
                  <a:pt x="9932260" y="590029"/>
                </a:cubicBezTo>
                <a:lnTo>
                  <a:pt x="9932260" y="589518"/>
                </a:lnTo>
                <a:lnTo>
                  <a:pt x="9926526" y="601917"/>
                </a:lnTo>
                <a:cubicBezTo>
                  <a:pt x="9920861" y="613525"/>
                  <a:pt x="9915405" y="623404"/>
                  <a:pt x="9910159" y="631552"/>
                </a:cubicBezTo>
                <a:cubicBezTo>
                  <a:pt x="9903462" y="642268"/>
                  <a:pt x="9893472" y="654546"/>
                  <a:pt x="9880189" y="668387"/>
                </a:cubicBezTo>
                <a:cubicBezTo>
                  <a:pt x="9866906" y="682228"/>
                  <a:pt x="9851670" y="689372"/>
                  <a:pt x="9834480" y="689818"/>
                </a:cubicBezTo>
                <a:cubicBezTo>
                  <a:pt x="9834480" y="689818"/>
                  <a:pt x="9834424" y="689818"/>
                  <a:pt x="9834313" y="689818"/>
                </a:cubicBezTo>
                <a:cubicBezTo>
                  <a:pt x="9834201" y="689818"/>
                  <a:pt x="9834145" y="689818"/>
                  <a:pt x="9834145" y="689818"/>
                </a:cubicBezTo>
                <a:cubicBezTo>
                  <a:pt x="9833699" y="689818"/>
                  <a:pt x="9833252" y="689818"/>
                  <a:pt x="9832806" y="689818"/>
                </a:cubicBezTo>
                <a:cubicBezTo>
                  <a:pt x="9832359" y="689818"/>
                  <a:pt x="9831801" y="689818"/>
                  <a:pt x="9831131" y="689818"/>
                </a:cubicBezTo>
                <a:cubicBezTo>
                  <a:pt x="9831131" y="689818"/>
                  <a:pt x="9831020" y="689818"/>
                  <a:pt x="9830797" y="689818"/>
                </a:cubicBezTo>
                <a:cubicBezTo>
                  <a:pt x="9830573" y="689818"/>
                  <a:pt x="9830350" y="689818"/>
                  <a:pt x="9830127" y="689818"/>
                </a:cubicBezTo>
                <a:cubicBezTo>
                  <a:pt x="9792399" y="689818"/>
                  <a:pt x="9767507" y="679772"/>
                  <a:pt x="9755452" y="659680"/>
                </a:cubicBezTo>
                <a:cubicBezTo>
                  <a:pt x="9750094" y="650974"/>
                  <a:pt x="9746746" y="641765"/>
                  <a:pt x="9745406" y="632054"/>
                </a:cubicBezTo>
                <a:cubicBezTo>
                  <a:pt x="9744067" y="622343"/>
                  <a:pt x="9743397" y="612800"/>
                  <a:pt x="9743397" y="603423"/>
                </a:cubicBezTo>
                <a:cubicBezTo>
                  <a:pt x="9743397" y="603423"/>
                  <a:pt x="9743397" y="590029"/>
                  <a:pt x="9743397" y="563240"/>
                </a:cubicBezTo>
                <a:lnTo>
                  <a:pt x="9743397" y="554751"/>
                </a:lnTo>
                <a:lnTo>
                  <a:pt x="9724645" y="548171"/>
                </a:lnTo>
                <a:cubicBezTo>
                  <a:pt x="9729110" y="536116"/>
                  <a:pt x="9733240" y="522721"/>
                  <a:pt x="9737035" y="507987"/>
                </a:cubicBezTo>
                <a:cubicBezTo>
                  <a:pt x="9739044" y="500620"/>
                  <a:pt x="9740886" y="493532"/>
                  <a:pt x="9742560" y="486724"/>
                </a:cubicBezTo>
                <a:lnTo>
                  <a:pt x="9743397" y="483274"/>
                </a:lnTo>
                <a:close/>
                <a:moveTo>
                  <a:pt x="5516828" y="413891"/>
                </a:moveTo>
                <a:lnTo>
                  <a:pt x="5536919" y="413891"/>
                </a:lnTo>
                <a:lnTo>
                  <a:pt x="5536919" y="614809"/>
                </a:lnTo>
                <a:cubicBezTo>
                  <a:pt x="5536919" y="622622"/>
                  <a:pt x="5537198" y="630268"/>
                  <a:pt x="5537756" y="637747"/>
                </a:cubicBezTo>
                <a:cubicBezTo>
                  <a:pt x="5538315" y="645226"/>
                  <a:pt x="5540268" y="651755"/>
                  <a:pt x="5543617" y="657336"/>
                </a:cubicBezTo>
                <a:cubicBezTo>
                  <a:pt x="5548974" y="665373"/>
                  <a:pt x="5556453" y="669391"/>
                  <a:pt x="5566052" y="669391"/>
                </a:cubicBezTo>
                <a:cubicBezTo>
                  <a:pt x="5585028" y="669391"/>
                  <a:pt x="5603111" y="657560"/>
                  <a:pt x="5620300" y="633896"/>
                </a:cubicBezTo>
                <a:cubicBezTo>
                  <a:pt x="5627667" y="623627"/>
                  <a:pt x="5635146" y="610456"/>
                  <a:pt x="5642736" y="594382"/>
                </a:cubicBezTo>
                <a:cubicBezTo>
                  <a:pt x="5649210" y="580541"/>
                  <a:pt x="5655684" y="565026"/>
                  <a:pt x="5662158" y="547836"/>
                </a:cubicBezTo>
                <a:lnTo>
                  <a:pt x="5681245" y="554868"/>
                </a:lnTo>
                <a:cubicBezTo>
                  <a:pt x="5673432" y="575183"/>
                  <a:pt x="5666735" y="591257"/>
                  <a:pt x="5661154" y="603089"/>
                </a:cubicBezTo>
                <a:cubicBezTo>
                  <a:pt x="5653117" y="620055"/>
                  <a:pt x="5644969" y="634342"/>
                  <a:pt x="5636709" y="645951"/>
                </a:cubicBezTo>
                <a:cubicBezTo>
                  <a:pt x="5615501" y="675196"/>
                  <a:pt x="5591949" y="689818"/>
                  <a:pt x="5566052" y="689818"/>
                </a:cubicBezTo>
                <a:cubicBezTo>
                  <a:pt x="5548640" y="689818"/>
                  <a:pt x="5535468" y="682451"/>
                  <a:pt x="5526539" y="667717"/>
                </a:cubicBezTo>
                <a:cubicBezTo>
                  <a:pt x="5521404" y="659680"/>
                  <a:pt x="5518446" y="651030"/>
                  <a:pt x="5517665" y="641765"/>
                </a:cubicBezTo>
                <a:lnTo>
                  <a:pt x="5517315" y="630495"/>
                </a:lnTo>
                <a:lnTo>
                  <a:pt x="5512474" y="638919"/>
                </a:lnTo>
                <a:cubicBezTo>
                  <a:pt x="5501982" y="653653"/>
                  <a:pt x="5491155" y="665038"/>
                  <a:pt x="5479993" y="673075"/>
                </a:cubicBezTo>
                <a:cubicBezTo>
                  <a:pt x="5464366" y="684237"/>
                  <a:pt x="5447511" y="689818"/>
                  <a:pt x="5429428" y="689818"/>
                </a:cubicBezTo>
                <a:cubicBezTo>
                  <a:pt x="5410899" y="689595"/>
                  <a:pt x="5393598" y="684349"/>
                  <a:pt x="5377524" y="674080"/>
                </a:cubicBezTo>
                <a:cubicBezTo>
                  <a:pt x="5362790" y="665150"/>
                  <a:pt x="5350735" y="653653"/>
                  <a:pt x="5341359" y="639589"/>
                </a:cubicBezTo>
                <a:cubicBezTo>
                  <a:pt x="5332541" y="626641"/>
                  <a:pt x="5325928" y="612744"/>
                  <a:pt x="5321519" y="597898"/>
                </a:cubicBezTo>
                <a:lnTo>
                  <a:pt x="5320954" y="593855"/>
                </a:lnTo>
                <a:lnTo>
                  <a:pt x="5318849" y="599405"/>
                </a:lnTo>
                <a:cubicBezTo>
                  <a:pt x="5309473" y="618604"/>
                  <a:pt x="5300320" y="633338"/>
                  <a:pt x="5291390" y="643607"/>
                </a:cubicBezTo>
                <a:cubicBezTo>
                  <a:pt x="5269066" y="672629"/>
                  <a:pt x="5242723" y="687809"/>
                  <a:pt x="5212362" y="689148"/>
                </a:cubicBezTo>
                <a:cubicBezTo>
                  <a:pt x="5190485" y="689595"/>
                  <a:pt x="5171286" y="684460"/>
                  <a:pt x="5154766" y="673745"/>
                </a:cubicBezTo>
                <a:cubicBezTo>
                  <a:pt x="5140032" y="663922"/>
                  <a:pt x="5127084" y="649635"/>
                  <a:pt x="5115922" y="630882"/>
                </a:cubicBezTo>
                <a:cubicBezTo>
                  <a:pt x="5105206" y="612130"/>
                  <a:pt x="5098732" y="589582"/>
                  <a:pt x="5096500" y="563240"/>
                </a:cubicBezTo>
                <a:cubicBezTo>
                  <a:pt x="5092928" y="511001"/>
                  <a:pt x="5109225" y="469032"/>
                  <a:pt x="5145390" y="437331"/>
                </a:cubicBezTo>
                <a:cubicBezTo>
                  <a:pt x="5159231" y="424830"/>
                  <a:pt x="5175304" y="417686"/>
                  <a:pt x="5193610" y="415900"/>
                </a:cubicBezTo>
                <a:cubicBezTo>
                  <a:pt x="5211469" y="414114"/>
                  <a:pt x="5227543" y="416793"/>
                  <a:pt x="5241830" y="423937"/>
                </a:cubicBezTo>
                <a:cubicBezTo>
                  <a:pt x="5254332" y="430634"/>
                  <a:pt x="5264824" y="439340"/>
                  <a:pt x="5273308" y="450056"/>
                </a:cubicBezTo>
                <a:lnTo>
                  <a:pt x="5257904" y="462781"/>
                </a:lnTo>
                <a:cubicBezTo>
                  <a:pt x="5249867" y="453851"/>
                  <a:pt x="5241607" y="446931"/>
                  <a:pt x="5233124" y="442019"/>
                </a:cubicBezTo>
                <a:cubicBezTo>
                  <a:pt x="5221515" y="436215"/>
                  <a:pt x="5209014" y="434206"/>
                  <a:pt x="5195619" y="435992"/>
                </a:cubicBezTo>
                <a:cubicBezTo>
                  <a:pt x="5181332" y="437778"/>
                  <a:pt x="5168830" y="443359"/>
                  <a:pt x="5158115" y="452735"/>
                </a:cubicBezTo>
                <a:cubicBezTo>
                  <a:pt x="5126861" y="479524"/>
                  <a:pt x="5112796" y="515912"/>
                  <a:pt x="5115922" y="561900"/>
                </a:cubicBezTo>
                <a:cubicBezTo>
                  <a:pt x="5117708" y="585118"/>
                  <a:pt x="5123512" y="604763"/>
                  <a:pt x="5133335" y="620836"/>
                </a:cubicBezTo>
                <a:cubicBezTo>
                  <a:pt x="5142711" y="637356"/>
                  <a:pt x="5153650" y="649411"/>
                  <a:pt x="5166151" y="657002"/>
                </a:cubicBezTo>
                <a:cubicBezTo>
                  <a:pt x="5179546" y="665931"/>
                  <a:pt x="5194726" y="669950"/>
                  <a:pt x="5211693" y="669057"/>
                </a:cubicBezTo>
                <a:cubicBezTo>
                  <a:pt x="5227320" y="668610"/>
                  <a:pt x="5240603" y="663922"/>
                  <a:pt x="5251541" y="654992"/>
                </a:cubicBezTo>
                <a:cubicBezTo>
                  <a:pt x="5262480" y="646063"/>
                  <a:pt x="5270629" y="638249"/>
                  <a:pt x="5275986" y="631552"/>
                </a:cubicBezTo>
                <a:cubicBezTo>
                  <a:pt x="5284470" y="621283"/>
                  <a:pt x="5292730" y="607665"/>
                  <a:pt x="5300766" y="590699"/>
                </a:cubicBezTo>
                <a:cubicBezTo>
                  <a:pt x="5303445" y="585341"/>
                  <a:pt x="5305789" y="579425"/>
                  <a:pt x="5307798" y="572951"/>
                </a:cubicBezTo>
                <a:cubicBezTo>
                  <a:pt x="5309808" y="566477"/>
                  <a:pt x="5312152" y="559891"/>
                  <a:pt x="5314831" y="553194"/>
                </a:cubicBezTo>
                <a:lnTo>
                  <a:pt x="5315147" y="552246"/>
                </a:lnTo>
                <a:lnTo>
                  <a:pt x="5314905" y="550515"/>
                </a:lnTo>
                <a:cubicBezTo>
                  <a:pt x="5314905" y="519038"/>
                  <a:pt x="5324839" y="489793"/>
                  <a:pt x="5344708" y="462781"/>
                </a:cubicBezTo>
                <a:cubicBezTo>
                  <a:pt x="5368595" y="431080"/>
                  <a:pt x="5398509" y="415007"/>
                  <a:pt x="5434451" y="414561"/>
                </a:cubicBezTo>
                <a:cubicBezTo>
                  <a:pt x="5455882" y="414114"/>
                  <a:pt x="5473016" y="419695"/>
                  <a:pt x="5485853" y="431304"/>
                </a:cubicBezTo>
                <a:cubicBezTo>
                  <a:pt x="5498689" y="442912"/>
                  <a:pt x="5507786" y="453293"/>
                  <a:pt x="5513144" y="462446"/>
                </a:cubicBezTo>
                <a:lnTo>
                  <a:pt x="5516828" y="469936"/>
                </a:lnTo>
                <a:close/>
                <a:moveTo>
                  <a:pt x="3117867" y="413891"/>
                </a:moveTo>
                <a:lnTo>
                  <a:pt x="3131262" y="415230"/>
                </a:lnTo>
                <a:lnTo>
                  <a:pt x="3137959" y="415230"/>
                </a:lnTo>
                <a:cubicBezTo>
                  <a:pt x="3137959" y="415230"/>
                  <a:pt x="3137959" y="433313"/>
                  <a:pt x="3137959" y="469478"/>
                </a:cubicBezTo>
                <a:cubicBezTo>
                  <a:pt x="3137959" y="505643"/>
                  <a:pt x="3137959" y="523726"/>
                  <a:pt x="3137959" y="523726"/>
                </a:cubicBezTo>
                <a:cubicBezTo>
                  <a:pt x="3137959" y="523726"/>
                  <a:pt x="3137959" y="536897"/>
                  <a:pt x="3137959" y="563240"/>
                </a:cubicBezTo>
                <a:cubicBezTo>
                  <a:pt x="3137959" y="589582"/>
                  <a:pt x="3137959" y="602754"/>
                  <a:pt x="3137959" y="602754"/>
                </a:cubicBezTo>
                <a:cubicBezTo>
                  <a:pt x="3137959" y="623738"/>
                  <a:pt x="3140415" y="639365"/>
                  <a:pt x="3145326" y="649635"/>
                </a:cubicBezTo>
                <a:cubicBezTo>
                  <a:pt x="3149344" y="657671"/>
                  <a:pt x="3156042" y="662917"/>
                  <a:pt x="3165418" y="665373"/>
                </a:cubicBezTo>
                <a:cubicBezTo>
                  <a:pt x="3174794" y="667829"/>
                  <a:pt x="3183724" y="668833"/>
                  <a:pt x="3192207" y="668387"/>
                </a:cubicBezTo>
                <a:cubicBezTo>
                  <a:pt x="3211406" y="668387"/>
                  <a:pt x="3231051" y="652313"/>
                  <a:pt x="3251143" y="620167"/>
                </a:cubicBezTo>
                <a:cubicBezTo>
                  <a:pt x="3260519" y="605433"/>
                  <a:pt x="3270900" y="584225"/>
                  <a:pt x="3282285" y="556543"/>
                </a:cubicBezTo>
                <a:cubicBezTo>
                  <a:pt x="3293671" y="528861"/>
                  <a:pt x="3301596" y="506536"/>
                  <a:pt x="3306061" y="489570"/>
                </a:cubicBezTo>
                <a:cubicBezTo>
                  <a:pt x="3306061" y="487337"/>
                  <a:pt x="3306061" y="462781"/>
                  <a:pt x="3306061" y="415900"/>
                </a:cubicBezTo>
                <a:lnTo>
                  <a:pt x="3326152" y="415900"/>
                </a:lnTo>
                <a:cubicBezTo>
                  <a:pt x="3326152" y="415900"/>
                  <a:pt x="3326152" y="480640"/>
                  <a:pt x="3326152" y="610121"/>
                </a:cubicBezTo>
                <a:lnTo>
                  <a:pt x="3325483" y="614809"/>
                </a:lnTo>
                <a:cubicBezTo>
                  <a:pt x="3325483" y="635347"/>
                  <a:pt x="3327938" y="649188"/>
                  <a:pt x="3332850" y="656332"/>
                </a:cubicBezTo>
                <a:cubicBezTo>
                  <a:pt x="3335975" y="663029"/>
                  <a:pt x="3341556" y="667047"/>
                  <a:pt x="3349593" y="668387"/>
                </a:cubicBezTo>
                <a:cubicBezTo>
                  <a:pt x="3372363" y="672405"/>
                  <a:pt x="3392120" y="659122"/>
                  <a:pt x="3408863" y="628538"/>
                </a:cubicBezTo>
                <a:cubicBezTo>
                  <a:pt x="3425607" y="597954"/>
                  <a:pt x="3438220" y="570160"/>
                  <a:pt x="3446703" y="545157"/>
                </a:cubicBezTo>
                <a:lnTo>
                  <a:pt x="3449384" y="542087"/>
                </a:lnTo>
                <a:lnTo>
                  <a:pt x="3455456" y="504974"/>
                </a:lnTo>
                <a:cubicBezTo>
                  <a:pt x="3460423" y="490351"/>
                  <a:pt x="3467874" y="476287"/>
                  <a:pt x="3477808" y="462781"/>
                </a:cubicBezTo>
                <a:cubicBezTo>
                  <a:pt x="3501695" y="431080"/>
                  <a:pt x="3531609" y="415007"/>
                  <a:pt x="3567551" y="414561"/>
                </a:cubicBezTo>
                <a:cubicBezTo>
                  <a:pt x="3588983" y="414114"/>
                  <a:pt x="3606117" y="419695"/>
                  <a:pt x="3618953" y="431304"/>
                </a:cubicBezTo>
                <a:cubicBezTo>
                  <a:pt x="3631789" y="442912"/>
                  <a:pt x="3640887" y="453293"/>
                  <a:pt x="3646244" y="462446"/>
                </a:cubicBezTo>
                <a:lnTo>
                  <a:pt x="3649928" y="469936"/>
                </a:lnTo>
                <a:lnTo>
                  <a:pt x="3649928" y="413891"/>
                </a:lnTo>
                <a:lnTo>
                  <a:pt x="3670020" y="413891"/>
                </a:lnTo>
                <a:lnTo>
                  <a:pt x="3670020" y="614809"/>
                </a:lnTo>
                <a:cubicBezTo>
                  <a:pt x="3670020" y="622622"/>
                  <a:pt x="3670299" y="630268"/>
                  <a:pt x="3670857" y="637747"/>
                </a:cubicBezTo>
                <a:cubicBezTo>
                  <a:pt x="3671415" y="645226"/>
                  <a:pt x="3673368" y="651755"/>
                  <a:pt x="3676717" y="657336"/>
                </a:cubicBezTo>
                <a:cubicBezTo>
                  <a:pt x="3682075" y="665373"/>
                  <a:pt x="3689553" y="669391"/>
                  <a:pt x="3699153" y="669391"/>
                </a:cubicBezTo>
                <a:cubicBezTo>
                  <a:pt x="3718128" y="669391"/>
                  <a:pt x="3736211" y="657560"/>
                  <a:pt x="3753400" y="633896"/>
                </a:cubicBezTo>
                <a:cubicBezTo>
                  <a:pt x="3760767" y="623627"/>
                  <a:pt x="3768246" y="610456"/>
                  <a:pt x="3775836" y="594382"/>
                </a:cubicBezTo>
                <a:cubicBezTo>
                  <a:pt x="3782310" y="580541"/>
                  <a:pt x="3788784" y="565026"/>
                  <a:pt x="3795259" y="547836"/>
                </a:cubicBezTo>
                <a:lnTo>
                  <a:pt x="3814345" y="554868"/>
                </a:lnTo>
                <a:cubicBezTo>
                  <a:pt x="3806532" y="575183"/>
                  <a:pt x="3799835" y="591257"/>
                  <a:pt x="3794254" y="603089"/>
                </a:cubicBezTo>
                <a:cubicBezTo>
                  <a:pt x="3786217" y="620055"/>
                  <a:pt x="3778069" y="634342"/>
                  <a:pt x="3769809" y="645951"/>
                </a:cubicBezTo>
                <a:cubicBezTo>
                  <a:pt x="3748601" y="675196"/>
                  <a:pt x="3725049" y="689818"/>
                  <a:pt x="3699153" y="689818"/>
                </a:cubicBezTo>
                <a:cubicBezTo>
                  <a:pt x="3681740" y="689818"/>
                  <a:pt x="3668569" y="682451"/>
                  <a:pt x="3659639" y="667717"/>
                </a:cubicBezTo>
                <a:cubicBezTo>
                  <a:pt x="3654505" y="659680"/>
                  <a:pt x="3651547" y="651030"/>
                  <a:pt x="3650765" y="641765"/>
                </a:cubicBezTo>
                <a:lnTo>
                  <a:pt x="3650416" y="630495"/>
                </a:lnTo>
                <a:lnTo>
                  <a:pt x="3645575" y="638919"/>
                </a:lnTo>
                <a:cubicBezTo>
                  <a:pt x="3635082" y="653653"/>
                  <a:pt x="3624255" y="665038"/>
                  <a:pt x="3613093" y="673075"/>
                </a:cubicBezTo>
                <a:cubicBezTo>
                  <a:pt x="3597466" y="684237"/>
                  <a:pt x="3580611" y="689818"/>
                  <a:pt x="3562529" y="689818"/>
                </a:cubicBezTo>
                <a:cubicBezTo>
                  <a:pt x="3544000" y="689595"/>
                  <a:pt x="3526698" y="684349"/>
                  <a:pt x="3510625" y="674080"/>
                </a:cubicBezTo>
                <a:cubicBezTo>
                  <a:pt x="3495891" y="665150"/>
                  <a:pt x="3483836" y="653653"/>
                  <a:pt x="3474459" y="639589"/>
                </a:cubicBezTo>
                <a:cubicBezTo>
                  <a:pt x="3465642" y="626641"/>
                  <a:pt x="3459028" y="612744"/>
                  <a:pt x="3454619" y="597898"/>
                </a:cubicBezTo>
                <a:lnTo>
                  <a:pt x="3452987" y="586209"/>
                </a:lnTo>
                <a:lnTo>
                  <a:pt x="3444025" y="606772"/>
                </a:lnTo>
                <a:cubicBezTo>
                  <a:pt x="3436211" y="623069"/>
                  <a:pt x="3427951" y="637133"/>
                  <a:pt x="3419245" y="648965"/>
                </a:cubicBezTo>
                <a:cubicBezTo>
                  <a:pt x="3396920" y="679326"/>
                  <a:pt x="3372587" y="692274"/>
                  <a:pt x="3346244" y="687809"/>
                </a:cubicBezTo>
                <a:cubicBezTo>
                  <a:pt x="3332403" y="686023"/>
                  <a:pt x="3322134" y="679103"/>
                  <a:pt x="3315437" y="667047"/>
                </a:cubicBezTo>
                <a:cubicBezTo>
                  <a:pt x="3310079" y="659011"/>
                  <a:pt x="3307065" y="650416"/>
                  <a:pt x="3306395" y="641263"/>
                </a:cubicBezTo>
                <a:cubicBezTo>
                  <a:pt x="3305726" y="632110"/>
                  <a:pt x="3305391" y="623292"/>
                  <a:pt x="3305391" y="614809"/>
                </a:cubicBezTo>
                <a:lnTo>
                  <a:pt x="3306061" y="610121"/>
                </a:lnTo>
                <a:cubicBezTo>
                  <a:pt x="3306061" y="610121"/>
                  <a:pt x="3306061" y="604205"/>
                  <a:pt x="3306061" y="592373"/>
                </a:cubicBezTo>
                <a:cubicBezTo>
                  <a:pt x="3306061" y="580541"/>
                  <a:pt x="3306061" y="567258"/>
                  <a:pt x="3306061" y="552524"/>
                </a:cubicBezTo>
                <a:cubicBezTo>
                  <a:pt x="3299810" y="567258"/>
                  <a:pt x="3293336" y="581769"/>
                  <a:pt x="3286638" y="596056"/>
                </a:cubicBezTo>
                <a:cubicBezTo>
                  <a:pt x="3279942" y="610344"/>
                  <a:pt x="3273691" y="621953"/>
                  <a:pt x="3267886" y="630882"/>
                </a:cubicBezTo>
                <a:cubicBezTo>
                  <a:pt x="3261189" y="641598"/>
                  <a:pt x="3251254" y="653876"/>
                  <a:pt x="3238083" y="667717"/>
                </a:cubicBezTo>
                <a:cubicBezTo>
                  <a:pt x="3224912" y="681558"/>
                  <a:pt x="3209843" y="688479"/>
                  <a:pt x="3192877" y="688479"/>
                </a:cubicBezTo>
                <a:cubicBezTo>
                  <a:pt x="3171892" y="689372"/>
                  <a:pt x="3156600" y="686358"/>
                  <a:pt x="3147000" y="679437"/>
                </a:cubicBezTo>
                <a:cubicBezTo>
                  <a:pt x="3137401" y="672517"/>
                  <a:pt x="3130815" y="665485"/>
                  <a:pt x="3127244" y="658341"/>
                </a:cubicBezTo>
                <a:cubicBezTo>
                  <a:pt x="3120993" y="644946"/>
                  <a:pt x="3117867" y="626417"/>
                  <a:pt x="3117867" y="602754"/>
                </a:cubicBezTo>
                <a:cubicBezTo>
                  <a:pt x="3117867" y="602754"/>
                  <a:pt x="3117867" y="589582"/>
                  <a:pt x="3117867" y="563240"/>
                </a:cubicBezTo>
                <a:cubicBezTo>
                  <a:pt x="3117867" y="536897"/>
                  <a:pt x="3117867" y="523726"/>
                  <a:pt x="3117867" y="523726"/>
                </a:cubicBezTo>
                <a:lnTo>
                  <a:pt x="3117867" y="512341"/>
                </a:lnTo>
                <a:cubicBezTo>
                  <a:pt x="3116305" y="518591"/>
                  <a:pt x="3114295" y="525679"/>
                  <a:pt x="3111840" y="533604"/>
                </a:cubicBezTo>
                <a:lnTo>
                  <a:pt x="3103968" y="557370"/>
                </a:lnTo>
                <a:lnTo>
                  <a:pt x="3105403" y="557882"/>
                </a:lnTo>
                <a:lnTo>
                  <a:pt x="3104733" y="559891"/>
                </a:lnTo>
                <a:cubicBezTo>
                  <a:pt x="3102054" y="566588"/>
                  <a:pt x="3099599" y="573286"/>
                  <a:pt x="3097366" y="579983"/>
                </a:cubicBezTo>
                <a:cubicBezTo>
                  <a:pt x="3095134" y="586680"/>
                  <a:pt x="3092678" y="593154"/>
                  <a:pt x="3089999" y="599405"/>
                </a:cubicBezTo>
                <a:cubicBezTo>
                  <a:pt x="3080624" y="618604"/>
                  <a:pt x="3071470" y="633338"/>
                  <a:pt x="3062540" y="643607"/>
                </a:cubicBezTo>
                <a:cubicBezTo>
                  <a:pt x="3040216" y="672629"/>
                  <a:pt x="3013874" y="687809"/>
                  <a:pt x="2983513" y="689148"/>
                </a:cubicBezTo>
                <a:cubicBezTo>
                  <a:pt x="2961635" y="689595"/>
                  <a:pt x="2942437" y="684460"/>
                  <a:pt x="2925917" y="673745"/>
                </a:cubicBezTo>
                <a:cubicBezTo>
                  <a:pt x="2911183" y="663922"/>
                  <a:pt x="2898235" y="649635"/>
                  <a:pt x="2887073" y="630882"/>
                </a:cubicBezTo>
                <a:cubicBezTo>
                  <a:pt x="2876357" y="612130"/>
                  <a:pt x="2869883" y="589582"/>
                  <a:pt x="2867650" y="563240"/>
                </a:cubicBezTo>
                <a:cubicBezTo>
                  <a:pt x="2864078" y="511001"/>
                  <a:pt x="2880375" y="469032"/>
                  <a:pt x="2916540" y="437331"/>
                </a:cubicBezTo>
                <a:cubicBezTo>
                  <a:pt x="2930381" y="424830"/>
                  <a:pt x="2946455" y="417686"/>
                  <a:pt x="2964761" y="415900"/>
                </a:cubicBezTo>
                <a:cubicBezTo>
                  <a:pt x="2982620" y="414114"/>
                  <a:pt x="2998694" y="416793"/>
                  <a:pt x="3012981" y="423937"/>
                </a:cubicBezTo>
                <a:cubicBezTo>
                  <a:pt x="3025482" y="430634"/>
                  <a:pt x="3035975" y="439340"/>
                  <a:pt x="3044458" y="450056"/>
                </a:cubicBezTo>
                <a:lnTo>
                  <a:pt x="3029054" y="462781"/>
                </a:lnTo>
                <a:cubicBezTo>
                  <a:pt x="3021018" y="453851"/>
                  <a:pt x="3012757" y="446931"/>
                  <a:pt x="3004274" y="442019"/>
                </a:cubicBezTo>
                <a:cubicBezTo>
                  <a:pt x="2992666" y="436215"/>
                  <a:pt x="2980165" y="434206"/>
                  <a:pt x="2966770" y="435992"/>
                </a:cubicBezTo>
                <a:cubicBezTo>
                  <a:pt x="2952482" y="437778"/>
                  <a:pt x="2939981" y="443359"/>
                  <a:pt x="2929265" y="452735"/>
                </a:cubicBezTo>
                <a:cubicBezTo>
                  <a:pt x="2898012" y="479524"/>
                  <a:pt x="2883947" y="515912"/>
                  <a:pt x="2887073" y="561900"/>
                </a:cubicBezTo>
                <a:cubicBezTo>
                  <a:pt x="2888858" y="585118"/>
                  <a:pt x="2894663" y="604763"/>
                  <a:pt x="2904485" y="620836"/>
                </a:cubicBezTo>
                <a:cubicBezTo>
                  <a:pt x="2913862" y="637356"/>
                  <a:pt x="2924800" y="649411"/>
                  <a:pt x="2937302" y="657002"/>
                </a:cubicBezTo>
                <a:cubicBezTo>
                  <a:pt x="2950697" y="665931"/>
                  <a:pt x="2965877" y="669950"/>
                  <a:pt x="2982843" y="669057"/>
                </a:cubicBezTo>
                <a:cubicBezTo>
                  <a:pt x="2998470" y="668610"/>
                  <a:pt x="3011753" y="663922"/>
                  <a:pt x="3022692" y="654992"/>
                </a:cubicBezTo>
                <a:cubicBezTo>
                  <a:pt x="3033630" y="646063"/>
                  <a:pt x="3041779" y="638249"/>
                  <a:pt x="3047137" y="631552"/>
                </a:cubicBezTo>
                <a:cubicBezTo>
                  <a:pt x="3055620" y="621283"/>
                  <a:pt x="3063880" y="607665"/>
                  <a:pt x="3071917" y="590699"/>
                </a:cubicBezTo>
                <a:cubicBezTo>
                  <a:pt x="3074596" y="585341"/>
                  <a:pt x="3076940" y="579425"/>
                  <a:pt x="3078949" y="572951"/>
                </a:cubicBezTo>
                <a:lnTo>
                  <a:pt x="3085872" y="553498"/>
                </a:lnTo>
                <a:lnTo>
                  <a:pt x="3085051" y="553194"/>
                </a:lnTo>
                <a:cubicBezTo>
                  <a:pt x="3094874" y="524172"/>
                  <a:pt x="3102464" y="496267"/>
                  <a:pt x="3107821" y="469478"/>
                </a:cubicBezTo>
                <a:cubicBezTo>
                  <a:pt x="3113179" y="442689"/>
                  <a:pt x="3116528" y="424160"/>
                  <a:pt x="3117867" y="413891"/>
                </a:cubicBezTo>
                <a:close/>
                <a:moveTo>
                  <a:pt x="2213774" y="412886"/>
                </a:moveTo>
                <a:cubicBezTo>
                  <a:pt x="2227392" y="412886"/>
                  <a:pt x="2238443" y="417128"/>
                  <a:pt x="2246925" y="425611"/>
                </a:cubicBezTo>
                <a:cubicBezTo>
                  <a:pt x="2254962" y="433648"/>
                  <a:pt x="2259874" y="443861"/>
                  <a:pt x="2261660" y="456251"/>
                </a:cubicBezTo>
                <a:cubicBezTo>
                  <a:pt x="2263445" y="468641"/>
                  <a:pt x="2264339" y="480863"/>
                  <a:pt x="2264339" y="492919"/>
                </a:cubicBezTo>
                <a:lnTo>
                  <a:pt x="2264339" y="552486"/>
                </a:lnTo>
                <a:lnTo>
                  <a:pt x="2269362" y="540302"/>
                </a:lnTo>
                <a:cubicBezTo>
                  <a:pt x="2282086" y="510499"/>
                  <a:pt x="2293918" y="487449"/>
                  <a:pt x="2304857" y="471152"/>
                </a:cubicBezTo>
                <a:cubicBezTo>
                  <a:pt x="2313117" y="458874"/>
                  <a:pt x="2324168" y="446819"/>
                  <a:pt x="2338008" y="434987"/>
                </a:cubicBezTo>
                <a:cubicBezTo>
                  <a:pt x="2351849" y="423155"/>
                  <a:pt x="2366695" y="416123"/>
                  <a:pt x="2382545" y="413891"/>
                </a:cubicBezTo>
                <a:cubicBezTo>
                  <a:pt x="2415585" y="409203"/>
                  <a:pt x="2438691" y="419249"/>
                  <a:pt x="2451862" y="444028"/>
                </a:cubicBezTo>
                <a:cubicBezTo>
                  <a:pt x="2456103" y="452735"/>
                  <a:pt x="2458838" y="461832"/>
                  <a:pt x="2460066" y="471320"/>
                </a:cubicBezTo>
                <a:cubicBezTo>
                  <a:pt x="2461294" y="480808"/>
                  <a:pt x="2461908" y="490128"/>
                  <a:pt x="2461908" y="499281"/>
                </a:cubicBezTo>
                <a:cubicBezTo>
                  <a:pt x="2461908" y="499281"/>
                  <a:pt x="2461908" y="507429"/>
                  <a:pt x="2461908" y="523726"/>
                </a:cubicBezTo>
                <a:cubicBezTo>
                  <a:pt x="2461908" y="540023"/>
                  <a:pt x="2461908" y="548171"/>
                  <a:pt x="2461908" y="548171"/>
                </a:cubicBezTo>
                <a:lnTo>
                  <a:pt x="2461908" y="560896"/>
                </a:lnTo>
                <a:lnTo>
                  <a:pt x="2461908" y="609786"/>
                </a:lnTo>
                <a:lnTo>
                  <a:pt x="2461908" y="614809"/>
                </a:lnTo>
                <a:cubicBezTo>
                  <a:pt x="2461908" y="622622"/>
                  <a:pt x="2462187" y="630268"/>
                  <a:pt x="2462745" y="637747"/>
                </a:cubicBezTo>
                <a:cubicBezTo>
                  <a:pt x="2463303" y="645226"/>
                  <a:pt x="2465257" y="651755"/>
                  <a:pt x="2468605" y="657336"/>
                </a:cubicBezTo>
                <a:cubicBezTo>
                  <a:pt x="2473963" y="665373"/>
                  <a:pt x="2481441" y="669391"/>
                  <a:pt x="2491041" y="669391"/>
                </a:cubicBezTo>
                <a:cubicBezTo>
                  <a:pt x="2510016" y="669391"/>
                  <a:pt x="2528099" y="657560"/>
                  <a:pt x="2545289" y="633896"/>
                </a:cubicBezTo>
                <a:cubicBezTo>
                  <a:pt x="2552656" y="623627"/>
                  <a:pt x="2560135" y="610456"/>
                  <a:pt x="2567724" y="594382"/>
                </a:cubicBezTo>
                <a:cubicBezTo>
                  <a:pt x="2574199" y="580541"/>
                  <a:pt x="2580673" y="565026"/>
                  <a:pt x="2587147" y="547836"/>
                </a:cubicBezTo>
                <a:lnTo>
                  <a:pt x="2606234" y="554868"/>
                </a:lnTo>
                <a:cubicBezTo>
                  <a:pt x="2598421" y="575183"/>
                  <a:pt x="2591723" y="591257"/>
                  <a:pt x="2586142" y="603089"/>
                </a:cubicBezTo>
                <a:cubicBezTo>
                  <a:pt x="2578105" y="620055"/>
                  <a:pt x="2569957" y="634342"/>
                  <a:pt x="2561697" y="645951"/>
                </a:cubicBezTo>
                <a:cubicBezTo>
                  <a:pt x="2540489" y="675196"/>
                  <a:pt x="2516937" y="689818"/>
                  <a:pt x="2491041" y="689818"/>
                </a:cubicBezTo>
                <a:cubicBezTo>
                  <a:pt x="2473628" y="689818"/>
                  <a:pt x="2460456" y="682451"/>
                  <a:pt x="2451527" y="667717"/>
                </a:cubicBezTo>
                <a:cubicBezTo>
                  <a:pt x="2446393" y="659680"/>
                  <a:pt x="2443435" y="651030"/>
                  <a:pt x="2442653" y="641765"/>
                </a:cubicBezTo>
                <a:cubicBezTo>
                  <a:pt x="2441872" y="632501"/>
                  <a:pt x="2441592" y="623515"/>
                  <a:pt x="2441816" y="614809"/>
                </a:cubicBezTo>
                <a:lnTo>
                  <a:pt x="2441816" y="609786"/>
                </a:lnTo>
                <a:lnTo>
                  <a:pt x="2441481" y="609786"/>
                </a:lnTo>
                <a:cubicBezTo>
                  <a:pt x="2441481" y="609786"/>
                  <a:pt x="2441481" y="599517"/>
                  <a:pt x="2441481" y="578978"/>
                </a:cubicBezTo>
                <a:cubicBezTo>
                  <a:pt x="2441481" y="558440"/>
                  <a:pt x="2441481" y="548171"/>
                  <a:pt x="2441481" y="548171"/>
                </a:cubicBezTo>
                <a:cubicBezTo>
                  <a:pt x="2441481" y="548171"/>
                  <a:pt x="2441481" y="540023"/>
                  <a:pt x="2441481" y="523726"/>
                </a:cubicBezTo>
                <a:cubicBezTo>
                  <a:pt x="2441481" y="507429"/>
                  <a:pt x="2441481" y="499281"/>
                  <a:pt x="2441481" y="499281"/>
                </a:cubicBezTo>
                <a:cubicBezTo>
                  <a:pt x="2441481" y="478966"/>
                  <a:pt x="2438914" y="463674"/>
                  <a:pt x="2433779" y="453405"/>
                </a:cubicBezTo>
                <a:cubicBezTo>
                  <a:pt x="2425296" y="437331"/>
                  <a:pt x="2409111" y="430857"/>
                  <a:pt x="2385224" y="433983"/>
                </a:cubicBezTo>
                <a:cubicBezTo>
                  <a:pt x="2373392" y="435769"/>
                  <a:pt x="2361728" y="441629"/>
                  <a:pt x="2350231" y="451563"/>
                </a:cubicBezTo>
                <a:cubicBezTo>
                  <a:pt x="2338734" y="461497"/>
                  <a:pt x="2329301" y="471822"/>
                  <a:pt x="2321934" y="482538"/>
                </a:cubicBezTo>
                <a:cubicBezTo>
                  <a:pt x="2311666" y="497718"/>
                  <a:pt x="2300448" y="519652"/>
                  <a:pt x="2288281" y="548338"/>
                </a:cubicBezTo>
                <a:cubicBezTo>
                  <a:pt x="2279156" y="569853"/>
                  <a:pt x="2272323" y="587821"/>
                  <a:pt x="2267781" y="602241"/>
                </a:cubicBezTo>
                <a:lnTo>
                  <a:pt x="2264339" y="614305"/>
                </a:lnTo>
                <a:lnTo>
                  <a:pt x="2264339" y="689818"/>
                </a:lnTo>
                <a:lnTo>
                  <a:pt x="2243912" y="689818"/>
                </a:lnTo>
                <a:lnTo>
                  <a:pt x="2243912" y="492919"/>
                </a:lnTo>
                <a:cubicBezTo>
                  <a:pt x="2243912" y="485775"/>
                  <a:pt x="2243465" y="476622"/>
                  <a:pt x="2242572" y="465460"/>
                </a:cubicBezTo>
                <a:cubicBezTo>
                  <a:pt x="2241679" y="454298"/>
                  <a:pt x="2238330" y="445814"/>
                  <a:pt x="2232527" y="440010"/>
                </a:cubicBezTo>
                <a:cubicBezTo>
                  <a:pt x="2228508" y="435545"/>
                  <a:pt x="2222257" y="433313"/>
                  <a:pt x="2213774" y="433313"/>
                </a:cubicBezTo>
                <a:cubicBezTo>
                  <a:pt x="2210425" y="433313"/>
                  <a:pt x="2205347" y="435992"/>
                  <a:pt x="2198538" y="441350"/>
                </a:cubicBezTo>
                <a:cubicBezTo>
                  <a:pt x="2191729" y="446707"/>
                  <a:pt x="2183302" y="459097"/>
                  <a:pt x="2173256" y="478519"/>
                </a:cubicBezTo>
                <a:cubicBezTo>
                  <a:pt x="2168121" y="489235"/>
                  <a:pt x="2163377" y="500341"/>
                  <a:pt x="2159024" y="511838"/>
                </a:cubicBezTo>
                <a:cubicBezTo>
                  <a:pt x="2154671" y="523335"/>
                  <a:pt x="2150820" y="533437"/>
                  <a:pt x="2147471" y="542143"/>
                </a:cubicBezTo>
                <a:lnTo>
                  <a:pt x="2143343" y="553347"/>
                </a:lnTo>
                <a:lnTo>
                  <a:pt x="2147471" y="554868"/>
                </a:lnTo>
                <a:cubicBezTo>
                  <a:pt x="2139658" y="575183"/>
                  <a:pt x="2132960" y="591257"/>
                  <a:pt x="2127380" y="603089"/>
                </a:cubicBezTo>
                <a:cubicBezTo>
                  <a:pt x="2119343" y="620055"/>
                  <a:pt x="2111194" y="634342"/>
                  <a:pt x="2102934" y="645951"/>
                </a:cubicBezTo>
                <a:cubicBezTo>
                  <a:pt x="2081727" y="675196"/>
                  <a:pt x="2058174" y="689818"/>
                  <a:pt x="2032278" y="689818"/>
                </a:cubicBezTo>
                <a:cubicBezTo>
                  <a:pt x="2014865" y="689818"/>
                  <a:pt x="2001694" y="682451"/>
                  <a:pt x="1992764" y="667717"/>
                </a:cubicBezTo>
                <a:cubicBezTo>
                  <a:pt x="1987630" y="659680"/>
                  <a:pt x="1984672" y="651030"/>
                  <a:pt x="1983891" y="641765"/>
                </a:cubicBezTo>
                <a:lnTo>
                  <a:pt x="1983541" y="630495"/>
                </a:lnTo>
                <a:lnTo>
                  <a:pt x="1978700" y="638919"/>
                </a:lnTo>
                <a:cubicBezTo>
                  <a:pt x="1968208" y="653653"/>
                  <a:pt x="1957381" y="665038"/>
                  <a:pt x="1946218" y="673075"/>
                </a:cubicBezTo>
                <a:cubicBezTo>
                  <a:pt x="1930591" y="684237"/>
                  <a:pt x="1913737" y="689818"/>
                  <a:pt x="1895654" y="689818"/>
                </a:cubicBezTo>
                <a:cubicBezTo>
                  <a:pt x="1877125" y="689595"/>
                  <a:pt x="1859823" y="684349"/>
                  <a:pt x="1843750" y="674080"/>
                </a:cubicBezTo>
                <a:cubicBezTo>
                  <a:pt x="1829016" y="665150"/>
                  <a:pt x="1816961" y="653653"/>
                  <a:pt x="1807585" y="639589"/>
                </a:cubicBezTo>
                <a:cubicBezTo>
                  <a:pt x="1789949" y="613693"/>
                  <a:pt x="1781131" y="584001"/>
                  <a:pt x="1781131" y="550515"/>
                </a:cubicBezTo>
                <a:cubicBezTo>
                  <a:pt x="1781131" y="519038"/>
                  <a:pt x="1791065" y="489793"/>
                  <a:pt x="1810933" y="462781"/>
                </a:cubicBezTo>
                <a:cubicBezTo>
                  <a:pt x="1834820" y="431080"/>
                  <a:pt x="1864735" y="415007"/>
                  <a:pt x="1900677" y="414561"/>
                </a:cubicBezTo>
                <a:cubicBezTo>
                  <a:pt x="1922108" y="414114"/>
                  <a:pt x="1939242" y="419695"/>
                  <a:pt x="1952078" y="431304"/>
                </a:cubicBezTo>
                <a:cubicBezTo>
                  <a:pt x="1964915" y="442912"/>
                  <a:pt x="1974012" y="453293"/>
                  <a:pt x="1979370" y="462446"/>
                </a:cubicBezTo>
                <a:lnTo>
                  <a:pt x="1983053" y="469936"/>
                </a:lnTo>
                <a:lnTo>
                  <a:pt x="1983053" y="413891"/>
                </a:lnTo>
                <a:lnTo>
                  <a:pt x="2003145" y="413891"/>
                </a:lnTo>
                <a:lnTo>
                  <a:pt x="2003145" y="614809"/>
                </a:lnTo>
                <a:cubicBezTo>
                  <a:pt x="2003145" y="622622"/>
                  <a:pt x="2003424" y="630268"/>
                  <a:pt x="2003982" y="637747"/>
                </a:cubicBezTo>
                <a:cubicBezTo>
                  <a:pt x="2004541" y="645226"/>
                  <a:pt x="2006493" y="651755"/>
                  <a:pt x="2009842" y="657336"/>
                </a:cubicBezTo>
                <a:cubicBezTo>
                  <a:pt x="2015200" y="665373"/>
                  <a:pt x="2022679" y="669391"/>
                  <a:pt x="2032278" y="669391"/>
                </a:cubicBezTo>
                <a:cubicBezTo>
                  <a:pt x="2051254" y="669391"/>
                  <a:pt x="2069336" y="657560"/>
                  <a:pt x="2086526" y="633896"/>
                </a:cubicBezTo>
                <a:cubicBezTo>
                  <a:pt x="2093893" y="623627"/>
                  <a:pt x="2101372" y="610456"/>
                  <a:pt x="2108962" y="594382"/>
                </a:cubicBezTo>
                <a:cubicBezTo>
                  <a:pt x="2112199" y="587462"/>
                  <a:pt x="2115436" y="580123"/>
                  <a:pt x="2118673" y="572365"/>
                </a:cubicBezTo>
                <a:lnTo>
                  <a:pt x="2127787" y="549343"/>
                </a:lnTo>
                <a:lnTo>
                  <a:pt x="2123696" y="547836"/>
                </a:lnTo>
                <a:lnTo>
                  <a:pt x="2128384" y="535111"/>
                </a:lnTo>
                <a:cubicBezTo>
                  <a:pt x="2131733" y="526182"/>
                  <a:pt x="2135695" y="515857"/>
                  <a:pt x="2140272" y="504136"/>
                </a:cubicBezTo>
                <a:cubicBezTo>
                  <a:pt x="2144848" y="492416"/>
                  <a:pt x="2149815" y="480863"/>
                  <a:pt x="2155173" y="469478"/>
                </a:cubicBezTo>
                <a:cubicBezTo>
                  <a:pt x="2173926" y="432197"/>
                  <a:pt x="2193459" y="413333"/>
                  <a:pt x="2213774" y="412886"/>
                </a:cubicBezTo>
                <a:close/>
                <a:moveTo>
                  <a:pt x="7975915" y="360982"/>
                </a:moveTo>
                <a:cubicBezTo>
                  <a:pt x="7989532" y="360313"/>
                  <a:pt x="8000918" y="364443"/>
                  <a:pt x="8010070" y="373372"/>
                </a:cubicBezTo>
                <a:cubicBezTo>
                  <a:pt x="8017437" y="380963"/>
                  <a:pt x="8020674" y="388888"/>
                  <a:pt x="8019781" y="397148"/>
                </a:cubicBezTo>
                <a:cubicBezTo>
                  <a:pt x="8018442" y="411212"/>
                  <a:pt x="8012471" y="421983"/>
                  <a:pt x="8001866" y="429462"/>
                </a:cubicBezTo>
                <a:cubicBezTo>
                  <a:pt x="7991263" y="436941"/>
                  <a:pt x="7980826" y="443247"/>
                  <a:pt x="7970557" y="448382"/>
                </a:cubicBezTo>
                <a:lnTo>
                  <a:pt x="7963859" y="451730"/>
                </a:lnTo>
                <a:lnTo>
                  <a:pt x="7963859" y="462027"/>
                </a:lnTo>
                <a:cubicBezTo>
                  <a:pt x="7963859" y="474585"/>
                  <a:pt x="7963859" y="480863"/>
                  <a:pt x="7963859" y="480863"/>
                </a:cubicBezTo>
                <a:lnTo>
                  <a:pt x="7963859" y="610121"/>
                </a:lnTo>
                <a:lnTo>
                  <a:pt x="7963859" y="614809"/>
                </a:lnTo>
                <a:cubicBezTo>
                  <a:pt x="7963859" y="622845"/>
                  <a:pt x="7964027" y="630715"/>
                  <a:pt x="7964362" y="638417"/>
                </a:cubicBezTo>
                <a:cubicBezTo>
                  <a:pt x="7964697" y="646118"/>
                  <a:pt x="7965980" y="652983"/>
                  <a:pt x="7968213" y="659011"/>
                </a:cubicBezTo>
                <a:cubicBezTo>
                  <a:pt x="7970891" y="665931"/>
                  <a:pt x="7974017" y="669391"/>
                  <a:pt x="7977589" y="669391"/>
                </a:cubicBezTo>
                <a:cubicBezTo>
                  <a:pt x="7996564" y="669391"/>
                  <a:pt x="8014647" y="657560"/>
                  <a:pt x="8031837" y="633896"/>
                </a:cubicBezTo>
                <a:cubicBezTo>
                  <a:pt x="8039204" y="623627"/>
                  <a:pt x="8046682" y="610456"/>
                  <a:pt x="8054272" y="594382"/>
                </a:cubicBezTo>
                <a:cubicBezTo>
                  <a:pt x="8060746" y="580541"/>
                  <a:pt x="8067220" y="565026"/>
                  <a:pt x="8073694" y="547836"/>
                </a:cubicBezTo>
                <a:lnTo>
                  <a:pt x="8076594" y="548904"/>
                </a:lnTo>
                <a:lnTo>
                  <a:pt x="8077699" y="546141"/>
                </a:lnTo>
                <a:cubicBezTo>
                  <a:pt x="8080796" y="538397"/>
                  <a:pt x="8085526" y="526572"/>
                  <a:pt x="8091889" y="510666"/>
                </a:cubicBezTo>
                <a:cubicBezTo>
                  <a:pt x="8100373" y="489458"/>
                  <a:pt x="8106958" y="474110"/>
                  <a:pt x="8111646" y="464623"/>
                </a:cubicBezTo>
                <a:cubicBezTo>
                  <a:pt x="8116334" y="455135"/>
                  <a:pt x="8123310" y="444196"/>
                  <a:pt x="8132575" y="431806"/>
                </a:cubicBezTo>
                <a:cubicBezTo>
                  <a:pt x="8141839" y="419416"/>
                  <a:pt x="8153169" y="413221"/>
                  <a:pt x="8166563" y="413221"/>
                </a:cubicBezTo>
                <a:cubicBezTo>
                  <a:pt x="8187548" y="413221"/>
                  <a:pt x="8203398" y="418691"/>
                  <a:pt x="8214114" y="429629"/>
                </a:cubicBezTo>
                <a:cubicBezTo>
                  <a:pt x="8222598" y="438113"/>
                  <a:pt x="8227787" y="448103"/>
                  <a:pt x="8229685" y="459600"/>
                </a:cubicBezTo>
                <a:cubicBezTo>
                  <a:pt x="8231583" y="471097"/>
                  <a:pt x="8232531" y="482315"/>
                  <a:pt x="8232531" y="493253"/>
                </a:cubicBezTo>
                <a:lnTo>
                  <a:pt x="8232531" y="521660"/>
                </a:lnTo>
                <a:lnTo>
                  <a:pt x="8233871" y="518368"/>
                </a:lnTo>
                <a:cubicBezTo>
                  <a:pt x="8243024" y="498946"/>
                  <a:pt x="8251284" y="483766"/>
                  <a:pt x="8258651" y="472827"/>
                </a:cubicBezTo>
                <a:cubicBezTo>
                  <a:pt x="8266911" y="460772"/>
                  <a:pt x="8277849" y="448828"/>
                  <a:pt x="8291467" y="436996"/>
                </a:cubicBezTo>
                <a:cubicBezTo>
                  <a:pt x="8305085" y="425165"/>
                  <a:pt x="8319931" y="418132"/>
                  <a:pt x="8336004" y="415900"/>
                </a:cubicBezTo>
                <a:cubicBezTo>
                  <a:pt x="8340692" y="415230"/>
                  <a:pt x="8345380" y="414895"/>
                  <a:pt x="8350068" y="414895"/>
                </a:cubicBezTo>
                <a:cubicBezTo>
                  <a:pt x="8381993" y="415788"/>
                  <a:pt x="8404428" y="425834"/>
                  <a:pt x="8417376" y="445033"/>
                </a:cubicBezTo>
                <a:cubicBezTo>
                  <a:pt x="8422957" y="453740"/>
                  <a:pt x="8426529" y="462948"/>
                  <a:pt x="8428091" y="472659"/>
                </a:cubicBezTo>
                <a:cubicBezTo>
                  <a:pt x="8429654" y="482370"/>
                  <a:pt x="8430435" y="491914"/>
                  <a:pt x="8430435" y="501290"/>
                </a:cubicBezTo>
                <a:cubicBezTo>
                  <a:pt x="8430435" y="585229"/>
                  <a:pt x="8430603" y="631217"/>
                  <a:pt x="8430938" y="639254"/>
                </a:cubicBezTo>
                <a:cubicBezTo>
                  <a:pt x="8431273" y="647290"/>
                  <a:pt x="8432668" y="654323"/>
                  <a:pt x="8435124" y="660350"/>
                </a:cubicBezTo>
                <a:cubicBezTo>
                  <a:pt x="8437133" y="666154"/>
                  <a:pt x="8439923" y="669503"/>
                  <a:pt x="8443495" y="670396"/>
                </a:cubicBezTo>
                <a:cubicBezTo>
                  <a:pt x="8465596" y="671736"/>
                  <a:pt x="8484683" y="657336"/>
                  <a:pt x="8500757" y="627199"/>
                </a:cubicBezTo>
                <a:cubicBezTo>
                  <a:pt x="8508794" y="612130"/>
                  <a:pt x="8515854" y="597787"/>
                  <a:pt x="8521937" y="584169"/>
                </a:cubicBezTo>
                <a:lnTo>
                  <a:pt x="8524124" y="578648"/>
                </a:lnTo>
                <a:lnTo>
                  <a:pt x="8519621" y="550180"/>
                </a:lnTo>
                <a:cubicBezTo>
                  <a:pt x="8519621" y="517810"/>
                  <a:pt x="8531006" y="488342"/>
                  <a:pt x="8553777" y="461776"/>
                </a:cubicBezTo>
                <a:cubicBezTo>
                  <a:pt x="8580343" y="430969"/>
                  <a:pt x="8613941" y="415119"/>
                  <a:pt x="8654571" y="414226"/>
                </a:cubicBezTo>
                <a:cubicBezTo>
                  <a:pt x="8676002" y="413779"/>
                  <a:pt x="8693080" y="419416"/>
                  <a:pt x="8705805" y="431136"/>
                </a:cubicBezTo>
                <a:lnTo>
                  <a:pt x="8717860" y="443284"/>
                </a:lnTo>
                <a:lnTo>
                  <a:pt x="8717860" y="413891"/>
                </a:lnTo>
                <a:lnTo>
                  <a:pt x="8769094" y="413891"/>
                </a:lnTo>
                <a:lnTo>
                  <a:pt x="8769094" y="663699"/>
                </a:lnTo>
                <a:cubicBezTo>
                  <a:pt x="8783158" y="644946"/>
                  <a:pt x="8796218" y="626362"/>
                  <a:pt x="8808273" y="607944"/>
                </a:cubicBezTo>
                <a:cubicBezTo>
                  <a:pt x="8820328" y="589527"/>
                  <a:pt x="8831044" y="568709"/>
                  <a:pt x="8840420" y="545492"/>
                </a:cubicBezTo>
                <a:lnTo>
                  <a:pt x="8859507" y="553194"/>
                </a:lnTo>
                <a:cubicBezTo>
                  <a:pt x="8848345" y="580653"/>
                  <a:pt x="8835285" y="605154"/>
                  <a:pt x="8820328" y="626696"/>
                </a:cubicBezTo>
                <a:cubicBezTo>
                  <a:pt x="8805371" y="648239"/>
                  <a:pt x="8789744" y="669615"/>
                  <a:pt x="8773447" y="690823"/>
                </a:cubicBezTo>
                <a:cubicBezTo>
                  <a:pt x="8772331" y="691939"/>
                  <a:pt x="8770880" y="693837"/>
                  <a:pt x="8769094" y="696515"/>
                </a:cubicBezTo>
                <a:lnTo>
                  <a:pt x="8769094" y="870644"/>
                </a:lnTo>
                <a:cubicBezTo>
                  <a:pt x="8769094" y="908149"/>
                  <a:pt x="8764964" y="944872"/>
                  <a:pt x="8756704" y="980814"/>
                </a:cubicBezTo>
                <a:cubicBezTo>
                  <a:pt x="8752462" y="998674"/>
                  <a:pt x="8748109" y="1013129"/>
                  <a:pt x="8743644" y="1024179"/>
                </a:cubicBezTo>
                <a:cubicBezTo>
                  <a:pt x="8739179" y="1035230"/>
                  <a:pt x="8735719" y="1043322"/>
                  <a:pt x="8733264" y="1048457"/>
                </a:cubicBezTo>
                <a:cubicBezTo>
                  <a:pt x="8719646" y="1073683"/>
                  <a:pt x="8701228" y="1090761"/>
                  <a:pt x="8678011" y="1099691"/>
                </a:cubicBezTo>
                <a:cubicBezTo>
                  <a:pt x="8669081" y="1102593"/>
                  <a:pt x="8661380" y="1103932"/>
                  <a:pt x="8654906" y="1103709"/>
                </a:cubicBezTo>
                <a:cubicBezTo>
                  <a:pt x="8639055" y="1103709"/>
                  <a:pt x="8626107" y="1096119"/>
                  <a:pt x="8616061" y="1080938"/>
                </a:cubicBezTo>
                <a:cubicBezTo>
                  <a:pt x="8604676" y="1064195"/>
                  <a:pt x="8600881" y="1038299"/>
                  <a:pt x="8604676" y="1003250"/>
                </a:cubicBezTo>
                <a:cubicBezTo>
                  <a:pt x="8607355" y="975122"/>
                  <a:pt x="8615392" y="940519"/>
                  <a:pt x="8628786" y="899443"/>
                </a:cubicBezTo>
                <a:cubicBezTo>
                  <a:pt x="8640618" y="863724"/>
                  <a:pt x="8657696" y="826889"/>
                  <a:pt x="8680020" y="788938"/>
                </a:cubicBezTo>
                <a:cubicBezTo>
                  <a:pt x="8690736" y="770632"/>
                  <a:pt x="8703349" y="751210"/>
                  <a:pt x="8717860" y="730671"/>
                </a:cubicBezTo>
                <a:lnTo>
                  <a:pt x="8717860" y="656661"/>
                </a:lnTo>
                <a:lnTo>
                  <a:pt x="8716604" y="658174"/>
                </a:lnTo>
                <a:cubicBezTo>
                  <a:pt x="8711190" y="663866"/>
                  <a:pt x="8705693" y="668833"/>
                  <a:pt x="8700112" y="673075"/>
                </a:cubicBezTo>
                <a:cubicBezTo>
                  <a:pt x="8684485" y="684237"/>
                  <a:pt x="8667630" y="689707"/>
                  <a:pt x="8649548" y="689483"/>
                </a:cubicBezTo>
                <a:cubicBezTo>
                  <a:pt x="8608248" y="689260"/>
                  <a:pt x="8574985" y="672629"/>
                  <a:pt x="8549758" y="639589"/>
                </a:cubicBezTo>
                <a:lnTo>
                  <a:pt x="8533461" y="609467"/>
                </a:lnTo>
                <a:lnTo>
                  <a:pt x="8521937" y="631426"/>
                </a:lnTo>
                <a:cubicBezTo>
                  <a:pt x="8517863" y="638431"/>
                  <a:pt x="8513705" y="644835"/>
                  <a:pt x="8509463" y="650639"/>
                </a:cubicBezTo>
                <a:cubicBezTo>
                  <a:pt x="8489818" y="677428"/>
                  <a:pt x="8468610" y="690711"/>
                  <a:pt x="8445839" y="690488"/>
                </a:cubicBezTo>
                <a:lnTo>
                  <a:pt x="8445839" y="690823"/>
                </a:lnTo>
                <a:cubicBezTo>
                  <a:pt x="8422399" y="690823"/>
                  <a:pt x="8404986" y="684014"/>
                  <a:pt x="8393601" y="670396"/>
                </a:cubicBezTo>
                <a:cubicBezTo>
                  <a:pt x="8386234" y="662136"/>
                  <a:pt x="8381992" y="653151"/>
                  <a:pt x="8380876" y="643440"/>
                </a:cubicBezTo>
                <a:cubicBezTo>
                  <a:pt x="8379760" y="633729"/>
                  <a:pt x="8379201" y="607609"/>
                  <a:pt x="8379201" y="565082"/>
                </a:cubicBezTo>
                <a:cubicBezTo>
                  <a:pt x="8379201" y="522554"/>
                  <a:pt x="8379201" y="501290"/>
                  <a:pt x="8379201" y="501290"/>
                </a:cubicBezTo>
                <a:cubicBezTo>
                  <a:pt x="8379201" y="493253"/>
                  <a:pt x="8378867" y="485105"/>
                  <a:pt x="8378197" y="476845"/>
                </a:cubicBezTo>
                <a:cubicBezTo>
                  <a:pt x="8377527" y="468585"/>
                  <a:pt x="8375964" y="460995"/>
                  <a:pt x="8373509" y="454074"/>
                </a:cubicBezTo>
                <a:cubicBezTo>
                  <a:pt x="8369044" y="442466"/>
                  <a:pt x="8361230" y="436215"/>
                  <a:pt x="8350068" y="435322"/>
                </a:cubicBezTo>
                <a:cubicBezTo>
                  <a:pt x="8345158" y="435322"/>
                  <a:pt x="8341362" y="435545"/>
                  <a:pt x="8338683" y="435992"/>
                </a:cubicBezTo>
                <a:cubicBezTo>
                  <a:pt x="8326851" y="437778"/>
                  <a:pt x="8315187" y="443582"/>
                  <a:pt x="8303690" y="453405"/>
                </a:cubicBezTo>
                <a:cubicBezTo>
                  <a:pt x="8292193" y="463227"/>
                  <a:pt x="8282761" y="473496"/>
                  <a:pt x="8275394" y="484212"/>
                </a:cubicBezTo>
                <a:cubicBezTo>
                  <a:pt x="8268920" y="493812"/>
                  <a:pt x="8261888" y="506536"/>
                  <a:pt x="8254297" y="522387"/>
                </a:cubicBezTo>
                <a:cubicBezTo>
                  <a:pt x="8246708" y="538237"/>
                  <a:pt x="8239898" y="553864"/>
                  <a:pt x="8233871" y="569267"/>
                </a:cubicBezTo>
                <a:lnTo>
                  <a:pt x="8232531" y="573174"/>
                </a:lnTo>
                <a:lnTo>
                  <a:pt x="8232531" y="689818"/>
                </a:lnTo>
                <a:lnTo>
                  <a:pt x="8181632" y="689818"/>
                </a:lnTo>
                <a:lnTo>
                  <a:pt x="8181632" y="493253"/>
                </a:lnTo>
                <a:cubicBezTo>
                  <a:pt x="8181632" y="485440"/>
                  <a:pt x="8181186" y="475059"/>
                  <a:pt x="8180293" y="462111"/>
                </a:cubicBezTo>
                <a:cubicBezTo>
                  <a:pt x="8179400" y="449163"/>
                  <a:pt x="8176609" y="440345"/>
                  <a:pt x="8171921" y="435657"/>
                </a:cubicBezTo>
                <a:cubicBezTo>
                  <a:pt x="8170582" y="434317"/>
                  <a:pt x="8168796" y="433648"/>
                  <a:pt x="8166563" y="433648"/>
                </a:cubicBezTo>
                <a:cubicBezTo>
                  <a:pt x="8162545" y="433648"/>
                  <a:pt x="8157354" y="436382"/>
                  <a:pt x="8150992" y="441852"/>
                </a:cubicBezTo>
                <a:cubicBezTo>
                  <a:pt x="8144630" y="447321"/>
                  <a:pt x="8138435" y="456251"/>
                  <a:pt x="8132407" y="468641"/>
                </a:cubicBezTo>
                <a:cubicBezTo>
                  <a:pt x="8126380" y="481031"/>
                  <a:pt x="8119124" y="497830"/>
                  <a:pt x="8110641" y="519038"/>
                </a:cubicBezTo>
                <a:cubicBezTo>
                  <a:pt x="8102158" y="540246"/>
                  <a:pt x="8096242" y="554199"/>
                  <a:pt x="8092893" y="560896"/>
                </a:cubicBezTo>
                <a:lnTo>
                  <a:pt x="8088825" y="564791"/>
                </a:lnTo>
                <a:lnTo>
                  <a:pt x="8081899" y="582160"/>
                </a:lnTo>
                <a:cubicBezTo>
                  <a:pt x="8078550" y="590196"/>
                  <a:pt x="8075480" y="597173"/>
                  <a:pt x="8072690" y="603089"/>
                </a:cubicBezTo>
                <a:cubicBezTo>
                  <a:pt x="8064876" y="619385"/>
                  <a:pt x="8056728" y="633561"/>
                  <a:pt x="8048245" y="645616"/>
                </a:cubicBezTo>
                <a:cubicBezTo>
                  <a:pt x="8027037" y="675084"/>
                  <a:pt x="8003485" y="689818"/>
                  <a:pt x="7977589" y="689818"/>
                </a:cubicBezTo>
                <a:cubicBezTo>
                  <a:pt x="7955488" y="689818"/>
                  <a:pt x="7938633" y="682898"/>
                  <a:pt x="7927025" y="669057"/>
                </a:cubicBezTo>
                <a:cubicBezTo>
                  <a:pt x="7919657" y="660797"/>
                  <a:pt x="7915416" y="651867"/>
                  <a:pt x="7914300" y="642268"/>
                </a:cubicBezTo>
                <a:cubicBezTo>
                  <a:pt x="7913183" y="632668"/>
                  <a:pt x="7912737" y="623404"/>
                  <a:pt x="7912960" y="614474"/>
                </a:cubicBezTo>
                <a:lnTo>
                  <a:pt x="7912960" y="610121"/>
                </a:lnTo>
                <a:cubicBezTo>
                  <a:pt x="7912960" y="610121"/>
                  <a:pt x="7912960" y="603423"/>
                  <a:pt x="7912960" y="590029"/>
                </a:cubicBezTo>
                <a:lnTo>
                  <a:pt x="7912960" y="589518"/>
                </a:lnTo>
                <a:lnTo>
                  <a:pt x="7907226" y="601917"/>
                </a:lnTo>
                <a:cubicBezTo>
                  <a:pt x="7901561" y="613525"/>
                  <a:pt x="7896105" y="623404"/>
                  <a:pt x="7890859" y="631552"/>
                </a:cubicBezTo>
                <a:cubicBezTo>
                  <a:pt x="7884162" y="642268"/>
                  <a:pt x="7874172" y="654546"/>
                  <a:pt x="7860889" y="668387"/>
                </a:cubicBezTo>
                <a:cubicBezTo>
                  <a:pt x="7847606" y="682228"/>
                  <a:pt x="7832370" y="689372"/>
                  <a:pt x="7815180" y="689818"/>
                </a:cubicBezTo>
                <a:cubicBezTo>
                  <a:pt x="7815180" y="689818"/>
                  <a:pt x="7815125" y="689818"/>
                  <a:pt x="7815013" y="689818"/>
                </a:cubicBezTo>
                <a:cubicBezTo>
                  <a:pt x="7814902" y="689818"/>
                  <a:pt x="7814845" y="689818"/>
                  <a:pt x="7814845" y="689818"/>
                </a:cubicBezTo>
                <a:cubicBezTo>
                  <a:pt x="7814399" y="689818"/>
                  <a:pt x="7813952" y="689818"/>
                  <a:pt x="7813506" y="689818"/>
                </a:cubicBezTo>
                <a:cubicBezTo>
                  <a:pt x="7813059" y="689818"/>
                  <a:pt x="7812501" y="689818"/>
                  <a:pt x="7811831" y="689818"/>
                </a:cubicBezTo>
                <a:cubicBezTo>
                  <a:pt x="7811831" y="689818"/>
                  <a:pt x="7811720" y="689818"/>
                  <a:pt x="7811497" y="689818"/>
                </a:cubicBezTo>
                <a:cubicBezTo>
                  <a:pt x="7811273" y="689818"/>
                  <a:pt x="7811050" y="689818"/>
                  <a:pt x="7810827" y="689818"/>
                </a:cubicBezTo>
                <a:cubicBezTo>
                  <a:pt x="7773099" y="689818"/>
                  <a:pt x="7748207" y="679772"/>
                  <a:pt x="7736152" y="659680"/>
                </a:cubicBezTo>
                <a:cubicBezTo>
                  <a:pt x="7730795" y="650974"/>
                  <a:pt x="7727446" y="641765"/>
                  <a:pt x="7726107" y="632054"/>
                </a:cubicBezTo>
                <a:cubicBezTo>
                  <a:pt x="7724768" y="622343"/>
                  <a:pt x="7724097" y="612800"/>
                  <a:pt x="7724097" y="603423"/>
                </a:cubicBezTo>
                <a:cubicBezTo>
                  <a:pt x="7724097" y="603423"/>
                  <a:pt x="7724097" y="590029"/>
                  <a:pt x="7724097" y="563240"/>
                </a:cubicBezTo>
                <a:lnTo>
                  <a:pt x="7724097" y="554751"/>
                </a:lnTo>
                <a:lnTo>
                  <a:pt x="7705345" y="548171"/>
                </a:lnTo>
                <a:cubicBezTo>
                  <a:pt x="7709810" y="536116"/>
                  <a:pt x="7713940" y="522721"/>
                  <a:pt x="7717735" y="507987"/>
                </a:cubicBezTo>
                <a:cubicBezTo>
                  <a:pt x="7719744" y="500620"/>
                  <a:pt x="7721586" y="493532"/>
                  <a:pt x="7723260" y="486724"/>
                </a:cubicBezTo>
                <a:lnTo>
                  <a:pt x="7724097" y="483275"/>
                </a:lnTo>
                <a:lnTo>
                  <a:pt x="7724097" y="413891"/>
                </a:lnTo>
                <a:lnTo>
                  <a:pt x="7739166" y="413891"/>
                </a:lnTo>
                <a:lnTo>
                  <a:pt x="7749547" y="413891"/>
                </a:lnTo>
                <a:lnTo>
                  <a:pt x="7775332" y="413891"/>
                </a:lnTo>
                <a:cubicBezTo>
                  <a:pt x="7775332" y="413891"/>
                  <a:pt x="7775275" y="445480"/>
                  <a:pt x="7775164" y="508657"/>
                </a:cubicBezTo>
                <a:cubicBezTo>
                  <a:pt x="7775052" y="571835"/>
                  <a:pt x="7774997" y="603423"/>
                  <a:pt x="7774997" y="603423"/>
                </a:cubicBezTo>
                <a:cubicBezTo>
                  <a:pt x="7774997" y="611683"/>
                  <a:pt x="7775332" y="619943"/>
                  <a:pt x="7776002" y="628203"/>
                </a:cubicBezTo>
                <a:cubicBezTo>
                  <a:pt x="7776671" y="636463"/>
                  <a:pt x="7778346" y="644053"/>
                  <a:pt x="7781025" y="650974"/>
                </a:cubicBezTo>
                <a:cubicBezTo>
                  <a:pt x="7785935" y="664145"/>
                  <a:pt x="7796874" y="670284"/>
                  <a:pt x="7813841" y="669391"/>
                </a:cubicBezTo>
                <a:cubicBezTo>
                  <a:pt x="7814064" y="669391"/>
                  <a:pt x="7814232" y="669391"/>
                  <a:pt x="7814343" y="669391"/>
                </a:cubicBezTo>
                <a:cubicBezTo>
                  <a:pt x="7814455" y="669391"/>
                  <a:pt x="7814510" y="669391"/>
                  <a:pt x="7814510" y="669391"/>
                </a:cubicBezTo>
                <a:cubicBezTo>
                  <a:pt x="7833709" y="669168"/>
                  <a:pt x="7853578" y="652983"/>
                  <a:pt x="7874117" y="620836"/>
                </a:cubicBezTo>
                <a:cubicBezTo>
                  <a:pt x="7883492" y="605656"/>
                  <a:pt x="7894041" y="583555"/>
                  <a:pt x="7905761" y="554533"/>
                </a:cubicBezTo>
                <a:lnTo>
                  <a:pt x="7912960" y="536138"/>
                </a:lnTo>
                <a:lnTo>
                  <a:pt x="7912960" y="522387"/>
                </a:lnTo>
                <a:cubicBezTo>
                  <a:pt x="7912960" y="514964"/>
                  <a:pt x="7912960" y="507876"/>
                  <a:pt x="7912960" y="501123"/>
                </a:cubicBezTo>
                <a:cubicBezTo>
                  <a:pt x="7912960" y="487617"/>
                  <a:pt x="7912960" y="480863"/>
                  <a:pt x="7912960" y="480863"/>
                </a:cubicBezTo>
                <a:lnTo>
                  <a:pt x="7912960" y="413891"/>
                </a:lnTo>
                <a:lnTo>
                  <a:pt x="7963859" y="413891"/>
                </a:lnTo>
                <a:cubicBezTo>
                  <a:pt x="7963859" y="413891"/>
                  <a:pt x="7963859" y="416681"/>
                  <a:pt x="7963859" y="422262"/>
                </a:cubicBezTo>
                <a:lnTo>
                  <a:pt x="7963859" y="424863"/>
                </a:lnTo>
                <a:lnTo>
                  <a:pt x="7974742" y="416235"/>
                </a:lnTo>
                <a:cubicBezTo>
                  <a:pt x="7980435" y="411100"/>
                  <a:pt x="7983616" y="404180"/>
                  <a:pt x="7984286" y="395473"/>
                </a:cubicBezTo>
                <a:cubicBezTo>
                  <a:pt x="7984509" y="392348"/>
                  <a:pt x="7983170" y="388999"/>
                  <a:pt x="7980268" y="385427"/>
                </a:cubicBezTo>
                <a:cubicBezTo>
                  <a:pt x="7978259" y="382749"/>
                  <a:pt x="7975692" y="381409"/>
                  <a:pt x="7972566" y="381409"/>
                </a:cubicBezTo>
                <a:cubicBezTo>
                  <a:pt x="7967431" y="382302"/>
                  <a:pt x="7962297" y="384646"/>
                  <a:pt x="7957162" y="388441"/>
                </a:cubicBezTo>
                <a:lnTo>
                  <a:pt x="7944437" y="372703"/>
                </a:lnTo>
                <a:cubicBezTo>
                  <a:pt x="7954930" y="364666"/>
                  <a:pt x="7965422" y="360759"/>
                  <a:pt x="7975915" y="360982"/>
                </a:cubicBezTo>
                <a:close/>
                <a:moveTo>
                  <a:pt x="1956264" y="329505"/>
                </a:moveTo>
                <a:lnTo>
                  <a:pt x="1971668" y="341560"/>
                </a:lnTo>
                <a:cubicBezTo>
                  <a:pt x="1966310" y="348704"/>
                  <a:pt x="1959613" y="355178"/>
                  <a:pt x="1951576" y="360982"/>
                </a:cubicBezTo>
                <a:cubicBezTo>
                  <a:pt x="1939521" y="369466"/>
                  <a:pt x="1926349" y="373707"/>
                  <a:pt x="1912062" y="373707"/>
                </a:cubicBezTo>
                <a:cubicBezTo>
                  <a:pt x="1898221" y="373707"/>
                  <a:pt x="1885273" y="369019"/>
                  <a:pt x="1873218" y="359643"/>
                </a:cubicBezTo>
                <a:cubicBezTo>
                  <a:pt x="1867414" y="355625"/>
                  <a:pt x="1861610" y="349597"/>
                  <a:pt x="1855805" y="341560"/>
                </a:cubicBezTo>
                <a:lnTo>
                  <a:pt x="1871879" y="330175"/>
                </a:lnTo>
                <a:cubicBezTo>
                  <a:pt x="1875450" y="335086"/>
                  <a:pt x="1879915" y="339774"/>
                  <a:pt x="1885273" y="344239"/>
                </a:cubicBezTo>
                <a:cubicBezTo>
                  <a:pt x="1893310" y="350490"/>
                  <a:pt x="1902240" y="353615"/>
                  <a:pt x="1912062" y="353615"/>
                </a:cubicBezTo>
                <a:cubicBezTo>
                  <a:pt x="1920992" y="354508"/>
                  <a:pt x="1930591" y="351606"/>
                  <a:pt x="1940860" y="344909"/>
                </a:cubicBezTo>
                <a:cubicBezTo>
                  <a:pt x="1946218" y="340891"/>
                  <a:pt x="1951353" y="335756"/>
                  <a:pt x="1956264" y="329505"/>
                </a:cubicBezTo>
                <a:close/>
                <a:moveTo>
                  <a:pt x="4693846" y="328836"/>
                </a:moveTo>
                <a:cubicBezTo>
                  <a:pt x="4697641" y="328836"/>
                  <a:pt x="4700989" y="330287"/>
                  <a:pt x="4703892" y="333189"/>
                </a:cubicBezTo>
                <a:cubicBezTo>
                  <a:pt x="4706570" y="335644"/>
                  <a:pt x="4707909" y="338993"/>
                  <a:pt x="4707909" y="343235"/>
                </a:cubicBezTo>
                <a:cubicBezTo>
                  <a:pt x="4707909" y="347476"/>
                  <a:pt x="4706570" y="350713"/>
                  <a:pt x="4703892" y="352946"/>
                </a:cubicBezTo>
                <a:cubicBezTo>
                  <a:pt x="4700989" y="355848"/>
                  <a:pt x="4697641" y="357299"/>
                  <a:pt x="4693846" y="357299"/>
                </a:cubicBezTo>
                <a:cubicBezTo>
                  <a:pt x="4690051" y="357299"/>
                  <a:pt x="4686701" y="355848"/>
                  <a:pt x="4683800" y="352946"/>
                </a:cubicBezTo>
                <a:cubicBezTo>
                  <a:pt x="4681120" y="350267"/>
                  <a:pt x="4679781" y="347030"/>
                  <a:pt x="4679781" y="343235"/>
                </a:cubicBezTo>
                <a:cubicBezTo>
                  <a:pt x="4679781" y="339216"/>
                  <a:pt x="4681120" y="335868"/>
                  <a:pt x="4683800" y="333189"/>
                </a:cubicBezTo>
                <a:cubicBezTo>
                  <a:pt x="4686701" y="330287"/>
                  <a:pt x="4690051" y="328836"/>
                  <a:pt x="4693846" y="328836"/>
                </a:cubicBezTo>
                <a:close/>
                <a:moveTo>
                  <a:pt x="7828240" y="316780"/>
                </a:moveTo>
                <a:lnTo>
                  <a:pt x="7828575" y="316780"/>
                </a:lnTo>
                <a:cubicBezTo>
                  <a:pt x="7844202" y="316780"/>
                  <a:pt x="7857708" y="323254"/>
                  <a:pt x="7869093" y="336203"/>
                </a:cubicBezTo>
                <a:cubicBezTo>
                  <a:pt x="7876461" y="344909"/>
                  <a:pt x="7882264" y="347923"/>
                  <a:pt x="7886506" y="345244"/>
                </a:cubicBezTo>
                <a:cubicBezTo>
                  <a:pt x="7891194" y="343235"/>
                  <a:pt x="7894543" y="337542"/>
                  <a:pt x="7896552" y="328166"/>
                </a:cubicBezTo>
                <a:cubicBezTo>
                  <a:pt x="7896552" y="328166"/>
                  <a:pt x="7896552" y="328110"/>
                  <a:pt x="7896552" y="327998"/>
                </a:cubicBezTo>
                <a:cubicBezTo>
                  <a:pt x="7896552" y="327887"/>
                  <a:pt x="7896552" y="327831"/>
                  <a:pt x="7896552" y="327831"/>
                </a:cubicBezTo>
                <a:cubicBezTo>
                  <a:pt x="7896552" y="327161"/>
                  <a:pt x="7896663" y="326715"/>
                  <a:pt x="7896887" y="326491"/>
                </a:cubicBezTo>
                <a:cubicBezTo>
                  <a:pt x="7896887" y="326491"/>
                  <a:pt x="7896887" y="326380"/>
                  <a:pt x="7896887" y="326157"/>
                </a:cubicBezTo>
                <a:cubicBezTo>
                  <a:pt x="7896887" y="325933"/>
                  <a:pt x="7896887" y="325710"/>
                  <a:pt x="7896887" y="325487"/>
                </a:cubicBezTo>
                <a:cubicBezTo>
                  <a:pt x="7896887" y="325487"/>
                  <a:pt x="7896887" y="325319"/>
                  <a:pt x="7896887" y="324985"/>
                </a:cubicBezTo>
                <a:cubicBezTo>
                  <a:pt x="7896887" y="324650"/>
                  <a:pt x="7896887" y="324259"/>
                  <a:pt x="7896887" y="323813"/>
                </a:cubicBezTo>
                <a:lnTo>
                  <a:pt x="7917313" y="325152"/>
                </a:lnTo>
                <a:cubicBezTo>
                  <a:pt x="7917313" y="326045"/>
                  <a:pt x="7917202" y="326715"/>
                  <a:pt x="7916978" y="327161"/>
                </a:cubicBezTo>
                <a:cubicBezTo>
                  <a:pt x="7916978" y="327161"/>
                  <a:pt x="7916978" y="327217"/>
                  <a:pt x="7916978" y="327329"/>
                </a:cubicBezTo>
                <a:cubicBezTo>
                  <a:pt x="7916978" y="327440"/>
                  <a:pt x="7916978" y="327496"/>
                  <a:pt x="7916978" y="327496"/>
                </a:cubicBezTo>
                <a:cubicBezTo>
                  <a:pt x="7916978" y="327719"/>
                  <a:pt x="7916978" y="327998"/>
                  <a:pt x="7916978" y="328333"/>
                </a:cubicBezTo>
                <a:cubicBezTo>
                  <a:pt x="7916978" y="328668"/>
                  <a:pt x="7916978" y="328836"/>
                  <a:pt x="7916978" y="328836"/>
                </a:cubicBezTo>
                <a:cubicBezTo>
                  <a:pt x="7915416" y="339105"/>
                  <a:pt x="7911286" y="348369"/>
                  <a:pt x="7904589" y="356629"/>
                </a:cubicBezTo>
                <a:cubicBezTo>
                  <a:pt x="7897891" y="364889"/>
                  <a:pt x="7888850" y="369019"/>
                  <a:pt x="7877465" y="369019"/>
                </a:cubicBezTo>
                <a:lnTo>
                  <a:pt x="7877130" y="369019"/>
                </a:lnTo>
                <a:cubicBezTo>
                  <a:pt x="7861726" y="369019"/>
                  <a:pt x="7848220" y="362545"/>
                  <a:pt x="7836611" y="349597"/>
                </a:cubicBezTo>
                <a:cubicBezTo>
                  <a:pt x="7829245" y="341337"/>
                  <a:pt x="7823440" y="338323"/>
                  <a:pt x="7819198" y="340556"/>
                </a:cubicBezTo>
                <a:cubicBezTo>
                  <a:pt x="7814510" y="342565"/>
                  <a:pt x="7811162" y="348258"/>
                  <a:pt x="7809152" y="357634"/>
                </a:cubicBezTo>
                <a:cubicBezTo>
                  <a:pt x="7809152" y="357634"/>
                  <a:pt x="7809152" y="357690"/>
                  <a:pt x="7809152" y="357801"/>
                </a:cubicBezTo>
                <a:cubicBezTo>
                  <a:pt x="7809152" y="357913"/>
                  <a:pt x="7809152" y="357969"/>
                  <a:pt x="7809152" y="357969"/>
                </a:cubicBezTo>
                <a:cubicBezTo>
                  <a:pt x="7809152" y="358192"/>
                  <a:pt x="7809152" y="358471"/>
                  <a:pt x="7809152" y="358806"/>
                </a:cubicBezTo>
                <a:cubicBezTo>
                  <a:pt x="7809152" y="359141"/>
                  <a:pt x="7809152" y="359308"/>
                  <a:pt x="7809152" y="359308"/>
                </a:cubicBezTo>
                <a:cubicBezTo>
                  <a:pt x="7809152" y="359531"/>
                  <a:pt x="7809097" y="359755"/>
                  <a:pt x="7808985" y="359978"/>
                </a:cubicBezTo>
                <a:cubicBezTo>
                  <a:pt x="7808873" y="360201"/>
                  <a:pt x="7808818" y="360313"/>
                  <a:pt x="7808818" y="360313"/>
                </a:cubicBezTo>
                <a:cubicBezTo>
                  <a:pt x="7808818" y="360536"/>
                  <a:pt x="7808818" y="360815"/>
                  <a:pt x="7808818" y="361150"/>
                </a:cubicBezTo>
                <a:cubicBezTo>
                  <a:pt x="7808818" y="361485"/>
                  <a:pt x="7808818" y="361764"/>
                  <a:pt x="7808818" y="361987"/>
                </a:cubicBezTo>
                <a:lnTo>
                  <a:pt x="7788391" y="360648"/>
                </a:lnTo>
                <a:cubicBezTo>
                  <a:pt x="7788391" y="360424"/>
                  <a:pt x="7788447" y="360145"/>
                  <a:pt x="7788559" y="359810"/>
                </a:cubicBezTo>
                <a:cubicBezTo>
                  <a:pt x="7788671" y="359476"/>
                  <a:pt x="7788726" y="359085"/>
                  <a:pt x="7788726" y="358638"/>
                </a:cubicBezTo>
                <a:cubicBezTo>
                  <a:pt x="7788726" y="358638"/>
                  <a:pt x="7788726" y="358583"/>
                  <a:pt x="7788726" y="358471"/>
                </a:cubicBezTo>
                <a:cubicBezTo>
                  <a:pt x="7788726" y="358359"/>
                  <a:pt x="7788726" y="358304"/>
                  <a:pt x="7788726" y="358304"/>
                </a:cubicBezTo>
                <a:cubicBezTo>
                  <a:pt x="7788726" y="358304"/>
                  <a:pt x="7788726" y="358136"/>
                  <a:pt x="7788726" y="357801"/>
                </a:cubicBezTo>
                <a:cubicBezTo>
                  <a:pt x="7788726" y="357466"/>
                  <a:pt x="7788726" y="357187"/>
                  <a:pt x="7788726" y="356964"/>
                </a:cubicBezTo>
                <a:cubicBezTo>
                  <a:pt x="7790065" y="346918"/>
                  <a:pt x="7794140" y="337709"/>
                  <a:pt x="7800948" y="329338"/>
                </a:cubicBezTo>
                <a:cubicBezTo>
                  <a:pt x="7807757" y="320966"/>
                  <a:pt x="7816854" y="316780"/>
                  <a:pt x="7828240" y="316780"/>
                </a:cubicBezTo>
                <a:close/>
                <a:moveTo>
                  <a:pt x="5507451" y="301377"/>
                </a:moveTo>
                <a:lnTo>
                  <a:pt x="5520846" y="315441"/>
                </a:lnTo>
                <a:lnTo>
                  <a:pt x="5457892" y="377726"/>
                </a:lnTo>
                <a:lnTo>
                  <a:pt x="5444497" y="363661"/>
                </a:lnTo>
                <a:close/>
                <a:moveTo>
                  <a:pt x="4579657" y="301377"/>
                </a:moveTo>
                <a:lnTo>
                  <a:pt x="4593051" y="315441"/>
                </a:lnTo>
                <a:lnTo>
                  <a:pt x="4530097" y="377726"/>
                </a:lnTo>
                <a:lnTo>
                  <a:pt x="4516703" y="363661"/>
                </a:lnTo>
                <a:close/>
                <a:moveTo>
                  <a:pt x="1116427" y="301377"/>
                </a:moveTo>
                <a:lnTo>
                  <a:pt x="1129822" y="315441"/>
                </a:lnTo>
                <a:lnTo>
                  <a:pt x="1066868" y="377726"/>
                </a:lnTo>
                <a:lnTo>
                  <a:pt x="1053473" y="363661"/>
                </a:lnTo>
                <a:close/>
                <a:moveTo>
                  <a:pt x="3220712" y="300958"/>
                </a:moveTo>
                <a:cubicBezTo>
                  <a:pt x="3223810" y="300791"/>
                  <a:pt x="3227033" y="300930"/>
                  <a:pt x="3230382" y="301377"/>
                </a:cubicBezTo>
                <a:cubicBezTo>
                  <a:pt x="3244222" y="303609"/>
                  <a:pt x="3252706" y="310530"/>
                  <a:pt x="3255831" y="322138"/>
                </a:cubicBezTo>
                <a:cubicBezTo>
                  <a:pt x="3257170" y="328836"/>
                  <a:pt x="3257059" y="335533"/>
                  <a:pt x="3255496" y="342230"/>
                </a:cubicBezTo>
                <a:cubicBezTo>
                  <a:pt x="3253933" y="348927"/>
                  <a:pt x="3252259" y="354508"/>
                  <a:pt x="3250473" y="358973"/>
                </a:cubicBezTo>
                <a:cubicBezTo>
                  <a:pt x="3243329" y="372814"/>
                  <a:pt x="3235069" y="383307"/>
                  <a:pt x="3225693" y="390450"/>
                </a:cubicBezTo>
                <a:lnTo>
                  <a:pt x="3213638" y="376386"/>
                </a:lnTo>
                <a:cubicBezTo>
                  <a:pt x="3221675" y="369689"/>
                  <a:pt x="3227926" y="361429"/>
                  <a:pt x="3232391" y="351606"/>
                </a:cubicBezTo>
                <a:cubicBezTo>
                  <a:pt x="3236855" y="341784"/>
                  <a:pt x="3238418" y="333747"/>
                  <a:pt x="3237079" y="327496"/>
                </a:cubicBezTo>
                <a:cubicBezTo>
                  <a:pt x="3236186" y="323478"/>
                  <a:pt x="3232838" y="321022"/>
                  <a:pt x="3227033" y="320129"/>
                </a:cubicBezTo>
                <a:cubicBezTo>
                  <a:pt x="3219889" y="318790"/>
                  <a:pt x="3213861" y="320576"/>
                  <a:pt x="3208950" y="325487"/>
                </a:cubicBezTo>
                <a:lnTo>
                  <a:pt x="3196225" y="310753"/>
                </a:lnTo>
                <a:cubicBezTo>
                  <a:pt x="3203257" y="304725"/>
                  <a:pt x="3211420" y="301460"/>
                  <a:pt x="3220712" y="300958"/>
                </a:cubicBezTo>
                <a:close/>
                <a:moveTo>
                  <a:pt x="10781808" y="282290"/>
                </a:moveTo>
                <a:lnTo>
                  <a:pt x="10788840" y="294679"/>
                </a:lnTo>
                <a:lnTo>
                  <a:pt x="10798551" y="312427"/>
                </a:lnTo>
                <a:lnTo>
                  <a:pt x="10802905" y="320464"/>
                </a:lnTo>
                <a:lnTo>
                  <a:pt x="10795538" y="325487"/>
                </a:lnTo>
                <a:lnTo>
                  <a:pt x="10722872" y="375716"/>
                </a:lnTo>
                <a:lnTo>
                  <a:pt x="10709813" y="360648"/>
                </a:lnTo>
                <a:lnTo>
                  <a:pt x="10772432" y="292670"/>
                </a:lnTo>
                <a:close/>
                <a:moveTo>
                  <a:pt x="9924558" y="282290"/>
                </a:moveTo>
                <a:lnTo>
                  <a:pt x="9931590" y="294679"/>
                </a:lnTo>
                <a:lnTo>
                  <a:pt x="9941301" y="312427"/>
                </a:lnTo>
                <a:lnTo>
                  <a:pt x="9945655" y="320464"/>
                </a:lnTo>
                <a:lnTo>
                  <a:pt x="9938288" y="325487"/>
                </a:lnTo>
                <a:lnTo>
                  <a:pt x="9865622" y="375716"/>
                </a:lnTo>
                <a:lnTo>
                  <a:pt x="9852563" y="360648"/>
                </a:lnTo>
                <a:lnTo>
                  <a:pt x="9915182" y="292670"/>
                </a:lnTo>
                <a:close/>
                <a:moveTo>
                  <a:pt x="6321244" y="282290"/>
                </a:moveTo>
                <a:lnTo>
                  <a:pt x="6330955" y="292670"/>
                </a:lnTo>
                <a:lnTo>
                  <a:pt x="6393240" y="360648"/>
                </a:lnTo>
                <a:lnTo>
                  <a:pt x="6379845" y="375716"/>
                </a:lnTo>
                <a:lnTo>
                  <a:pt x="6307850" y="325487"/>
                </a:lnTo>
                <a:lnTo>
                  <a:pt x="6300147" y="320464"/>
                </a:lnTo>
                <a:lnTo>
                  <a:pt x="6304835" y="312427"/>
                </a:lnTo>
                <a:lnTo>
                  <a:pt x="6314547" y="294679"/>
                </a:lnTo>
                <a:close/>
                <a:moveTo>
                  <a:pt x="506455" y="29468"/>
                </a:moveTo>
                <a:cubicBezTo>
                  <a:pt x="491721" y="29468"/>
                  <a:pt x="479219" y="31477"/>
                  <a:pt x="468950" y="35495"/>
                </a:cubicBezTo>
                <a:cubicBezTo>
                  <a:pt x="456895" y="39960"/>
                  <a:pt x="445287" y="45095"/>
                  <a:pt x="434125" y="50899"/>
                </a:cubicBezTo>
                <a:cubicBezTo>
                  <a:pt x="454216" y="54024"/>
                  <a:pt x="472969" y="55364"/>
                  <a:pt x="490382" y="54917"/>
                </a:cubicBezTo>
                <a:cubicBezTo>
                  <a:pt x="501544" y="54471"/>
                  <a:pt x="510473" y="52462"/>
                  <a:pt x="517171" y="48890"/>
                </a:cubicBezTo>
                <a:cubicBezTo>
                  <a:pt x="523421" y="45318"/>
                  <a:pt x="526100" y="39960"/>
                  <a:pt x="525207" y="32816"/>
                </a:cubicBezTo>
                <a:cubicBezTo>
                  <a:pt x="523868" y="30584"/>
                  <a:pt x="517617" y="29468"/>
                  <a:pt x="506455" y="29468"/>
                </a:cubicBezTo>
                <a:close/>
                <a:moveTo>
                  <a:pt x="219310" y="29133"/>
                </a:moveTo>
                <a:cubicBezTo>
                  <a:pt x="196204" y="28686"/>
                  <a:pt x="173378" y="30361"/>
                  <a:pt x="150830" y="34156"/>
                </a:cubicBezTo>
                <a:cubicBezTo>
                  <a:pt x="132078" y="37281"/>
                  <a:pt x="111874" y="43532"/>
                  <a:pt x="90220" y="52908"/>
                </a:cubicBezTo>
                <a:cubicBezTo>
                  <a:pt x="68565" y="62284"/>
                  <a:pt x="51264" y="77018"/>
                  <a:pt x="38316" y="97110"/>
                </a:cubicBezTo>
                <a:cubicBezTo>
                  <a:pt x="18224" y="127025"/>
                  <a:pt x="15099" y="158055"/>
                  <a:pt x="28940" y="190202"/>
                </a:cubicBezTo>
                <a:cubicBezTo>
                  <a:pt x="36530" y="207615"/>
                  <a:pt x="48139" y="222349"/>
                  <a:pt x="63766" y="234404"/>
                </a:cubicBezTo>
                <a:cubicBezTo>
                  <a:pt x="81625" y="248692"/>
                  <a:pt x="103949" y="259630"/>
                  <a:pt x="130738" y="267221"/>
                </a:cubicBezTo>
                <a:cubicBezTo>
                  <a:pt x="153509" y="273471"/>
                  <a:pt x="179852" y="274141"/>
                  <a:pt x="209766" y="269230"/>
                </a:cubicBezTo>
                <a:cubicBezTo>
                  <a:pt x="225393" y="225028"/>
                  <a:pt x="247271" y="185514"/>
                  <a:pt x="275399" y="150688"/>
                </a:cubicBezTo>
                <a:cubicBezTo>
                  <a:pt x="303974" y="114969"/>
                  <a:pt x="337907" y="84608"/>
                  <a:pt x="377198" y="59605"/>
                </a:cubicBezTo>
                <a:cubicBezTo>
                  <a:pt x="371840" y="57819"/>
                  <a:pt x="363803" y="55587"/>
                  <a:pt x="353088" y="52908"/>
                </a:cubicBezTo>
                <a:cubicBezTo>
                  <a:pt x="342818" y="49783"/>
                  <a:pt x="332214" y="46881"/>
                  <a:pt x="321276" y="44202"/>
                </a:cubicBezTo>
                <a:cubicBezTo>
                  <a:pt x="310337" y="41523"/>
                  <a:pt x="299733" y="39067"/>
                  <a:pt x="289464" y="36835"/>
                </a:cubicBezTo>
                <a:cubicBezTo>
                  <a:pt x="265800" y="32147"/>
                  <a:pt x="242415" y="29579"/>
                  <a:pt x="219310" y="29133"/>
                </a:cubicBezTo>
                <a:close/>
                <a:moveTo>
                  <a:pt x="4244547" y="21829"/>
                </a:moveTo>
                <a:cubicBezTo>
                  <a:pt x="4241338" y="22010"/>
                  <a:pt x="4237947" y="22770"/>
                  <a:pt x="4234376" y="24110"/>
                </a:cubicBezTo>
                <a:cubicBezTo>
                  <a:pt x="4218749" y="31923"/>
                  <a:pt x="4206471" y="45653"/>
                  <a:pt x="4197541" y="65298"/>
                </a:cubicBezTo>
                <a:cubicBezTo>
                  <a:pt x="4185932" y="92310"/>
                  <a:pt x="4178342" y="119658"/>
                  <a:pt x="4174770" y="147340"/>
                </a:cubicBezTo>
                <a:cubicBezTo>
                  <a:pt x="4171198" y="169887"/>
                  <a:pt x="4169412" y="198685"/>
                  <a:pt x="4169412" y="233734"/>
                </a:cubicBezTo>
                <a:lnTo>
                  <a:pt x="4169412" y="371698"/>
                </a:lnTo>
                <a:cubicBezTo>
                  <a:pt x="4175216" y="360089"/>
                  <a:pt x="4183923" y="343011"/>
                  <a:pt x="4195531" y="320464"/>
                </a:cubicBezTo>
                <a:cubicBezTo>
                  <a:pt x="4213838" y="285415"/>
                  <a:pt x="4230693" y="250533"/>
                  <a:pt x="4246096" y="215819"/>
                </a:cubicBezTo>
                <a:cubicBezTo>
                  <a:pt x="4261500" y="181105"/>
                  <a:pt x="4271657" y="142428"/>
                  <a:pt x="4276568" y="99789"/>
                </a:cubicBezTo>
                <a:cubicBezTo>
                  <a:pt x="4279694" y="69651"/>
                  <a:pt x="4277015" y="48332"/>
                  <a:pt x="4268532" y="35830"/>
                </a:cubicBezTo>
                <a:cubicBezTo>
                  <a:pt x="4262169" y="25952"/>
                  <a:pt x="4254174" y="21284"/>
                  <a:pt x="4244547" y="21829"/>
                </a:cubicBezTo>
                <a:close/>
                <a:moveTo>
                  <a:pt x="691513" y="21515"/>
                </a:moveTo>
                <a:cubicBezTo>
                  <a:pt x="688332" y="21794"/>
                  <a:pt x="685012" y="22659"/>
                  <a:pt x="681551" y="24110"/>
                </a:cubicBezTo>
                <a:cubicBezTo>
                  <a:pt x="666371" y="30807"/>
                  <a:pt x="654092" y="44202"/>
                  <a:pt x="644716" y="64293"/>
                </a:cubicBezTo>
                <a:cubicBezTo>
                  <a:pt x="634001" y="88850"/>
                  <a:pt x="626411" y="116086"/>
                  <a:pt x="621945" y="146000"/>
                </a:cubicBezTo>
                <a:cubicBezTo>
                  <a:pt x="618374" y="172789"/>
                  <a:pt x="616588" y="201364"/>
                  <a:pt x="616588" y="231725"/>
                </a:cubicBezTo>
                <a:lnTo>
                  <a:pt x="616588" y="369019"/>
                </a:lnTo>
                <a:cubicBezTo>
                  <a:pt x="620606" y="360536"/>
                  <a:pt x="624959" y="352053"/>
                  <a:pt x="629648" y="343569"/>
                </a:cubicBezTo>
                <a:cubicBezTo>
                  <a:pt x="634336" y="335086"/>
                  <a:pt x="638912" y="326603"/>
                  <a:pt x="643377" y="318120"/>
                </a:cubicBezTo>
                <a:cubicBezTo>
                  <a:pt x="661683" y="283294"/>
                  <a:pt x="678538" y="248692"/>
                  <a:pt x="693941" y="214312"/>
                </a:cubicBezTo>
                <a:cubicBezTo>
                  <a:pt x="709345" y="179933"/>
                  <a:pt x="719279" y="141312"/>
                  <a:pt x="723744" y="98450"/>
                </a:cubicBezTo>
                <a:cubicBezTo>
                  <a:pt x="726869" y="68535"/>
                  <a:pt x="724414" y="47327"/>
                  <a:pt x="716377" y="34825"/>
                </a:cubicBezTo>
                <a:cubicBezTo>
                  <a:pt x="709345" y="25114"/>
                  <a:pt x="701057" y="20678"/>
                  <a:pt x="691513" y="21515"/>
                </a:cubicBezTo>
                <a:close/>
                <a:moveTo>
                  <a:pt x="9491096" y="20426"/>
                </a:moveTo>
                <a:cubicBezTo>
                  <a:pt x="9483506" y="20426"/>
                  <a:pt x="9476083" y="24947"/>
                  <a:pt x="9468828" y="33988"/>
                </a:cubicBezTo>
                <a:cubicBezTo>
                  <a:pt x="9461573" y="43030"/>
                  <a:pt x="9455936" y="52908"/>
                  <a:pt x="9451917" y="63624"/>
                </a:cubicBezTo>
                <a:cubicBezTo>
                  <a:pt x="9442764" y="88627"/>
                  <a:pt x="9436402" y="116197"/>
                  <a:pt x="9432830" y="146335"/>
                </a:cubicBezTo>
                <a:cubicBezTo>
                  <a:pt x="9429705" y="169775"/>
                  <a:pt x="9428142" y="198685"/>
                  <a:pt x="9428142" y="233065"/>
                </a:cubicBezTo>
                <a:lnTo>
                  <a:pt x="9428142" y="365001"/>
                </a:lnTo>
                <a:cubicBezTo>
                  <a:pt x="9428142" y="364778"/>
                  <a:pt x="9428254" y="364498"/>
                  <a:pt x="9428477" y="364164"/>
                </a:cubicBezTo>
                <a:cubicBezTo>
                  <a:pt x="9428700" y="363829"/>
                  <a:pt x="9428923" y="363438"/>
                  <a:pt x="9429147" y="362992"/>
                </a:cubicBezTo>
                <a:cubicBezTo>
                  <a:pt x="9449238" y="321692"/>
                  <a:pt x="9468270" y="279332"/>
                  <a:pt x="9486241" y="235911"/>
                </a:cubicBezTo>
                <a:cubicBezTo>
                  <a:pt x="9504212" y="192490"/>
                  <a:pt x="9515876" y="146670"/>
                  <a:pt x="9521234" y="98450"/>
                </a:cubicBezTo>
                <a:cubicBezTo>
                  <a:pt x="9524583" y="68312"/>
                  <a:pt x="9522015" y="46881"/>
                  <a:pt x="9513532" y="34156"/>
                </a:cubicBezTo>
                <a:cubicBezTo>
                  <a:pt x="9507058" y="25003"/>
                  <a:pt x="9499580" y="20426"/>
                  <a:pt x="9491096" y="20426"/>
                </a:cubicBezTo>
                <a:close/>
                <a:moveTo>
                  <a:pt x="7471610" y="20426"/>
                </a:moveTo>
                <a:cubicBezTo>
                  <a:pt x="7464020" y="20426"/>
                  <a:pt x="7456654" y="24947"/>
                  <a:pt x="7449509" y="33988"/>
                </a:cubicBezTo>
                <a:cubicBezTo>
                  <a:pt x="7442366" y="43030"/>
                  <a:pt x="7436785" y="52908"/>
                  <a:pt x="7432767" y="63624"/>
                </a:cubicBezTo>
                <a:cubicBezTo>
                  <a:pt x="7423390" y="88180"/>
                  <a:pt x="7416916" y="115751"/>
                  <a:pt x="7413344" y="146335"/>
                </a:cubicBezTo>
                <a:cubicBezTo>
                  <a:pt x="7410442" y="170668"/>
                  <a:pt x="7408991" y="199578"/>
                  <a:pt x="7408991" y="233065"/>
                </a:cubicBezTo>
                <a:lnTo>
                  <a:pt x="7408991" y="365001"/>
                </a:lnTo>
                <a:cubicBezTo>
                  <a:pt x="7408991" y="364778"/>
                  <a:pt x="7409047" y="364498"/>
                  <a:pt x="7409158" y="364164"/>
                </a:cubicBezTo>
                <a:cubicBezTo>
                  <a:pt x="7409270" y="363829"/>
                  <a:pt x="7409437" y="363438"/>
                  <a:pt x="7409661" y="362992"/>
                </a:cubicBezTo>
                <a:cubicBezTo>
                  <a:pt x="7429753" y="321692"/>
                  <a:pt x="7448840" y="279332"/>
                  <a:pt x="7466922" y="235911"/>
                </a:cubicBezTo>
                <a:cubicBezTo>
                  <a:pt x="7485005" y="192490"/>
                  <a:pt x="7496725" y="146670"/>
                  <a:pt x="7502083" y="98450"/>
                </a:cubicBezTo>
                <a:cubicBezTo>
                  <a:pt x="7504986" y="68312"/>
                  <a:pt x="7502307" y="46881"/>
                  <a:pt x="7494046" y="34156"/>
                </a:cubicBezTo>
                <a:cubicBezTo>
                  <a:pt x="7487795" y="25003"/>
                  <a:pt x="7480317" y="20426"/>
                  <a:pt x="7471610" y="20426"/>
                </a:cubicBezTo>
                <a:close/>
                <a:moveTo>
                  <a:pt x="6121033" y="20426"/>
                </a:moveTo>
                <a:lnTo>
                  <a:pt x="6121033" y="20761"/>
                </a:lnTo>
                <a:cubicBezTo>
                  <a:pt x="6119247" y="20761"/>
                  <a:pt x="6116457" y="21543"/>
                  <a:pt x="6112661" y="23105"/>
                </a:cubicBezTo>
                <a:cubicBezTo>
                  <a:pt x="6100160" y="29803"/>
                  <a:pt x="6090002" y="43420"/>
                  <a:pt x="6082188" y="63959"/>
                </a:cubicBezTo>
                <a:cubicBezTo>
                  <a:pt x="6073036" y="88738"/>
                  <a:pt x="6066562" y="116197"/>
                  <a:pt x="6062766" y="146335"/>
                </a:cubicBezTo>
                <a:cubicBezTo>
                  <a:pt x="6059864" y="170445"/>
                  <a:pt x="6058413" y="199355"/>
                  <a:pt x="6058413" y="233065"/>
                </a:cubicBezTo>
                <a:lnTo>
                  <a:pt x="6058413" y="341225"/>
                </a:lnTo>
                <a:cubicBezTo>
                  <a:pt x="6060199" y="337654"/>
                  <a:pt x="6062041" y="334026"/>
                  <a:pt x="6063939" y="330342"/>
                </a:cubicBezTo>
                <a:cubicBezTo>
                  <a:pt x="6065836" y="326659"/>
                  <a:pt x="6067790" y="323031"/>
                  <a:pt x="6069799" y="319459"/>
                </a:cubicBezTo>
                <a:cubicBezTo>
                  <a:pt x="6088328" y="284634"/>
                  <a:pt x="6105406" y="249752"/>
                  <a:pt x="6121033" y="214815"/>
                </a:cubicBezTo>
                <a:cubicBezTo>
                  <a:pt x="6136659" y="179877"/>
                  <a:pt x="6146818" y="141089"/>
                  <a:pt x="6151506" y="98450"/>
                </a:cubicBezTo>
                <a:cubicBezTo>
                  <a:pt x="6154407" y="68089"/>
                  <a:pt x="6151728" y="46769"/>
                  <a:pt x="6143469" y="34491"/>
                </a:cubicBezTo>
                <a:cubicBezTo>
                  <a:pt x="6137441" y="25114"/>
                  <a:pt x="6129962" y="20426"/>
                  <a:pt x="6121033" y="20426"/>
                </a:cubicBezTo>
                <a:close/>
                <a:moveTo>
                  <a:pt x="4243584" y="1130"/>
                </a:moveTo>
                <a:cubicBezTo>
                  <a:pt x="4259993" y="-628"/>
                  <a:pt x="4273889" y="7032"/>
                  <a:pt x="4285275" y="24110"/>
                </a:cubicBezTo>
                <a:cubicBezTo>
                  <a:pt x="4295991" y="40853"/>
                  <a:pt x="4299786" y="66749"/>
                  <a:pt x="4296660" y="101798"/>
                </a:cubicBezTo>
                <a:cubicBezTo>
                  <a:pt x="4291302" y="146223"/>
                  <a:pt x="4280810" y="186463"/>
                  <a:pt x="4265183" y="222516"/>
                </a:cubicBezTo>
                <a:cubicBezTo>
                  <a:pt x="4249556" y="258570"/>
                  <a:pt x="4232367" y="294345"/>
                  <a:pt x="4213614" y="329840"/>
                </a:cubicBezTo>
                <a:cubicBezTo>
                  <a:pt x="4206471" y="343458"/>
                  <a:pt x="4199439" y="356852"/>
                  <a:pt x="4192518" y="370024"/>
                </a:cubicBezTo>
                <a:cubicBezTo>
                  <a:pt x="4185597" y="383195"/>
                  <a:pt x="4179012" y="396813"/>
                  <a:pt x="4172761" y="410877"/>
                </a:cubicBezTo>
                <a:cubicBezTo>
                  <a:pt x="4170975" y="414449"/>
                  <a:pt x="4169859" y="416905"/>
                  <a:pt x="4169412" y="418244"/>
                </a:cubicBezTo>
                <a:lnTo>
                  <a:pt x="4169412" y="461107"/>
                </a:lnTo>
                <a:cubicBezTo>
                  <a:pt x="4169412" y="477403"/>
                  <a:pt x="4169970" y="496881"/>
                  <a:pt x="4171087" y="519540"/>
                </a:cubicBezTo>
                <a:cubicBezTo>
                  <a:pt x="4172203" y="542199"/>
                  <a:pt x="4174547" y="564244"/>
                  <a:pt x="4178119" y="585676"/>
                </a:cubicBezTo>
                <a:cubicBezTo>
                  <a:pt x="4179458" y="596615"/>
                  <a:pt x="4185263" y="613860"/>
                  <a:pt x="4195531" y="637412"/>
                </a:cubicBezTo>
                <a:cubicBezTo>
                  <a:pt x="4205801" y="660964"/>
                  <a:pt x="4225446" y="671624"/>
                  <a:pt x="4254467" y="669391"/>
                </a:cubicBezTo>
                <a:cubicBezTo>
                  <a:pt x="4271880" y="668052"/>
                  <a:pt x="4288401" y="657895"/>
                  <a:pt x="4304027" y="638919"/>
                </a:cubicBezTo>
                <a:cubicBezTo>
                  <a:pt x="4325012" y="613023"/>
                  <a:pt x="4337737" y="575295"/>
                  <a:pt x="4342202" y="525735"/>
                </a:cubicBezTo>
                <a:cubicBezTo>
                  <a:pt x="4343095" y="515912"/>
                  <a:pt x="4343318" y="505197"/>
                  <a:pt x="4342872" y="493588"/>
                </a:cubicBezTo>
                <a:cubicBezTo>
                  <a:pt x="4321440" y="491802"/>
                  <a:pt x="4305590" y="485105"/>
                  <a:pt x="4295321" y="473496"/>
                </a:cubicBezTo>
                <a:cubicBezTo>
                  <a:pt x="4289517" y="467022"/>
                  <a:pt x="4285721" y="459321"/>
                  <a:pt x="4283935" y="450391"/>
                </a:cubicBezTo>
                <a:cubicBezTo>
                  <a:pt x="4281703" y="439229"/>
                  <a:pt x="4284159" y="430076"/>
                  <a:pt x="4291302" y="422932"/>
                </a:cubicBezTo>
                <a:cubicBezTo>
                  <a:pt x="4298447" y="416681"/>
                  <a:pt x="4307376" y="414672"/>
                  <a:pt x="4318092" y="416905"/>
                </a:cubicBezTo>
                <a:cubicBezTo>
                  <a:pt x="4335505" y="421369"/>
                  <a:pt x="4347783" y="433871"/>
                  <a:pt x="4354926" y="454409"/>
                </a:cubicBezTo>
                <a:cubicBezTo>
                  <a:pt x="4357605" y="463785"/>
                  <a:pt x="4359168" y="470371"/>
                  <a:pt x="4359614" y="474166"/>
                </a:cubicBezTo>
                <a:cubicBezTo>
                  <a:pt x="4377921" y="473720"/>
                  <a:pt x="4396226" y="470594"/>
                  <a:pt x="4414532" y="464790"/>
                </a:cubicBezTo>
                <a:lnTo>
                  <a:pt x="4433176" y="458786"/>
                </a:lnTo>
                <a:lnTo>
                  <a:pt x="4433657" y="458093"/>
                </a:lnTo>
                <a:cubicBezTo>
                  <a:pt x="4456427" y="430857"/>
                  <a:pt x="4483886" y="417239"/>
                  <a:pt x="4516033" y="417239"/>
                </a:cubicBezTo>
                <a:cubicBezTo>
                  <a:pt x="4547733" y="417239"/>
                  <a:pt x="4574969" y="430857"/>
                  <a:pt x="4597740" y="458093"/>
                </a:cubicBezTo>
                <a:cubicBezTo>
                  <a:pt x="4603321" y="464790"/>
                  <a:pt x="4608204" y="471808"/>
                  <a:pt x="4612390" y="479147"/>
                </a:cubicBezTo>
                <a:lnTo>
                  <a:pt x="4621087" y="498247"/>
                </a:lnTo>
                <a:lnTo>
                  <a:pt x="4631257" y="492699"/>
                </a:lnTo>
                <a:cubicBezTo>
                  <a:pt x="4635450" y="489748"/>
                  <a:pt x="4639737" y="486082"/>
                  <a:pt x="4644118" y="481701"/>
                </a:cubicBezTo>
                <a:lnTo>
                  <a:pt x="4683465" y="428640"/>
                </a:lnTo>
                <a:lnTo>
                  <a:pt x="4683465" y="413891"/>
                </a:lnTo>
                <a:lnTo>
                  <a:pt x="4703892" y="413891"/>
                </a:lnTo>
                <a:cubicBezTo>
                  <a:pt x="4703892" y="413891"/>
                  <a:pt x="4703892" y="425053"/>
                  <a:pt x="4703892" y="447377"/>
                </a:cubicBezTo>
                <a:cubicBezTo>
                  <a:pt x="4703892" y="469701"/>
                  <a:pt x="4703892" y="480863"/>
                  <a:pt x="4703892" y="480863"/>
                </a:cubicBezTo>
                <a:lnTo>
                  <a:pt x="4703892" y="610121"/>
                </a:lnTo>
                <a:lnTo>
                  <a:pt x="4703892" y="614809"/>
                </a:lnTo>
                <a:cubicBezTo>
                  <a:pt x="4703892" y="622399"/>
                  <a:pt x="4704171" y="629989"/>
                  <a:pt x="4704729" y="637579"/>
                </a:cubicBezTo>
                <a:cubicBezTo>
                  <a:pt x="4705287" y="645170"/>
                  <a:pt x="4707240" y="651755"/>
                  <a:pt x="4710588" y="657336"/>
                </a:cubicBezTo>
                <a:cubicBezTo>
                  <a:pt x="4714607" y="663587"/>
                  <a:pt x="4720411" y="667382"/>
                  <a:pt x="4728001" y="668722"/>
                </a:cubicBezTo>
                <a:cubicBezTo>
                  <a:pt x="4750996" y="673187"/>
                  <a:pt x="4770975" y="659904"/>
                  <a:pt x="4787942" y="628873"/>
                </a:cubicBezTo>
                <a:cubicBezTo>
                  <a:pt x="4804909" y="597842"/>
                  <a:pt x="4817633" y="569714"/>
                  <a:pt x="4826117" y="544487"/>
                </a:cubicBezTo>
                <a:lnTo>
                  <a:pt x="4845204" y="550850"/>
                </a:lnTo>
                <a:cubicBezTo>
                  <a:pt x="4830916" y="593489"/>
                  <a:pt x="4815289" y="626306"/>
                  <a:pt x="4798323" y="649300"/>
                </a:cubicBezTo>
                <a:cubicBezTo>
                  <a:pt x="4775552" y="680330"/>
                  <a:pt x="4750884" y="693502"/>
                  <a:pt x="4724318" y="688814"/>
                </a:cubicBezTo>
                <a:cubicBezTo>
                  <a:pt x="4710477" y="686358"/>
                  <a:pt x="4700208" y="679326"/>
                  <a:pt x="4693510" y="667717"/>
                </a:cubicBezTo>
                <a:cubicBezTo>
                  <a:pt x="4688376" y="659680"/>
                  <a:pt x="4685418" y="651030"/>
                  <a:pt x="4684636" y="641765"/>
                </a:cubicBezTo>
                <a:cubicBezTo>
                  <a:pt x="4683855" y="632501"/>
                  <a:pt x="4683465" y="623515"/>
                  <a:pt x="4683465" y="614809"/>
                </a:cubicBezTo>
                <a:lnTo>
                  <a:pt x="4683465" y="610121"/>
                </a:lnTo>
                <a:cubicBezTo>
                  <a:pt x="4683465" y="610121"/>
                  <a:pt x="4683465" y="603423"/>
                  <a:pt x="4683465" y="590029"/>
                </a:cubicBezTo>
                <a:cubicBezTo>
                  <a:pt x="4683465" y="576634"/>
                  <a:pt x="4683465" y="561845"/>
                  <a:pt x="4683465" y="545659"/>
                </a:cubicBezTo>
                <a:cubicBezTo>
                  <a:pt x="4683465" y="529474"/>
                  <a:pt x="4683465" y="514629"/>
                  <a:pt x="4683465" y="501123"/>
                </a:cubicBezTo>
                <a:cubicBezTo>
                  <a:pt x="4683465" y="487617"/>
                  <a:pt x="4683465" y="480863"/>
                  <a:pt x="4683465" y="480863"/>
                </a:cubicBezTo>
                <a:lnTo>
                  <a:pt x="4683465" y="461904"/>
                </a:lnTo>
                <a:lnTo>
                  <a:pt x="4655336" y="498946"/>
                </a:lnTo>
                <a:cubicBezTo>
                  <a:pt x="4649922" y="504304"/>
                  <a:pt x="4644488" y="508741"/>
                  <a:pt x="4639033" y="512257"/>
                </a:cubicBezTo>
                <a:lnTo>
                  <a:pt x="4626862" y="518024"/>
                </a:lnTo>
                <a:lnTo>
                  <a:pt x="4629133" y="527033"/>
                </a:lnTo>
                <a:cubicBezTo>
                  <a:pt x="4630528" y="535655"/>
                  <a:pt x="4631226" y="544599"/>
                  <a:pt x="4631226" y="553864"/>
                </a:cubicBezTo>
                <a:cubicBezTo>
                  <a:pt x="4631226" y="590922"/>
                  <a:pt x="4620064" y="622845"/>
                  <a:pt x="4597740" y="649635"/>
                </a:cubicBezTo>
                <a:cubicBezTo>
                  <a:pt x="4575416" y="676424"/>
                  <a:pt x="4548180" y="689818"/>
                  <a:pt x="4516033" y="689818"/>
                </a:cubicBezTo>
                <a:cubicBezTo>
                  <a:pt x="4483440" y="689818"/>
                  <a:pt x="4455981" y="676424"/>
                  <a:pt x="4433657" y="649635"/>
                </a:cubicBezTo>
                <a:cubicBezTo>
                  <a:pt x="4412225" y="623738"/>
                  <a:pt x="4401510" y="591815"/>
                  <a:pt x="4401510" y="553864"/>
                </a:cubicBezTo>
                <a:cubicBezTo>
                  <a:pt x="4401510" y="534665"/>
                  <a:pt x="4404188" y="517084"/>
                  <a:pt x="4409546" y="501123"/>
                </a:cubicBezTo>
                <a:lnTo>
                  <a:pt x="4416530" y="485323"/>
                </a:lnTo>
                <a:lnTo>
                  <a:pt x="4391260" y="491160"/>
                </a:lnTo>
                <a:cubicBezTo>
                  <a:pt x="4381772" y="492779"/>
                  <a:pt x="4372339" y="493811"/>
                  <a:pt x="4362964" y="494258"/>
                </a:cubicBezTo>
                <a:cubicBezTo>
                  <a:pt x="4363410" y="506313"/>
                  <a:pt x="4363186" y="517252"/>
                  <a:pt x="4362293" y="527075"/>
                </a:cubicBezTo>
                <a:cubicBezTo>
                  <a:pt x="4357382" y="580206"/>
                  <a:pt x="4343095" y="621729"/>
                  <a:pt x="4319431" y="651644"/>
                </a:cubicBezTo>
                <a:cubicBezTo>
                  <a:pt x="4299786" y="675531"/>
                  <a:pt x="4278578" y="688144"/>
                  <a:pt x="4255807" y="689483"/>
                </a:cubicBezTo>
                <a:cubicBezTo>
                  <a:pt x="4201782" y="693055"/>
                  <a:pt x="4169412" y="659346"/>
                  <a:pt x="4158696" y="588355"/>
                </a:cubicBezTo>
                <a:cubicBezTo>
                  <a:pt x="4154678" y="566923"/>
                  <a:pt x="4152111" y="544432"/>
                  <a:pt x="4150995" y="520880"/>
                </a:cubicBezTo>
                <a:cubicBezTo>
                  <a:pt x="4149879" y="497328"/>
                  <a:pt x="4149321" y="477403"/>
                  <a:pt x="4149321" y="461107"/>
                </a:cubicBezTo>
                <a:lnTo>
                  <a:pt x="4149321" y="459097"/>
                </a:lnTo>
                <a:cubicBezTo>
                  <a:pt x="4139944" y="477626"/>
                  <a:pt x="4130345" y="495542"/>
                  <a:pt x="4120522" y="512843"/>
                </a:cubicBezTo>
                <a:cubicBezTo>
                  <a:pt x="4110700" y="530144"/>
                  <a:pt x="4101323" y="546832"/>
                  <a:pt x="4092394" y="562905"/>
                </a:cubicBezTo>
                <a:lnTo>
                  <a:pt x="4075650" y="552859"/>
                </a:lnTo>
                <a:cubicBezTo>
                  <a:pt x="4087259" y="531651"/>
                  <a:pt x="4099426" y="509383"/>
                  <a:pt x="4112150" y="486054"/>
                </a:cubicBezTo>
                <a:cubicBezTo>
                  <a:pt x="4124875" y="462725"/>
                  <a:pt x="4137265" y="438559"/>
                  <a:pt x="4149321" y="413556"/>
                </a:cubicBezTo>
                <a:lnTo>
                  <a:pt x="4149321" y="233734"/>
                </a:lnTo>
                <a:cubicBezTo>
                  <a:pt x="4149321" y="197346"/>
                  <a:pt x="4151106" y="167431"/>
                  <a:pt x="4154678" y="143991"/>
                </a:cubicBezTo>
                <a:cubicBezTo>
                  <a:pt x="4159143" y="113183"/>
                  <a:pt x="4167180" y="84274"/>
                  <a:pt x="4178788" y="57261"/>
                </a:cubicBezTo>
                <a:cubicBezTo>
                  <a:pt x="4189950" y="32035"/>
                  <a:pt x="4205801" y="14957"/>
                  <a:pt x="4226339" y="6027"/>
                </a:cubicBezTo>
                <a:cubicBezTo>
                  <a:pt x="4232367" y="3348"/>
                  <a:pt x="4238115" y="1716"/>
                  <a:pt x="4243584" y="1130"/>
                </a:cubicBezTo>
                <a:close/>
                <a:moveTo>
                  <a:pt x="690551" y="711"/>
                </a:moveTo>
                <a:cubicBezTo>
                  <a:pt x="706875" y="-879"/>
                  <a:pt x="721065" y="6697"/>
                  <a:pt x="733120" y="23440"/>
                </a:cubicBezTo>
                <a:cubicBezTo>
                  <a:pt x="743836" y="40853"/>
                  <a:pt x="747408" y="66526"/>
                  <a:pt x="743836" y="100459"/>
                </a:cubicBezTo>
                <a:cubicBezTo>
                  <a:pt x="738925" y="145107"/>
                  <a:pt x="728544" y="185291"/>
                  <a:pt x="712694" y="221010"/>
                </a:cubicBezTo>
                <a:cubicBezTo>
                  <a:pt x="696843" y="256728"/>
                  <a:pt x="679542" y="292224"/>
                  <a:pt x="660790" y="327496"/>
                </a:cubicBezTo>
                <a:cubicBezTo>
                  <a:pt x="654092" y="340891"/>
                  <a:pt x="647172" y="354285"/>
                  <a:pt x="640029" y="367680"/>
                </a:cubicBezTo>
                <a:cubicBezTo>
                  <a:pt x="632885" y="381074"/>
                  <a:pt x="626187" y="394469"/>
                  <a:pt x="619936" y="407863"/>
                </a:cubicBezTo>
                <a:cubicBezTo>
                  <a:pt x="616811" y="414114"/>
                  <a:pt x="615695" y="416570"/>
                  <a:pt x="616588" y="415230"/>
                </a:cubicBezTo>
                <a:lnTo>
                  <a:pt x="616588" y="458093"/>
                </a:lnTo>
                <a:lnTo>
                  <a:pt x="616588" y="547166"/>
                </a:lnTo>
                <a:cubicBezTo>
                  <a:pt x="629536" y="515912"/>
                  <a:pt x="642037" y="491579"/>
                  <a:pt x="654092" y="474166"/>
                </a:cubicBezTo>
                <a:cubicBezTo>
                  <a:pt x="662129" y="462111"/>
                  <a:pt x="672845" y="450279"/>
                  <a:pt x="686239" y="438671"/>
                </a:cubicBezTo>
                <a:cubicBezTo>
                  <a:pt x="699634" y="427062"/>
                  <a:pt x="714368" y="420142"/>
                  <a:pt x="730441" y="417909"/>
                </a:cubicBezTo>
                <a:cubicBezTo>
                  <a:pt x="763035" y="412998"/>
                  <a:pt x="785805" y="422820"/>
                  <a:pt x="798753" y="447377"/>
                </a:cubicBezTo>
                <a:cubicBezTo>
                  <a:pt x="805451" y="460772"/>
                  <a:pt x="808799" y="479078"/>
                  <a:pt x="808799" y="502295"/>
                </a:cubicBezTo>
                <a:lnTo>
                  <a:pt x="808799" y="574625"/>
                </a:lnTo>
                <a:lnTo>
                  <a:pt x="808799" y="611460"/>
                </a:lnTo>
                <a:lnTo>
                  <a:pt x="808799" y="614809"/>
                </a:lnTo>
                <a:cubicBezTo>
                  <a:pt x="808799" y="635794"/>
                  <a:pt x="811032" y="650081"/>
                  <a:pt x="815497" y="657671"/>
                </a:cubicBezTo>
                <a:cubicBezTo>
                  <a:pt x="819961" y="664815"/>
                  <a:pt x="825766" y="668833"/>
                  <a:pt x="832910" y="669726"/>
                </a:cubicBezTo>
                <a:cubicBezTo>
                  <a:pt x="845411" y="672405"/>
                  <a:pt x="856350" y="668499"/>
                  <a:pt x="865726" y="658006"/>
                </a:cubicBezTo>
                <a:cubicBezTo>
                  <a:pt x="875102" y="647514"/>
                  <a:pt x="883808" y="635570"/>
                  <a:pt x="891845" y="622176"/>
                </a:cubicBezTo>
                <a:cubicBezTo>
                  <a:pt x="898543" y="610121"/>
                  <a:pt x="906579" y="592708"/>
                  <a:pt x="915956" y="569937"/>
                </a:cubicBezTo>
                <a:lnTo>
                  <a:pt x="923164" y="553301"/>
                </a:lnTo>
                <a:lnTo>
                  <a:pt x="922876" y="553194"/>
                </a:lnTo>
                <a:cubicBezTo>
                  <a:pt x="932699" y="524172"/>
                  <a:pt x="940289" y="496267"/>
                  <a:pt x="945647" y="469478"/>
                </a:cubicBezTo>
                <a:cubicBezTo>
                  <a:pt x="951005" y="442689"/>
                  <a:pt x="954353" y="424160"/>
                  <a:pt x="955692" y="413891"/>
                </a:cubicBezTo>
                <a:lnTo>
                  <a:pt x="969087" y="415230"/>
                </a:lnTo>
                <a:lnTo>
                  <a:pt x="975784" y="415230"/>
                </a:lnTo>
                <a:cubicBezTo>
                  <a:pt x="975784" y="415230"/>
                  <a:pt x="975784" y="433313"/>
                  <a:pt x="975784" y="469478"/>
                </a:cubicBezTo>
                <a:cubicBezTo>
                  <a:pt x="975784" y="505643"/>
                  <a:pt x="975784" y="523726"/>
                  <a:pt x="975784" y="523726"/>
                </a:cubicBezTo>
                <a:cubicBezTo>
                  <a:pt x="975784" y="523726"/>
                  <a:pt x="975784" y="536897"/>
                  <a:pt x="975784" y="563240"/>
                </a:cubicBezTo>
                <a:cubicBezTo>
                  <a:pt x="975784" y="589582"/>
                  <a:pt x="975784" y="602754"/>
                  <a:pt x="975784" y="602754"/>
                </a:cubicBezTo>
                <a:cubicBezTo>
                  <a:pt x="975784" y="623738"/>
                  <a:pt x="978240" y="639365"/>
                  <a:pt x="983151" y="649635"/>
                </a:cubicBezTo>
                <a:cubicBezTo>
                  <a:pt x="987170" y="657671"/>
                  <a:pt x="993867" y="662917"/>
                  <a:pt x="1003243" y="665373"/>
                </a:cubicBezTo>
                <a:cubicBezTo>
                  <a:pt x="1012620" y="667829"/>
                  <a:pt x="1021549" y="668833"/>
                  <a:pt x="1030032" y="668387"/>
                </a:cubicBezTo>
                <a:cubicBezTo>
                  <a:pt x="1049231" y="668387"/>
                  <a:pt x="1068876" y="652313"/>
                  <a:pt x="1088968" y="620167"/>
                </a:cubicBezTo>
                <a:cubicBezTo>
                  <a:pt x="1098344" y="605433"/>
                  <a:pt x="1108725" y="584225"/>
                  <a:pt x="1120111" y="556543"/>
                </a:cubicBezTo>
                <a:cubicBezTo>
                  <a:pt x="1131496" y="528861"/>
                  <a:pt x="1139421" y="506536"/>
                  <a:pt x="1143886" y="489570"/>
                </a:cubicBezTo>
                <a:cubicBezTo>
                  <a:pt x="1143886" y="487337"/>
                  <a:pt x="1143886" y="485552"/>
                  <a:pt x="1143886" y="484212"/>
                </a:cubicBezTo>
                <a:cubicBezTo>
                  <a:pt x="1143886" y="482873"/>
                  <a:pt x="1143886" y="482203"/>
                  <a:pt x="1143886" y="482203"/>
                </a:cubicBezTo>
                <a:lnTo>
                  <a:pt x="1143886" y="415900"/>
                </a:lnTo>
                <a:lnTo>
                  <a:pt x="1163978" y="415900"/>
                </a:lnTo>
                <a:cubicBezTo>
                  <a:pt x="1163978" y="415900"/>
                  <a:pt x="1163978" y="417909"/>
                  <a:pt x="1163978" y="421928"/>
                </a:cubicBezTo>
                <a:cubicBezTo>
                  <a:pt x="1163978" y="425946"/>
                  <a:pt x="1163978" y="430634"/>
                  <a:pt x="1163978" y="435992"/>
                </a:cubicBezTo>
                <a:cubicBezTo>
                  <a:pt x="1181391" y="425723"/>
                  <a:pt x="1190767" y="415007"/>
                  <a:pt x="1192106" y="403845"/>
                </a:cubicBezTo>
                <a:cubicBezTo>
                  <a:pt x="1192106" y="399380"/>
                  <a:pt x="1189427" y="395362"/>
                  <a:pt x="1184069" y="391790"/>
                </a:cubicBezTo>
                <a:cubicBezTo>
                  <a:pt x="1176033" y="388218"/>
                  <a:pt x="1167326" y="390004"/>
                  <a:pt x="1157950" y="397148"/>
                </a:cubicBezTo>
                <a:lnTo>
                  <a:pt x="1145226" y="381744"/>
                </a:lnTo>
                <a:cubicBezTo>
                  <a:pt x="1161299" y="368349"/>
                  <a:pt x="1177372" y="365894"/>
                  <a:pt x="1193446" y="374377"/>
                </a:cubicBezTo>
                <a:cubicBezTo>
                  <a:pt x="1207287" y="382414"/>
                  <a:pt x="1213537" y="392906"/>
                  <a:pt x="1212198" y="405854"/>
                </a:cubicBezTo>
                <a:cubicBezTo>
                  <a:pt x="1210858" y="419249"/>
                  <a:pt x="1205389" y="429741"/>
                  <a:pt x="1195790" y="437331"/>
                </a:cubicBezTo>
                <a:cubicBezTo>
                  <a:pt x="1186190" y="444921"/>
                  <a:pt x="1177372" y="451172"/>
                  <a:pt x="1169335" y="456084"/>
                </a:cubicBezTo>
                <a:cubicBezTo>
                  <a:pt x="1165317" y="458762"/>
                  <a:pt x="1163531" y="459879"/>
                  <a:pt x="1163978" y="459432"/>
                </a:cubicBezTo>
                <a:lnTo>
                  <a:pt x="1163978" y="610121"/>
                </a:lnTo>
                <a:lnTo>
                  <a:pt x="1163308" y="614809"/>
                </a:lnTo>
                <a:cubicBezTo>
                  <a:pt x="1163308" y="635347"/>
                  <a:pt x="1165764" y="649188"/>
                  <a:pt x="1170675" y="656332"/>
                </a:cubicBezTo>
                <a:cubicBezTo>
                  <a:pt x="1173801" y="663029"/>
                  <a:pt x="1179381" y="667047"/>
                  <a:pt x="1187418" y="668387"/>
                </a:cubicBezTo>
                <a:cubicBezTo>
                  <a:pt x="1210189" y="672405"/>
                  <a:pt x="1229945" y="659122"/>
                  <a:pt x="1246689" y="628538"/>
                </a:cubicBezTo>
                <a:cubicBezTo>
                  <a:pt x="1263432" y="597954"/>
                  <a:pt x="1276045" y="570160"/>
                  <a:pt x="1284528" y="545157"/>
                </a:cubicBezTo>
                <a:lnTo>
                  <a:pt x="1287081" y="542564"/>
                </a:lnTo>
                <a:lnTo>
                  <a:pt x="1287547" y="525986"/>
                </a:lnTo>
                <a:cubicBezTo>
                  <a:pt x="1292319" y="490658"/>
                  <a:pt x="1308267" y="461107"/>
                  <a:pt x="1335391" y="437331"/>
                </a:cubicBezTo>
                <a:cubicBezTo>
                  <a:pt x="1349232" y="424830"/>
                  <a:pt x="1365305" y="417686"/>
                  <a:pt x="1383610" y="415900"/>
                </a:cubicBezTo>
                <a:cubicBezTo>
                  <a:pt x="1401470" y="414114"/>
                  <a:pt x="1417544" y="416793"/>
                  <a:pt x="1431831" y="423937"/>
                </a:cubicBezTo>
                <a:cubicBezTo>
                  <a:pt x="1444332" y="430634"/>
                  <a:pt x="1454825" y="439340"/>
                  <a:pt x="1463308" y="450056"/>
                </a:cubicBezTo>
                <a:lnTo>
                  <a:pt x="1447904" y="462781"/>
                </a:lnTo>
                <a:cubicBezTo>
                  <a:pt x="1439868" y="453851"/>
                  <a:pt x="1431608" y="446931"/>
                  <a:pt x="1423125" y="442019"/>
                </a:cubicBezTo>
                <a:cubicBezTo>
                  <a:pt x="1411516" y="436215"/>
                  <a:pt x="1399014" y="434206"/>
                  <a:pt x="1385620" y="435992"/>
                </a:cubicBezTo>
                <a:cubicBezTo>
                  <a:pt x="1371333" y="437778"/>
                  <a:pt x="1358831" y="443359"/>
                  <a:pt x="1348115" y="452735"/>
                </a:cubicBezTo>
                <a:cubicBezTo>
                  <a:pt x="1316862" y="479524"/>
                  <a:pt x="1302797" y="515912"/>
                  <a:pt x="1305922" y="561900"/>
                </a:cubicBezTo>
                <a:cubicBezTo>
                  <a:pt x="1307709" y="585118"/>
                  <a:pt x="1313513" y="604763"/>
                  <a:pt x="1323336" y="620836"/>
                </a:cubicBezTo>
                <a:cubicBezTo>
                  <a:pt x="1332712" y="637356"/>
                  <a:pt x="1343650" y="649411"/>
                  <a:pt x="1356152" y="657002"/>
                </a:cubicBezTo>
                <a:cubicBezTo>
                  <a:pt x="1369546" y="665931"/>
                  <a:pt x="1384727" y="669950"/>
                  <a:pt x="1401694" y="669057"/>
                </a:cubicBezTo>
                <a:cubicBezTo>
                  <a:pt x="1417320" y="668610"/>
                  <a:pt x="1430603" y="663922"/>
                  <a:pt x="1441542" y="654992"/>
                </a:cubicBezTo>
                <a:cubicBezTo>
                  <a:pt x="1452481" y="646063"/>
                  <a:pt x="1460629" y="638249"/>
                  <a:pt x="1465987" y="631552"/>
                </a:cubicBezTo>
                <a:cubicBezTo>
                  <a:pt x="1474471" y="621283"/>
                  <a:pt x="1482731" y="607665"/>
                  <a:pt x="1490767" y="590699"/>
                </a:cubicBezTo>
                <a:cubicBezTo>
                  <a:pt x="1493446" y="585341"/>
                  <a:pt x="1495790" y="579425"/>
                  <a:pt x="1497799" y="572951"/>
                </a:cubicBezTo>
                <a:cubicBezTo>
                  <a:pt x="1499808" y="566477"/>
                  <a:pt x="1502152" y="559891"/>
                  <a:pt x="1504831" y="553194"/>
                </a:cubicBezTo>
                <a:lnTo>
                  <a:pt x="1505501" y="551185"/>
                </a:lnTo>
                <a:lnTo>
                  <a:pt x="1524254" y="557882"/>
                </a:lnTo>
                <a:lnTo>
                  <a:pt x="1523584" y="559891"/>
                </a:lnTo>
                <a:cubicBezTo>
                  <a:pt x="1520905" y="566588"/>
                  <a:pt x="1518449" y="573286"/>
                  <a:pt x="1516217" y="579983"/>
                </a:cubicBezTo>
                <a:cubicBezTo>
                  <a:pt x="1513984" y="586680"/>
                  <a:pt x="1511528" y="593154"/>
                  <a:pt x="1508850" y="599405"/>
                </a:cubicBezTo>
                <a:cubicBezTo>
                  <a:pt x="1499473" y="618604"/>
                  <a:pt x="1490321" y="633338"/>
                  <a:pt x="1481391" y="643607"/>
                </a:cubicBezTo>
                <a:cubicBezTo>
                  <a:pt x="1459066" y="672629"/>
                  <a:pt x="1432724" y="687809"/>
                  <a:pt x="1402363" y="689148"/>
                </a:cubicBezTo>
                <a:cubicBezTo>
                  <a:pt x="1380485" y="689595"/>
                  <a:pt x="1361286" y="684460"/>
                  <a:pt x="1344766" y="673745"/>
                </a:cubicBezTo>
                <a:cubicBezTo>
                  <a:pt x="1330033" y="663922"/>
                  <a:pt x="1317085" y="649635"/>
                  <a:pt x="1305922" y="630882"/>
                </a:cubicBezTo>
                <a:cubicBezTo>
                  <a:pt x="1300564" y="621506"/>
                  <a:pt x="1296267" y="611181"/>
                  <a:pt x="1293030" y="599907"/>
                </a:cubicBezTo>
                <a:lnTo>
                  <a:pt x="1290655" y="586571"/>
                </a:lnTo>
                <a:lnTo>
                  <a:pt x="1281850" y="606772"/>
                </a:lnTo>
                <a:cubicBezTo>
                  <a:pt x="1274036" y="623069"/>
                  <a:pt x="1265776" y="637133"/>
                  <a:pt x="1257070" y="648965"/>
                </a:cubicBezTo>
                <a:cubicBezTo>
                  <a:pt x="1234746" y="679326"/>
                  <a:pt x="1210411" y="692274"/>
                  <a:pt x="1184069" y="687809"/>
                </a:cubicBezTo>
                <a:cubicBezTo>
                  <a:pt x="1170229" y="686023"/>
                  <a:pt x="1159959" y="679103"/>
                  <a:pt x="1153262" y="667047"/>
                </a:cubicBezTo>
                <a:cubicBezTo>
                  <a:pt x="1147904" y="659011"/>
                  <a:pt x="1144891" y="650416"/>
                  <a:pt x="1144221" y="641263"/>
                </a:cubicBezTo>
                <a:cubicBezTo>
                  <a:pt x="1143551" y="632110"/>
                  <a:pt x="1143216" y="623292"/>
                  <a:pt x="1143216" y="614809"/>
                </a:cubicBezTo>
                <a:lnTo>
                  <a:pt x="1143886" y="610121"/>
                </a:lnTo>
                <a:cubicBezTo>
                  <a:pt x="1143886" y="610121"/>
                  <a:pt x="1143886" y="604205"/>
                  <a:pt x="1143886" y="592373"/>
                </a:cubicBezTo>
                <a:cubicBezTo>
                  <a:pt x="1143886" y="580541"/>
                  <a:pt x="1143886" y="567258"/>
                  <a:pt x="1143886" y="552524"/>
                </a:cubicBezTo>
                <a:cubicBezTo>
                  <a:pt x="1137635" y="567258"/>
                  <a:pt x="1131161" y="581769"/>
                  <a:pt x="1124464" y="596056"/>
                </a:cubicBezTo>
                <a:cubicBezTo>
                  <a:pt x="1117766" y="610344"/>
                  <a:pt x="1111515" y="621953"/>
                  <a:pt x="1105711" y="630882"/>
                </a:cubicBezTo>
                <a:cubicBezTo>
                  <a:pt x="1099014" y="641598"/>
                  <a:pt x="1089080" y="653876"/>
                  <a:pt x="1075909" y="667717"/>
                </a:cubicBezTo>
                <a:cubicBezTo>
                  <a:pt x="1062737" y="681558"/>
                  <a:pt x="1047668" y="688479"/>
                  <a:pt x="1030702" y="688479"/>
                </a:cubicBezTo>
                <a:cubicBezTo>
                  <a:pt x="1009717" y="689372"/>
                  <a:pt x="994425" y="686358"/>
                  <a:pt x="984826" y="679437"/>
                </a:cubicBezTo>
                <a:cubicBezTo>
                  <a:pt x="975226" y="672517"/>
                  <a:pt x="968641" y="665485"/>
                  <a:pt x="965069" y="658341"/>
                </a:cubicBezTo>
                <a:cubicBezTo>
                  <a:pt x="958818" y="644946"/>
                  <a:pt x="955692" y="626417"/>
                  <a:pt x="955692" y="602754"/>
                </a:cubicBezTo>
                <a:cubicBezTo>
                  <a:pt x="955692" y="602754"/>
                  <a:pt x="955692" y="589582"/>
                  <a:pt x="955692" y="563240"/>
                </a:cubicBezTo>
                <a:cubicBezTo>
                  <a:pt x="955692" y="536897"/>
                  <a:pt x="955692" y="523726"/>
                  <a:pt x="955692" y="523726"/>
                </a:cubicBezTo>
                <a:lnTo>
                  <a:pt x="955692" y="512341"/>
                </a:lnTo>
                <a:cubicBezTo>
                  <a:pt x="954130" y="518591"/>
                  <a:pt x="952121" y="525679"/>
                  <a:pt x="949665" y="533604"/>
                </a:cubicBezTo>
                <a:lnTo>
                  <a:pt x="941847" y="557210"/>
                </a:lnTo>
                <a:lnTo>
                  <a:pt x="943414" y="557882"/>
                </a:lnTo>
                <a:lnTo>
                  <a:pt x="934708" y="577304"/>
                </a:lnTo>
                <a:cubicBezTo>
                  <a:pt x="930690" y="587127"/>
                  <a:pt x="926671" y="596615"/>
                  <a:pt x="922653" y="605767"/>
                </a:cubicBezTo>
                <a:cubicBezTo>
                  <a:pt x="918635" y="614920"/>
                  <a:pt x="913946" y="623738"/>
                  <a:pt x="908589" y="632222"/>
                </a:cubicBezTo>
                <a:cubicBezTo>
                  <a:pt x="901891" y="643830"/>
                  <a:pt x="892069" y="657113"/>
                  <a:pt x="879121" y="672070"/>
                </a:cubicBezTo>
                <a:cubicBezTo>
                  <a:pt x="866173" y="687028"/>
                  <a:pt x="849429" y="692720"/>
                  <a:pt x="828891" y="689148"/>
                </a:cubicBezTo>
                <a:cubicBezTo>
                  <a:pt x="815943" y="687362"/>
                  <a:pt x="805897" y="680442"/>
                  <a:pt x="798753" y="668387"/>
                </a:cubicBezTo>
                <a:cubicBezTo>
                  <a:pt x="793396" y="660350"/>
                  <a:pt x="790382" y="651644"/>
                  <a:pt x="789712" y="642268"/>
                </a:cubicBezTo>
                <a:cubicBezTo>
                  <a:pt x="789042" y="632891"/>
                  <a:pt x="788708" y="623738"/>
                  <a:pt x="788708" y="614809"/>
                </a:cubicBezTo>
                <a:lnTo>
                  <a:pt x="788708" y="611460"/>
                </a:lnTo>
                <a:lnTo>
                  <a:pt x="788708" y="574625"/>
                </a:lnTo>
                <a:cubicBezTo>
                  <a:pt x="788708" y="574625"/>
                  <a:pt x="788708" y="562570"/>
                  <a:pt x="788708" y="538460"/>
                </a:cubicBezTo>
                <a:cubicBezTo>
                  <a:pt x="788708" y="514350"/>
                  <a:pt x="788708" y="502295"/>
                  <a:pt x="788708" y="502295"/>
                </a:cubicBezTo>
                <a:cubicBezTo>
                  <a:pt x="788708" y="481756"/>
                  <a:pt x="786028" y="466576"/>
                  <a:pt x="780671" y="456753"/>
                </a:cubicBezTo>
                <a:cubicBezTo>
                  <a:pt x="772634" y="441126"/>
                  <a:pt x="756784" y="434652"/>
                  <a:pt x="733120" y="437331"/>
                </a:cubicBezTo>
                <a:cubicBezTo>
                  <a:pt x="721065" y="439117"/>
                  <a:pt x="709345" y="444921"/>
                  <a:pt x="697960" y="454744"/>
                </a:cubicBezTo>
                <a:cubicBezTo>
                  <a:pt x="686574" y="464567"/>
                  <a:pt x="677310" y="474836"/>
                  <a:pt x="670166" y="485552"/>
                </a:cubicBezTo>
                <a:cubicBezTo>
                  <a:pt x="660790" y="498946"/>
                  <a:pt x="650856" y="517810"/>
                  <a:pt x="640363" y="542143"/>
                </a:cubicBezTo>
                <a:cubicBezTo>
                  <a:pt x="629870" y="566477"/>
                  <a:pt x="621945" y="587350"/>
                  <a:pt x="616588" y="604763"/>
                </a:cubicBezTo>
                <a:lnTo>
                  <a:pt x="616588" y="690153"/>
                </a:lnTo>
                <a:lnTo>
                  <a:pt x="596496" y="690153"/>
                </a:lnTo>
                <a:lnTo>
                  <a:pt x="596496" y="604763"/>
                </a:lnTo>
                <a:lnTo>
                  <a:pt x="596496" y="596726"/>
                </a:lnTo>
                <a:lnTo>
                  <a:pt x="596496" y="596056"/>
                </a:lnTo>
                <a:lnTo>
                  <a:pt x="596496" y="458093"/>
                </a:lnTo>
                <a:lnTo>
                  <a:pt x="596496" y="456084"/>
                </a:lnTo>
                <a:cubicBezTo>
                  <a:pt x="587120" y="474389"/>
                  <a:pt x="577520" y="492137"/>
                  <a:pt x="567698" y="509327"/>
                </a:cubicBezTo>
                <a:lnTo>
                  <a:pt x="541434" y="555913"/>
                </a:lnTo>
                <a:lnTo>
                  <a:pt x="540255" y="565940"/>
                </a:lnTo>
                <a:cubicBezTo>
                  <a:pt x="536865" y="585069"/>
                  <a:pt x="530398" y="601247"/>
                  <a:pt x="520854" y="614474"/>
                </a:cubicBezTo>
                <a:cubicBezTo>
                  <a:pt x="508129" y="632110"/>
                  <a:pt x="495293" y="645616"/>
                  <a:pt x="482345" y="654992"/>
                </a:cubicBezTo>
                <a:cubicBezTo>
                  <a:pt x="448859" y="679103"/>
                  <a:pt x="411800" y="690934"/>
                  <a:pt x="371170" y="690488"/>
                </a:cubicBezTo>
                <a:cubicBezTo>
                  <a:pt x="329647" y="689595"/>
                  <a:pt x="294375" y="677986"/>
                  <a:pt x="265353" y="655662"/>
                </a:cubicBezTo>
                <a:cubicBezTo>
                  <a:pt x="236778" y="634231"/>
                  <a:pt x="215570" y="602977"/>
                  <a:pt x="201729" y="561900"/>
                </a:cubicBezTo>
                <a:cubicBezTo>
                  <a:pt x="192353" y="534665"/>
                  <a:pt x="186326" y="504750"/>
                  <a:pt x="183647" y="472157"/>
                </a:cubicBezTo>
                <a:cubicBezTo>
                  <a:pt x="180968" y="439117"/>
                  <a:pt x="181861" y="404961"/>
                  <a:pt x="186326" y="369689"/>
                </a:cubicBezTo>
                <a:cubicBezTo>
                  <a:pt x="189005" y="344239"/>
                  <a:pt x="194362" y="318120"/>
                  <a:pt x="202399" y="291331"/>
                </a:cubicBezTo>
                <a:cubicBezTo>
                  <a:pt x="173378" y="294903"/>
                  <a:pt x="147705" y="293563"/>
                  <a:pt x="125380" y="287312"/>
                </a:cubicBezTo>
                <a:cubicBezTo>
                  <a:pt x="95913" y="279276"/>
                  <a:pt x="70910" y="266997"/>
                  <a:pt x="50371" y="250478"/>
                </a:cubicBezTo>
                <a:cubicBezTo>
                  <a:pt x="32065" y="235744"/>
                  <a:pt x="18671" y="218331"/>
                  <a:pt x="10188" y="198239"/>
                </a:cubicBezTo>
                <a:cubicBezTo>
                  <a:pt x="-6332" y="159395"/>
                  <a:pt x="-2761" y="121890"/>
                  <a:pt x="20903" y="85725"/>
                </a:cubicBezTo>
                <a:cubicBezTo>
                  <a:pt x="45460" y="48220"/>
                  <a:pt x="87653" y="24110"/>
                  <a:pt x="147482" y="13394"/>
                </a:cubicBezTo>
                <a:cubicBezTo>
                  <a:pt x="195702" y="5358"/>
                  <a:pt x="244369" y="6474"/>
                  <a:pt x="293482" y="16743"/>
                </a:cubicBezTo>
                <a:cubicBezTo>
                  <a:pt x="304644" y="18529"/>
                  <a:pt x="315583" y="20873"/>
                  <a:pt x="326298" y="23775"/>
                </a:cubicBezTo>
                <a:cubicBezTo>
                  <a:pt x="337014" y="26677"/>
                  <a:pt x="347730" y="29691"/>
                  <a:pt x="358446" y="32816"/>
                </a:cubicBezTo>
                <a:cubicBezTo>
                  <a:pt x="364250" y="34156"/>
                  <a:pt x="370054" y="35718"/>
                  <a:pt x="375858" y="37504"/>
                </a:cubicBezTo>
                <a:cubicBezTo>
                  <a:pt x="381663" y="39290"/>
                  <a:pt x="387467" y="40853"/>
                  <a:pt x="393271" y="42192"/>
                </a:cubicBezTo>
                <a:cubicBezTo>
                  <a:pt x="395057" y="42192"/>
                  <a:pt x="396620" y="42416"/>
                  <a:pt x="397959" y="42862"/>
                </a:cubicBezTo>
                <a:cubicBezTo>
                  <a:pt x="399299" y="43309"/>
                  <a:pt x="400861" y="43978"/>
                  <a:pt x="402648" y="44871"/>
                </a:cubicBezTo>
                <a:cubicBezTo>
                  <a:pt x="417828" y="35495"/>
                  <a:pt x="437473" y="25896"/>
                  <a:pt x="461583" y="16073"/>
                </a:cubicBezTo>
                <a:cubicBezTo>
                  <a:pt x="474978" y="11162"/>
                  <a:pt x="489935" y="8706"/>
                  <a:pt x="506455" y="8706"/>
                </a:cubicBezTo>
                <a:cubicBezTo>
                  <a:pt x="515385" y="8706"/>
                  <a:pt x="522975" y="9822"/>
                  <a:pt x="529226" y="12055"/>
                </a:cubicBezTo>
                <a:cubicBezTo>
                  <a:pt x="538602" y="15627"/>
                  <a:pt x="544183" y="21431"/>
                  <a:pt x="545969" y="29468"/>
                </a:cubicBezTo>
                <a:cubicBezTo>
                  <a:pt x="548201" y="46434"/>
                  <a:pt x="541951" y="58936"/>
                  <a:pt x="527217" y="66972"/>
                </a:cubicBezTo>
                <a:cubicBezTo>
                  <a:pt x="518733" y="71437"/>
                  <a:pt x="506678" y="74339"/>
                  <a:pt x="491051" y="75679"/>
                </a:cubicBezTo>
                <a:cubicBezTo>
                  <a:pt x="475871" y="76572"/>
                  <a:pt x="461025" y="76014"/>
                  <a:pt x="446514" y="74004"/>
                </a:cubicBezTo>
                <a:cubicBezTo>
                  <a:pt x="432004" y="71995"/>
                  <a:pt x="418274" y="69428"/>
                  <a:pt x="405326" y="66303"/>
                </a:cubicBezTo>
                <a:cubicBezTo>
                  <a:pt x="359785" y="92645"/>
                  <a:pt x="321834" y="125015"/>
                  <a:pt x="291473" y="163413"/>
                </a:cubicBezTo>
                <a:cubicBezTo>
                  <a:pt x="267363" y="192881"/>
                  <a:pt x="247941" y="226591"/>
                  <a:pt x="233206" y="264542"/>
                </a:cubicBezTo>
                <a:cubicBezTo>
                  <a:pt x="245708" y="261416"/>
                  <a:pt x="258656" y="257621"/>
                  <a:pt x="272051" y="253156"/>
                </a:cubicBezTo>
                <a:cubicBezTo>
                  <a:pt x="314020" y="237976"/>
                  <a:pt x="357999" y="216768"/>
                  <a:pt x="403987" y="189532"/>
                </a:cubicBezTo>
                <a:lnTo>
                  <a:pt x="414702" y="207615"/>
                </a:lnTo>
                <a:cubicBezTo>
                  <a:pt x="366482" y="236190"/>
                  <a:pt x="321164" y="257844"/>
                  <a:pt x="278748" y="272578"/>
                </a:cubicBezTo>
                <a:cubicBezTo>
                  <a:pt x="258210" y="279276"/>
                  <a:pt x="240350" y="284187"/>
                  <a:pt x="225170" y="287312"/>
                </a:cubicBezTo>
                <a:cubicBezTo>
                  <a:pt x="216687" y="313209"/>
                  <a:pt x="210436" y="341560"/>
                  <a:pt x="206417" y="372368"/>
                </a:cubicBezTo>
                <a:cubicBezTo>
                  <a:pt x="202399" y="406747"/>
                  <a:pt x="201729" y="439340"/>
                  <a:pt x="204408" y="470148"/>
                </a:cubicBezTo>
                <a:cubicBezTo>
                  <a:pt x="206641" y="500955"/>
                  <a:pt x="212222" y="529530"/>
                  <a:pt x="221152" y="555873"/>
                </a:cubicBezTo>
                <a:cubicBezTo>
                  <a:pt x="234100" y="592485"/>
                  <a:pt x="253075" y="620390"/>
                  <a:pt x="278078" y="639589"/>
                </a:cubicBezTo>
                <a:cubicBezTo>
                  <a:pt x="303528" y="659234"/>
                  <a:pt x="334782" y="669280"/>
                  <a:pt x="371840" y="669726"/>
                </a:cubicBezTo>
                <a:cubicBezTo>
                  <a:pt x="408005" y="669726"/>
                  <a:pt x="440599" y="659234"/>
                  <a:pt x="469620" y="638249"/>
                </a:cubicBezTo>
                <a:cubicBezTo>
                  <a:pt x="480782" y="630212"/>
                  <a:pt x="491944" y="618604"/>
                  <a:pt x="503107" y="603423"/>
                </a:cubicBezTo>
                <a:cubicBezTo>
                  <a:pt x="514269" y="588243"/>
                  <a:pt x="520519" y="568598"/>
                  <a:pt x="521859" y="544487"/>
                </a:cubicBezTo>
                <a:cubicBezTo>
                  <a:pt x="524091" y="508322"/>
                  <a:pt x="515831" y="480194"/>
                  <a:pt x="497079" y="460102"/>
                </a:cubicBezTo>
                <a:cubicBezTo>
                  <a:pt x="480559" y="442689"/>
                  <a:pt x="459797" y="434429"/>
                  <a:pt x="434794" y="435322"/>
                </a:cubicBezTo>
                <a:cubicBezTo>
                  <a:pt x="403540" y="437108"/>
                  <a:pt x="380993" y="447824"/>
                  <a:pt x="367152" y="467469"/>
                </a:cubicBezTo>
                <a:cubicBezTo>
                  <a:pt x="352418" y="487114"/>
                  <a:pt x="346390" y="514350"/>
                  <a:pt x="349069" y="549176"/>
                </a:cubicBezTo>
                <a:lnTo>
                  <a:pt x="328977" y="550515"/>
                </a:lnTo>
                <a:cubicBezTo>
                  <a:pt x="325852" y="510778"/>
                  <a:pt x="332996" y="479078"/>
                  <a:pt x="350409" y="455414"/>
                </a:cubicBezTo>
                <a:cubicBezTo>
                  <a:pt x="368268" y="429964"/>
                  <a:pt x="396173" y="416570"/>
                  <a:pt x="434125" y="415230"/>
                </a:cubicBezTo>
                <a:cubicBezTo>
                  <a:pt x="465825" y="413444"/>
                  <a:pt x="491944" y="423713"/>
                  <a:pt x="512483" y="446038"/>
                </a:cubicBezTo>
                <a:cubicBezTo>
                  <a:pt x="523868" y="458316"/>
                  <a:pt x="532072" y="472771"/>
                  <a:pt x="537095" y="489402"/>
                </a:cubicBezTo>
                <a:lnTo>
                  <a:pt x="541945" y="514445"/>
                </a:lnTo>
                <a:lnTo>
                  <a:pt x="559326" y="482873"/>
                </a:lnTo>
                <a:cubicBezTo>
                  <a:pt x="572051" y="459655"/>
                  <a:pt x="584441" y="435769"/>
                  <a:pt x="596496" y="411212"/>
                </a:cubicBezTo>
                <a:lnTo>
                  <a:pt x="596496" y="231725"/>
                </a:lnTo>
                <a:cubicBezTo>
                  <a:pt x="596496" y="200471"/>
                  <a:pt x="598282" y="170780"/>
                  <a:pt x="601854" y="142651"/>
                </a:cubicBezTo>
                <a:cubicBezTo>
                  <a:pt x="607211" y="110505"/>
                  <a:pt x="615472" y="81706"/>
                  <a:pt x="626634" y="56257"/>
                </a:cubicBezTo>
                <a:cubicBezTo>
                  <a:pt x="638242" y="30807"/>
                  <a:pt x="653869" y="13841"/>
                  <a:pt x="673515" y="5358"/>
                </a:cubicBezTo>
                <a:cubicBezTo>
                  <a:pt x="679431" y="2790"/>
                  <a:pt x="685109" y="1241"/>
                  <a:pt x="690551" y="711"/>
                </a:cubicBezTo>
                <a:close/>
                <a:moveTo>
                  <a:pt x="6125386" y="188"/>
                </a:moveTo>
                <a:cubicBezTo>
                  <a:pt x="6139115" y="1235"/>
                  <a:pt x="6150836" y="8874"/>
                  <a:pt x="6160546" y="23105"/>
                </a:cubicBezTo>
                <a:cubicBezTo>
                  <a:pt x="6171486" y="39625"/>
                  <a:pt x="6175169" y="65410"/>
                  <a:pt x="6171597" y="100459"/>
                </a:cubicBezTo>
                <a:cubicBezTo>
                  <a:pt x="6166686" y="145107"/>
                  <a:pt x="6156250" y="185402"/>
                  <a:pt x="6140287" y="221344"/>
                </a:cubicBezTo>
                <a:cubicBezTo>
                  <a:pt x="6124325" y="257286"/>
                  <a:pt x="6106857" y="293117"/>
                  <a:pt x="6087881" y="328836"/>
                </a:cubicBezTo>
                <a:cubicBezTo>
                  <a:pt x="6082970" y="338212"/>
                  <a:pt x="6078003" y="347588"/>
                  <a:pt x="6072980" y="356964"/>
                </a:cubicBezTo>
                <a:cubicBezTo>
                  <a:pt x="6067957" y="366340"/>
                  <a:pt x="6063101" y="375828"/>
                  <a:pt x="6058413" y="385427"/>
                </a:cubicBezTo>
                <a:lnTo>
                  <a:pt x="6058413" y="460772"/>
                </a:lnTo>
                <a:cubicBezTo>
                  <a:pt x="6058413" y="476845"/>
                  <a:pt x="6058971" y="496323"/>
                  <a:pt x="6060087" y="519205"/>
                </a:cubicBezTo>
                <a:cubicBezTo>
                  <a:pt x="6061204" y="542088"/>
                  <a:pt x="6063213" y="564244"/>
                  <a:pt x="6066116" y="585676"/>
                </a:cubicBezTo>
                <a:cubicBezTo>
                  <a:pt x="6067232" y="595052"/>
                  <a:pt x="6071250" y="610456"/>
                  <a:pt x="6078171" y="631887"/>
                </a:cubicBezTo>
                <a:cubicBezTo>
                  <a:pt x="6085091" y="653318"/>
                  <a:pt x="6098039" y="665708"/>
                  <a:pt x="6117015" y="669057"/>
                </a:cubicBezTo>
                <a:cubicBezTo>
                  <a:pt x="6118801" y="669280"/>
                  <a:pt x="6121814" y="669391"/>
                  <a:pt x="6126056" y="669391"/>
                </a:cubicBezTo>
                <a:cubicBezTo>
                  <a:pt x="6153179" y="669391"/>
                  <a:pt x="6177981" y="646098"/>
                  <a:pt x="6200458" y="599510"/>
                </a:cubicBezTo>
                <a:lnTo>
                  <a:pt x="6209560" y="578715"/>
                </a:lnTo>
                <a:lnTo>
                  <a:pt x="6205046" y="550180"/>
                </a:lnTo>
                <a:cubicBezTo>
                  <a:pt x="6205046" y="517810"/>
                  <a:pt x="6216432" y="488342"/>
                  <a:pt x="6239203" y="461776"/>
                </a:cubicBezTo>
                <a:cubicBezTo>
                  <a:pt x="6265768" y="430969"/>
                  <a:pt x="6299366" y="415119"/>
                  <a:pt x="6339996" y="414226"/>
                </a:cubicBezTo>
                <a:cubicBezTo>
                  <a:pt x="6361428" y="413779"/>
                  <a:pt x="6378505" y="419416"/>
                  <a:pt x="6391231" y="431136"/>
                </a:cubicBezTo>
                <a:lnTo>
                  <a:pt x="6406969" y="446995"/>
                </a:lnTo>
                <a:lnTo>
                  <a:pt x="6406969" y="413891"/>
                </a:lnTo>
                <a:lnTo>
                  <a:pt x="6457868" y="413891"/>
                </a:lnTo>
                <a:cubicBezTo>
                  <a:pt x="6457868" y="413891"/>
                  <a:pt x="6457868" y="425053"/>
                  <a:pt x="6457868" y="447377"/>
                </a:cubicBezTo>
                <a:cubicBezTo>
                  <a:pt x="6457868" y="469701"/>
                  <a:pt x="6457868" y="480863"/>
                  <a:pt x="6457868" y="480863"/>
                </a:cubicBezTo>
                <a:lnTo>
                  <a:pt x="6457868" y="610121"/>
                </a:lnTo>
                <a:lnTo>
                  <a:pt x="6457868" y="614809"/>
                </a:lnTo>
                <a:cubicBezTo>
                  <a:pt x="6457868" y="622845"/>
                  <a:pt x="6458036" y="630715"/>
                  <a:pt x="6458370" y="638417"/>
                </a:cubicBezTo>
                <a:cubicBezTo>
                  <a:pt x="6458705" y="646118"/>
                  <a:pt x="6459989" y="652983"/>
                  <a:pt x="6462222" y="659011"/>
                </a:cubicBezTo>
                <a:cubicBezTo>
                  <a:pt x="6464900" y="665931"/>
                  <a:pt x="6468026" y="669391"/>
                  <a:pt x="6471597" y="669391"/>
                </a:cubicBezTo>
                <a:cubicBezTo>
                  <a:pt x="6490573" y="669391"/>
                  <a:pt x="6508656" y="657560"/>
                  <a:pt x="6525845" y="633896"/>
                </a:cubicBezTo>
                <a:cubicBezTo>
                  <a:pt x="6533213" y="623627"/>
                  <a:pt x="6540691" y="610456"/>
                  <a:pt x="6548281" y="594382"/>
                </a:cubicBezTo>
                <a:cubicBezTo>
                  <a:pt x="6554755" y="580541"/>
                  <a:pt x="6561229" y="565026"/>
                  <a:pt x="6567704" y="547836"/>
                </a:cubicBezTo>
                <a:lnTo>
                  <a:pt x="6586791" y="554868"/>
                </a:lnTo>
                <a:cubicBezTo>
                  <a:pt x="6578977" y="575183"/>
                  <a:pt x="6572280" y="591257"/>
                  <a:pt x="6566699" y="603089"/>
                </a:cubicBezTo>
                <a:cubicBezTo>
                  <a:pt x="6558885" y="619385"/>
                  <a:pt x="6550737" y="633561"/>
                  <a:pt x="6542254" y="645616"/>
                </a:cubicBezTo>
                <a:cubicBezTo>
                  <a:pt x="6521045" y="675084"/>
                  <a:pt x="6497493" y="689818"/>
                  <a:pt x="6471597" y="689818"/>
                </a:cubicBezTo>
                <a:cubicBezTo>
                  <a:pt x="6449496" y="689818"/>
                  <a:pt x="6432642" y="682898"/>
                  <a:pt x="6421033" y="669057"/>
                </a:cubicBezTo>
                <a:lnTo>
                  <a:pt x="6410830" y="647576"/>
                </a:lnTo>
                <a:lnTo>
                  <a:pt x="6402030" y="658174"/>
                </a:lnTo>
                <a:cubicBezTo>
                  <a:pt x="6396616" y="663866"/>
                  <a:pt x="6391119" y="668833"/>
                  <a:pt x="6385538" y="673075"/>
                </a:cubicBezTo>
                <a:cubicBezTo>
                  <a:pt x="6369911" y="684237"/>
                  <a:pt x="6353056" y="689707"/>
                  <a:pt x="6334974" y="689483"/>
                </a:cubicBezTo>
                <a:cubicBezTo>
                  <a:pt x="6293674" y="689260"/>
                  <a:pt x="6260411" y="672629"/>
                  <a:pt x="6235184" y="639589"/>
                </a:cubicBezTo>
                <a:lnTo>
                  <a:pt x="6218250" y="608292"/>
                </a:lnTo>
                <a:lnTo>
                  <a:pt x="6207909" y="627638"/>
                </a:lnTo>
                <a:cubicBezTo>
                  <a:pt x="6203848" y="634489"/>
                  <a:pt x="6199670" y="640816"/>
                  <a:pt x="6195373" y="646621"/>
                </a:cubicBezTo>
                <a:cubicBezTo>
                  <a:pt x="6174165" y="675196"/>
                  <a:pt x="6151059" y="689595"/>
                  <a:pt x="6126056" y="689818"/>
                </a:cubicBezTo>
                <a:cubicBezTo>
                  <a:pt x="6125610" y="689818"/>
                  <a:pt x="6125275" y="689818"/>
                  <a:pt x="6125051" y="689818"/>
                </a:cubicBezTo>
                <a:cubicBezTo>
                  <a:pt x="6124828" y="689818"/>
                  <a:pt x="6124717" y="689818"/>
                  <a:pt x="6124717" y="689818"/>
                </a:cubicBezTo>
                <a:cubicBezTo>
                  <a:pt x="6094802" y="689818"/>
                  <a:pt x="6070469" y="679549"/>
                  <a:pt x="6051716" y="659011"/>
                </a:cubicBezTo>
                <a:cubicBezTo>
                  <a:pt x="6034526" y="641375"/>
                  <a:pt x="6023476" y="618046"/>
                  <a:pt x="6018565" y="589024"/>
                </a:cubicBezTo>
                <a:cubicBezTo>
                  <a:pt x="6015216" y="572058"/>
                  <a:pt x="6012705" y="554589"/>
                  <a:pt x="6011031" y="536618"/>
                </a:cubicBezTo>
                <a:cubicBezTo>
                  <a:pt x="6009356" y="518647"/>
                  <a:pt x="6008295" y="501960"/>
                  <a:pt x="6007849" y="486556"/>
                </a:cubicBezTo>
                <a:cubicBezTo>
                  <a:pt x="6000482" y="499951"/>
                  <a:pt x="5993227" y="512899"/>
                  <a:pt x="5986083" y="525400"/>
                </a:cubicBezTo>
                <a:cubicBezTo>
                  <a:pt x="5978939" y="537902"/>
                  <a:pt x="5972019" y="550180"/>
                  <a:pt x="5965321" y="562235"/>
                </a:cubicBezTo>
                <a:lnTo>
                  <a:pt x="5948244" y="552189"/>
                </a:lnTo>
                <a:cubicBezTo>
                  <a:pt x="5957619" y="535669"/>
                  <a:pt x="5967331" y="518312"/>
                  <a:pt x="5977377" y="500118"/>
                </a:cubicBezTo>
                <a:cubicBezTo>
                  <a:pt x="5987422" y="481924"/>
                  <a:pt x="5997357" y="463116"/>
                  <a:pt x="6007179" y="443694"/>
                </a:cubicBezTo>
                <a:lnTo>
                  <a:pt x="6007179" y="233065"/>
                </a:lnTo>
                <a:cubicBezTo>
                  <a:pt x="6007179" y="199801"/>
                  <a:pt x="6009411" y="169887"/>
                  <a:pt x="6013876" y="143321"/>
                </a:cubicBezTo>
                <a:cubicBezTo>
                  <a:pt x="6019235" y="111621"/>
                  <a:pt x="6028946" y="82376"/>
                  <a:pt x="6043010" y="55587"/>
                </a:cubicBezTo>
                <a:cubicBezTo>
                  <a:pt x="6056181" y="30361"/>
                  <a:pt x="6074487" y="13394"/>
                  <a:pt x="6097928" y="4688"/>
                </a:cubicBezTo>
                <a:cubicBezTo>
                  <a:pt x="6101723" y="3348"/>
                  <a:pt x="6106075" y="2232"/>
                  <a:pt x="6110987" y="1339"/>
                </a:cubicBezTo>
                <a:cubicBezTo>
                  <a:pt x="6116010" y="223"/>
                  <a:pt x="6120809" y="-161"/>
                  <a:pt x="6125386" y="188"/>
                </a:cubicBezTo>
                <a:close/>
                <a:moveTo>
                  <a:pt x="9491096" y="0"/>
                </a:moveTo>
                <a:cubicBezTo>
                  <a:pt x="9506723" y="0"/>
                  <a:pt x="9519783" y="7590"/>
                  <a:pt x="9530275" y="22770"/>
                </a:cubicBezTo>
                <a:cubicBezTo>
                  <a:pt x="9541437" y="40183"/>
                  <a:pt x="9545121" y="66191"/>
                  <a:pt x="9541326" y="100794"/>
                </a:cubicBezTo>
                <a:cubicBezTo>
                  <a:pt x="9535968" y="150577"/>
                  <a:pt x="9524080" y="197681"/>
                  <a:pt x="9505663" y="242106"/>
                </a:cubicBezTo>
                <a:cubicBezTo>
                  <a:pt x="9487245" y="286531"/>
                  <a:pt x="9467768" y="329840"/>
                  <a:pt x="9447229" y="372033"/>
                </a:cubicBezTo>
                <a:cubicBezTo>
                  <a:pt x="9443881" y="378730"/>
                  <a:pt x="9440644" y="385372"/>
                  <a:pt x="9437518" y="391957"/>
                </a:cubicBezTo>
                <a:cubicBezTo>
                  <a:pt x="9434393" y="398543"/>
                  <a:pt x="9431267" y="405184"/>
                  <a:pt x="9428142" y="411882"/>
                </a:cubicBezTo>
                <a:lnTo>
                  <a:pt x="9428142" y="462111"/>
                </a:lnTo>
                <a:lnTo>
                  <a:pt x="9428142" y="512006"/>
                </a:lnTo>
                <a:cubicBezTo>
                  <a:pt x="9435956" y="495709"/>
                  <a:pt x="9443323" y="482315"/>
                  <a:pt x="9450243" y="471822"/>
                </a:cubicBezTo>
                <a:cubicBezTo>
                  <a:pt x="9460066" y="457758"/>
                  <a:pt x="9471005" y="445814"/>
                  <a:pt x="9483060" y="435992"/>
                </a:cubicBezTo>
                <a:cubicBezTo>
                  <a:pt x="9502035" y="421035"/>
                  <a:pt x="9521569" y="413668"/>
                  <a:pt x="9541661" y="413891"/>
                </a:cubicBezTo>
                <a:cubicBezTo>
                  <a:pt x="9573808" y="414784"/>
                  <a:pt x="9596243" y="424830"/>
                  <a:pt x="9608968" y="444029"/>
                </a:cubicBezTo>
                <a:cubicBezTo>
                  <a:pt x="9614773" y="452735"/>
                  <a:pt x="9618400" y="461944"/>
                  <a:pt x="9619851" y="471655"/>
                </a:cubicBezTo>
                <a:cubicBezTo>
                  <a:pt x="9621302" y="481366"/>
                  <a:pt x="9622028" y="490909"/>
                  <a:pt x="9622028" y="500286"/>
                </a:cubicBezTo>
                <a:lnTo>
                  <a:pt x="9622363" y="614139"/>
                </a:lnTo>
                <a:cubicBezTo>
                  <a:pt x="9622139" y="622176"/>
                  <a:pt x="9622195" y="630212"/>
                  <a:pt x="9622530" y="638249"/>
                </a:cubicBezTo>
                <a:cubicBezTo>
                  <a:pt x="9622865" y="646286"/>
                  <a:pt x="9624260" y="653318"/>
                  <a:pt x="9626716" y="659346"/>
                </a:cubicBezTo>
                <a:cubicBezTo>
                  <a:pt x="9629618" y="666489"/>
                  <a:pt x="9633190" y="670061"/>
                  <a:pt x="9637432" y="670061"/>
                </a:cubicBezTo>
                <a:cubicBezTo>
                  <a:pt x="9648594" y="670061"/>
                  <a:pt x="9658472" y="664871"/>
                  <a:pt x="9667067" y="654490"/>
                </a:cubicBezTo>
                <a:cubicBezTo>
                  <a:pt x="9675662" y="644109"/>
                  <a:pt x="9683531" y="633003"/>
                  <a:pt x="9690675" y="621171"/>
                </a:cubicBezTo>
                <a:cubicBezTo>
                  <a:pt x="9695586" y="612465"/>
                  <a:pt x="9699939" y="603982"/>
                  <a:pt x="9703735" y="595722"/>
                </a:cubicBezTo>
                <a:cubicBezTo>
                  <a:pt x="9709092" y="583666"/>
                  <a:pt x="9712999" y="574625"/>
                  <a:pt x="9715455" y="568598"/>
                </a:cubicBezTo>
                <a:lnTo>
                  <a:pt x="9724161" y="548171"/>
                </a:lnTo>
                <a:lnTo>
                  <a:pt x="9742579" y="556543"/>
                </a:lnTo>
                <a:lnTo>
                  <a:pt x="9734207" y="576299"/>
                </a:lnTo>
                <a:cubicBezTo>
                  <a:pt x="9730189" y="586122"/>
                  <a:pt x="9726170" y="595610"/>
                  <a:pt x="9722152" y="604763"/>
                </a:cubicBezTo>
                <a:cubicBezTo>
                  <a:pt x="9718134" y="613916"/>
                  <a:pt x="9713446" y="622845"/>
                  <a:pt x="9708088" y="631552"/>
                </a:cubicBezTo>
                <a:cubicBezTo>
                  <a:pt x="9701390" y="642491"/>
                  <a:pt x="9692461" y="654937"/>
                  <a:pt x="9681299" y="668889"/>
                </a:cubicBezTo>
                <a:cubicBezTo>
                  <a:pt x="9670137" y="682842"/>
                  <a:pt x="9655626" y="689818"/>
                  <a:pt x="9637766" y="689818"/>
                </a:cubicBezTo>
                <a:cubicBezTo>
                  <a:pt x="9614103" y="689818"/>
                  <a:pt x="9596578" y="683009"/>
                  <a:pt x="9585193" y="669391"/>
                </a:cubicBezTo>
                <a:cubicBezTo>
                  <a:pt x="9578049" y="661132"/>
                  <a:pt x="9573919" y="652146"/>
                  <a:pt x="9572803" y="642435"/>
                </a:cubicBezTo>
                <a:cubicBezTo>
                  <a:pt x="9571687" y="632724"/>
                  <a:pt x="9571129" y="623292"/>
                  <a:pt x="9571129" y="614139"/>
                </a:cubicBezTo>
                <a:cubicBezTo>
                  <a:pt x="9571129" y="538237"/>
                  <a:pt x="9571129" y="500286"/>
                  <a:pt x="9571129" y="500286"/>
                </a:cubicBezTo>
                <a:cubicBezTo>
                  <a:pt x="9571129" y="492249"/>
                  <a:pt x="9570794" y="484100"/>
                  <a:pt x="9570124" y="475841"/>
                </a:cubicBezTo>
                <a:cubicBezTo>
                  <a:pt x="9569454" y="467581"/>
                  <a:pt x="9567892" y="459990"/>
                  <a:pt x="9565436" y="453070"/>
                </a:cubicBezTo>
                <a:cubicBezTo>
                  <a:pt x="9560748" y="441015"/>
                  <a:pt x="9552711" y="434764"/>
                  <a:pt x="9541326" y="434317"/>
                </a:cubicBezTo>
                <a:cubicBezTo>
                  <a:pt x="9525922" y="434094"/>
                  <a:pt x="9510742" y="440010"/>
                  <a:pt x="9495784" y="452065"/>
                </a:cubicBezTo>
                <a:cubicBezTo>
                  <a:pt x="9485292" y="460325"/>
                  <a:pt x="9475804" y="470706"/>
                  <a:pt x="9467321" y="483208"/>
                </a:cubicBezTo>
                <a:cubicBezTo>
                  <a:pt x="9461294" y="492360"/>
                  <a:pt x="9454764" y="504081"/>
                  <a:pt x="9447732" y="518368"/>
                </a:cubicBezTo>
                <a:cubicBezTo>
                  <a:pt x="9440699" y="532656"/>
                  <a:pt x="9434170" y="547166"/>
                  <a:pt x="9428142" y="561900"/>
                </a:cubicBezTo>
                <a:lnTo>
                  <a:pt x="9428142" y="689818"/>
                </a:lnTo>
                <a:lnTo>
                  <a:pt x="9377243" y="689818"/>
                </a:lnTo>
                <a:lnTo>
                  <a:pt x="9377243" y="522387"/>
                </a:lnTo>
                <a:cubicBezTo>
                  <a:pt x="9366527" y="544711"/>
                  <a:pt x="9355142" y="566588"/>
                  <a:pt x="9343087" y="588020"/>
                </a:cubicBezTo>
                <a:cubicBezTo>
                  <a:pt x="9331032" y="609451"/>
                  <a:pt x="9318195" y="628761"/>
                  <a:pt x="9304577" y="645951"/>
                </a:cubicBezTo>
                <a:cubicBezTo>
                  <a:pt x="9281807" y="674749"/>
                  <a:pt x="9255241" y="689818"/>
                  <a:pt x="9224880" y="691158"/>
                </a:cubicBezTo>
                <a:cubicBezTo>
                  <a:pt x="9223987" y="691158"/>
                  <a:pt x="9223094" y="691158"/>
                  <a:pt x="9222201" y="691158"/>
                </a:cubicBezTo>
                <a:cubicBezTo>
                  <a:pt x="9221308" y="691158"/>
                  <a:pt x="9220527" y="691158"/>
                  <a:pt x="9219857" y="691158"/>
                </a:cubicBezTo>
                <a:lnTo>
                  <a:pt x="9219857" y="691827"/>
                </a:lnTo>
                <a:cubicBezTo>
                  <a:pt x="9197756" y="691827"/>
                  <a:pt x="9177888" y="686804"/>
                  <a:pt x="9160251" y="676758"/>
                </a:cubicBezTo>
                <a:cubicBezTo>
                  <a:pt x="9143062" y="667159"/>
                  <a:pt x="9128105" y="652983"/>
                  <a:pt x="9115380" y="634231"/>
                </a:cubicBezTo>
                <a:cubicBezTo>
                  <a:pt x="9102208" y="615255"/>
                  <a:pt x="9094395" y="592485"/>
                  <a:pt x="9091939" y="565919"/>
                </a:cubicBezTo>
                <a:cubicBezTo>
                  <a:pt x="9090377" y="540692"/>
                  <a:pt x="9094618" y="516805"/>
                  <a:pt x="9104664" y="494258"/>
                </a:cubicBezTo>
                <a:cubicBezTo>
                  <a:pt x="9114487" y="471934"/>
                  <a:pt x="9129221" y="453293"/>
                  <a:pt x="9148866" y="438336"/>
                </a:cubicBezTo>
                <a:cubicBezTo>
                  <a:pt x="9167618" y="424272"/>
                  <a:pt x="9189273" y="417016"/>
                  <a:pt x="9213830" y="416570"/>
                </a:cubicBezTo>
                <a:cubicBezTo>
                  <a:pt x="9214053" y="416570"/>
                  <a:pt x="9214332" y="416570"/>
                  <a:pt x="9214667" y="416570"/>
                </a:cubicBezTo>
                <a:cubicBezTo>
                  <a:pt x="9215002" y="416570"/>
                  <a:pt x="9215504" y="416570"/>
                  <a:pt x="9216174" y="416570"/>
                </a:cubicBezTo>
                <a:lnTo>
                  <a:pt x="9216174" y="416905"/>
                </a:lnTo>
                <a:cubicBezTo>
                  <a:pt x="9229568" y="416905"/>
                  <a:pt x="9242293" y="419807"/>
                  <a:pt x="9254348" y="425611"/>
                </a:cubicBezTo>
                <a:cubicBezTo>
                  <a:pt x="9265287" y="431192"/>
                  <a:pt x="9275891" y="439899"/>
                  <a:pt x="9286160" y="451730"/>
                </a:cubicBezTo>
                <a:lnTo>
                  <a:pt x="9270421" y="464790"/>
                </a:lnTo>
                <a:cubicBezTo>
                  <a:pt x="9262161" y="454967"/>
                  <a:pt x="9253790" y="447935"/>
                  <a:pt x="9245307" y="443694"/>
                </a:cubicBezTo>
                <a:cubicBezTo>
                  <a:pt x="9234814" y="438559"/>
                  <a:pt x="9222871" y="436438"/>
                  <a:pt x="9209476" y="437331"/>
                </a:cubicBezTo>
                <a:cubicBezTo>
                  <a:pt x="9198314" y="439117"/>
                  <a:pt x="9188157" y="444587"/>
                  <a:pt x="9179004" y="453740"/>
                </a:cubicBezTo>
                <a:cubicBezTo>
                  <a:pt x="9166725" y="466018"/>
                  <a:pt x="9157349" y="481980"/>
                  <a:pt x="9150875" y="501625"/>
                </a:cubicBezTo>
                <a:cubicBezTo>
                  <a:pt x="9144178" y="522833"/>
                  <a:pt x="9141499" y="543706"/>
                  <a:pt x="9142839" y="564244"/>
                </a:cubicBezTo>
                <a:cubicBezTo>
                  <a:pt x="9144178" y="586792"/>
                  <a:pt x="9149201" y="606660"/>
                  <a:pt x="9157907" y="623850"/>
                </a:cubicBezTo>
                <a:cubicBezTo>
                  <a:pt x="9165721" y="639924"/>
                  <a:pt x="9174985" y="651979"/>
                  <a:pt x="9185701" y="660015"/>
                </a:cubicBezTo>
                <a:cubicBezTo>
                  <a:pt x="9192398" y="665373"/>
                  <a:pt x="9199765" y="668833"/>
                  <a:pt x="9207802" y="670396"/>
                </a:cubicBezTo>
                <a:cubicBezTo>
                  <a:pt x="9211374" y="671066"/>
                  <a:pt x="9216732" y="671401"/>
                  <a:pt x="9223875" y="671401"/>
                </a:cubicBezTo>
                <a:cubicBezTo>
                  <a:pt x="9239502" y="670731"/>
                  <a:pt x="9252841" y="665931"/>
                  <a:pt x="9263892" y="657002"/>
                </a:cubicBezTo>
                <a:cubicBezTo>
                  <a:pt x="9274942" y="648072"/>
                  <a:pt x="9283146" y="640147"/>
                  <a:pt x="9288504" y="633226"/>
                </a:cubicBezTo>
                <a:cubicBezTo>
                  <a:pt x="9305470" y="611795"/>
                  <a:pt x="9321265" y="586959"/>
                  <a:pt x="9335887" y="558719"/>
                </a:cubicBezTo>
                <a:cubicBezTo>
                  <a:pt x="9350510" y="530479"/>
                  <a:pt x="9364295" y="502295"/>
                  <a:pt x="9377243" y="474166"/>
                </a:cubicBezTo>
                <a:lnTo>
                  <a:pt x="9377243" y="462111"/>
                </a:lnTo>
                <a:lnTo>
                  <a:pt x="9377243" y="233065"/>
                </a:lnTo>
                <a:cubicBezTo>
                  <a:pt x="9377243" y="198239"/>
                  <a:pt x="9379475" y="168324"/>
                  <a:pt x="9383940" y="143321"/>
                </a:cubicBezTo>
                <a:cubicBezTo>
                  <a:pt x="9389521" y="110728"/>
                  <a:pt x="9399232" y="81483"/>
                  <a:pt x="9413073" y="55587"/>
                </a:cubicBezTo>
                <a:cubicBezTo>
                  <a:pt x="9419770" y="42862"/>
                  <a:pt x="9429928" y="30416"/>
                  <a:pt x="9443546" y="18250"/>
                </a:cubicBezTo>
                <a:cubicBezTo>
                  <a:pt x="9457164" y="6083"/>
                  <a:pt x="9473014" y="0"/>
                  <a:pt x="9491096" y="0"/>
                </a:cubicBezTo>
                <a:close/>
                <a:moveTo>
                  <a:pt x="7471945" y="0"/>
                </a:moveTo>
                <a:cubicBezTo>
                  <a:pt x="7487349" y="0"/>
                  <a:pt x="7500298" y="7590"/>
                  <a:pt x="7510789" y="22770"/>
                </a:cubicBezTo>
                <a:cubicBezTo>
                  <a:pt x="7521951" y="39514"/>
                  <a:pt x="7525747" y="65521"/>
                  <a:pt x="7522175" y="100794"/>
                </a:cubicBezTo>
                <a:cubicBezTo>
                  <a:pt x="7516817" y="150577"/>
                  <a:pt x="7504874" y="197681"/>
                  <a:pt x="7486344" y="242106"/>
                </a:cubicBezTo>
                <a:cubicBezTo>
                  <a:pt x="7467815" y="286531"/>
                  <a:pt x="7448393" y="329840"/>
                  <a:pt x="7428079" y="372033"/>
                </a:cubicBezTo>
                <a:cubicBezTo>
                  <a:pt x="7424729" y="378730"/>
                  <a:pt x="7421492" y="385372"/>
                  <a:pt x="7418367" y="391957"/>
                </a:cubicBezTo>
                <a:cubicBezTo>
                  <a:pt x="7415242" y="398543"/>
                  <a:pt x="7412116" y="405184"/>
                  <a:pt x="7408991" y="411882"/>
                </a:cubicBezTo>
                <a:lnTo>
                  <a:pt x="7408991" y="462111"/>
                </a:lnTo>
                <a:lnTo>
                  <a:pt x="7408991" y="512006"/>
                </a:lnTo>
                <a:cubicBezTo>
                  <a:pt x="7416581" y="495709"/>
                  <a:pt x="7423948" y="482315"/>
                  <a:pt x="7431092" y="471822"/>
                </a:cubicBezTo>
                <a:cubicBezTo>
                  <a:pt x="7439352" y="458874"/>
                  <a:pt x="7450291" y="446931"/>
                  <a:pt x="7463908" y="435992"/>
                </a:cubicBezTo>
                <a:cubicBezTo>
                  <a:pt x="7482661" y="421035"/>
                  <a:pt x="7502195" y="413668"/>
                  <a:pt x="7522510" y="413891"/>
                </a:cubicBezTo>
                <a:cubicBezTo>
                  <a:pt x="7554434" y="414784"/>
                  <a:pt x="7576870" y="424830"/>
                  <a:pt x="7589817" y="444029"/>
                </a:cubicBezTo>
                <a:cubicBezTo>
                  <a:pt x="7595398" y="452735"/>
                  <a:pt x="7598970" y="461944"/>
                  <a:pt x="7600533" y="471655"/>
                </a:cubicBezTo>
                <a:cubicBezTo>
                  <a:pt x="7602096" y="481366"/>
                  <a:pt x="7602877" y="490909"/>
                  <a:pt x="7602877" y="500286"/>
                </a:cubicBezTo>
                <a:cubicBezTo>
                  <a:pt x="7602877" y="519261"/>
                  <a:pt x="7602877" y="538292"/>
                  <a:pt x="7602877" y="557380"/>
                </a:cubicBezTo>
                <a:cubicBezTo>
                  <a:pt x="7602877" y="576467"/>
                  <a:pt x="7602877" y="595387"/>
                  <a:pt x="7602877" y="614139"/>
                </a:cubicBezTo>
                <a:cubicBezTo>
                  <a:pt x="7602877" y="622176"/>
                  <a:pt x="7603044" y="630212"/>
                  <a:pt x="7603379" y="638249"/>
                </a:cubicBezTo>
                <a:cubicBezTo>
                  <a:pt x="7603714" y="646286"/>
                  <a:pt x="7605110" y="653318"/>
                  <a:pt x="7607565" y="659346"/>
                </a:cubicBezTo>
                <a:cubicBezTo>
                  <a:pt x="7610467" y="666489"/>
                  <a:pt x="7614039" y="670061"/>
                  <a:pt x="7618280" y="670061"/>
                </a:cubicBezTo>
                <a:cubicBezTo>
                  <a:pt x="7629443" y="670061"/>
                  <a:pt x="7639322" y="664871"/>
                  <a:pt x="7647916" y="654490"/>
                </a:cubicBezTo>
                <a:cubicBezTo>
                  <a:pt x="7656511" y="644109"/>
                  <a:pt x="7664268" y="633003"/>
                  <a:pt x="7671189" y="621171"/>
                </a:cubicBezTo>
                <a:cubicBezTo>
                  <a:pt x="7676101" y="613134"/>
                  <a:pt x="7680509" y="604707"/>
                  <a:pt x="7684416" y="595889"/>
                </a:cubicBezTo>
                <a:cubicBezTo>
                  <a:pt x="7688323" y="587071"/>
                  <a:pt x="7692285" y="577974"/>
                  <a:pt x="7696304" y="568598"/>
                </a:cubicBezTo>
                <a:lnTo>
                  <a:pt x="7704676" y="548171"/>
                </a:lnTo>
                <a:lnTo>
                  <a:pt x="7723427" y="556543"/>
                </a:lnTo>
                <a:lnTo>
                  <a:pt x="7715056" y="576299"/>
                </a:lnTo>
                <a:cubicBezTo>
                  <a:pt x="7711038" y="586122"/>
                  <a:pt x="7706963" y="595610"/>
                  <a:pt x="7702833" y="604763"/>
                </a:cubicBezTo>
                <a:cubicBezTo>
                  <a:pt x="7698703" y="613916"/>
                  <a:pt x="7694071" y="622845"/>
                  <a:pt x="7688937" y="631552"/>
                </a:cubicBezTo>
                <a:cubicBezTo>
                  <a:pt x="7682240" y="642491"/>
                  <a:pt x="7673254" y="654937"/>
                  <a:pt x="7661981" y="668889"/>
                </a:cubicBezTo>
                <a:cubicBezTo>
                  <a:pt x="7650706" y="682842"/>
                  <a:pt x="7636251" y="689818"/>
                  <a:pt x="7618615" y="689818"/>
                </a:cubicBezTo>
                <a:cubicBezTo>
                  <a:pt x="7618615" y="689818"/>
                  <a:pt x="7618560" y="689818"/>
                  <a:pt x="7618448" y="689818"/>
                </a:cubicBezTo>
                <a:cubicBezTo>
                  <a:pt x="7618337" y="689818"/>
                  <a:pt x="7618280" y="689818"/>
                  <a:pt x="7618280" y="689818"/>
                </a:cubicBezTo>
                <a:cubicBezTo>
                  <a:pt x="7594840" y="689818"/>
                  <a:pt x="7577428" y="683009"/>
                  <a:pt x="7566042" y="669391"/>
                </a:cubicBezTo>
                <a:cubicBezTo>
                  <a:pt x="7558675" y="661132"/>
                  <a:pt x="7554489" y="652146"/>
                  <a:pt x="7553484" y="642435"/>
                </a:cubicBezTo>
                <a:cubicBezTo>
                  <a:pt x="7552480" y="632724"/>
                  <a:pt x="7551978" y="623292"/>
                  <a:pt x="7551978" y="614139"/>
                </a:cubicBezTo>
                <a:cubicBezTo>
                  <a:pt x="7551978" y="595387"/>
                  <a:pt x="7551978" y="576467"/>
                  <a:pt x="7551978" y="557380"/>
                </a:cubicBezTo>
                <a:cubicBezTo>
                  <a:pt x="7551978" y="538292"/>
                  <a:pt x="7551978" y="519261"/>
                  <a:pt x="7551978" y="500286"/>
                </a:cubicBezTo>
                <a:cubicBezTo>
                  <a:pt x="7551978" y="492249"/>
                  <a:pt x="7551643" y="484100"/>
                  <a:pt x="7550973" y="475841"/>
                </a:cubicBezTo>
                <a:cubicBezTo>
                  <a:pt x="7550304" y="467581"/>
                  <a:pt x="7548629" y="459990"/>
                  <a:pt x="7545950" y="453070"/>
                </a:cubicBezTo>
                <a:cubicBezTo>
                  <a:pt x="7541485" y="441015"/>
                  <a:pt x="7533560" y="434764"/>
                  <a:pt x="7522175" y="434317"/>
                </a:cubicBezTo>
                <a:cubicBezTo>
                  <a:pt x="7506548" y="434094"/>
                  <a:pt x="7491367" y="440010"/>
                  <a:pt x="7476634" y="452065"/>
                </a:cubicBezTo>
                <a:cubicBezTo>
                  <a:pt x="7464578" y="461888"/>
                  <a:pt x="7454979" y="472269"/>
                  <a:pt x="7447835" y="483208"/>
                </a:cubicBezTo>
                <a:cubicBezTo>
                  <a:pt x="7441807" y="492360"/>
                  <a:pt x="7435278" y="504081"/>
                  <a:pt x="7428246" y="518368"/>
                </a:cubicBezTo>
                <a:cubicBezTo>
                  <a:pt x="7421214" y="532656"/>
                  <a:pt x="7414795" y="547166"/>
                  <a:pt x="7408991" y="561900"/>
                </a:cubicBezTo>
                <a:lnTo>
                  <a:pt x="7408991" y="689818"/>
                </a:lnTo>
                <a:lnTo>
                  <a:pt x="7357757" y="689818"/>
                </a:lnTo>
                <a:lnTo>
                  <a:pt x="7357757" y="521047"/>
                </a:lnTo>
                <a:cubicBezTo>
                  <a:pt x="7351283" y="534888"/>
                  <a:pt x="7345478" y="547055"/>
                  <a:pt x="7340344" y="557547"/>
                </a:cubicBezTo>
                <a:cubicBezTo>
                  <a:pt x="7334316" y="570272"/>
                  <a:pt x="7328066" y="582885"/>
                  <a:pt x="7321592" y="595387"/>
                </a:cubicBezTo>
                <a:cubicBezTo>
                  <a:pt x="7315118" y="607888"/>
                  <a:pt x="7308309" y="620055"/>
                  <a:pt x="7301165" y="631887"/>
                </a:cubicBezTo>
                <a:cubicBezTo>
                  <a:pt x="7296700" y="639254"/>
                  <a:pt x="7292235" y="646453"/>
                  <a:pt x="7287770" y="653485"/>
                </a:cubicBezTo>
                <a:cubicBezTo>
                  <a:pt x="7283306" y="660518"/>
                  <a:pt x="7278172" y="667047"/>
                  <a:pt x="7272367" y="673075"/>
                </a:cubicBezTo>
                <a:cubicBezTo>
                  <a:pt x="7260312" y="684907"/>
                  <a:pt x="7246582" y="690599"/>
                  <a:pt x="7231179" y="690153"/>
                </a:cubicBezTo>
                <a:cubicBezTo>
                  <a:pt x="7209078" y="689930"/>
                  <a:pt x="7192335" y="683121"/>
                  <a:pt x="7180949" y="669726"/>
                </a:cubicBezTo>
                <a:cubicBezTo>
                  <a:pt x="7173582" y="661466"/>
                  <a:pt x="7169341" y="652369"/>
                  <a:pt x="7168225" y="642435"/>
                </a:cubicBezTo>
                <a:cubicBezTo>
                  <a:pt x="7167109" y="632501"/>
                  <a:pt x="7166662" y="623180"/>
                  <a:pt x="7166885" y="614474"/>
                </a:cubicBezTo>
                <a:cubicBezTo>
                  <a:pt x="7166885" y="595722"/>
                  <a:pt x="7166829" y="576802"/>
                  <a:pt x="7166718" y="557715"/>
                </a:cubicBezTo>
                <a:cubicBezTo>
                  <a:pt x="7166606" y="538627"/>
                  <a:pt x="7166551" y="519596"/>
                  <a:pt x="7166551" y="500620"/>
                </a:cubicBezTo>
                <a:cubicBezTo>
                  <a:pt x="7166551" y="492584"/>
                  <a:pt x="7166271" y="484435"/>
                  <a:pt x="7165713" y="476175"/>
                </a:cubicBezTo>
                <a:cubicBezTo>
                  <a:pt x="7165155" y="467915"/>
                  <a:pt x="7163537" y="460325"/>
                  <a:pt x="7160858" y="453405"/>
                </a:cubicBezTo>
                <a:cubicBezTo>
                  <a:pt x="7156393" y="441796"/>
                  <a:pt x="7148803" y="435545"/>
                  <a:pt x="7138087" y="434652"/>
                </a:cubicBezTo>
                <a:cubicBezTo>
                  <a:pt x="7133175" y="434652"/>
                  <a:pt x="7129492" y="434876"/>
                  <a:pt x="7127037" y="435322"/>
                </a:cubicBezTo>
                <a:cubicBezTo>
                  <a:pt x="7115428" y="437108"/>
                  <a:pt x="7103875" y="442912"/>
                  <a:pt x="7092378" y="452735"/>
                </a:cubicBezTo>
                <a:cubicBezTo>
                  <a:pt x="7080881" y="462558"/>
                  <a:pt x="7071561" y="472827"/>
                  <a:pt x="7064417" y="483542"/>
                </a:cubicBezTo>
                <a:cubicBezTo>
                  <a:pt x="7057943" y="493142"/>
                  <a:pt x="7050967" y="505867"/>
                  <a:pt x="7043488" y="521717"/>
                </a:cubicBezTo>
                <a:cubicBezTo>
                  <a:pt x="7036010" y="537567"/>
                  <a:pt x="7029257" y="553194"/>
                  <a:pt x="7023229" y="568598"/>
                </a:cubicBezTo>
                <a:lnTo>
                  <a:pt x="7023564" y="689818"/>
                </a:lnTo>
                <a:lnTo>
                  <a:pt x="6972330" y="689818"/>
                </a:lnTo>
                <a:lnTo>
                  <a:pt x="6972330" y="562235"/>
                </a:lnTo>
                <a:cubicBezTo>
                  <a:pt x="6972330" y="562235"/>
                  <a:pt x="6972330" y="551966"/>
                  <a:pt x="6972330" y="531428"/>
                </a:cubicBezTo>
                <a:cubicBezTo>
                  <a:pt x="6972330" y="510890"/>
                  <a:pt x="6972330" y="500620"/>
                  <a:pt x="6972330" y="500620"/>
                </a:cubicBezTo>
                <a:cubicBezTo>
                  <a:pt x="6972330" y="479859"/>
                  <a:pt x="6970432" y="464120"/>
                  <a:pt x="6966637" y="453405"/>
                </a:cubicBezTo>
                <a:cubicBezTo>
                  <a:pt x="6961503" y="440903"/>
                  <a:pt x="6953020" y="434652"/>
                  <a:pt x="6941188" y="434652"/>
                </a:cubicBezTo>
                <a:cubicBezTo>
                  <a:pt x="6938955" y="434652"/>
                  <a:pt x="6935830" y="434876"/>
                  <a:pt x="6931812" y="435322"/>
                </a:cubicBezTo>
                <a:cubicBezTo>
                  <a:pt x="6919087" y="437331"/>
                  <a:pt x="6905915" y="444363"/>
                  <a:pt x="6892298" y="456418"/>
                </a:cubicBezTo>
                <a:cubicBezTo>
                  <a:pt x="6882028" y="465795"/>
                  <a:pt x="6873434" y="475841"/>
                  <a:pt x="6866513" y="486556"/>
                </a:cubicBezTo>
                <a:lnTo>
                  <a:pt x="6849435" y="475506"/>
                </a:lnTo>
                <a:cubicBezTo>
                  <a:pt x="6859481" y="460548"/>
                  <a:pt x="6870532" y="448047"/>
                  <a:pt x="6882587" y="438001"/>
                </a:cubicBezTo>
                <a:cubicBezTo>
                  <a:pt x="6897767" y="425053"/>
                  <a:pt x="6913282" y="417463"/>
                  <a:pt x="6929133" y="415230"/>
                </a:cubicBezTo>
                <a:cubicBezTo>
                  <a:pt x="6931588" y="414784"/>
                  <a:pt x="6935383" y="414561"/>
                  <a:pt x="6940518" y="414561"/>
                </a:cubicBezTo>
                <a:lnTo>
                  <a:pt x="6940518" y="414226"/>
                </a:lnTo>
                <a:cubicBezTo>
                  <a:pt x="6974004" y="414226"/>
                  <a:pt x="6997333" y="424272"/>
                  <a:pt x="7010504" y="444363"/>
                </a:cubicBezTo>
                <a:cubicBezTo>
                  <a:pt x="7016085" y="453293"/>
                  <a:pt x="7019657" y="462558"/>
                  <a:pt x="7021220" y="472157"/>
                </a:cubicBezTo>
                <a:cubicBezTo>
                  <a:pt x="7022783" y="481756"/>
                  <a:pt x="7023564" y="491244"/>
                  <a:pt x="7023564" y="500620"/>
                </a:cubicBezTo>
                <a:cubicBezTo>
                  <a:pt x="7023564" y="500620"/>
                  <a:pt x="7023508" y="502183"/>
                  <a:pt x="7023397" y="505309"/>
                </a:cubicBezTo>
                <a:cubicBezTo>
                  <a:pt x="7023285" y="508434"/>
                  <a:pt x="7023229" y="512341"/>
                  <a:pt x="7023229" y="517029"/>
                </a:cubicBezTo>
                <a:cubicBezTo>
                  <a:pt x="7032829" y="497160"/>
                  <a:pt x="7040865" y="482315"/>
                  <a:pt x="7047339" y="472492"/>
                </a:cubicBezTo>
                <a:cubicBezTo>
                  <a:pt x="7055599" y="460214"/>
                  <a:pt x="7066538" y="448159"/>
                  <a:pt x="7080156" y="436327"/>
                </a:cubicBezTo>
                <a:cubicBezTo>
                  <a:pt x="7093774" y="424495"/>
                  <a:pt x="7108396" y="417463"/>
                  <a:pt x="7124023" y="415230"/>
                </a:cubicBezTo>
                <a:cubicBezTo>
                  <a:pt x="7129157" y="414561"/>
                  <a:pt x="7133734" y="414337"/>
                  <a:pt x="7137752" y="414561"/>
                </a:cubicBezTo>
                <a:lnTo>
                  <a:pt x="7137752" y="414226"/>
                </a:lnTo>
                <a:cubicBezTo>
                  <a:pt x="7137752" y="414226"/>
                  <a:pt x="7137808" y="414226"/>
                  <a:pt x="7137919" y="414226"/>
                </a:cubicBezTo>
                <a:cubicBezTo>
                  <a:pt x="7138031" y="414226"/>
                  <a:pt x="7138087" y="414226"/>
                  <a:pt x="7138087" y="414226"/>
                </a:cubicBezTo>
                <a:cubicBezTo>
                  <a:pt x="7169787" y="415119"/>
                  <a:pt x="7191999" y="425165"/>
                  <a:pt x="7204725" y="444363"/>
                </a:cubicBezTo>
                <a:cubicBezTo>
                  <a:pt x="7210305" y="453293"/>
                  <a:pt x="7213877" y="462558"/>
                  <a:pt x="7215440" y="472157"/>
                </a:cubicBezTo>
                <a:cubicBezTo>
                  <a:pt x="7217003" y="481756"/>
                  <a:pt x="7217784" y="491244"/>
                  <a:pt x="7217784" y="500620"/>
                </a:cubicBezTo>
                <a:cubicBezTo>
                  <a:pt x="7217784" y="519596"/>
                  <a:pt x="7217784" y="538627"/>
                  <a:pt x="7217784" y="557715"/>
                </a:cubicBezTo>
                <a:cubicBezTo>
                  <a:pt x="7217784" y="576802"/>
                  <a:pt x="7217784" y="595722"/>
                  <a:pt x="7217784" y="614474"/>
                </a:cubicBezTo>
                <a:cubicBezTo>
                  <a:pt x="7217784" y="622511"/>
                  <a:pt x="7217952" y="630547"/>
                  <a:pt x="7218287" y="638584"/>
                </a:cubicBezTo>
                <a:cubicBezTo>
                  <a:pt x="7218621" y="646621"/>
                  <a:pt x="7220017" y="653653"/>
                  <a:pt x="7222472" y="659680"/>
                </a:cubicBezTo>
                <a:cubicBezTo>
                  <a:pt x="7225151" y="666824"/>
                  <a:pt x="7228835" y="670396"/>
                  <a:pt x="7233523" y="670396"/>
                </a:cubicBezTo>
                <a:cubicBezTo>
                  <a:pt x="7242229" y="670173"/>
                  <a:pt x="7250712" y="665931"/>
                  <a:pt x="7258973" y="657671"/>
                </a:cubicBezTo>
                <a:cubicBezTo>
                  <a:pt x="7263883" y="652537"/>
                  <a:pt x="7268293" y="646788"/>
                  <a:pt x="7272199" y="640426"/>
                </a:cubicBezTo>
                <a:cubicBezTo>
                  <a:pt x="7276106" y="634063"/>
                  <a:pt x="7279957" y="627757"/>
                  <a:pt x="7283753" y="621506"/>
                </a:cubicBezTo>
                <a:cubicBezTo>
                  <a:pt x="7290673" y="609897"/>
                  <a:pt x="7297258" y="597954"/>
                  <a:pt x="7303510" y="585676"/>
                </a:cubicBezTo>
                <a:cubicBezTo>
                  <a:pt x="7309760" y="573397"/>
                  <a:pt x="7315899" y="561007"/>
                  <a:pt x="7321926" y="548506"/>
                </a:cubicBezTo>
                <a:cubicBezTo>
                  <a:pt x="7327955" y="536228"/>
                  <a:pt x="7333982" y="523726"/>
                  <a:pt x="7340009" y="511001"/>
                </a:cubicBezTo>
                <a:cubicBezTo>
                  <a:pt x="7346037" y="498276"/>
                  <a:pt x="7351953" y="485775"/>
                  <a:pt x="7357757" y="473496"/>
                </a:cubicBezTo>
                <a:lnTo>
                  <a:pt x="7357757" y="462111"/>
                </a:lnTo>
                <a:lnTo>
                  <a:pt x="7357757" y="233065"/>
                </a:lnTo>
                <a:cubicBezTo>
                  <a:pt x="7357757" y="200025"/>
                  <a:pt x="7359989" y="170110"/>
                  <a:pt x="7364454" y="143321"/>
                </a:cubicBezTo>
                <a:cubicBezTo>
                  <a:pt x="7369812" y="111621"/>
                  <a:pt x="7379523" y="82376"/>
                  <a:pt x="7393587" y="55587"/>
                </a:cubicBezTo>
                <a:cubicBezTo>
                  <a:pt x="7400284" y="42862"/>
                  <a:pt x="7410498" y="30416"/>
                  <a:pt x="7424227" y="18250"/>
                </a:cubicBezTo>
                <a:cubicBezTo>
                  <a:pt x="7437957" y="6083"/>
                  <a:pt x="7453863" y="0"/>
                  <a:pt x="74719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1F9534A-9DD2-BA06-718D-36EA89412F43}"/>
              </a:ext>
            </a:extLst>
          </p:cNvPr>
          <p:cNvSpPr/>
          <p:nvPr/>
        </p:nvSpPr>
        <p:spPr>
          <a:xfrm>
            <a:off x="149951" y="3085854"/>
            <a:ext cx="1310360" cy="728191"/>
          </a:xfrm>
          <a:custGeom>
            <a:avLst/>
            <a:gdLst/>
            <a:ahLst/>
            <a:cxnLst/>
            <a:rect l="l" t="t" r="r" b="b"/>
            <a:pathLst>
              <a:path w="1173956" h="690177">
                <a:moveTo>
                  <a:pt x="1144153" y="630212"/>
                </a:moveTo>
                <a:cubicBezTo>
                  <a:pt x="1152413" y="630212"/>
                  <a:pt x="1159445" y="633115"/>
                  <a:pt x="1165249" y="638919"/>
                </a:cubicBezTo>
                <a:cubicBezTo>
                  <a:pt x="1171054" y="644723"/>
                  <a:pt x="1173956" y="651755"/>
                  <a:pt x="1173956" y="660015"/>
                </a:cubicBezTo>
                <a:cubicBezTo>
                  <a:pt x="1173956" y="668275"/>
                  <a:pt x="1171054" y="675363"/>
                  <a:pt x="1165249" y="681279"/>
                </a:cubicBezTo>
                <a:cubicBezTo>
                  <a:pt x="1159445" y="687195"/>
                  <a:pt x="1152413" y="690153"/>
                  <a:pt x="1144153" y="690153"/>
                </a:cubicBezTo>
                <a:cubicBezTo>
                  <a:pt x="1135893" y="690153"/>
                  <a:pt x="1128861" y="687195"/>
                  <a:pt x="1123057" y="681279"/>
                </a:cubicBezTo>
                <a:cubicBezTo>
                  <a:pt x="1117252" y="675363"/>
                  <a:pt x="1114350" y="668275"/>
                  <a:pt x="1114350" y="660015"/>
                </a:cubicBezTo>
                <a:cubicBezTo>
                  <a:pt x="1114350" y="651755"/>
                  <a:pt x="1117252" y="644723"/>
                  <a:pt x="1123057" y="638919"/>
                </a:cubicBezTo>
                <a:cubicBezTo>
                  <a:pt x="1128861" y="633115"/>
                  <a:pt x="1135893" y="630212"/>
                  <a:pt x="1144153" y="630212"/>
                </a:cubicBezTo>
                <a:close/>
                <a:moveTo>
                  <a:pt x="972108" y="433983"/>
                </a:moveTo>
                <a:cubicBezTo>
                  <a:pt x="950676" y="433983"/>
                  <a:pt x="931924" y="445033"/>
                  <a:pt x="915851" y="467134"/>
                </a:cubicBezTo>
                <a:cubicBezTo>
                  <a:pt x="899331" y="490798"/>
                  <a:pt x="891071" y="518926"/>
                  <a:pt x="891071" y="551520"/>
                </a:cubicBezTo>
                <a:cubicBezTo>
                  <a:pt x="891071" y="584559"/>
                  <a:pt x="899331" y="612576"/>
                  <a:pt x="915851" y="635570"/>
                </a:cubicBezTo>
                <a:cubicBezTo>
                  <a:pt x="931701" y="657671"/>
                  <a:pt x="950453" y="668722"/>
                  <a:pt x="972108" y="668722"/>
                </a:cubicBezTo>
                <a:cubicBezTo>
                  <a:pt x="998227" y="668722"/>
                  <a:pt x="1020663" y="657560"/>
                  <a:pt x="1039415" y="635235"/>
                </a:cubicBezTo>
                <a:cubicBezTo>
                  <a:pt x="1058614" y="612465"/>
                  <a:pt x="1068213" y="584559"/>
                  <a:pt x="1068213" y="551520"/>
                </a:cubicBezTo>
                <a:cubicBezTo>
                  <a:pt x="1068213" y="518480"/>
                  <a:pt x="1058614" y="490574"/>
                  <a:pt x="1039415" y="467804"/>
                </a:cubicBezTo>
                <a:cubicBezTo>
                  <a:pt x="1020663" y="445256"/>
                  <a:pt x="998227" y="433983"/>
                  <a:pt x="972108" y="433983"/>
                </a:cubicBezTo>
                <a:close/>
                <a:moveTo>
                  <a:pt x="980814" y="269565"/>
                </a:moveTo>
                <a:cubicBezTo>
                  <a:pt x="1011845" y="269565"/>
                  <a:pt x="1027360" y="283182"/>
                  <a:pt x="1027360" y="310418"/>
                </a:cubicBezTo>
                <a:cubicBezTo>
                  <a:pt x="1027360" y="325375"/>
                  <a:pt x="1022839" y="338491"/>
                  <a:pt x="1013798" y="349764"/>
                </a:cubicBezTo>
                <a:cubicBezTo>
                  <a:pt x="1004757" y="361038"/>
                  <a:pt x="996106" y="370693"/>
                  <a:pt x="987846" y="378730"/>
                </a:cubicBezTo>
                <a:lnTo>
                  <a:pt x="983158" y="383418"/>
                </a:lnTo>
                <a:lnTo>
                  <a:pt x="967754" y="370359"/>
                </a:lnTo>
                <a:lnTo>
                  <a:pt x="971103" y="365336"/>
                </a:lnTo>
                <a:cubicBezTo>
                  <a:pt x="976461" y="358192"/>
                  <a:pt x="981763" y="350044"/>
                  <a:pt x="987009" y="340891"/>
                </a:cubicBezTo>
                <a:cubicBezTo>
                  <a:pt x="992255" y="331738"/>
                  <a:pt x="994878" y="321580"/>
                  <a:pt x="994878" y="310418"/>
                </a:cubicBezTo>
                <a:cubicBezTo>
                  <a:pt x="994878" y="296800"/>
                  <a:pt x="990190" y="289991"/>
                  <a:pt x="980814" y="289991"/>
                </a:cubicBezTo>
                <a:cubicBezTo>
                  <a:pt x="966750" y="289991"/>
                  <a:pt x="959606" y="296242"/>
                  <a:pt x="959383" y="308744"/>
                </a:cubicBezTo>
                <a:lnTo>
                  <a:pt x="938956" y="308074"/>
                </a:lnTo>
                <a:cubicBezTo>
                  <a:pt x="939180" y="296689"/>
                  <a:pt x="943812" y="287424"/>
                  <a:pt x="952853" y="280280"/>
                </a:cubicBezTo>
                <a:cubicBezTo>
                  <a:pt x="961894" y="273137"/>
                  <a:pt x="971215" y="269565"/>
                  <a:pt x="980814" y="269565"/>
                </a:cubicBezTo>
                <a:close/>
                <a:moveTo>
                  <a:pt x="622176" y="20426"/>
                </a:moveTo>
                <a:cubicBezTo>
                  <a:pt x="614585" y="20426"/>
                  <a:pt x="607218" y="24947"/>
                  <a:pt x="600075" y="33988"/>
                </a:cubicBezTo>
                <a:cubicBezTo>
                  <a:pt x="592931" y="43030"/>
                  <a:pt x="587350" y="52908"/>
                  <a:pt x="583332" y="63624"/>
                </a:cubicBezTo>
                <a:cubicBezTo>
                  <a:pt x="573955" y="88180"/>
                  <a:pt x="567481" y="115751"/>
                  <a:pt x="563909" y="146335"/>
                </a:cubicBezTo>
                <a:cubicBezTo>
                  <a:pt x="561007" y="170668"/>
                  <a:pt x="559556" y="199578"/>
                  <a:pt x="559556" y="233065"/>
                </a:cubicBezTo>
                <a:lnTo>
                  <a:pt x="559556" y="365001"/>
                </a:lnTo>
                <a:cubicBezTo>
                  <a:pt x="559556" y="364778"/>
                  <a:pt x="559612" y="364498"/>
                  <a:pt x="559724" y="364164"/>
                </a:cubicBezTo>
                <a:cubicBezTo>
                  <a:pt x="559835" y="363829"/>
                  <a:pt x="560003" y="363438"/>
                  <a:pt x="560226" y="362992"/>
                </a:cubicBezTo>
                <a:cubicBezTo>
                  <a:pt x="580318" y="321692"/>
                  <a:pt x="599405" y="279332"/>
                  <a:pt x="617488" y="235911"/>
                </a:cubicBezTo>
                <a:cubicBezTo>
                  <a:pt x="635570" y="192490"/>
                  <a:pt x="647290" y="146670"/>
                  <a:pt x="652648" y="98450"/>
                </a:cubicBezTo>
                <a:cubicBezTo>
                  <a:pt x="655550" y="68312"/>
                  <a:pt x="652871" y="46881"/>
                  <a:pt x="644611" y="34156"/>
                </a:cubicBezTo>
                <a:cubicBezTo>
                  <a:pt x="638361" y="25003"/>
                  <a:pt x="630882" y="20426"/>
                  <a:pt x="622176" y="20426"/>
                </a:cubicBezTo>
                <a:close/>
                <a:moveTo>
                  <a:pt x="622510" y="0"/>
                </a:moveTo>
                <a:cubicBezTo>
                  <a:pt x="637914" y="0"/>
                  <a:pt x="650862" y="7590"/>
                  <a:pt x="661355" y="22770"/>
                </a:cubicBezTo>
                <a:cubicBezTo>
                  <a:pt x="672517" y="39514"/>
                  <a:pt x="676312" y="65521"/>
                  <a:pt x="672740" y="100794"/>
                </a:cubicBezTo>
                <a:cubicBezTo>
                  <a:pt x="667382" y="150577"/>
                  <a:pt x="655439" y="197681"/>
                  <a:pt x="636910" y="242106"/>
                </a:cubicBezTo>
                <a:cubicBezTo>
                  <a:pt x="618380" y="286531"/>
                  <a:pt x="598958" y="329840"/>
                  <a:pt x="578643" y="372033"/>
                </a:cubicBezTo>
                <a:cubicBezTo>
                  <a:pt x="575295" y="378730"/>
                  <a:pt x="572058" y="385372"/>
                  <a:pt x="568932" y="391957"/>
                </a:cubicBezTo>
                <a:cubicBezTo>
                  <a:pt x="565807" y="398543"/>
                  <a:pt x="562682" y="405184"/>
                  <a:pt x="559556" y="411882"/>
                </a:cubicBezTo>
                <a:lnTo>
                  <a:pt x="559556" y="462111"/>
                </a:lnTo>
                <a:lnTo>
                  <a:pt x="559556" y="512006"/>
                </a:lnTo>
                <a:cubicBezTo>
                  <a:pt x="567146" y="495709"/>
                  <a:pt x="574513" y="482315"/>
                  <a:pt x="581657" y="471822"/>
                </a:cubicBezTo>
                <a:cubicBezTo>
                  <a:pt x="589917" y="458874"/>
                  <a:pt x="600856" y="446931"/>
                  <a:pt x="614474" y="435992"/>
                </a:cubicBezTo>
                <a:cubicBezTo>
                  <a:pt x="633226" y="421035"/>
                  <a:pt x="652760" y="413668"/>
                  <a:pt x="673075" y="413891"/>
                </a:cubicBezTo>
                <a:cubicBezTo>
                  <a:pt x="704998" y="414784"/>
                  <a:pt x="727434" y="424830"/>
                  <a:pt x="740382" y="444028"/>
                </a:cubicBezTo>
                <a:cubicBezTo>
                  <a:pt x="745963" y="452735"/>
                  <a:pt x="749535" y="461944"/>
                  <a:pt x="751098" y="471655"/>
                </a:cubicBezTo>
                <a:cubicBezTo>
                  <a:pt x="752661" y="481366"/>
                  <a:pt x="753442" y="490909"/>
                  <a:pt x="753442" y="500286"/>
                </a:cubicBezTo>
                <a:cubicBezTo>
                  <a:pt x="753442" y="519261"/>
                  <a:pt x="753442" y="538292"/>
                  <a:pt x="753442" y="557380"/>
                </a:cubicBezTo>
                <a:cubicBezTo>
                  <a:pt x="753442" y="576467"/>
                  <a:pt x="753442" y="595387"/>
                  <a:pt x="753442" y="614139"/>
                </a:cubicBezTo>
                <a:cubicBezTo>
                  <a:pt x="753442" y="622176"/>
                  <a:pt x="753609" y="630212"/>
                  <a:pt x="753944" y="638249"/>
                </a:cubicBezTo>
                <a:cubicBezTo>
                  <a:pt x="754279" y="646286"/>
                  <a:pt x="755674" y="653318"/>
                  <a:pt x="758130" y="659346"/>
                </a:cubicBezTo>
                <a:cubicBezTo>
                  <a:pt x="761032" y="666489"/>
                  <a:pt x="764604" y="670061"/>
                  <a:pt x="768846" y="670061"/>
                </a:cubicBezTo>
                <a:cubicBezTo>
                  <a:pt x="780008" y="670061"/>
                  <a:pt x="789886" y="664871"/>
                  <a:pt x="798481" y="654490"/>
                </a:cubicBezTo>
                <a:cubicBezTo>
                  <a:pt x="807076" y="644109"/>
                  <a:pt x="814834" y="633003"/>
                  <a:pt x="821754" y="621171"/>
                </a:cubicBezTo>
                <a:cubicBezTo>
                  <a:pt x="826665" y="613134"/>
                  <a:pt x="831074" y="604707"/>
                  <a:pt x="834981" y="595889"/>
                </a:cubicBezTo>
                <a:lnTo>
                  <a:pt x="842805" y="577928"/>
                </a:lnTo>
                <a:lnTo>
                  <a:pt x="840506" y="551520"/>
                </a:lnTo>
                <a:cubicBezTo>
                  <a:pt x="840506" y="513345"/>
                  <a:pt x="853231" y="480975"/>
                  <a:pt x="878681" y="454409"/>
                </a:cubicBezTo>
                <a:cubicBezTo>
                  <a:pt x="904130" y="427397"/>
                  <a:pt x="935273" y="413891"/>
                  <a:pt x="972108" y="413891"/>
                </a:cubicBezTo>
                <a:cubicBezTo>
                  <a:pt x="1004701" y="413891"/>
                  <a:pt x="1032383" y="427509"/>
                  <a:pt x="1055154" y="454744"/>
                </a:cubicBezTo>
                <a:cubicBezTo>
                  <a:pt x="1077478" y="481980"/>
                  <a:pt x="1088640" y="514238"/>
                  <a:pt x="1088640" y="551520"/>
                </a:cubicBezTo>
                <a:cubicBezTo>
                  <a:pt x="1088640" y="589024"/>
                  <a:pt x="1077478" y="621171"/>
                  <a:pt x="1055154" y="647960"/>
                </a:cubicBezTo>
                <a:cubicBezTo>
                  <a:pt x="1032160" y="675419"/>
                  <a:pt x="1004478" y="689148"/>
                  <a:pt x="972108" y="689148"/>
                </a:cubicBezTo>
                <a:cubicBezTo>
                  <a:pt x="935273" y="689148"/>
                  <a:pt x="904130" y="675642"/>
                  <a:pt x="878681" y="648630"/>
                </a:cubicBezTo>
                <a:cubicBezTo>
                  <a:pt x="872318" y="641933"/>
                  <a:pt x="866751" y="634887"/>
                  <a:pt x="861980" y="627492"/>
                </a:cubicBezTo>
                <a:lnTo>
                  <a:pt x="851845" y="607757"/>
                </a:lnTo>
                <a:lnTo>
                  <a:pt x="839502" y="631552"/>
                </a:lnTo>
                <a:cubicBezTo>
                  <a:pt x="832805" y="642491"/>
                  <a:pt x="823819" y="654937"/>
                  <a:pt x="812545" y="668889"/>
                </a:cubicBezTo>
                <a:cubicBezTo>
                  <a:pt x="801272" y="682842"/>
                  <a:pt x="786817" y="689818"/>
                  <a:pt x="769181" y="689818"/>
                </a:cubicBezTo>
                <a:cubicBezTo>
                  <a:pt x="769181" y="689818"/>
                  <a:pt x="769125" y="689818"/>
                  <a:pt x="769013" y="689818"/>
                </a:cubicBezTo>
                <a:cubicBezTo>
                  <a:pt x="768901" y="689818"/>
                  <a:pt x="768846" y="689818"/>
                  <a:pt x="768846" y="689818"/>
                </a:cubicBezTo>
                <a:cubicBezTo>
                  <a:pt x="745405" y="689818"/>
                  <a:pt x="727992" y="683009"/>
                  <a:pt x="716607" y="669391"/>
                </a:cubicBezTo>
                <a:cubicBezTo>
                  <a:pt x="709240" y="661132"/>
                  <a:pt x="705054" y="652146"/>
                  <a:pt x="704050" y="642435"/>
                </a:cubicBezTo>
                <a:cubicBezTo>
                  <a:pt x="703045" y="632724"/>
                  <a:pt x="702543" y="623292"/>
                  <a:pt x="702543" y="614139"/>
                </a:cubicBezTo>
                <a:cubicBezTo>
                  <a:pt x="702543" y="595387"/>
                  <a:pt x="702543" y="576467"/>
                  <a:pt x="702543" y="557380"/>
                </a:cubicBezTo>
                <a:cubicBezTo>
                  <a:pt x="702543" y="538292"/>
                  <a:pt x="702543" y="519261"/>
                  <a:pt x="702543" y="500286"/>
                </a:cubicBezTo>
                <a:cubicBezTo>
                  <a:pt x="702543" y="492249"/>
                  <a:pt x="702208" y="484100"/>
                  <a:pt x="701538" y="475840"/>
                </a:cubicBezTo>
                <a:cubicBezTo>
                  <a:pt x="700868" y="467581"/>
                  <a:pt x="699194" y="459990"/>
                  <a:pt x="696515" y="453070"/>
                </a:cubicBezTo>
                <a:cubicBezTo>
                  <a:pt x="692050" y="441015"/>
                  <a:pt x="684125" y="434764"/>
                  <a:pt x="672740" y="434317"/>
                </a:cubicBezTo>
                <a:cubicBezTo>
                  <a:pt x="657113" y="434094"/>
                  <a:pt x="641933" y="440010"/>
                  <a:pt x="627199" y="452065"/>
                </a:cubicBezTo>
                <a:cubicBezTo>
                  <a:pt x="615143" y="461888"/>
                  <a:pt x="605544" y="472269"/>
                  <a:pt x="598400" y="483207"/>
                </a:cubicBezTo>
                <a:cubicBezTo>
                  <a:pt x="592373" y="492360"/>
                  <a:pt x="585843" y="504081"/>
                  <a:pt x="578811" y="518368"/>
                </a:cubicBezTo>
                <a:cubicBezTo>
                  <a:pt x="571779" y="532656"/>
                  <a:pt x="565361" y="547166"/>
                  <a:pt x="559556" y="561900"/>
                </a:cubicBezTo>
                <a:lnTo>
                  <a:pt x="559556" y="689818"/>
                </a:lnTo>
                <a:lnTo>
                  <a:pt x="508322" y="689818"/>
                </a:lnTo>
                <a:lnTo>
                  <a:pt x="508322" y="521047"/>
                </a:lnTo>
                <a:cubicBezTo>
                  <a:pt x="501848" y="534888"/>
                  <a:pt x="496044" y="547055"/>
                  <a:pt x="490909" y="557547"/>
                </a:cubicBezTo>
                <a:cubicBezTo>
                  <a:pt x="484882" y="570272"/>
                  <a:pt x="478631" y="582885"/>
                  <a:pt x="472157" y="595387"/>
                </a:cubicBezTo>
                <a:cubicBezTo>
                  <a:pt x="465683" y="607888"/>
                  <a:pt x="458874" y="620055"/>
                  <a:pt x="451730" y="631887"/>
                </a:cubicBezTo>
                <a:cubicBezTo>
                  <a:pt x="447265" y="639254"/>
                  <a:pt x="442801" y="646453"/>
                  <a:pt x="438336" y="653485"/>
                </a:cubicBezTo>
                <a:cubicBezTo>
                  <a:pt x="433871" y="660518"/>
                  <a:pt x="428736" y="667047"/>
                  <a:pt x="422932" y="673075"/>
                </a:cubicBezTo>
                <a:cubicBezTo>
                  <a:pt x="410877" y="684907"/>
                  <a:pt x="397147" y="690599"/>
                  <a:pt x="381744" y="690153"/>
                </a:cubicBezTo>
                <a:cubicBezTo>
                  <a:pt x="359643" y="689930"/>
                  <a:pt x="342900" y="683121"/>
                  <a:pt x="331514" y="669726"/>
                </a:cubicBezTo>
                <a:cubicBezTo>
                  <a:pt x="324147" y="661466"/>
                  <a:pt x="319906" y="652369"/>
                  <a:pt x="318789" y="642435"/>
                </a:cubicBezTo>
                <a:cubicBezTo>
                  <a:pt x="317673" y="632501"/>
                  <a:pt x="317227" y="623180"/>
                  <a:pt x="317450" y="614474"/>
                </a:cubicBezTo>
                <a:cubicBezTo>
                  <a:pt x="317450" y="595722"/>
                  <a:pt x="317394" y="576802"/>
                  <a:pt x="317283" y="557715"/>
                </a:cubicBezTo>
                <a:cubicBezTo>
                  <a:pt x="317171" y="538627"/>
                  <a:pt x="317115" y="519596"/>
                  <a:pt x="317115" y="500620"/>
                </a:cubicBezTo>
                <a:cubicBezTo>
                  <a:pt x="317115" y="492584"/>
                  <a:pt x="316836" y="484435"/>
                  <a:pt x="316278" y="476175"/>
                </a:cubicBezTo>
                <a:cubicBezTo>
                  <a:pt x="315720" y="467915"/>
                  <a:pt x="314101" y="460325"/>
                  <a:pt x="311422" y="453405"/>
                </a:cubicBezTo>
                <a:cubicBezTo>
                  <a:pt x="306958" y="441796"/>
                  <a:pt x="299367" y="435545"/>
                  <a:pt x="288652" y="434652"/>
                </a:cubicBezTo>
                <a:cubicBezTo>
                  <a:pt x="283740" y="434652"/>
                  <a:pt x="280057" y="434876"/>
                  <a:pt x="277601" y="435322"/>
                </a:cubicBezTo>
                <a:cubicBezTo>
                  <a:pt x="265993" y="437108"/>
                  <a:pt x="254440" y="442912"/>
                  <a:pt x="242943" y="452735"/>
                </a:cubicBezTo>
                <a:cubicBezTo>
                  <a:pt x="231446" y="462558"/>
                  <a:pt x="222126" y="472827"/>
                  <a:pt x="214982" y="483542"/>
                </a:cubicBezTo>
                <a:cubicBezTo>
                  <a:pt x="208508" y="493142"/>
                  <a:pt x="201532" y="505867"/>
                  <a:pt x="194053" y="521717"/>
                </a:cubicBezTo>
                <a:cubicBezTo>
                  <a:pt x="186574" y="537567"/>
                  <a:pt x="179821" y="553194"/>
                  <a:pt x="173794" y="568598"/>
                </a:cubicBezTo>
                <a:lnTo>
                  <a:pt x="174129" y="689818"/>
                </a:lnTo>
                <a:lnTo>
                  <a:pt x="122894" y="689818"/>
                </a:lnTo>
                <a:lnTo>
                  <a:pt x="122894" y="562235"/>
                </a:lnTo>
                <a:cubicBezTo>
                  <a:pt x="122894" y="562235"/>
                  <a:pt x="122894" y="551966"/>
                  <a:pt x="122894" y="531428"/>
                </a:cubicBezTo>
                <a:cubicBezTo>
                  <a:pt x="122894" y="510890"/>
                  <a:pt x="122894" y="500620"/>
                  <a:pt x="122894" y="500620"/>
                </a:cubicBezTo>
                <a:cubicBezTo>
                  <a:pt x="122894" y="479859"/>
                  <a:pt x="120997" y="464120"/>
                  <a:pt x="117202" y="453405"/>
                </a:cubicBezTo>
                <a:cubicBezTo>
                  <a:pt x="112067" y="440903"/>
                  <a:pt x="103584" y="434652"/>
                  <a:pt x="91752" y="434652"/>
                </a:cubicBezTo>
                <a:cubicBezTo>
                  <a:pt x="89520" y="434652"/>
                  <a:pt x="86394" y="434876"/>
                  <a:pt x="82376" y="435322"/>
                </a:cubicBezTo>
                <a:cubicBezTo>
                  <a:pt x="69651" y="437331"/>
                  <a:pt x="56480" y="444363"/>
                  <a:pt x="42862" y="456418"/>
                </a:cubicBezTo>
                <a:cubicBezTo>
                  <a:pt x="32593" y="465795"/>
                  <a:pt x="23998" y="475840"/>
                  <a:pt x="17078" y="486556"/>
                </a:cubicBezTo>
                <a:lnTo>
                  <a:pt x="0" y="475506"/>
                </a:lnTo>
                <a:cubicBezTo>
                  <a:pt x="10046" y="460548"/>
                  <a:pt x="21096" y="448047"/>
                  <a:pt x="33151" y="438001"/>
                </a:cubicBezTo>
                <a:cubicBezTo>
                  <a:pt x="48332" y="425053"/>
                  <a:pt x="63847" y="417463"/>
                  <a:pt x="79697" y="415230"/>
                </a:cubicBezTo>
                <a:cubicBezTo>
                  <a:pt x="82153" y="414784"/>
                  <a:pt x="85948" y="414561"/>
                  <a:pt x="91082" y="414561"/>
                </a:cubicBezTo>
                <a:lnTo>
                  <a:pt x="91082" y="414226"/>
                </a:lnTo>
                <a:cubicBezTo>
                  <a:pt x="124569" y="414226"/>
                  <a:pt x="147898" y="424272"/>
                  <a:pt x="161069" y="444363"/>
                </a:cubicBezTo>
                <a:cubicBezTo>
                  <a:pt x="166650" y="453293"/>
                  <a:pt x="170222" y="462558"/>
                  <a:pt x="171784" y="472157"/>
                </a:cubicBezTo>
                <a:cubicBezTo>
                  <a:pt x="173347" y="481756"/>
                  <a:pt x="174129" y="491244"/>
                  <a:pt x="174129" y="500620"/>
                </a:cubicBezTo>
                <a:cubicBezTo>
                  <a:pt x="174129" y="500620"/>
                  <a:pt x="174073" y="502183"/>
                  <a:pt x="173961" y="505308"/>
                </a:cubicBezTo>
                <a:cubicBezTo>
                  <a:pt x="173849" y="508434"/>
                  <a:pt x="173794" y="512341"/>
                  <a:pt x="173794" y="517029"/>
                </a:cubicBezTo>
                <a:cubicBezTo>
                  <a:pt x="183393" y="497160"/>
                  <a:pt x="191430" y="482315"/>
                  <a:pt x="197904" y="472492"/>
                </a:cubicBezTo>
                <a:cubicBezTo>
                  <a:pt x="206164" y="460214"/>
                  <a:pt x="217103" y="448158"/>
                  <a:pt x="230720" y="436327"/>
                </a:cubicBezTo>
                <a:cubicBezTo>
                  <a:pt x="244338" y="424495"/>
                  <a:pt x="258961" y="417463"/>
                  <a:pt x="274588" y="415230"/>
                </a:cubicBezTo>
                <a:cubicBezTo>
                  <a:pt x="279722" y="414561"/>
                  <a:pt x="284299" y="414337"/>
                  <a:pt x="288317" y="414561"/>
                </a:cubicBezTo>
                <a:lnTo>
                  <a:pt x="288317" y="414226"/>
                </a:lnTo>
                <a:cubicBezTo>
                  <a:pt x="288317" y="414226"/>
                  <a:pt x="288373" y="414226"/>
                  <a:pt x="288484" y="414226"/>
                </a:cubicBezTo>
                <a:cubicBezTo>
                  <a:pt x="288596" y="414226"/>
                  <a:pt x="288652" y="414226"/>
                  <a:pt x="288652" y="414226"/>
                </a:cubicBezTo>
                <a:cubicBezTo>
                  <a:pt x="320352" y="415119"/>
                  <a:pt x="342565" y="425165"/>
                  <a:pt x="355290" y="444363"/>
                </a:cubicBezTo>
                <a:cubicBezTo>
                  <a:pt x="360871" y="453293"/>
                  <a:pt x="364442" y="462558"/>
                  <a:pt x="366005" y="472157"/>
                </a:cubicBezTo>
                <a:cubicBezTo>
                  <a:pt x="367568" y="481756"/>
                  <a:pt x="368349" y="491244"/>
                  <a:pt x="368349" y="500620"/>
                </a:cubicBezTo>
                <a:cubicBezTo>
                  <a:pt x="368349" y="519596"/>
                  <a:pt x="368349" y="538627"/>
                  <a:pt x="368349" y="557715"/>
                </a:cubicBezTo>
                <a:cubicBezTo>
                  <a:pt x="368349" y="576802"/>
                  <a:pt x="368349" y="595722"/>
                  <a:pt x="368349" y="614474"/>
                </a:cubicBezTo>
                <a:cubicBezTo>
                  <a:pt x="368349" y="622511"/>
                  <a:pt x="368517" y="630547"/>
                  <a:pt x="368851" y="638584"/>
                </a:cubicBezTo>
                <a:cubicBezTo>
                  <a:pt x="369186" y="646621"/>
                  <a:pt x="370582" y="653653"/>
                  <a:pt x="373037" y="659680"/>
                </a:cubicBezTo>
                <a:cubicBezTo>
                  <a:pt x="375716" y="666824"/>
                  <a:pt x="379400" y="670396"/>
                  <a:pt x="384088" y="670396"/>
                </a:cubicBezTo>
                <a:cubicBezTo>
                  <a:pt x="392794" y="670173"/>
                  <a:pt x="401277" y="665931"/>
                  <a:pt x="409537" y="657671"/>
                </a:cubicBezTo>
                <a:cubicBezTo>
                  <a:pt x="414449" y="652537"/>
                  <a:pt x="418858" y="646788"/>
                  <a:pt x="422764" y="640426"/>
                </a:cubicBezTo>
                <a:cubicBezTo>
                  <a:pt x="426671" y="634063"/>
                  <a:pt x="430522" y="627757"/>
                  <a:pt x="434317" y="621506"/>
                </a:cubicBezTo>
                <a:cubicBezTo>
                  <a:pt x="441238" y="609897"/>
                  <a:pt x="447823" y="597954"/>
                  <a:pt x="454074" y="585676"/>
                </a:cubicBezTo>
                <a:cubicBezTo>
                  <a:pt x="460325" y="573397"/>
                  <a:pt x="466464" y="561007"/>
                  <a:pt x="472492" y="548506"/>
                </a:cubicBezTo>
                <a:cubicBezTo>
                  <a:pt x="478519" y="536228"/>
                  <a:pt x="484547" y="523726"/>
                  <a:pt x="490574" y="511001"/>
                </a:cubicBezTo>
                <a:cubicBezTo>
                  <a:pt x="496602" y="498276"/>
                  <a:pt x="502518" y="485775"/>
                  <a:pt x="508322" y="473496"/>
                </a:cubicBezTo>
                <a:lnTo>
                  <a:pt x="508322" y="462111"/>
                </a:lnTo>
                <a:lnTo>
                  <a:pt x="508322" y="233065"/>
                </a:lnTo>
                <a:cubicBezTo>
                  <a:pt x="508322" y="200025"/>
                  <a:pt x="510555" y="170110"/>
                  <a:pt x="515019" y="143321"/>
                </a:cubicBezTo>
                <a:cubicBezTo>
                  <a:pt x="520377" y="111621"/>
                  <a:pt x="530088" y="82376"/>
                  <a:pt x="544152" y="55587"/>
                </a:cubicBezTo>
                <a:cubicBezTo>
                  <a:pt x="550850" y="42862"/>
                  <a:pt x="561063" y="30417"/>
                  <a:pt x="574792" y="18250"/>
                </a:cubicBezTo>
                <a:cubicBezTo>
                  <a:pt x="588522" y="6083"/>
                  <a:pt x="604428" y="0"/>
                  <a:pt x="62251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A0273C3-3319-12BD-BE81-28FA2AC7056E}"/>
              </a:ext>
            </a:extLst>
          </p:cNvPr>
          <p:cNvSpPr/>
          <p:nvPr/>
        </p:nvSpPr>
        <p:spPr>
          <a:xfrm>
            <a:off x="461039" y="4244455"/>
            <a:ext cx="8505539" cy="1243374"/>
          </a:xfrm>
          <a:custGeom>
            <a:avLst/>
            <a:gdLst/>
            <a:ahLst/>
            <a:cxnLst/>
            <a:rect l="l" t="t" r="r" b="b"/>
            <a:pathLst>
              <a:path w="8282974" h="1103670">
                <a:moveTo>
                  <a:pt x="7649802" y="766439"/>
                </a:moveTo>
                <a:cubicBezTo>
                  <a:pt x="7641319" y="779387"/>
                  <a:pt x="7634510" y="790326"/>
                  <a:pt x="7629375" y="799256"/>
                </a:cubicBezTo>
                <a:cubicBezTo>
                  <a:pt x="7607721" y="835867"/>
                  <a:pt x="7591313" y="871363"/>
                  <a:pt x="7580150" y="905742"/>
                </a:cubicBezTo>
                <a:cubicBezTo>
                  <a:pt x="7567426" y="945033"/>
                  <a:pt x="7559612" y="978184"/>
                  <a:pt x="7556710" y="1005196"/>
                </a:cubicBezTo>
                <a:cubicBezTo>
                  <a:pt x="7553585" y="1035557"/>
                  <a:pt x="7556264" y="1056989"/>
                  <a:pt x="7564747" y="1069490"/>
                </a:cubicBezTo>
                <a:cubicBezTo>
                  <a:pt x="7570774" y="1078866"/>
                  <a:pt x="7578141" y="1083554"/>
                  <a:pt x="7586848" y="1083554"/>
                </a:cubicBezTo>
                <a:cubicBezTo>
                  <a:pt x="7589527" y="1083554"/>
                  <a:pt x="7592540" y="1082661"/>
                  <a:pt x="7595889" y="1080876"/>
                </a:cubicBezTo>
                <a:cubicBezTo>
                  <a:pt x="7608391" y="1073955"/>
                  <a:pt x="7618437" y="1060337"/>
                  <a:pt x="7626027" y="1040022"/>
                </a:cubicBezTo>
                <a:cubicBezTo>
                  <a:pt x="7627366" y="1036227"/>
                  <a:pt x="7629543" y="1029083"/>
                  <a:pt x="7632557" y="1018591"/>
                </a:cubicBezTo>
                <a:cubicBezTo>
                  <a:pt x="7635570" y="1008099"/>
                  <a:pt x="7638528" y="994146"/>
                  <a:pt x="7641430" y="976733"/>
                </a:cubicBezTo>
                <a:cubicBezTo>
                  <a:pt x="7647012" y="943693"/>
                  <a:pt x="7649802" y="908309"/>
                  <a:pt x="7649802" y="870581"/>
                </a:cubicBezTo>
                <a:close/>
                <a:moveTo>
                  <a:pt x="8156003" y="630150"/>
                </a:moveTo>
                <a:cubicBezTo>
                  <a:pt x="8164263" y="630150"/>
                  <a:pt x="8171295" y="633052"/>
                  <a:pt x="8177100" y="638856"/>
                </a:cubicBezTo>
                <a:cubicBezTo>
                  <a:pt x="8182904" y="644660"/>
                  <a:pt x="8185807" y="651692"/>
                  <a:pt x="8185807" y="659952"/>
                </a:cubicBezTo>
                <a:cubicBezTo>
                  <a:pt x="8185807" y="668212"/>
                  <a:pt x="8182904" y="675300"/>
                  <a:pt x="8177100" y="681216"/>
                </a:cubicBezTo>
                <a:cubicBezTo>
                  <a:pt x="8171295" y="687132"/>
                  <a:pt x="8164263" y="690090"/>
                  <a:pt x="8156003" y="690090"/>
                </a:cubicBezTo>
                <a:cubicBezTo>
                  <a:pt x="8147743" y="690090"/>
                  <a:pt x="8140712" y="687132"/>
                  <a:pt x="8134907" y="681216"/>
                </a:cubicBezTo>
                <a:cubicBezTo>
                  <a:pt x="8129103" y="675300"/>
                  <a:pt x="8126201" y="668212"/>
                  <a:pt x="8126201" y="659952"/>
                </a:cubicBezTo>
                <a:cubicBezTo>
                  <a:pt x="8126201" y="651692"/>
                  <a:pt x="8129103" y="644660"/>
                  <a:pt x="8134907" y="638856"/>
                </a:cubicBezTo>
                <a:cubicBezTo>
                  <a:pt x="8140712" y="633052"/>
                  <a:pt x="8147743" y="630150"/>
                  <a:pt x="8156003" y="630150"/>
                </a:cubicBezTo>
                <a:close/>
                <a:moveTo>
                  <a:pt x="5208447" y="482532"/>
                </a:moveTo>
                <a:lnTo>
                  <a:pt x="5208239" y="486158"/>
                </a:lnTo>
                <a:cubicBezTo>
                  <a:pt x="5208463" y="493749"/>
                  <a:pt x="5210360" y="498325"/>
                  <a:pt x="5213932" y="499888"/>
                </a:cubicBezTo>
                <a:lnTo>
                  <a:pt x="5218175" y="500600"/>
                </a:lnTo>
                <a:lnTo>
                  <a:pt x="5212802" y="488754"/>
                </a:lnTo>
                <a:close/>
                <a:moveTo>
                  <a:pt x="5133900" y="437268"/>
                </a:moveTo>
                <a:cubicBezTo>
                  <a:pt x="5108004" y="437268"/>
                  <a:pt x="5085680" y="448430"/>
                  <a:pt x="5066927" y="470755"/>
                </a:cubicBezTo>
                <a:cubicBezTo>
                  <a:pt x="5048175" y="493972"/>
                  <a:pt x="5038799" y="521654"/>
                  <a:pt x="5038799" y="553801"/>
                </a:cubicBezTo>
                <a:cubicBezTo>
                  <a:pt x="5038799" y="585948"/>
                  <a:pt x="5048175" y="613406"/>
                  <a:pt x="5066927" y="636177"/>
                </a:cubicBezTo>
                <a:cubicBezTo>
                  <a:pt x="5085680" y="658501"/>
                  <a:pt x="5108004" y="669663"/>
                  <a:pt x="5133900" y="669663"/>
                </a:cubicBezTo>
                <a:cubicBezTo>
                  <a:pt x="5159796" y="669663"/>
                  <a:pt x="5181897" y="658501"/>
                  <a:pt x="5200203" y="636177"/>
                </a:cubicBezTo>
                <a:cubicBezTo>
                  <a:pt x="5219402" y="613853"/>
                  <a:pt x="5229001" y="586394"/>
                  <a:pt x="5229001" y="553801"/>
                </a:cubicBezTo>
                <a:cubicBezTo>
                  <a:pt x="5229001" y="545652"/>
                  <a:pt x="5228401" y="537811"/>
                  <a:pt x="5227201" y="530277"/>
                </a:cubicBezTo>
                <a:lnTo>
                  <a:pt x="5225158" y="522070"/>
                </a:lnTo>
                <a:lnTo>
                  <a:pt x="5223915" y="522240"/>
                </a:lnTo>
                <a:cubicBezTo>
                  <a:pt x="5218376" y="522072"/>
                  <a:pt x="5212816" y="520984"/>
                  <a:pt x="5207235" y="518975"/>
                </a:cubicBezTo>
                <a:cubicBezTo>
                  <a:pt x="5197189" y="515626"/>
                  <a:pt x="5190938" y="506027"/>
                  <a:pt x="5188483" y="490177"/>
                </a:cubicBezTo>
                <a:cubicBezTo>
                  <a:pt x="5187701" y="483591"/>
                  <a:pt x="5188203" y="477787"/>
                  <a:pt x="5189989" y="472764"/>
                </a:cubicBezTo>
                <a:lnTo>
                  <a:pt x="5195152" y="465630"/>
                </a:lnTo>
                <a:lnTo>
                  <a:pt x="5185762" y="456104"/>
                </a:lnTo>
                <a:cubicBezTo>
                  <a:pt x="5170609" y="443547"/>
                  <a:pt x="5153322" y="437268"/>
                  <a:pt x="5133900" y="437268"/>
                </a:cubicBezTo>
                <a:close/>
                <a:moveTo>
                  <a:pt x="4926582" y="435929"/>
                </a:moveTo>
                <a:cubicBezTo>
                  <a:pt x="4925243" y="436152"/>
                  <a:pt x="4924127" y="436710"/>
                  <a:pt x="4923234" y="437603"/>
                </a:cubicBezTo>
                <a:cubicBezTo>
                  <a:pt x="4921448" y="439389"/>
                  <a:pt x="4921001" y="442068"/>
                  <a:pt x="4921894" y="445640"/>
                </a:cubicBezTo>
                <a:cubicBezTo>
                  <a:pt x="4922787" y="451444"/>
                  <a:pt x="4924796" y="456132"/>
                  <a:pt x="4927922" y="459704"/>
                </a:cubicBezTo>
                <a:cubicBezTo>
                  <a:pt x="4935065" y="467518"/>
                  <a:pt x="4944665" y="471871"/>
                  <a:pt x="4956720" y="472764"/>
                </a:cubicBezTo>
                <a:cubicBezTo>
                  <a:pt x="4956273" y="470308"/>
                  <a:pt x="4955157" y="466401"/>
                  <a:pt x="4953371" y="461044"/>
                </a:cubicBezTo>
                <a:cubicBezTo>
                  <a:pt x="4948906" y="447649"/>
                  <a:pt x="4941539" y="439389"/>
                  <a:pt x="4931270" y="436264"/>
                </a:cubicBezTo>
                <a:cubicBezTo>
                  <a:pt x="4929484" y="435817"/>
                  <a:pt x="4927922" y="435706"/>
                  <a:pt x="4926582" y="435929"/>
                </a:cubicBezTo>
                <a:close/>
                <a:moveTo>
                  <a:pt x="6062178" y="434589"/>
                </a:moveTo>
                <a:cubicBezTo>
                  <a:pt x="6032710" y="435482"/>
                  <a:pt x="6008153" y="448877"/>
                  <a:pt x="5988508" y="474773"/>
                </a:cubicBezTo>
                <a:cubicBezTo>
                  <a:pt x="5971318" y="497544"/>
                  <a:pt x="5962724" y="522770"/>
                  <a:pt x="5962724" y="550452"/>
                </a:cubicBezTo>
                <a:cubicBezTo>
                  <a:pt x="5962724" y="579697"/>
                  <a:pt x="5970314" y="605593"/>
                  <a:pt x="5985494" y="628140"/>
                </a:cubicBezTo>
                <a:cubicBezTo>
                  <a:pt x="5992192" y="637963"/>
                  <a:pt x="6001735" y="647283"/>
                  <a:pt x="6014125" y="656101"/>
                </a:cubicBezTo>
                <a:cubicBezTo>
                  <a:pt x="6026515" y="664920"/>
                  <a:pt x="6040858" y="669440"/>
                  <a:pt x="6057155" y="669663"/>
                </a:cubicBezTo>
                <a:cubicBezTo>
                  <a:pt x="6072782" y="669887"/>
                  <a:pt x="6086065" y="665199"/>
                  <a:pt x="6097004" y="655599"/>
                </a:cubicBezTo>
                <a:cubicBezTo>
                  <a:pt x="6107943" y="646000"/>
                  <a:pt x="6116872" y="636512"/>
                  <a:pt x="6123793" y="627136"/>
                </a:cubicBezTo>
                <a:cubicBezTo>
                  <a:pt x="6135625" y="610839"/>
                  <a:pt x="6141541" y="585278"/>
                  <a:pt x="6141541" y="550452"/>
                </a:cubicBezTo>
                <a:cubicBezTo>
                  <a:pt x="6141541" y="519645"/>
                  <a:pt x="6135401" y="493749"/>
                  <a:pt x="6123123" y="472764"/>
                </a:cubicBezTo>
                <a:cubicBezTo>
                  <a:pt x="6118658" y="465620"/>
                  <a:pt x="6111515" y="457416"/>
                  <a:pt x="6101692" y="448151"/>
                </a:cubicBezTo>
                <a:cubicBezTo>
                  <a:pt x="6091869" y="438887"/>
                  <a:pt x="6078698" y="434366"/>
                  <a:pt x="6062178" y="434589"/>
                </a:cubicBezTo>
                <a:close/>
                <a:moveTo>
                  <a:pt x="4195278" y="434589"/>
                </a:moveTo>
                <a:cubicBezTo>
                  <a:pt x="4165810" y="435482"/>
                  <a:pt x="4141254" y="448877"/>
                  <a:pt x="4121608" y="474773"/>
                </a:cubicBezTo>
                <a:cubicBezTo>
                  <a:pt x="4104419" y="497544"/>
                  <a:pt x="4095824" y="522770"/>
                  <a:pt x="4095824" y="550452"/>
                </a:cubicBezTo>
                <a:cubicBezTo>
                  <a:pt x="4095824" y="579697"/>
                  <a:pt x="4103414" y="605593"/>
                  <a:pt x="4118595" y="628140"/>
                </a:cubicBezTo>
                <a:cubicBezTo>
                  <a:pt x="4125292" y="637963"/>
                  <a:pt x="4134836" y="647283"/>
                  <a:pt x="4147225" y="656101"/>
                </a:cubicBezTo>
                <a:cubicBezTo>
                  <a:pt x="4159615" y="664920"/>
                  <a:pt x="4173959" y="669440"/>
                  <a:pt x="4190255" y="669663"/>
                </a:cubicBezTo>
                <a:cubicBezTo>
                  <a:pt x="4205882" y="669887"/>
                  <a:pt x="4219165" y="665199"/>
                  <a:pt x="4230104" y="655599"/>
                </a:cubicBezTo>
                <a:cubicBezTo>
                  <a:pt x="4241043" y="646000"/>
                  <a:pt x="4249973" y="636512"/>
                  <a:pt x="4256893" y="627136"/>
                </a:cubicBezTo>
                <a:cubicBezTo>
                  <a:pt x="4268725" y="610839"/>
                  <a:pt x="4274641" y="585278"/>
                  <a:pt x="4274641" y="550452"/>
                </a:cubicBezTo>
                <a:cubicBezTo>
                  <a:pt x="4274641" y="519645"/>
                  <a:pt x="4268502" y="493749"/>
                  <a:pt x="4256223" y="472764"/>
                </a:cubicBezTo>
                <a:cubicBezTo>
                  <a:pt x="4251759" y="465620"/>
                  <a:pt x="4244615" y="457416"/>
                  <a:pt x="4234792" y="448151"/>
                </a:cubicBezTo>
                <a:cubicBezTo>
                  <a:pt x="4224970" y="438887"/>
                  <a:pt x="4211798" y="434366"/>
                  <a:pt x="4195278" y="434589"/>
                </a:cubicBezTo>
                <a:close/>
                <a:moveTo>
                  <a:pt x="2528403" y="434589"/>
                </a:moveTo>
                <a:cubicBezTo>
                  <a:pt x="2498936" y="435482"/>
                  <a:pt x="2474379" y="448877"/>
                  <a:pt x="2454733" y="474773"/>
                </a:cubicBezTo>
                <a:cubicBezTo>
                  <a:pt x="2437544" y="497544"/>
                  <a:pt x="2428949" y="522770"/>
                  <a:pt x="2428949" y="550452"/>
                </a:cubicBezTo>
                <a:cubicBezTo>
                  <a:pt x="2428949" y="579697"/>
                  <a:pt x="2436540" y="605593"/>
                  <a:pt x="2451721" y="628140"/>
                </a:cubicBezTo>
                <a:cubicBezTo>
                  <a:pt x="2458417" y="637963"/>
                  <a:pt x="2467961" y="647283"/>
                  <a:pt x="2480351" y="656101"/>
                </a:cubicBezTo>
                <a:cubicBezTo>
                  <a:pt x="2492741" y="664920"/>
                  <a:pt x="2507084" y="669440"/>
                  <a:pt x="2523381" y="669663"/>
                </a:cubicBezTo>
                <a:cubicBezTo>
                  <a:pt x="2539007" y="669887"/>
                  <a:pt x="2552290" y="665199"/>
                  <a:pt x="2563229" y="655599"/>
                </a:cubicBezTo>
                <a:cubicBezTo>
                  <a:pt x="2574168" y="646000"/>
                  <a:pt x="2583098" y="636512"/>
                  <a:pt x="2590019" y="627136"/>
                </a:cubicBezTo>
                <a:cubicBezTo>
                  <a:pt x="2601851" y="610839"/>
                  <a:pt x="2607766" y="585278"/>
                  <a:pt x="2607766" y="550452"/>
                </a:cubicBezTo>
                <a:cubicBezTo>
                  <a:pt x="2607766" y="519645"/>
                  <a:pt x="2601627" y="493749"/>
                  <a:pt x="2589348" y="472764"/>
                </a:cubicBezTo>
                <a:cubicBezTo>
                  <a:pt x="2584884" y="465620"/>
                  <a:pt x="2577740" y="457416"/>
                  <a:pt x="2567918" y="448151"/>
                </a:cubicBezTo>
                <a:cubicBezTo>
                  <a:pt x="2558095" y="438887"/>
                  <a:pt x="2544924" y="434366"/>
                  <a:pt x="2528403" y="434589"/>
                </a:cubicBezTo>
                <a:close/>
                <a:moveTo>
                  <a:pt x="7586848" y="434255"/>
                </a:moveTo>
                <a:cubicBezTo>
                  <a:pt x="7562068" y="435148"/>
                  <a:pt x="7541418" y="448319"/>
                  <a:pt x="7524898" y="473768"/>
                </a:cubicBezTo>
                <a:cubicBezTo>
                  <a:pt x="7509941" y="497209"/>
                  <a:pt x="7502462" y="522658"/>
                  <a:pt x="7502462" y="550117"/>
                </a:cubicBezTo>
                <a:cubicBezTo>
                  <a:pt x="7502462" y="579585"/>
                  <a:pt x="7509159" y="605593"/>
                  <a:pt x="7522554" y="628140"/>
                </a:cubicBezTo>
                <a:cubicBezTo>
                  <a:pt x="7528135" y="637963"/>
                  <a:pt x="7536060" y="647228"/>
                  <a:pt x="7546329" y="655934"/>
                </a:cubicBezTo>
                <a:cubicBezTo>
                  <a:pt x="7556598" y="664641"/>
                  <a:pt x="7568430" y="669105"/>
                  <a:pt x="7581825" y="669329"/>
                </a:cubicBezTo>
                <a:cubicBezTo>
                  <a:pt x="7597229" y="669775"/>
                  <a:pt x="7610456" y="665143"/>
                  <a:pt x="7621506" y="655432"/>
                </a:cubicBezTo>
                <a:cubicBezTo>
                  <a:pt x="7632557" y="645721"/>
                  <a:pt x="7641430" y="636177"/>
                  <a:pt x="7648128" y="626801"/>
                </a:cubicBezTo>
                <a:lnTo>
                  <a:pt x="7649802" y="623847"/>
                </a:lnTo>
                <a:lnTo>
                  <a:pt x="7649802" y="476583"/>
                </a:lnTo>
                <a:lnTo>
                  <a:pt x="7647793" y="472429"/>
                </a:lnTo>
                <a:cubicBezTo>
                  <a:pt x="7643328" y="465285"/>
                  <a:pt x="7636128" y="457137"/>
                  <a:pt x="7626194" y="447984"/>
                </a:cubicBezTo>
                <a:cubicBezTo>
                  <a:pt x="7616260" y="438831"/>
                  <a:pt x="7603144" y="434255"/>
                  <a:pt x="7586848" y="434255"/>
                </a:cubicBezTo>
                <a:close/>
                <a:moveTo>
                  <a:pt x="6958198" y="434255"/>
                </a:moveTo>
                <a:cubicBezTo>
                  <a:pt x="6933418" y="435148"/>
                  <a:pt x="6912768" y="448319"/>
                  <a:pt x="6896248" y="473768"/>
                </a:cubicBezTo>
                <a:cubicBezTo>
                  <a:pt x="6881291" y="497209"/>
                  <a:pt x="6873812" y="522658"/>
                  <a:pt x="6873812" y="550117"/>
                </a:cubicBezTo>
                <a:cubicBezTo>
                  <a:pt x="6873812" y="579585"/>
                  <a:pt x="6880509" y="605593"/>
                  <a:pt x="6893904" y="628140"/>
                </a:cubicBezTo>
                <a:cubicBezTo>
                  <a:pt x="6899485" y="637963"/>
                  <a:pt x="6907410" y="647228"/>
                  <a:pt x="6917679" y="655934"/>
                </a:cubicBezTo>
                <a:cubicBezTo>
                  <a:pt x="6927948" y="664640"/>
                  <a:pt x="6939780" y="669105"/>
                  <a:pt x="6953175" y="669329"/>
                </a:cubicBezTo>
                <a:cubicBezTo>
                  <a:pt x="6968579" y="669775"/>
                  <a:pt x="6981806" y="665143"/>
                  <a:pt x="6992856" y="655432"/>
                </a:cubicBezTo>
                <a:cubicBezTo>
                  <a:pt x="7003907" y="645721"/>
                  <a:pt x="7012780" y="636177"/>
                  <a:pt x="7019478" y="626801"/>
                </a:cubicBezTo>
                <a:lnTo>
                  <a:pt x="7024966" y="617117"/>
                </a:lnTo>
                <a:lnTo>
                  <a:pt x="7024836" y="614411"/>
                </a:lnTo>
                <a:lnTo>
                  <a:pt x="7024836" y="610058"/>
                </a:lnTo>
                <a:cubicBezTo>
                  <a:pt x="7024836" y="610058"/>
                  <a:pt x="7024836" y="603361"/>
                  <a:pt x="7024836" y="589966"/>
                </a:cubicBezTo>
                <a:cubicBezTo>
                  <a:pt x="7024836" y="576571"/>
                  <a:pt x="7024836" y="561782"/>
                  <a:pt x="7024836" y="545597"/>
                </a:cubicBezTo>
                <a:cubicBezTo>
                  <a:pt x="7024836" y="529412"/>
                  <a:pt x="7024836" y="514566"/>
                  <a:pt x="7024836" y="501060"/>
                </a:cubicBezTo>
                <a:cubicBezTo>
                  <a:pt x="7024836" y="494307"/>
                  <a:pt x="7024836" y="489242"/>
                  <a:pt x="7024836" y="485865"/>
                </a:cubicBezTo>
                <a:lnTo>
                  <a:pt x="7024836" y="484199"/>
                </a:lnTo>
                <a:lnTo>
                  <a:pt x="7019143" y="472429"/>
                </a:lnTo>
                <a:cubicBezTo>
                  <a:pt x="7014678" y="465285"/>
                  <a:pt x="7007478" y="457137"/>
                  <a:pt x="6997544" y="447984"/>
                </a:cubicBezTo>
                <a:cubicBezTo>
                  <a:pt x="6987610" y="438831"/>
                  <a:pt x="6974494" y="434255"/>
                  <a:pt x="6958198" y="434255"/>
                </a:cubicBezTo>
                <a:close/>
                <a:moveTo>
                  <a:pt x="7649802" y="413828"/>
                </a:moveTo>
                <a:lnTo>
                  <a:pt x="7701036" y="413828"/>
                </a:lnTo>
                <a:lnTo>
                  <a:pt x="7701036" y="663636"/>
                </a:lnTo>
                <a:cubicBezTo>
                  <a:pt x="7715100" y="644884"/>
                  <a:pt x="7728160" y="626299"/>
                  <a:pt x="7740215" y="607881"/>
                </a:cubicBezTo>
                <a:cubicBezTo>
                  <a:pt x="7746243" y="598672"/>
                  <a:pt x="7751935" y="588864"/>
                  <a:pt x="7757293" y="578455"/>
                </a:cubicBezTo>
                <a:lnTo>
                  <a:pt x="7771134" y="548121"/>
                </a:lnTo>
                <a:lnTo>
                  <a:pt x="7771097" y="548108"/>
                </a:lnTo>
                <a:cubicBezTo>
                  <a:pt x="7775562" y="536053"/>
                  <a:pt x="7779692" y="522658"/>
                  <a:pt x="7783487" y="507925"/>
                </a:cubicBezTo>
                <a:cubicBezTo>
                  <a:pt x="7785496" y="500558"/>
                  <a:pt x="7787338" y="493470"/>
                  <a:pt x="7789012" y="486661"/>
                </a:cubicBezTo>
                <a:lnTo>
                  <a:pt x="7789849" y="483212"/>
                </a:lnTo>
                <a:lnTo>
                  <a:pt x="7789849" y="482067"/>
                </a:lnTo>
                <a:cubicBezTo>
                  <a:pt x="7789849" y="481223"/>
                  <a:pt x="7789849" y="480801"/>
                  <a:pt x="7789849" y="480801"/>
                </a:cubicBezTo>
                <a:lnTo>
                  <a:pt x="7789849" y="413828"/>
                </a:lnTo>
                <a:lnTo>
                  <a:pt x="7804918" y="413828"/>
                </a:lnTo>
                <a:lnTo>
                  <a:pt x="7815299" y="413828"/>
                </a:lnTo>
                <a:lnTo>
                  <a:pt x="7840749" y="413828"/>
                </a:lnTo>
                <a:cubicBezTo>
                  <a:pt x="7840749" y="413828"/>
                  <a:pt x="7840749" y="424990"/>
                  <a:pt x="7840749" y="447314"/>
                </a:cubicBezTo>
                <a:cubicBezTo>
                  <a:pt x="7840749" y="469638"/>
                  <a:pt x="7840749" y="480801"/>
                  <a:pt x="7840749" y="480801"/>
                </a:cubicBezTo>
                <a:lnTo>
                  <a:pt x="7840749" y="610058"/>
                </a:lnTo>
                <a:lnTo>
                  <a:pt x="7840749" y="614746"/>
                </a:lnTo>
                <a:cubicBezTo>
                  <a:pt x="7840749" y="622783"/>
                  <a:pt x="7840916" y="630652"/>
                  <a:pt x="7841251" y="638354"/>
                </a:cubicBezTo>
                <a:cubicBezTo>
                  <a:pt x="7841586" y="646056"/>
                  <a:pt x="7842869" y="652920"/>
                  <a:pt x="7845102" y="658948"/>
                </a:cubicBezTo>
                <a:cubicBezTo>
                  <a:pt x="7847781" y="665868"/>
                  <a:pt x="7850906" y="669329"/>
                  <a:pt x="7854478" y="669329"/>
                </a:cubicBezTo>
                <a:cubicBezTo>
                  <a:pt x="7873454" y="669329"/>
                  <a:pt x="7891536" y="657497"/>
                  <a:pt x="7908726" y="633833"/>
                </a:cubicBezTo>
                <a:cubicBezTo>
                  <a:pt x="7916093" y="623564"/>
                  <a:pt x="7923571" y="610393"/>
                  <a:pt x="7931162" y="594319"/>
                </a:cubicBezTo>
                <a:cubicBezTo>
                  <a:pt x="7937636" y="580478"/>
                  <a:pt x="7944110" y="564963"/>
                  <a:pt x="7950584" y="547773"/>
                </a:cubicBezTo>
                <a:cubicBezTo>
                  <a:pt x="7951477" y="545987"/>
                  <a:pt x="7955104" y="546322"/>
                  <a:pt x="7961467" y="548778"/>
                </a:cubicBezTo>
                <a:cubicBezTo>
                  <a:pt x="7967829" y="551233"/>
                  <a:pt x="7970564" y="553243"/>
                  <a:pt x="7969671" y="554805"/>
                </a:cubicBezTo>
                <a:cubicBezTo>
                  <a:pt x="7961857" y="575120"/>
                  <a:pt x="7955160" y="591194"/>
                  <a:pt x="7949579" y="603026"/>
                </a:cubicBezTo>
                <a:cubicBezTo>
                  <a:pt x="7941766" y="619322"/>
                  <a:pt x="7933617" y="633498"/>
                  <a:pt x="7925134" y="645553"/>
                </a:cubicBezTo>
                <a:cubicBezTo>
                  <a:pt x="7903926" y="675021"/>
                  <a:pt x="7880374" y="689755"/>
                  <a:pt x="7854478" y="689755"/>
                </a:cubicBezTo>
                <a:cubicBezTo>
                  <a:pt x="7832377" y="689755"/>
                  <a:pt x="7815522" y="682835"/>
                  <a:pt x="7803914" y="668994"/>
                </a:cubicBezTo>
                <a:cubicBezTo>
                  <a:pt x="7796547" y="660734"/>
                  <a:pt x="7792305" y="651804"/>
                  <a:pt x="7791189" y="642205"/>
                </a:cubicBezTo>
                <a:cubicBezTo>
                  <a:pt x="7790073" y="632605"/>
                  <a:pt x="7789626" y="623341"/>
                  <a:pt x="7789849" y="614411"/>
                </a:cubicBezTo>
                <a:lnTo>
                  <a:pt x="7789849" y="610058"/>
                </a:lnTo>
                <a:cubicBezTo>
                  <a:pt x="7789849" y="610058"/>
                  <a:pt x="7789849" y="603361"/>
                  <a:pt x="7789849" y="589966"/>
                </a:cubicBezTo>
                <a:cubicBezTo>
                  <a:pt x="7789849" y="583269"/>
                  <a:pt x="7789849" y="576223"/>
                  <a:pt x="7789849" y="568828"/>
                </a:cubicBezTo>
                <a:lnTo>
                  <a:pt x="7789849" y="556563"/>
                </a:lnTo>
                <a:lnTo>
                  <a:pt x="7773283" y="592101"/>
                </a:lnTo>
                <a:cubicBezTo>
                  <a:pt x="7766753" y="604351"/>
                  <a:pt x="7759749" y="615862"/>
                  <a:pt x="7752270" y="626633"/>
                </a:cubicBezTo>
                <a:cubicBezTo>
                  <a:pt x="7737313" y="648176"/>
                  <a:pt x="7721686" y="669552"/>
                  <a:pt x="7705389" y="690760"/>
                </a:cubicBezTo>
                <a:cubicBezTo>
                  <a:pt x="7704273" y="691876"/>
                  <a:pt x="7702822" y="693774"/>
                  <a:pt x="7701036" y="696452"/>
                </a:cubicBezTo>
                <a:lnTo>
                  <a:pt x="7701036" y="870581"/>
                </a:lnTo>
                <a:cubicBezTo>
                  <a:pt x="7701036" y="908086"/>
                  <a:pt x="7696906" y="944809"/>
                  <a:pt x="7688646" y="980751"/>
                </a:cubicBezTo>
                <a:cubicBezTo>
                  <a:pt x="7684405" y="998611"/>
                  <a:pt x="7680051" y="1013066"/>
                  <a:pt x="7675587" y="1024116"/>
                </a:cubicBezTo>
                <a:cubicBezTo>
                  <a:pt x="7671122" y="1035167"/>
                  <a:pt x="7667661" y="1043259"/>
                  <a:pt x="7665206" y="1048394"/>
                </a:cubicBezTo>
                <a:cubicBezTo>
                  <a:pt x="7651588" y="1073620"/>
                  <a:pt x="7633171" y="1090698"/>
                  <a:pt x="7609953" y="1099628"/>
                </a:cubicBezTo>
                <a:cubicBezTo>
                  <a:pt x="7601024" y="1102530"/>
                  <a:pt x="7593322" y="1103870"/>
                  <a:pt x="7586848" y="1103646"/>
                </a:cubicBezTo>
                <a:cubicBezTo>
                  <a:pt x="7570998" y="1103646"/>
                  <a:pt x="7558050" y="1096056"/>
                  <a:pt x="7548004" y="1080876"/>
                </a:cubicBezTo>
                <a:cubicBezTo>
                  <a:pt x="7536618" y="1064132"/>
                  <a:pt x="7532823" y="1038236"/>
                  <a:pt x="7536618" y="1003187"/>
                </a:cubicBezTo>
                <a:cubicBezTo>
                  <a:pt x="7539297" y="975059"/>
                  <a:pt x="7547334" y="940456"/>
                  <a:pt x="7560728" y="899380"/>
                </a:cubicBezTo>
                <a:cubicBezTo>
                  <a:pt x="7572560" y="863661"/>
                  <a:pt x="7589638" y="826826"/>
                  <a:pt x="7611963" y="788875"/>
                </a:cubicBezTo>
                <a:cubicBezTo>
                  <a:pt x="7622678" y="770569"/>
                  <a:pt x="7635291" y="751147"/>
                  <a:pt x="7649802" y="730609"/>
                </a:cubicBezTo>
                <a:lnTo>
                  <a:pt x="7649802" y="656599"/>
                </a:lnTo>
                <a:lnTo>
                  <a:pt x="7648546" y="658111"/>
                </a:lnTo>
                <a:cubicBezTo>
                  <a:pt x="7643133" y="663803"/>
                  <a:pt x="7637635" y="668770"/>
                  <a:pt x="7632054" y="673012"/>
                </a:cubicBezTo>
                <a:cubicBezTo>
                  <a:pt x="7616427" y="684174"/>
                  <a:pt x="7599573" y="689644"/>
                  <a:pt x="7581490" y="689420"/>
                </a:cubicBezTo>
                <a:cubicBezTo>
                  <a:pt x="7540190" y="689197"/>
                  <a:pt x="7506927" y="672566"/>
                  <a:pt x="7481701" y="639526"/>
                </a:cubicBezTo>
                <a:cubicBezTo>
                  <a:pt x="7461609" y="613630"/>
                  <a:pt x="7451563" y="583827"/>
                  <a:pt x="7451563" y="550117"/>
                </a:cubicBezTo>
                <a:cubicBezTo>
                  <a:pt x="7451563" y="517747"/>
                  <a:pt x="7462948" y="488279"/>
                  <a:pt x="7485719" y="461713"/>
                </a:cubicBezTo>
                <a:cubicBezTo>
                  <a:pt x="7512285" y="430906"/>
                  <a:pt x="7545883" y="415056"/>
                  <a:pt x="7586513" y="414163"/>
                </a:cubicBezTo>
                <a:cubicBezTo>
                  <a:pt x="7607944" y="413716"/>
                  <a:pt x="7625022" y="419353"/>
                  <a:pt x="7637747" y="431073"/>
                </a:cubicBezTo>
                <a:lnTo>
                  <a:pt x="7649802" y="443221"/>
                </a:lnTo>
                <a:close/>
                <a:moveTo>
                  <a:pt x="6144220" y="413828"/>
                </a:moveTo>
                <a:lnTo>
                  <a:pt x="6164311" y="413828"/>
                </a:lnTo>
                <a:lnTo>
                  <a:pt x="6164311" y="614746"/>
                </a:lnTo>
                <a:cubicBezTo>
                  <a:pt x="6164311" y="622559"/>
                  <a:pt x="6164590" y="630205"/>
                  <a:pt x="6165148" y="637684"/>
                </a:cubicBezTo>
                <a:cubicBezTo>
                  <a:pt x="6165707" y="645163"/>
                  <a:pt x="6167660" y="651692"/>
                  <a:pt x="6171009" y="657273"/>
                </a:cubicBezTo>
                <a:cubicBezTo>
                  <a:pt x="6176366" y="665310"/>
                  <a:pt x="6183845" y="669329"/>
                  <a:pt x="6193444" y="669329"/>
                </a:cubicBezTo>
                <a:cubicBezTo>
                  <a:pt x="6212420" y="669329"/>
                  <a:pt x="6230503" y="657497"/>
                  <a:pt x="6247692" y="633833"/>
                </a:cubicBezTo>
                <a:cubicBezTo>
                  <a:pt x="6255059" y="623564"/>
                  <a:pt x="6262538" y="610393"/>
                  <a:pt x="6270128" y="594319"/>
                </a:cubicBezTo>
                <a:cubicBezTo>
                  <a:pt x="6276602" y="580478"/>
                  <a:pt x="6283076" y="564963"/>
                  <a:pt x="6289550" y="547773"/>
                </a:cubicBezTo>
                <a:lnTo>
                  <a:pt x="6308637" y="554805"/>
                </a:lnTo>
                <a:cubicBezTo>
                  <a:pt x="6300824" y="575120"/>
                  <a:pt x="6294127" y="591194"/>
                  <a:pt x="6288546" y="603026"/>
                </a:cubicBezTo>
                <a:cubicBezTo>
                  <a:pt x="6280509" y="619992"/>
                  <a:pt x="6272361" y="634280"/>
                  <a:pt x="6264101" y="645888"/>
                </a:cubicBezTo>
                <a:cubicBezTo>
                  <a:pt x="6242893" y="675133"/>
                  <a:pt x="6219341" y="689755"/>
                  <a:pt x="6193444" y="689755"/>
                </a:cubicBezTo>
                <a:cubicBezTo>
                  <a:pt x="6176032" y="689755"/>
                  <a:pt x="6162860" y="682388"/>
                  <a:pt x="6153931" y="667654"/>
                </a:cubicBezTo>
                <a:cubicBezTo>
                  <a:pt x="6148796" y="659618"/>
                  <a:pt x="6145838" y="650967"/>
                  <a:pt x="6145057" y="641702"/>
                </a:cubicBezTo>
                <a:lnTo>
                  <a:pt x="6144707" y="630433"/>
                </a:lnTo>
                <a:lnTo>
                  <a:pt x="6139866" y="638856"/>
                </a:lnTo>
                <a:cubicBezTo>
                  <a:pt x="6129374" y="653590"/>
                  <a:pt x="6118547" y="664975"/>
                  <a:pt x="6107385" y="673012"/>
                </a:cubicBezTo>
                <a:cubicBezTo>
                  <a:pt x="6091758" y="684174"/>
                  <a:pt x="6074903" y="689755"/>
                  <a:pt x="6056820" y="689755"/>
                </a:cubicBezTo>
                <a:cubicBezTo>
                  <a:pt x="6038291" y="689532"/>
                  <a:pt x="6020990" y="684286"/>
                  <a:pt x="6004916" y="674017"/>
                </a:cubicBezTo>
                <a:cubicBezTo>
                  <a:pt x="5990182" y="665087"/>
                  <a:pt x="5978127" y="653590"/>
                  <a:pt x="5968751" y="639526"/>
                </a:cubicBezTo>
                <a:cubicBezTo>
                  <a:pt x="5959933" y="626578"/>
                  <a:pt x="5953320" y="612681"/>
                  <a:pt x="5948911" y="597835"/>
                </a:cubicBezTo>
                <a:lnTo>
                  <a:pt x="5948346" y="593792"/>
                </a:lnTo>
                <a:lnTo>
                  <a:pt x="5946241" y="599342"/>
                </a:lnTo>
                <a:cubicBezTo>
                  <a:pt x="5936865" y="618541"/>
                  <a:pt x="5927712" y="633275"/>
                  <a:pt x="5918782" y="643544"/>
                </a:cubicBezTo>
                <a:cubicBezTo>
                  <a:pt x="5896458" y="672566"/>
                  <a:pt x="5870115" y="687746"/>
                  <a:pt x="5839754" y="689085"/>
                </a:cubicBezTo>
                <a:cubicBezTo>
                  <a:pt x="5817877" y="689532"/>
                  <a:pt x="5798678" y="684397"/>
                  <a:pt x="5782158" y="673682"/>
                </a:cubicBezTo>
                <a:cubicBezTo>
                  <a:pt x="5767424" y="663859"/>
                  <a:pt x="5754476" y="649572"/>
                  <a:pt x="5743314" y="630819"/>
                </a:cubicBezTo>
                <a:cubicBezTo>
                  <a:pt x="5732598" y="612067"/>
                  <a:pt x="5726124" y="589519"/>
                  <a:pt x="5723892" y="563177"/>
                </a:cubicBezTo>
                <a:cubicBezTo>
                  <a:pt x="5720320" y="510938"/>
                  <a:pt x="5736617" y="468969"/>
                  <a:pt x="5772782" y="437268"/>
                </a:cubicBezTo>
                <a:cubicBezTo>
                  <a:pt x="5786623" y="424767"/>
                  <a:pt x="5802696" y="417623"/>
                  <a:pt x="5821002" y="415837"/>
                </a:cubicBezTo>
                <a:cubicBezTo>
                  <a:pt x="5838861" y="414051"/>
                  <a:pt x="5854935" y="416730"/>
                  <a:pt x="5869222" y="423874"/>
                </a:cubicBezTo>
                <a:cubicBezTo>
                  <a:pt x="5881724" y="430571"/>
                  <a:pt x="5892216" y="439277"/>
                  <a:pt x="5900700" y="449993"/>
                </a:cubicBezTo>
                <a:lnTo>
                  <a:pt x="5885296" y="462718"/>
                </a:lnTo>
                <a:cubicBezTo>
                  <a:pt x="5877259" y="453788"/>
                  <a:pt x="5868999" y="446868"/>
                  <a:pt x="5860516" y="441956"/>
                </a:cubicBezTo>
                <a:cubicBezTo>
                  <a:pt x="5848907" y="436152"/>
                  <a:pt x="5836406" y="434143"/>
                  <a:pt x="5823011" y="435929"/>
                </a:cubicBezTo>
                <a:cubicBezTo>
                  <a:pt x="5808724" y="437715"/>
                  <a:pt x="5796222" y="443296"/>
                  <a:pt x="5785507" y="452672"/>
                </a:cubicBezTo>
                <a:cubicBezTo>
                  <a:pt x="5754253" y="479461"/>
                  <a:pt x="5740188" y="515850"/>
                  <a:pt x="5743314" y="561837"/>
                </a:cubicBezTo>
                <a:cubicBezTo>
                  <a:pt x="5745100" y="585055"/>
                  <a:pt x="5750904" y="604700"/>
                  <a:pt x="5760727" y="620773"/>
                </a:cubicBezTo>
                <a:cubicBezTo>
                  <a:pt x="5770103" y="637293"/>
                  <a:pt x="5781042" y="649348"/>
                  <a:pt x="5793543" y="656939"/>
                </a:cubicBezTo>
                <a:cubicBezTo>
                  <a:pt x="5806938" y="665868"/>
                  <a:pt x="5822118" y="669887"/>
                  <a:pt x="5839085" y="668994"/>
                </a:cubicBezTo>
                <a:cubicBezTo>
                  <a:pt x="5854712" y="668547"/>
                  <a:pt x="5867995" y="663859"/>
                  <a:pt x="5878933" y="654929"/>
                </a:cubicBezTo>
                <a:cubicBezTo>
                  <a:pt x="5889872" y="646000"/>
                  <a:pt x="5898021" y="638186"/>
                  <a:pt x="5903378" y="631489"/>
                </a:cubicBezTo>
                <a:cubicBezTo>
                  <a:pt x="5911862" y="621220"/>
                  <a:pt x="5920122" y="607602"/>
                  <a:pt x="5928158" y="590636"/>
                </a:cubicBezTo>
                <a:cubicBezTo>
                  <a:pt x="5930837" y="585278"/>
                  <a:pt x="5933181" y="579362"/>
                  <a:pt x="5935190" y="572888"/>
                </a:cubicBezTo>
                <a:cubicBezTo>
                  <a:pt x="5937200" y="566414"/>
                  <a:pt x="5939544" y="559828"/>
                  <a:pt x="5942223" y="553131"/>
                </a:cubicBezTo>
                <a:lnTo>
                  <a:pt x="5942539" y="552183"/>
                </a:lnTo>
                <a:lnTo>
                  <a:pt x="5942297" y="550452"/>
                </a:lnTo>
                <a:cubicBezTo>
                  <a:pt x="5942297" y="518975"/>
                  <a:pt x="5952231" y="489730"/>
                  <a:pt x="5972100" y="462718"/>
                </a:cubicBezTo>
                <a:cubicBezTo>
                  <a:pt x="5995987" y="431018"/>
                  <a:pt x="6025901" y="414944"/>
                  <a:pt x="6061843" y="414498"/>
                </a:cubicBezTo>
                <a:cubicBezTo>
                  <a:pt x="6083274" y="414051"/>
                  <a:pt x="6100408" y="419632"/>
                  <a:pt x="6113245" y="431241"/>
                </a:cubicBezTo>
                <a:cubicBezTo>
                  <a:pt x="6126081" y="442849"/>
                  <a:pt x="6135178" y="453230"/>
                  <a:pt x="6140536" y="462383"/>
                </a:cubicBezTo>
                <a:lnTo>
                  <a:pt x="6144220" y="469873"/>
                </a:lnTo>
                <a:close/>
                <a:moveTo>
                  <a:pt x="3745260" y="413828"/>
                </a:moveTo>
                <a:lnTo>
                  <a:pt x="3758654" y="415167"/>
                </a:lnTo>
                <a:lnTo>
                  <a:pt x="3765351" y="415167"/>
                </a:lnTo>
                <a:cubicBezTo>
                  <a:pt x="3765351" y="415167"/>
                  <a:pt x="3765351" y="433250"/>
                  <a:pt x="3765351" y="469415"/>
                </a:cubicBezTo>
                <a:cubicBezTo>
                  <a:pt x="3765351" y="505580"/>
                  <a:pt x="3765351" y="523663"/>
                  <a:pt x="3765351" y="523663"/>
                </a:cubicBezTo>
                <a:cubicBezTo>
                  <a:pt x="3765351" y="523663"/>
                  <a:pt x="3765351" y="536834"/>
                  <a:pt x="3765351" y="563177"/>
                </a:cubicBezTo>
                <a:cubicBezTo>
                  <a:pt x="3765351" y="589519"/>
                  <a:pt x="3765351" y="602691"/>
                  <a:pt x="3765351" y="602691"/>
                </a:cubicBezTo>
                <a:cubicBezTo>
                  <a:pt x="3765351" y="623676"/>
                  <a:pt x="3767807" y="639302"/>
                  <a:pt x="3772718" y="649572"/>
                </a:cubicBezTo>
                <a:cubicBezTo>
                  <a:pt x="3776737" y="657608"/>
                  <a:pt x="3783434" y="662855"/>
                  <a:pt x="3792810" y="665310"/>
                </a:cubicBezTo>
                <a:cubicBezTo>
                  <a:pt x="3802186" y="667766"/>
                  <a:pt x="3811116" y="668770"/>
                  <a:pt x="3819599" y="668324"/>
                </a:cubicBezTo>
                <a:cubicBezTo>
                  <a:pt x="3838798" y="668324"/>
                  <a:pt x="3858443" y="652251"/>
                  <a:pt x="3878535" y="620104"/>
                </a:cubicBezTo>
                <a:cubicBezTo>
                  <a:pt x="3887911" y="605370"/>
                  <a:pt x="3898292" y="584162"/>
                  <a:pt x="3909678" y="556480"/>
                </a:cubicBezTo>
                <a:cubicBezTo>
                  <a:pt x="3921063" y="528798"/>
                  <a:pt x="3928988" y="506473"/>
                  <a:pt x="3933453" y="489507"/>
                </a:cubicBezTo>
                <a:cubicBezTo>
                  <a:pt x="3933453" y="487275"/>
                  <a:pt x="3933453" y="462718"/>
                  <a:pt x="3933453" y="415837"/>
                </a:cubicBezTo>
                <a:lnTo>
                  <a:pt x="3953544" y="415837"/>
                </a:lnTo>
                <a:cubicBezTo>
                  <a:pt x="3953544" y="415837"/>
                  <a:pt x="3953544" y="480577"/>
                  <a:pt x="3953544" y="610058"/>
                </a:cubicBezTo>
                <a:lnTo>
                  <a:pt x="3952874" y="614746"/>
                </a:lnTo>
                <a:cubicBezTo>
                  <a:pt x="3952874" y="635284"/>
                  <a:pt x="3955330" y="649125"/>
                  <a:pt x="3960241" y="656269"/>
                </a:cubicBezTo>
                <a:cubicBezTo>
                  <a:pt x="3963367" y="662966"/>
                  <a:pt x="3968948" y="666985"/>
                  <a:pt x="3976985" y="668324"/>
                </a:cubicBezTo>
                <a:cubicBezTo>
                  <a:pt x="3999755" y="672342"/>
                  <a:pt x="4019512" y="659059"/>
                  <a:pt x="4036255" y="628475"/>
                </a:cubicBezTo>
                <a:cubicBezTo>
                  <a:pt x="4052999" y="597891"/>
                  <a:pt x="4065612" y="570097"/>
                  <a:pt x="4074095" y="545094"/>
                </a:cubicBezTo>
                <a:lnTo>
                  <a:pt x="4076776" y="542024"/>
                </a:lnTo>
                <a:lnTo>
                  <a:pt x="4082848" y="504911"/>
                </a:lnTo>
                <a:cubicBezTo>
                  <a:pt x="4087815" y="490288"/>
                  <a:pt x="4095266" y="476224"/>
                  <a:pt x="4105200" y="462718"/>
                </a:cubicBezTo>
                <a:cubicBezTo>
                  <a:pt x="4129087" y="431018"/>
                  <a:pt x="4159001" y="414944"/>
                  <a:pt x="4194943" y="414498"/>
                </a:cubicBezTo>
                <a:cubicBezTo>
                  <a:pt x="4216375" y="414051"/>
                  <a:pt x="4233509" y="419632"/>
                  <a:pt x="4246345" y="431241"/>
                </a:cubicBezTo>
                <a:cubicBezTo>
                  <a:pt x="4259181" y="442849"/>
                  <a:pt x="4268279" y="453230"/>
                  <a:pt x="4273636" y="462383"/>
                </a:cubicBezTo>
                <a:lnTo>
                  <a:pt x="4277320" y="469873"/>
                </a:lnTo>
                <a:lnTo>
                  <a:pt x="4277320" y="413828"/>
                </a:lnTo>
                <a:lnTo>
                  <a:pt x="4297412" y="413828"/>
                </a:lnTo>
                <a:lnTo>
                  <a:pt x="4297412" y="614746"/>
                </a:lnTo>
                <a:cubicBezTo>
                  <a:pt x="4297412" y="622559"/>
                  <a:pt x="4297691" y="630205"/>
                  <a:pt x="4298249" y="637684"/>
                </a:cubicBezTo>
                <a:cubicBezTo>
                  <a:pt x="4298807" y="645163"/>
                  <a:pt x="4300760" y="651692"/>
                  <a:pt x="4304109" y="657273"/>
                </a:cubicBezTo>
                <a:cubicBezTo>
                  <a:pt x="4309467" y="665310"/>
                  <a:pt x="4316945" y="669329"/>
                  <a:pt x="4326545" y="669329"/>
                </a:cubicBezTo>
                <a:cubicBezTo>
                  <a:pt x="4345520" y="669329"/>
                  <a:pt x="4363603" y="657497"/>
                  <a:pt x="4380793" y="633833"/>
                </a:cubicBezTo>
                <a:cubicBezTo>
                  <a:pt x="4388160" y="623564"/>
                  <a:pt x="4395638" y="610393"/>
                  <a:pt x="4403228" y="594319"/>
                </a:cubicBezTo>
                <a:cubicBezTo>
                  <a:pt x="4409702" y="580478"/>
                  <a:pt x="4416176" y="564963"/>
                  <a:pt x="4422650" y="547773"/>
                </a:cubicBezTo>
                <a:lnTo>
                  <a:pt x="4441738" y="554805"/>
                </a:lnTo>
                <a:cubicBezTo>
                  <a:pt x="4433924" y="575120"/>
                  <a:pt x="4427227" y="591194"/>
                  <a:pt x="4421646" y="603026"/>
                </a:cubicBezTo>
                <a:cubicBezTo>
                  <a:pt x="4413609" y="619992"/>
                  <a:pt x="4405461" y="634280"/>
                  <a:pt x="4397201" y="645888"/>
                </a:cubicBezTo>
                <a:cubicBezTo>
                  <a:pt x="4375993" y="675133"/>
                  <a:pt x="4352441" y="689755"/>
                  <a:pt x="4326545" y="689755"/>
                </a:cubicBezTo>
                <a:cubicBezTo>
                  <a:pt x="4309132" y="689755"/>
                  <a:pt x="4295961" y="682388"/>
                  <a:pt x="4287031" y="667654"/>
                </a:cubicBezTo>
                <a:cubicBezTo>
                  <a:pt x="4281896" y="659618"/>
                  <a:pt x="4278938" y="650967"/>
                  <a:pt x="4278157" y="641702"/>
                </a:cubicBezTo>
                <a:lnTo>
                  <a:pt x="4277807" y="630432"/>
                </a:lnTo>
                <a:lnTo>
                  <a:pt x="4272967" y="638856"/>
                </a:lnTo>
                <a:cubicBezTo>
                  <a:pt x="4262474" y="653590"/>
                  <a:pt x="4251647" y="664975"/>
                  <a:pt x="4240485" y="673012"/>
                </a:cubicBezTo>
                <a:cubicBezTo>
                  <a:pt x="4224858" y="684174"/>
                  <a:pt x="4208003" y="689755"/>
                  <a:pt x="4189921" y="689755"/>
                </a:cubicBezTo>
                <a:cubicBezTo>
                  <a:pt x="4171391" y="689532"/>
                  <a:pt x="4154090" y="684286"/>
                  <a:pt x="4138017" y="674017"/>
                </a:cubicBezTo>
                <a:cubicBezTo>
                  <a:pt x="4123283" y="665087"/>
                  <a:pt x="4111228" y="653590"/>
                  <a:pt x="4101851" y="639526"/>
                </a:cubicBezTo>
                <a:cubicBezTo>
                  <a:pt x="4093033" y="626578"/>
                  <a:pt x="4086420" y="612681"/>
                  <a:pt x="4082011" y="597835"/>
                </a:cubicBezTo>
                <a:lnTo>
                  <a:pt x="4080379" y="586146"/>
                </a:lnTo>
                <a:lnTo>
                  <a:pt x="4071416" y="606709"/>
                </a:lnTo>
                <a:cubicBezTo>
                  <a:pt x="4063603" y="623006"/>
                  <a:pt x="4055343" y="637070"/>
                  <a:pt x="4046636" y="648902"/>
                </a:cubicBezTo>
                <a:cubicBezTo>
                  <a:pt x="4024312" y="679263"/>
                  <a:pt x="3999978" y="692211"/>
                  <a:pt x="3973636" y="687746"/>
                </a:cubicBezTo>
                <a:cubicBezTo>
                  <a:pt x="3959795" y="685960"/>
                  <a:pt x="3949526" y="679040"/>
                  <a:pt x="3942829" y="666985"/>
                </a:cubicBezTo>
                <a:cubicBezTo>
                  <a:pt x="3937471" y="658948"/>
                  <a:pt x="3934457" y="650353"/>
                  <a:pt x="3933787" y="641200"/>
                </a:cubicBezTo>
                <a:cubicBezTo>
                  <a:pt x="3933117" y="632047"/>
                  <a:pt x="3932783" y="623229"/>
                  <a:pt x="3932783" y="614746"/>
                </a:cubicBezTo>
                <a:lnTo>
                  <a:pt x="3933453" y="610058"/>
                </a:lnTo>
                <a:cubicBezTo>
                  <a:pt x="3933453" y="610058"/>
                  <a:pt x="3933453" y="604142"/>
                  <a:pt x="3933453" y="592310"/>
                </a:cubicBezTo>
                <a:cubicBezTo>
                  <a:pt x="3933453" y="580478"/>
                  <a:pt x="3933453" y="567195"/>
                  <a:pt x="3933453" y="552461"/>
                </a:cubicBezTo>
                <a:cubicBezTo>
                  <a:pt x="3927202" y="567195"/>
                  <a:pt x="3920728" y="581706"/>
                  <a:pt x="3914031" y="595994"/>
                </a:cubicBezTo>
                <a:cubicBezTo>
                  <a:pt x="3907333" y="610281"/>
                  <a:pt x="3901082" y="621890"/>
                  <a:pt x="3895278" y="630819"/>
                </a:cubicBezTo>
                <a:cubicBezTo>
                  <a:pt x="3888581" y="641535"/>
                  <a:pt x="3878647" y="653813"/>
                  <a:pt x="3865476" y="667654"/>
                </a:cubicBezTo>
                <a:cubicBezTo>
                  <a:pt x="3852304" y="681495"/>
                  <a:pt x="3837235" y="688416"/>
                  <a:pt x="3820269" y="688416"/>
                </a:cubicBezTo>
                <a:cubicBezTo>
                  <a:pt x="3799284" y="689309"/>
                  <a:pt x="3783992" y="686295"/>
                  <a:pt x="3774392" y="679374"/>
                </a:cubicBezTo>
                <a:cubicBezTo>
                  <a:pt x="3764793" y="672454"/>
                  <a:pt x="3758207" y="665422"/>
                  <a:pt x="3754636" y="658278"/>
                </a:cubicBezTo>
                <a:cubicBezTo>
                  <a:pt x="3748385" y="644884"/>
                  <a:pt x="3745260" y="626354"/>
                  <a:pt x="3745260" y="602691"/>
                </a:cubicBezTo>
                <a:cubicBezTo>
                  <a:pt x="3745260" y="602691"/>
                  <a:pt x="3745260" y="589519"/>
                  <a:pt x="3745260" y="563177"/>
                </a:cubicBezTo>
                <a:cubicBezTo>
                  <a:pt x="3745260" y="536834"/>
                  <a:pt x="3745260" y="523663"/>
                  <a:pt x="3745260" y="523663"/>
                </a:cubicBezTo>
                <a:lnTo>
                  <a:pt x="3745260" y="512278"/>
                </a:lnTo>
                <a:cubicBezTo>
                  <a:pt x="3743697" y="518528"/>
                  <a:pt x="3741688" y="525616"/>
                  <a:pt x="3739232" y="533542"/>
                </a:cubicBezTo>
                <a:lnTo>
                  <a:pt x="3731361" y="557307"/>
                </a:lnTo>
                <a:lnTo>
                  <a:pt x="3732795" y="557819"/>
                </a:lnTo>
                <a:lnTo>
                  <a:pt x="3732126" y="559828"/>
                </a:lnTo>
                <a:cubicBezTo>
                  <a:pt x="3729447" y="566526"/>
                  <a:pt x="3726991" y="573223"/>
                  <a:pt x="3724758" y="579920"/>
                </a:cubicBezTo>
                <a:cubicBezTo>
                  <a:pt x="3722526" y="586617"/>
                  <a:pt x="3720070" y="593091"/>
                  <a:pt x="3717391" y="599342"/>
                </a:cubicBezTo>
                <a:cubicBezTo>
                  <a:pt x="3708015" y="618541"/>
                  <a:pt x="3698862" y="633275"/>
                  <a:pt x="3689932" y="643544"/>
                </a:cubicBezTo>
                <a:cubicBezTo>
                  <a:pt x="3667608" y="672566"/>
                  <a:pt x="3641266" y="687746"/>
                  <a:pt x="3610905" y="689085"/>
                </a:cubicBezTo>
                <a:cubicBezTo>
                  <a:pt x="3589027" y="689532"/>
                  <a:pt x="3569829" y="684397"/>
                  <a:pt x="3553309" y="673682"/>
                </a:cubicBezTo>
                <a:cubicBezTo>
                  <a:pt x="3538575" y="663859"/>
                  <a:pt x="3525627" y="649572"/>
                  <a:pt x="3514464" y="630819"/>
                </a:cubicBezTo>
                <a:cubicBezTo>
                  <a:pt x="3503749" y="612067"/>
                  <a:pt x="3497275" y="589519"/>
                  <a:pt x="3495042" y="563177"/>
                </a:cubicBezTo>
                <a:cubicBezTo>
                  <a:pt x="3491470" y="510938"/>
                  <a:pt x="3507767" y="468969"/>
                  <a:pt x="3543932" y="437268"/>
                </a:cubicBezTo>
                <a:cubicBezTo>
                  <a:pt x="3557773" y="424767"/>
                  <a:pt x="3573847" y="417623"/>
                  <a:pt x="3592152" y="415837"/>
                </a:cubicBezTo>
                <a:cubicBezTo>
                  <a:pt x="3610012" y="414051"/>
                  <a:pt x="3626085" y="416730"/>
                  <a:pt x="3640373" y="423874"/>
                </a:cubicBezTo>
                <a:cubicBezTo>
                  <a:pt x="3652874" y="430571"/>
                  <a:pt x="3663367" y="439277"/>
                  <a:pt x="3671850" y="449993"/>
                </a:cubicBezTo>
                <a:lnTo>
                  <a:pt x="3656446" y="462718"/>
                </a:lnTo>
                <a:cubicBezTo>
                  <a:pt x="3648410" y="453788"/>
                  <a:pt x="3640149" y="446868"/>
                  <a:pt x="3631667" y="441956"/>
                </a:cubicBezTo>
                <a:cubicBezTo>
                  <a:pt x="3620058" y="436152"/>
                  <a:pt x="3607556" y="434143"/>
                  <a:pt x="3594162" y="435929"/>
                </a:cubicBezTo>
                <a:cubicBezTo>
                  <a:pt x="3579874" y="437715"/>
                  <a:pt x="3567373" y="443296"/>
                  <a:pt x="3556657" y="452672"/>
                </a:cubicBezTo>
                <a:cubicBezTo>
                  <a:pt x="3525403" y="479461"/>
                  <a:pt x="3511339" y="515850"/>
                  <a:pt x="3514464" y="561837"/>
                </a:cubicBezTo>
                <a:cubicBezTo>
                  <a:pt x="3516250" y="585055"/>
                  <a:pt x="3522055" y="604700"/>
                  <a:pt x="3531877" y="620773"/>
                </a:cubicBezTo>
                <a:cubicBezTo>
                  <a:pt x="3541253" y="637293"/>
                  <a:pt x="3552192" y="649348"/>
                  <a:pt x="3564694" y="656939"/>
                </a:cubicBezTo>
                <a:cubicBezTo>
                  <a:pt x="3578088" y="665868"/>
                  <a:pt x="3593269" y="669887"/>
                  <a:pt x="3610235" y="668994"/>
                </a:cubicBezTo>
                <a:cubicBezTo>
                  <a:pt x="3625862" y="668547"/>
                  <a:pt x="3639145" y="663859"/>
                  <a:pt x="3650084" y="654929"/>
                </a:cubicBezTo>
                <a:cubicBezTo>
                  <a:pt x="3661023" y="646000"/>
                  <a:pt x="3669171" y="638186"/>
                  <a:pt x="3674529" y="631489"/>
                </a:cubicBezTo>
                <a:cubicBezTo>
                  <a:pt x="3683012" y="621220"/>
                  <a:pt x="3691272" y="607602"/>
                  <a:pt x="3699309" y="590636"/>
                </a:cubicBezTo>
                <a:cubicBezTo>
                  <a:pt x="3701988" y="585278"/>
                  <a:pt x="3704332" y="579362"/>
                  <a:pt x="3706341" y="572888"/>
                </a:cubicBezTo>
                <a:lnTo>
                  <a:pt x="3713265" y="553435"/>
                </a:lnTo>
                <a:lnTo>
                  <a:pt x="3712443" y="553131"/>
                </a:lnTo>
                <a:cubicBezTo>
                  <a:pt x="3722265" y="524110"/>
                  <a:pt x="3729856" y="496204"/>
                  <a:pt x="3735214" y="469415"/>
                </a:cubicBezTo>
                <a:cubicBezTo>
                  <a:pt x="3740572" y="442626"/>
                  <a:pt x="3743920" y="424097"/>
                  <a:pt x="3745260" y="413828"/>
                </a:cubicBezTo>
                <a:close/>
                <a:moveTo>
                  <a:pt x="2841166" y="412823"/>
                </a:moveTo>
                <a:cubicBezTo>
                  <a:pt x="2854784" y="412823"/>
                  <a:pt x="2865834" y="417065"/>
                  <a:pt x="2874317" y="425548"/>
                </a:cubicBezTo>
                <a:cubicBezTo>
                  <a:pt x="2882355" y="433585"/>
                  <a:pt x="2887266" y="443798"/>
                  <a:pt x="2889051" y="456188"/>
                </a:cubicBezTo>
                <a:cubicBezTo>
                  <a:pt x="2890837" y="468578"/>
                  <a:pt x="2891730" y="480801"/>
                  <a:pt x="2891730" y="492856"/>
                </a:cubicBezTo>
                <a:lnTo>
                  <a:pt x="2891730" y="552423"/>
                </a:lnTo>
                <a:lnTo>
                  <a:pt x="2896753" y="540239"/>
                </a:lnTo>
                <a:cubicBezTo>
                  <a:pt x="2909478" y="510436"/>
                  <a:pt x="2921310" y="487386"/>
                  <a:pt x="2932249" y="471090"/>
                </a:cubicBezTo>
                <a:cubicBezTo>
                  <a:pt x="2940509" y="458811"/>
                  <a:pt x="2951559" y="446756"/>
                  <a:pt x="2965401" y="434924"/>
                </a:cubicBezTo>
                <a:cubicBezTo>
                  <a:pt x="2979241" y="423092"/>
                  <a:pt x="2994087" y="416060"/>
                  <a:pt x="3009937" y="413828"/>
                </a:cubicBezTo>
                <a:cubicBezTo>
                  <a:pt x="3042977" y="409140"/>
                  <a:pt x="3066083" y="419186"/>
                  <a:pt x="3079254" y="443966"/>
                </a:cubicBezTo>
                <a:cubicBezTo>
                  <a:pt x="3083495" y="452672"/>
                  <a:pt x="3086230" y="461769"/>
                  <a:pt x="3087458" y="471257"/>
                </a:cubicBezTo>
                <a:cubicBezTo>
                  <a:pt x="3088686" y="480745"/>
                  <a:pt x="3089299" y="490065"/>
                  <a:pt x="3089299" y="499218"/>
                </a:cubicBezTo>
                <a:cubicBezTo>
                  <a:pt x="3089299" y="499218"/>
                  <a:pt x="3089299" y="507366"/>
                  <a:pt x="3089299" y="523663"/>
                </a:cubicBezTo>
                <a:cubicBezTo>
                  <a:pt x="3089299" y="539960"/>
                  <a:pt x="3089299" y="548108"/>
                  <a:pt x="3089299" y="548108"/>
                </a:cubicBezTo>
                <a:lnTo>
                  <a:pt x="3089299" y="560833"/>
                </a:lnTo>
                <a:lnTo>
                  <a:pt x="3089299" y="609723"/>
                </a:lnTo>
                <a:lnTo>
                  <a:pt x="3089299" y="614746"/>
                </a:lnTo>
                <a:cubicBezTo>
                  <a:pt x="3089299" y="622559"/>
                  <a:pt x="3089579" y="630205"/>
                  <a:pt x="3090137" y="637684"/>
                </a:cubicBezTo>
                <a:cubicBezTo>
                  <a:pt x="3090695" y="645163"/>
                  <a:pt x="3092649" y="651692"/>
                  <a:pt x="3095997" y="657273"/>
                </a:cubicBezTo>
                <a:cubicBezTo>
                  <a:pt x="3101355" y="665310"/>
                  <a:pt x="3108833" y="669329"/>
                  <a:pt x="3118433" y="669329"/>
                </a:cubicBezTo>
                <a:cubicBezTo>
                  <a:pt x="3137409" y="669329"/>
                  <a:pt x="3155491" y="657497"/>
                  <a:pt x="3172680" y="633833"/>
                </a:cubicBezTo>
                <a:cubicBezTo>
                  <a:pt x="3180047" y="623564"/>
                  <a:pt x="3187526" y="610393"/>
                  <a:pt x="3195116" y="594319"/>
                </a:cubicBezTo>
                <a:cubicBezTo>
                  <a:pt x="3201591" y="580478"/>
                  <a:pt x="3208065" y="564963"/>
                  <a:pt x="3214539" y="547773"/>
                </a:cubicBezTo>
                <a:lnTo>
                  <a:pt x="3233626" y="554805"/>
                </a:lnTo>
                <a:cubicBezTo>
                  <a:pt x="3225813" y="575120"/>
                  <a:pt x="3219115" y="591194"/>
                  <a:pt x="3213534" y="603026"/>
                </a:cubicBezTo>
                <a:cubicBezTo>
                  <a:pt x="3205497" y="619992"/>
                  <a:pt x="3197349" y="634280"/>
                  <a:pt x="3189089" y="645888"/>
                </a:cubicBezTo>
                <a:cubicBezTo>
                  <a:pt x="3167880" y="675133"/>
                  <a:pt x="3144329" y="689755"/>
                  <a:pt x="3118433" y="689755"/>
                </a:cubicBezTo>
                <a:cubicBezTo>
                  <a:pt x="3101020" y="689755"/>
                  <a:pt x="3087849" y="682388"/>
                  <a:pt x="3078919" y="667654"/>
                </a:cubicBezTo>
                <a:cubicBezTo>
                  <a:pt x="3073784" y="659618"/>
                  <a:pt x="3070826" y="650967"/>
                  <a:pt x="3070045" y="641702"/>
                </a:cubicBezTo>
                <a:cubicBezTo>
                  <a:pt x="3069263" y="632438"/>
                  <a:pt x="3068984" y="623452"/>
                  <a:pt x="3069208" y="614746"/>
                </a:cubicBezTo>
                <a:lnTo>
                  <a:pt x="3069208" y="609723"/>
                </a:lnTo>
                <a:lnTo>
                  <a:pt x="3068873" y="609723"/>
                </a:lnTo>
                <a:cubicBezTo>
                  <a:pt x="3068873" y="609723"/>
                  <a:pt x="3068873" y="599454"/>
                  <a:pt x="3068873" y="578915"/>
                </a:cubicBezTo>
                <a:cubicBezTo>
                  <a:pt x="3068873" y="558377"/>
                  <a:pt x="3068873" y="548108"/>
                  <a:pt x="3068873" y="548108"/>
                </a:cubicBezTo>
                <a:cubicBezTo>
                  <a:pt x="3068873" y="548108"/>
                  <a:pt x="3068873" y="539960"/>
                  <a:pt x="3068873" y="523663"/>
                </a:cubicBezTo>
                <a:cubicBezTo>
                  <a:pt x="3068873" y="507366"/>
                  <a:pt x="3068873" y="499218"/>
                  <a:pt x="3068873" y="499218"/>
                </a:cubicBezTo>
                <a:cubicBezTo>
                  <a:pt x="3068873" y="478903"/>
                  <a:pt x="3066306" y="463611"/>
                  <a:pt x="3061171" y="453342"/>
                </a:cubicBezTo>
                <a:cubicBezTo>
                  <a:pt x="3052688" y="437268"/>
                  <a:pt x="3036503" y="430794"/>
                  <a:pt x="3012616" y="433920"/>
                </a:cubicBezTo>
                <a:cubicBezTo>
                  <a:pt x="3000784" y="435706"/>
                  <a:pt x="2989120" y="441566"/>
                  <a:pt x="2977623" y="451500"/>
                </a:cubicBezTo>
                <a:cubicBezTo>
                  <a:pt x="2966126" y="461434"/>
                  <a:pt x="2956694" y="471759"/>
                  <a:pt x="2949327" y="482475"/>
                </a:cubicBezTo>
                <a:cubicBezTo>
                  <a:pt x="2939058" y="497655"/>
                  <a:pt x="2927840" y="519589"/>
                  <a:pt x="2915673" y="548275"/>
                </a:cubicBezTo>
                <a:cubicBezTo>
                  <a:pt x="2906548" y="569790"/>
                  <a:pt x="2899715" y="587758"/>
                  <a:pt x="2895173" y="602178"/>
                </a:cubicBezTo>
                <a:lnTo>
                  <a:pt x="2891730" y="614242"/>
                </a:lnTo>
                <a:lnTo>
                  <a:pt x="2891730" y="689755"/>
                </a:lnTo>
                <a:lnTo>
                  <a:pt x="2871304" y="689755"/>
                </a:lnTo>
                <a:lnTo>
                  <a:pt x="2871304" y="492856"/>
                </a:lnTo>
                <a:cubicBezTo>
                  <a:pt x="2871304" y="485712"/>
                  <a:pt x="2870857" y="476559"/>
                  <a:pt x="2869964" y="465397"/>
                </a:cubicBezTo>
                <a:cubicBezTo>
                  <a:pt x="2869072" y="454235"/>
                  <a:pt x="2865723" y="445752"/>
                  <a:pt x="2859918" y="439947"/>
                </a:cubicBezTo>
                <a:cubicBezTo>
                  <a:pt x="2855900" y="435482"/>
                  <a:pt x="2849649" y="433250"/>
                  <a:pt x="2841166" y="433250"/>
                </a:cubicBezTo>
                <a:cubicBezTo>
                  <a:pt x="2837817" y="433250"/>
                  <a:pt x="2832739" y="435929"/>
                  <a:pt x="2825929" y="441287"/>
                </a:cubicBezTo>
                <a:cubicBezTo>
                  <a:pt x="2819121" y="446644"/>
                  <a:pt x="2810693" y="459034"/>
                  <a:pt x="2800647" y="478456"/>
                </a:cubicBezTo>
                <a:cubicBezTo>
                  <a:pt x="2795513" y="489172"/>
                  <a:pt x="2790769" y="500278"/>
                  <a:pt x="2786416" y="511775"/>
                </a:cubicBezTo>
                <a:cubicBezTo>
                  <a:pt x="2782063" y="523272"/>
                  <a:pt x="2778212" y="533374"/>
                  <a:pt x="2774863" y="542081"/>
                </a:cubicBezTo>
                <a:lnTo>
                  <a:pt x="2770735" y="553285"/>
                </a:lnTo>
                <a:lnTo>
                  <a:pt x="2774863" y="554805"/>
                </a:lnTo>
                <a:cubicBezTo>
                  <a:pt x="2767050" y="575120"/>
                  <a:pt x="2760352" y="591194"/>
                  <a:pt x="2754771" y="603026"/>
                </a:cubicBezTo>
                <a:cubicBezTo>
                  <a:pt x="2746734" y="619992"/>
                  <a:pt x="2738586" y="634280"/>
                  <a:pt x="2730326" y="645888"/>
                </a:cubicBezTo>
                <a:cubicBezTo>
                  <a:pt x="2709118" y="675133"/>
                  <a:pt x="2685566" y="689755"/>
                  <a:pt x="2659670" y="689755"/>
                </a:cubicBezTo>
                <a:cubicBezTo>
                  <a:pt x="2642257" y="689755"/>
                  <a:pt x="2629086" y="682388"/>
                  <a:pt x="2620156" y="667654"/>
                </a:cubicBezTo>
                <a:cubicBezTo>
                  <a:pt x="2615021" y="659618"/>
                  <a:pt x="2612063" y="650967"/>
                  <a:pt x="2611282" y="641702"/>
                </a:cubicBezTo>
                <a:lnTo>
                  <a:pt x="2610932" y="630432"/>
                </a:lnTo>
                <a:lnTo>
                  <a:pt x="2606091" y="638856"/>
                </a:lnTo>
                <a:cubicBezTo>
                  <a:pt x="2595600" y="653590"/>
                  <a:pt x="2584772" y="664975"/>
                  <a:pt x="2573610" y="673012"/>
                </a:cubicBezTo>
                <a:cubicBezTo>
                  <a:pt x="2557983" y="684174"/>
                  <a:pt x="2541128" y="689755"/>
                  <a:pt x="2523046" y="689755"/>
                </a:cubicBezTo>
                <a:cubicBezTo>
                  <a:pt x="2504517" y="689532"/>
                  <a:pt x="2487216" y="684286"/>
                  <a:pt x="2471142" y="674017"/>
                </a:cubicBezTo>
                <a:cubicBezTo>
                  <a:pt x="2456408" y="665087"/>
                  <a:pt x="2444353" y="653590"/>
                  <a:pt x="2434977" y="639526"/>
                </a:cubicBezTo>
                <a:cubicBezTo>
                  <a:pt x="2417341" y="613630"/>
                  <a:pt x="2408523" y="583938"/>
                  <a:pt x="2408523" y="550452"/>
                </a:cubicBezTo>
                <a:cubicBezTo>
                  <a:pt x="2408523" y="518975"/>
                  <a:pt x="2418457" y="489730"/>
                  <a:pt x="2438325" y="462718"/>
                </a:cubicBezTo>
                <a:cubicBezTo>
                  <a:pt x="2462212" y="431018"/>
                  <a:pt x="2492127" y="414944"/>
                  <a:pt x="2528069" y="414498"/>
                </a:cubicBezTo>
                <a:cubicBezTo>
                  <a:pt x="2549500" y="414051"/>
                  <a:pt x="2566634" y="419632"/>
                  <a:pt x="2579470" y="431241"/>
                </a:cubicBezTo>
                <a:cubicBezTo>
                  <a:pt x="2592307" y="442849"/>
                  <a:pt x="2601404" y="453230"/>
                  <a:pt x="2606762" y="462383"/>
                </a:cubicBezTo>
                <a:lnTo>
                  <a:pt x="2610445" y="469873"/>
                </a:lnTo>
                <a:lnTo>
                  <a:pt x="2610445" y="413828"/>
                </a:lnTo>
                <a:lnTo>
                  <a:pt x="2630537" y="413828"/>
                </a:lnTo>
                <a:lnTo>
                  <a:pt x="2630537" y="614746"/>
                </a:lnTo>
                <a:cubicBezTo>
                  <a:pt x="2630537" y="622559"/>
                  <a:pt x="2630816" y="630205"/>
                  <a:pt x="2631374" y="637684"/>
                </a:cubicBezTo>
                <a:cubicBezTo>
                  <a:pt x="2631932" y="645163"/>
                  <a:pt x="2633885" y="651692"/>
                  <a:pt x="2637235" y="657273"/>
                </a:cubicBezTo>
                <a:cubicBezTo>
                  <a:pt x="2642592" y="665310"/>
                  <a:pt x="2650070" y="669329"/>
                  <a:pt x="2659670" y="669329"/>
                </a:cubicBezTo>
                <a:cubicBezTo>
                  <a:pt x="2678646" y="669329"/>
                  <a:pt x="2696729" y="657497"/>
                  <a:pt x="2713918" y="633833"/>
                </a:cubicBezTo>
                <a:cubicBezTo>
                  <a:pt x="2721285" y="623564"/>
                  <a:pt x="2728764" y="610393"/>
                  <a:pt x="2736354" y="594319"/>
                </a:cubicBezTo>
                <a:cubicBezTo>
                  <a:pt x="2739591" y="587399"/>
                  <a:pt x="2742828" y="580060"/>
                  <a:pt x="2746065" y="572302"/>
                </a:cubicBezTo>
                <a:lnTo>
                  <a:pt x="2755179" y="549281"/>
                </a:lnTo>
                <a:lnTo>
                  <a:pt x="2751088" y="547773"/>
                </a:lnTo>
                <a:lnTo>
                  <a:pt x="2755776" y="535048"/>
                </a:lnTo>
                <a:cubicBezTo>
                  <a:pt x="2759124" y="526119"/>
                  <a:pt x="2763087" y="515794"/>
                  <a:pt x="2767664" y="504074"/>
                </a:cubicBezTo>
                <a:cubicBezTo>
                  <a:pt x="2772240" y="492353"/>
                  <a:pt x="2777207" y="480801"/>
                  <a:pt x="2782565" y="469415"/>
                </a:cubicBezTo>
                <a:cubicBezTo>
                  <a:pt x="2801317" y="432134"/>
                  <a:pt x="2820851" y="413270"/>
                  <a:pt x="2841166" y="412823"/>
                </a:cubicBezTo>
                <a:close/>
                <a:moveTo>
                  <a:pt x="2583656" y="329442"/>
                </a:moveTo>
                <a:lnTo>
                  <a:pt x="2599060" y="341497"/>
                </a:lnTo>
                <a:cubicBezTo>
                  <a:pt x="2593702" y="348641"/>
                  <a:pt x="2587005" y="355115"/>
                  <a:pt x="2578968" y="360919"/>
                </a:cubicBezTo>
                <a:cubicBezTo>
                  <a:pt x="2566913" y="369403"/>
                  <a:pt x="2553741" y="373644"/>
                  <a:pt x="2539454" y="373644"/>
                </a:cubicBezTo>
                <a:cubicBezTo>
                  <a:pt x="2525613" y="373644"/>
                  <a:pt x="2512665" y="368956"/>
                  <a:pt x="2500610" y="359580"/>
                </a:cubicBezTo>
                <a:cubicBezTo>
                  <a:pt x="2494806" y="355562"/>
                  <a:pt x="2489001" y="349534"/>
                  <a:pt x="2483197" y="341497"/>
                </a:cubicBezTo>
                <a:lnTo>
                  <a:pt x="2499271" y="330112"/>
                </a:lnTo>
                <a:cubicBezTo>
                  <a:pt x="2502842" y="335023"/>
                  <a:pt x="2507307" y="339711"/>
                  <a:pt x="2512665" y="344176"/>
                </a:cubicBezTo>
                <a:cubicBezTo>
                  <a:pt x="2520702" y="350427"/>
                  <a:pt x="2529632" y="353553"/>
                  <a:pt x="2539454" y="353553"/>
                </a:cubicBezTo>
                <a:cubicBezTo>
                  <a:pt x="2548384" y="354445"/>
                  <a:pt x="2557983" y="351543"/>
                  <a:pt x="2568253" y="344846"/>
                </a:cubicBezTo>
                <a:cubicBezTo>
                  <a:pt x="2573610" y="340828"/>
                  <a:pt x="2578745" y="335693"/>
                  <a:pt x="2583656" y="329442"/>
                </a:cubicBezTo>
                <a:close/>
                <a:moveTo>
                  <a:pt x="5311712" y="328773"/>
                </a:moveTo>
                <a:cubicBezTo>
                  <a:pt x="5315507" y="328773"/>
                  <a:pt x="5318856" y="330224"/>
                  <a:pt x="5321758" y="333126"/>
                </a:cubicBezTo>
                <a:cubicBezTo>
                  <a:pt x="5324437" y="335582"/>
                  <a:pt x="5325776" y="338930"/>
                  <a:pt x="5325776" y="343172"/>
                </a:cubicBezTo>
                <a:cubicBezTo>
                  <a:pt x="5325776" y="347413"/>
                  <a:pt x="5324437" y="350650"/>
                  <a:pt x="5321758" y="352883"/>
                </a:cubicBezTo>
                <a:cubicBezTo>
                  <a:pt x="5318856" y="355785"/>
                  <a:pt x="5315507" y="357236"/>
                  <a:pt x="5311712" y="357236"/>
                </a:cubicBezTo>
                <a:cubicBezTo>
                  <a:pt x="5307917" y="357236"/>
                  <a:pt x="5304568" y="355785"/>
                  <a:pt x="5301666" y="352883"/>
                </a:cubicBezTo>
                <a:cubicBezTo>
                  <a:pt x="5298987" y="350204"/>
                  <a:pt x="5297648" y="346967"/>
                  <a:pt x="5297648" y="343172"/>
                </a:cubicBezTo>
                <a:cubicBezTo>
                  <a:pt x="5297648" y="339153"/>
                  <a:pt x="5298987" y="335805"/>
                  <a:pt x="5301666" y="333126"/>
                </a:cubicBezTo>
                <a:cubicBezTo>
                  <a:pt x="5304568" y="330224"/>
                  <a:pt x="5307917" y="328773"/>
                  <a:pt x="5311712" y="328773"/>
                </a:cubicBezTo>
                <a:close/>
                <a:moveTo>
                  <a:pt x="7815299" y="314373"/>
                </a:moveTo>
                <a:cubicBezTo>
                  <a:pt x="7823559" y="314373"/>
                  <a:pt x="7830591" y="317276"/>
                  <a:pt x="7836395" y="323080"/>
                </a:cubicBezTo>
                <a:cubicBezTo>
                  <a:pt x="7842200" y="328884"/>
                  <a:pt x="7845102" y="335916"/>
                  <a:pt x="7845102" y="344176"/>
                </a:cubicBezTo>
                <a:cubicBezTo>
                  <a:pt x="7845102" y="352436"/>
                  <a:pt x="7842200" y="359524"/>
                  <a:pt x="7836395" y="365440"/>
                </a:cubicBezTo>
                <a:cubicBezTo>
                  <a:pt x="7830591" y="371356"/>
                  <a:pt x="7823559" y="374314"/>
                  <a:pt x="7815299" y="374314"/>
                </a:cubicBezTo>
                <a:cubicBezTo>
                  <a:pt x="7807039" y="374314"/>
                  <a:pt x="7799951" y="371356"/>
                  <a:pt x="7794035" y="365440"/>
                </a:cubicBezTo>
                <a:cubicBezTo>
                  <a:pt x="7788119" y="359524"/>
                  <a:pt x="7785161" y="352436"/>
                  <a:pt x="7785161" y="344176"/>
                </a:cubicBezTo>
                <a:cubicBezTo>
                  <a:pt x="7785161" y="335916"/>
                  <a:pt x="7788119" y="328884"/>
                  <a:pt x="7794035" y="323080"/>
                </a:cubicBezTo>
                <a:cubicBezTo>
                  <a:pt x="7799951" y="317276"/>
                  <a:pt x="7807039" y="314373"/>
                  <a:pt x="7815299" y="314373"/>
                </a:cubicBezTo>
                <a:close/>
                <a:moveTo>
                  <a:pt x="6134843" y="301314"/>
                </a:moveTo>
                <a:lnTo>
                  <a:pt x="6148238" y="315378"/>
                </a:lnTo>
                <a:lnTo>
                  <a:pt x="6085284" y="377663"/>
                </a:lnTo>
                <a:lnTo>
                  <a:pt x="6071889" y="363598"/>
                </a:lnTo>
                <a:close/>
                <a:moveTo>
                  <a:pt x="5197524" y="301314"/>
                </a:moveTo>
                <a:lnTo>
                  <a:pt x="5210918" y="315378"/>
                </a:lnTo>
                <a:lnTo>
                  <a:pt x="5147964" y="377663"/>
                </a:lnTo>
                <a:lnTo>
                  <a:pt x="5134570" y="363598"/>
                </a:lnTo>
                <a:close/>
                <a:moveTo>
                  <a:pt x="1743819" y="301314"/>
                </a:moveTo>
                <a:lnTo>
                  <a:pt x="1757213" y="315378"/>
                </a:lnTo>
                <a:lnTo>
                  <a:pt x="1694259" y="377663"/>
                </a:lnTo>
                <a:lnTo>
                  <a:pt x="1680864" y="363598"/>
                </a:lnTo>
                <a:close/>
                <a:moveTo>
                  <a:pt x="3848105" y="300895"/>
                </a:moveTo>
                <a:cubicBezTo>
                  <a:pt x="3851202" y="300728"/>
                  <a:pt x="3854425" y="300867"/>
                  <a:pt x="3857773" y="301314"/>
                </a:cubicBezTo>
                <a:cubicBezTo>
                  <a:pt x="3871614" y="303546"/>
                  <a:pt x="3880098" y="310467"/>
                  <a:pt x="3883223" y="322075"/>
                </a:cubicBezTo>
                <a:cubicBezTo>
                  <a:pt x="3884562" y="328773"/>
                  <a:pt x="3884451" y="335470"/>
                  <a:pt x="3882888" y="342167"/>
                </a:cubicBezTo>
                <a:cubicBezTo>
                  <a:pt x="3881326" y="348864"/>
                  <a:pt x="3879651" y="354445"/>
                  <a:pt x="3877865" y="358910"/>
                </a:cubicBezTo>
                <a:cubicBezTo>
                  <a:pt x="3870722" y="372751"/>
                  <a:pt x="3862462" y="383244"/>
                  <a:pt x="3853085" y="390387"/>
                </a:cubicBezTo>
                <a:lnTo>
                  <a:pt x="3841031" y="376323"/>
                </a:lnTo>
                <a:cubicBezTo>
                  <a:pt x="3849067" y="369626"/>
                  <a:pt x="3855318" y="361366"/>
                  <a:pt x="3859782" y="351543"/>
                </a:cubicBezTo>
                <a:cubicBezTo>
                  <a:pt x="3864248" y="341721"/>
                  <a:pt x="3865810" y="333684"/>
                  <a:pt x="3864471" y="327433"/>
                </a:cubicBezTo>
                <a:cubicBezTo>
                  <a:pt x="3863578" y="323415"/>
                  <a:pt x="3860229" y="320959"/>
                  <a:pt x="3854425" y="320066"/>
                </a:cubicBezTo>
                <a:cubicBezTo>
                  <a:pt x="3847281" y="318727"/>
                  <a:pt x="3841254" y="320513"/>
                  <a:pt x="3836342" y="325424"/>
                </a:cubicBezTo>
                <a:lnTo>
                  <a:pt x="3823617" y="310690"/>
                </a:lnTo>
                <a:cubicBezTo>
                  <a:pt x="3830650" y="304662"/>
                  <a:pt x="3838812" y="301398"/>
                  <a:pt x="3848105" y="300895"/>
                </a:cubicBezTo>
                <a:close/>
                <a:moveTo>
                  <a:pt x="6939111" y="282227"/>
                </a:moveTo>
                <a:lnTo>
                  <a:pt x="6948822" y="292607"/>
                </a:lnTo>
                <a:lnTo>
                  <a:pt x="7011106" y="360585"/>
                </a:lnTo>
                <a:lnTo>
                  <a:pt x="6997712" y="375653"/>
                </a:lnTo>
                <a:lnTo>
                  <a:pt x="6925716" y="325424"/>
                </a:lnTo>
                <a:lnTo>
                  <a:pt x="6918014" y="320401"/>
                </a:lnTo>
                <a:lnTo>
                  <a:pt x="6922702" y="312364"/>
                </a:lnTo>
                <a:lnTo>
                  <a:pt x="6932413" y="294617"/>
                </a:lnTo>
                <a:close/>
                <a:moveTo>
                  <a:pt x="8153325" y="269837"/>
                </a:moveTo>
                <a:cubicBezTo>
                  <a:pt x="8196633" y="269837"/>
                  <a:pt x="8230343" y="282338"/>
                  <a:pt x="8254453" y="307341"/>
                </a:cubicBezTo>
                <a:cubicBezTo>
                  <a:pt x="8274322" y="327880"/>
                  <a:pt x="8283810" y="354557"/>
                  <a:pt x="8282917" y="387374"/>
                </a:cubicBezTo>
                <a:cubicBezTo>
                  <a:pt x="8281577" y="419297"/>
                  <a:pt x="8273875" y="443687"/>
                  <a:pt x="8259811" y="460541"/>
                </a:cubicBezTo>
                <a:cubicBezTo>
                  <a:pt x="8245747" y="477396"/>
                  <a:pt x="8232353" y="491181"/>
                  <a:pt x="8219627" y="501897"/>
                </a:cubicBezTo>
                <a:cubicBezTo>
                  <a:pt x="8209359" y="510603"/>
                  <a:pt x="8203107" y="516296"/>
                  <a:pt x="8200875" y="518975"/>
                </a:cubicBezTo>
                <a:cubicBezTo>
                  <a:pt x="8188820" y="532370"/>
                  <a:pt x="8180002" y="543643"/>
                  <a:pt x="8174421" y="552796"/>
                </a:cubicBezTo>
                <a:cubicBezTo>
                  <a:pt x="8168840" y="561949"/>
                  <a:pt x="8165826" y="572888"/>
                  <a:pt x="8165379" y="585613"/>
                </a:cubicBezTo>
                <a:lnTo>
                  <a:pt x="8164710" y="593984"/>
                </a:lnTo>
                <a:lnTo>
                  <a:pt x="8144284" y="593315"/>
                </a:lnTo>
                <a:lnTo>
                  <a:pt x="8145288" y="584943"/>
                </a:lnTo>
                <a:cubicBezTo>
                  <a:pt x="8145288" y="568870"/>
                  <a:pt x="8147855" y="555252"/>
                  <a:pt x="8152989" y="544090"/>
                </a:cubicBezTo>
                <a:cubicBezTo>
                  <a:pt x="8158125" y="532928"/>
                  <a:pt x="8165268" y="520538"/>
                  <a:pt x="8174421" y="506920"/>
                </a:cubicBezTo>
                <a:cubicBezTo>
                  <a:pt x="8176430" y="503571"/>
                  <a:pt x="8178830" y="500278"/>
                  <a:pt x="8181621" y="497041"/>
                </a:cubicBezTo>
                <a:cubicBezTo>
                  <a:pt x="8184411" y="493804"/>
                  <a:pt x="8187257" y="490512"/>
                  <a:pt x="8190159" y="487163"/>
                </a:cubicBezTo>
                <a:cubicBezTo>
                  <a:pt x="8199089" y="477117"/>
                  <a:pt x="8208075" y="464839"/>
                  <a:pt x="8217116" y="450328"/>
                </a:cubicBezTo>
                <a:cubicBezTo>
                  <a:pt x="8226157" y="435817"/>
                  <a:pt x="8231013" y="414609"/>
                  <a:pt x="8231683" y="386704"/>
                </a:cubicBezTo>
                <a:cubicBezTo>
                  <a:pt x="8232575" y="354557"/>
                  <a:pt x="8224651" y="329666"/>
                  <a:pt x="8207907" y="312029"/>
                </a:cubicBezTo>
                <a:cubicBezTo>
                  <a:pt x="8193620" y="297519"/>
                  <a:pt x="8175425" y="290263"/>
                  <a:pt x="8153325" y="290263"/>
                </a:cubicBezTo>
                <a:cubicBezTo>
                  <a:pt x="8129215" y="290263"/>
                  <a:pt x="8108453" y="301258"/>
                  <a:pt x="8091040" y="323247"/>
                </a:cubicBezTo>
                <a:cubicBezTo>
                  <a:pt x="8073627" y="345237"/>
                  <a:pt x="8064809" y="371747"/>
                  <a:pt x="8064586" y="402777"/>
                </a:cubicBezTo>
                <a:lnTo>
                  <a:pt x="8044159" y="402443"/>
                </a:lnTo>
                <a:cubicBezTo>
                  <a:pt x="8044829" y="365161"/>
                  <a:pt x="8055880" y="333684"/>
                  <a:pt x="8077311" y="308011"/>
                </a:cubicBezTo>
                <a:cubicBezTo>
                  <a:pt x="8098519" y="282561"/>
                  <a:pt x="8123857" y="269837"/>
                  <a:pt x="8153325" y="269837"/>
                </a:cubicBezTo>
                <a:close/>
                <a:moveTo>
                  <a:pt x="44437" y="238349"/>
                </a:moveTo>
                <a:lnTo>
                  <a:pt x="162110" y="441956"/>
                </a:lnTo>
                <a:lnTo>
                  <a:pt x="396248" y="441956"/>
                </a:lnTo>
                <a:close/>
                <a:moveTo>
                  <a:pt x="7823671" y="226304"/>
                </a:moveTo>
                <a:lnTo>
                  <a:pt x="7833382" y="236685"/>
                </a:lnTo>
                <a:lnTo>
                  <a:pt x="7895666" y="304662"/>
                </a:lnTo>
                <a:lnTo>
                  <a:pt x="7882272" y="319731"/>
                </a:lnTo>
                <a:lnTo>
                  <a:pt x="7810276" y="269502"/>
                </a:lnTo>
                <a:lnTo>
                  <a:pt x="7802574" y="264479"/>
                </a:lnTo>
                <a:lnTo>
                  <a:pt x="7807262" y="256442"/>
                </a:lnTo>
                <a:lnTo>
                  <a:pt x="7816973" y="238694"/>
                </a:lnTo>
                <a:close/>
                <a:moveTo>
                  <a:pt x="0" y="194158"/>
                </a:moveTo>
                <a:lnTo>
                  <a:pt x="428960" y="441956"/>
                </a:lnTo>
                <a:lnTo>
                  <a:pt x="0" y="689755"/>
                </a:lnTo>
                <a:lnTo>
                  <a:pt x="143211" y="441956"/>
                </a:lnTo>
                <a:close/>
                <a:moveTo>
                  <a:pt x="1133847" y="29405"/>
                </a:moveTo>
                <a:cubicBezTo>
                  <a:pt x="1119113" y="29405"/>
                  <a:pt x="1106611" y="31414"/>
                  <a:pt x="1096342" y="35432"/>
                </a:cubicBezTo>
                <a:cubicBezTo>
                  <a:pt x="1084287" y="39897"/>
                  <a:pt x="1072679" y="45032"/>
                  <a:pt x="1061517" y="50836"/>
                </a:cubicBezTo>
                <a:cubicBezTo>
                  <a:pt x="1081608" y="53961"/>
                  <a:pt x="1100361" y="55301"/>
                  <a:pt x="1117773" y="54854"/>
                </a:cubicBezTo>
                <a:cubicBezTo>
                  <a:pt x="1128935" y="54408"/>
                  <a:pt x="1137865" y="52399"/>
                  <a:pt x="1144563" y="48827"/>
                </a:cubicBezTo>
                <a:cubicBezTo>
                  <a:pt x="1150813" y="45255"/>
                  <a:pt x="1153492" y="39897"/>
                  <a:pt x="1152599" y="32753"/>
                </a:cubicBezTo>
                <a:cubicBezTo>
                  <a:pt x="1151260" y="30521"/>
                  <a:pt x="1145009" y="29405"/>
                  <a:pt x="1133847" y="29405"/>
                </a:cubicBezTo>
                <a:close/>
                <a:moveTo>
                  <a:pt x="846702" y="29070"/>
                </a:moveTo>
                <a:cubicBezTo>
                  <a:pt x="823596" y="28624"/>
                  <a:pt x="800770" y="30298"/>
                  <a:pt x="778222" y="34093"/>
                </a:cubicBezTo>
                <a:cubicBezTo>
                  <a:pt x="759470" y="37218"/>
                  <a:pt x="739266" y="43469"/>
                  <a:pt x="717612" y="52845"/>
                </a:cubicBezTo>
                <a:cubicBezTo>
                  <a:pt x="695957" y="62221"/>
                  <a:pt x="678656" y="76955"/>
                  <a:pt x="665708" y="97047"/>
                </a:cubicBezTo>
                <a:cubicBezTo>
                  <a:pt x="645616" y="126962"/>
                  <a:pt x="642491" y="157992"/>
                  <a:pt x="656332" y="190139"/>
                </a:cubicBezTo>
                <a:cubicBezTo>
                  <a:pt x="663922" y="207552"/>
                  <a:pt x="675531" y="222286"/>
                  <a:pt x="691157" y="234341"/>
                </a:cubicBezTo>
                <a:cubicBezTo>
                  <a:pt x="709017" y="248629"/>
                  <a:pt x="731341" y="259568"/>
                  <a:pt x="758130" y="267158"/>
                </a:cubicBezTo>
                <a:cubicBezTo>
                  <a:pt x="780901" y="273409"/>
                  <a:pt x="807244" y="274078"/>
                  <a:pt x="837158" y="269167"/>
                </a:cubicBezTo>
                <a:cubicBezTo>
                  <a:pt x="852785" y="224965"/>
                  <a:pt x="874663" y="185451"/>
                  <a:pt x="902791" y="150625"/>
                </a:cubicBezTo>
                <a:cubicBezTo>
                  <a:pt x="931366" y="114907"/>
                  <a:pt x="965299" y="84546"/>
                  <a:pt x="1004590" y="59543"/>
                </a:cubicBezTo>
                <a:cubicBezTo>
                  <a:pt x="999232" y="57757"/>
                  <a:pt x="991195" y="55524"/>
                  <a:pt x="980480" y="52845"/>
                </a:cubicBezTo>
                <a:cubicBezTo>
                  <a:pt x="970210" y="49720"/>
                  <a:pt x="959606" y="46818"/>
                  <a:pt x="948668" y="44139"/>
                </a:cubicBezTo>
                <a:cubicBezTo>
                  <a:pt x="937729" y="41460"/>
                  <a:pt x="927125" y="39004"/>
                  <a:pt x="916855" y="36772"/>
                </a:cubicBezTo>
                <a:cubicBezTo>
                  <a:pt x="893192" y="32084"/>
                  <a:pt x="869807" y="29516"/>
                  <a:pt x="846702" y="29070"/>
                </a:cubicBezTo>
                <a:close/>
                <a:moveTo>
                  <a:pt x="4862414" y="21766"/>
                </a:moveTo>
                <a:cubicBezTo>
                  <a:pt x="4859205" y="21947"/>
                  <a:pt x="4855814" y="22708"/>
                  <a:pt x="4852243" y="24047"/>
                </a:cubicBezTo>
                <a:cubicBezTo>
                  <a:pt x="4836616" y="31861"/>
                  <a:pt x="4824337" y="45590"/>
                  <a:pt x="4815408" y="65235"/>
                </a:cubicBezTo>
                <a:cubicBezTo>
                  <a:pt x="4803799" y="92248"/>
                  <a:pt x="4796209" y="119595"/>
                  <a:pt x="4792637" y="147277"/>
                </a:cubicBezTo>
                <a:cubicBezTo>
                  <a:pt x="4789065" y="169824"/>
                  <a:pt x="4787279" y="198622"/>
                  <a:pt x="4787279" y="233671"/>
                </a:cubicBezTo>
                <a:lnTo>
                  <a:pt x="4787279" y="371635"/>
                </a:lnTo>
                <a:cubicBezTo>
                  <a:pt x="4793083" y="360027"/>
                  <a:pt x="4801790" y="342948"/>
                  <a:pt x="4813398" y="320401"/>
                </a:cubicBezTo>
                <a:cubicBezTo>
                  <a:pt x="4831704" y="285352"/>
                  <a:pt x="4848559" y="250470"/>
                  <a:pt x="4863963" y="215756"/>
                </a:cubicBezTo>
                <a:cubicBezTo>
                  <a:pt x="4879367" y="181042"/>
                  <a:pt x="4889524" y="142365"/>
                  <a:pt x="4894435" y="99726"/>
                </a:cubicBezTo>
                <a:cubicBezTo>
                  <a:pt x="4897561" y="69588"/>
                  <a:pt x="4894882" y="48269"/>
                  <a:pt x="4886399" y="35767"/>
                </a:cubicBezTo>
                <a:cubicBezTo>
                  <a:pt x="4880036" y="25889"/>
                  <a:pt x="4872041" y="21222"/>
                  <a:pt x="4862414" y="21766"/>
                </a:cubicBezTo>
                <a:close/>
                <a:moveTo>
                  <a:pt x="1318905" y="21452"/>
                </a:moveTo>
                <a:cubicBezTo>
                  <a:pt x="1315724" y="21731"/>
                  <a:pt x="1312403" y="22596"/>
                  <a:pt x="1308943" y="24047"/>
                </a:cubicBezTo>
                <a:cubicBezTo>
                  <a:pt x="1293763" y="30744"/>
                  <a:pt x="1281485" y="44139"/>
                  <a:pt x="1272108" y="64231"/>
                </a:cubicBezTo>
                <a:cubicBezTo>
                  <a:pt x="1261393" y="88787"/>
                  <a:pt x="1253802" y="116023"/>
                  <a:pt x="1249338" y="145937"/>
                </a:cubicBezTo>
                <a:cubicBezTo>
                  <a:pt x="1245766" y="172726"/>
                  <a:pt x="1243980" y="201301"/>
                  <a:pt x="1243980" y="231662"/>
                </a:cubicBezTo>
                <a:lnTo>
                  <a:pt x="1243980" y="368956"/>
                </a:lnTo>
                <a:cubicBezTo>
                  <a:pt x="1247998" y="360473"/>
                  <a:pt x="1252351" y="351990"/>
                  <a:pt x="1257039" y="343507"/>
                </a:cubicBezTo>
                <a:cubicBezTo>
                  <a:pt x="1261727" y="335023"/>
                  <a:pt x="1266304" y="326540"/>
                  <a:pt x="1270769" y="318057"/>
                </a:cubicBezTo>
                <a:cubicBezTo>
                  <a:pt x="1289075" y="283231"/>
                  <a:pt x="1305930" y="248629"/>
                  <a:pt x="1321333" y="214249"/>
                </a:cubicBezTo>
                <a:cubicBezTo>
                  <a:pt x="1336737" y="179870"/>
                  <a:pt x="1346671" y="141249"/>
                  <a:pt x="1351136" y="98387"/>
                </a:cubicBezTo>
                <a:cubicBezTo>
                  <a:pt x="1354261" y="68472"/>
                  <a:pt x="1351806" y="47264"/>
                  <a:pt x="1343769" y="34763"/>
                </a:cubicBezTo>
                <a:cubicBezTo>
                  <a:pt x="1336737" y="25052"/>
                  <a:pt x="1328449" y="20615"/>
                  <a:pt x="1318905" y="21452"/>
                </a:cubicBezTo>
                <a:close/>
                <a:moveTo>
                  <a:pt x="6738900" y="20364"/>
                </a:moveTo>
                <a:lnTo>
                  <a:pt x="6738900" y="20698"/>
                </a:lnTo>
                <a:cubicBezTo>
                  <a:pt x="6737114" y="20698"/>
                  <a:pt x="6734323" y="21480"/>
                  <a:pt x="6730528" y="23042"/>
                </a:cubicBezTo>
                <a:cubicBezTo>
                  <a:pt x="6718026" y="29740"/>
                  <a:pt x="6707869" y="43357"/>
                  <a:pt x="6700055" y="63896"/>
                </a:cubicBezTo>
                <a:cubicBezTo>
                  <a:pt x="6690902" y="88676"/>
                  <a:pt x="6684428" y="116134"/>
                  <a:pt x="6680633" y="146272"/>
                </a:cubicBezTo>
                <a:cubicBezTo>
                  <a:pt x="6677731" y="170382"/>
                  <a:pt x="6676280" y="199292"/>
                  <a:pt x="6676280" y="233002"/>
                </a:cubicBezTo>
                <a:lnTo>
                  <a:pt x="6676280" y="341163"/>
                </a:lnTo>
                <a:cubicBezTo>
                  <a:pt x="6678066" y="337591"/>
                  <a:pt x="6679908" y="333963"/>
                  <a:pt x="6681805" y="330280"/>
                </a:cubicBezTo>
                <a:cubicBezTo>
                  <a:pt x="6683703" y="326596"/>
                  <a:pt x="6685656" y="322968"/>
                  <a:pt x="6687665" y="319396"/>
                </a:cubicBezTo>
                <a:cubicBezTo>
                  <a:pt x="6706195" y="284571"/>
                  <a:pt x="6723273" y="249689"/>
                  <a:pt x="6738900" y="214752"/>
                </a:cubicBezTo>
                <a:cubicBezTo>
                  <a:pt x="6754526" y="179814"/>
                  <a:pt x="6764684" y="141026"/>
                  <a:pt x="6769372" y="98387"/>
                </a:cubicBezTo>
                <a:cubicBezTo>
                  <a:pt x="6772274" y="68026"/>
                  <a:pt x="6769595" y="46706"/>
                  <a:pt x="6761335" y="34428"/>
                </a:cubicBezTo>
                <a:cubicBezTo>
                  <a:pt x="6755308" y="25052"/>
                  <a:pt x="6747829" y="20364"/>
                  <a:pt x="6738900" y="20364"/>
                </a:cubicBezTo>
                <a:close/>
                <a:moveTo>
                  <a:pt x="4861451" y="1067"/>
                </a:moveTo>
                <a:cubicBezTo>
                  <a:pt x="4877860" y="-691"/>
                  <a:pt x="4891756" y="6969"/>
                  <a:pt x="4903142" y="24047"/>
                </a:cubicBezTo>
                <a:cubicBezTo>
                  <a:pt x="4913857" y="40790"/>
                  <a:pt x="4917653" y="66686"/>
                  <a:pt x="4914527" y="101735"/>
                </a:cubicBezTo>
                <a:cubicBezTo>
                  <a:pt x="4909169" y="146161"/>
                  <a:pt x="4898677" y="186400"/>
                  <a:pt x="4883050" y="222454"/>
                </a:cubicBezTo>
                <a:cubicBezTo>
                  <a:pt x="4867423" y="258507"/>
                  <a:pt x="4850233" y="294282"/>
                  <a:pt x="4831481" y="329777"/>
                </a:cubicBezTo>
                <a:cubicBezTo>
                  <a:pt x="4824337" y="343395"/>
                  <a:pt x="4817305" y="356790"/>
                  <a:pt x="4810385" y="369961"/>
                </a:cubicBezTo>
                <a:cubicBezTo>
                  <a:pt x="4803464" y="383132"/>
                  <a:pt x="4796879" y="396750"/>
                  <a:pt x="4790628" y="410814"/>
                </a:cubicBezTo>
                <a:cubicBezTo>
                  <a:pt x="4788842" y="414386"/>
                  <a:pt x="4787726" y="416842"/>
                  <a:pt x="4787279" y="418181"/>
                </a:cubicBezTo>
                <a:lnTo>
                  <a:pt x="4787279" y="461044"/>
                </a:lnTo>
                <a:cubicBezTo>
                  <a:pt x="4787279" y="477340"/>
                  <a:pt x="4787837" y="496818"/>
                  <a:pt x="4788953" y="519477"/>
                </a:cubicBezTo>
                <a:cubicBezTo>
                  <a:pt x="4790070" y="542136"/>
                  <a:pt x="4792414" y="564181"/>
                  <a:pt x="4795986" y="585613"/>
                </a:cubicBezTo>
                <a:cubicBezTo>
                  <a:pt x="4797325" y="596552"/>
                  <a:pt x="4803129" y="613797"/>
                  <a:pt x="4813398" y="637349"/>
                </a:cubicBezTo>
                <a:cubicBezTo>
                  <a:pt x="4823668" y="660901"/>
                  <a:pt x="4843313" y="671561"/>
                  <a:pt x="4872334" y="669329"/>
                </a:cubicBezTo>
                <a:cubicBezTo>
                  <a:pt x="4889747" y="667989"/>
                  <a:pt x="4906267" y="657832"/>
                  <a:pt x="4921894" y="638856"/>
                </a:cubicBezTo>
                <a:cubicBezTo>
                  <a:pt x="4942879" y="612960"/>
                  <a:pt x="4955604" y="575232"/>
                  <a:pt x="4960069" y="525672"/>
                </a:cubicBezTo>
                <a:cubicBezTo>
                  <a:pt x="4960962" y="515850"/>
                  <a:pt x="4961185" y="505134"/>
                  <a:pt x="4960738" y="493525"/>
                </a:cubicBezTo>
                <a:cubicBezTo>
                  <a:pt x="4939307" y="491739"/>
                  <a:pt x="4923457" y="485042"/>
                  <a:pt x="4913188" y="473434"/>
                </a:cubicBezTo>
                <a:cubicBezTo>
                  <a:pt x="4907383" y="466960"/>
                  <a:pt x="4903588" y="459258"/>
                  <a:pt x="4901802" y="450328"/>
                </a:cubicBezTo>
                <a:cubicBezTo>
                  <a:pt x="4899570" y="439166"/>
                  <a:pt x="4902026" y="430013"/>
                  <a:pt x="4909169" y="422869"/>
                </a:cubicBezTo>
                <a:cubicBezTo>
                  <a:pt x="4916313" y="416618"/>
                  <a:pt x="4925243" y="414609"/>
                  <a:pt x="4935958" y="416842"/>
                </a:cubicBezTo>
                <a:cubicBezTo>
                  <a:pt x="4953371" y="421306"/>
                  <a:pt x="4965650" y="433808"/>
                  <a:pt x="4972793" y="454346"/>
                </a:cubicBezTo>
                <a:cubicBezTo>
                  <a:pt x="4975472" y="463723"/>
                  <a:pt x="4977035" y="470308"/>
                  <a:pt x="4977481" y="474103"/>
                </a:cubicBezTo>
                <a:cubicBezTo>
                  <a:pt x="4995787" y="473657"/>
                  <a:pt x="5014093" y="470531"/>
                  <a:pt x="5032399" y="464727"/>
                </a:cubicBezTo>
                <a:lnTo>
                  <a:pt x="5051043" y="458723"/>
                </a:lnTo>
                <a:lnTo>
                  <a:pt x="5051523" y="458030"/>
                </a:lnTo>
                <a:cubicBezTo>
                  <a:pt x="5074294" y="430794"/>
                  <a:pt x="5101753" y="417177"/>
                  <a:pt x="5133900" y="417177"/>
                </a:cubicBezTo>
                <a:cubicBezTo>
                  <a:pt x="5165600" y="417177"/>
                  <a:pt x="5192836" y="430794"/>
                  <a:pt x="5215606" y="458030"/>
                </a:cubicBezTo>
                <a:cubicBezTo>
                  <a:pt x="5221188" y="464727"/>
                  <a:pt x="5226071" y="471745"/>
                  <a:pt x="5230257" y="479084"/>
                </a:cubicBezTo>
                <a:lnTo>
                  <a:pt x="5238954" y="498184"/>
                </a:lnTo>
                <a:lnTo>
                  <a:pt x="5249124" y="492636"/>
                </a:lnTo>
                <a:cubicBezTo>
                  <a:pt x="5253317" y="489685"/>
                  <a:pt x="5257604" y="486019"/>
                  <a:pt x="5261985" y="481638"/>
                </a:cubicBezTo>
                <a:lnTo>
                  <a:pt x="5301331" y="428577"/>
                </a:lnTo>
                <a:lnTo>
                  <a:pt x="5301331" y="413828"/>
                </a:lnTo>
                <a:lnTo>
                  <a:pt x="5321758" y="413828"/>
                </a:lnTo>
                <a:cubicBezTo>
                  <a:pt x="5321758" y="413828"/>
                  <a:pt x="5321758" y="424990"/>
                  <a:pt x="5321758" y="447314"/>
                </a:cubicBezTo>
                <a:cubicBezTo>
                  <a:pt x="5321758" y="469638"/>
                  <a:pt x="5321758" y="480801"/>
                  <a:pt x="5321758" y="480801"/>
                </a:cubicBezTo>
                <a:lnTo>
                  <a:pt x="5321758" y="610058"/>
                </a:lnTo>
                <a:lnTo>
                  <a:pt x="5321758" y="614746"/>
                </a:lnTo>
                <a:cubicBezTo>
                  <a:pt x="5321758" y="622336"/>
                  <a:pt x="5322037" y="629926"/>
                  <a:pt x="5322595" y="637517"/>
                </a:cubicBezTo>
                <a:cubicBezTo>
                  <a:pt x="5323153" y="645107"/>
                  <a:pt x="5325107" y="651692"/>
                  <a:pt x="5328455" y="657273"/>
                </a:cubicBezTo>
                <a:cubicBezTo>
                  <a:pt x="5332474" y="663524"/>
                  <a:pt x="5338278" y="667319"/>
                  <a:pt x="5345868" y="668659"/>
                </a:cubicBezTo>
                <a:cubicBezTo>
                  <a:pt x="5368862" y="673124"/>
                  <a:pt x="5388842" y="659841"/>
                  <a:pt x="5405809" y="628810"/>
                </a:cubicBezTo>
                <a:cubicBezTo>
                  <a:pt x="5422775" y="597779"/>
                  <a:pt x="5435500" y="569651"/>
                  <a:pt x="5443983" y="544425"/>
                </a:cubicBezTo>
                <a:lnTo>
                  <a:pt x="5463070" y="550787"/>
                </a:lnTo>
                <a:cubicBezTo>
                  <a:pt x="5448783" y="593426"/>
                  <a:pt x="5433156" y="626243"/>
                  <a:pt x="5416190" y="649237"/>
                </a:cubicBezTo>
                <a:cubicBezTo>
                  <a:pt x="5393419" y="680267"/>
                  <a:pt x="5368751" y="693439"/>
                  <a:pt x="5342185" y="688751"/>
                </a:cubicBezTo>
                <a:cubicBezTo>
                  <a:pt x="5328344" y="686295"/>
                  <a:pt x="5318075" y="679263"/>
                  <a:pt x="5311377" y="667654"/>
                </a:cubicBezTo>
                <a:cubicBezTo>
                  <a:pt x="5306243" y="659618"/>
                  <a:pt x="5303285" y="650967"/>
                  <a:pt x="5302503" y="641702"/>
                </a:cubicBezTo>
                <a:cubicBezTo>
                  <a:pt x="5301722" y="632438"/>
                  <a:pt x="5301331" y="623452"/>
                  <a:pt x="5301331" y="614746"/>
                </a:cubicBezTo>
                <a:lnTo>
                  <a:pt x="5301331" y="610058"/>
                </a:lnTo>
                <a:cubicBezTo>
                  <a:pt x="5301331" y="610058"/>
                  <a:pt x="5301331" y="603361"/>
                  <a:pt x="5301331" y="589966"/>
                </a:cubicBezTo>
                <a:cubicBezTo>
                  <a:pt x="5301331" y="576571"/>
                  <a:pt x="5301331" y="561782"/>
                  <a:pt x="5301331" y="545597"/>
                </a:cubicBezTo>
                <a:cubicBezTo>
                  <a:pt x="5301331" y="529412"/>
                  <a:pt x="5301331" y="514566"/>
                  <a:pt x="5301331" y="501060"/>
                </a:cubicBezTo>
                <a:cubicBezTo>
                  <a:pt x="5301331" y="487554"/>
                  <a:pt x="5301331" y="480801"/>
                  <a:pt x="5301331" y="480801"/>
                </a:cubicBezTo>
                <a:lnTo>
                  <a:pt x="5301331" y="461841"/>
                </a:lnTo>
                <a:lnTo>
                  <a:pt x="5273203" y="498883"/>
                </a:lnTo>
                <a:cubicBezTo>
                  <a:pt x="5267789" y="504241"/>
                  <a:pt x="5262355" y="508678"/>
                  <a:pt x="5256899" y="512194"/>
                </a:cubicBezTo>
                <a:lnTo>
                  <a:pt x="5244729" y="517961"/>
                </a:lnTo>
                <a:lnTo>
                  <a:pt x="5247000" y="526970"/>
                </a:lnTo>
                <a:cubicBezTo>
                  <a:pt x="5248395" y="535593"/>
                  <a:pt x="5249093" y="544536"/>
                  <a:pt x="5249093" y="553801"/>
                </a:cubicBezTo>
                <a:cubicBezTo>
                  <a:pt x="5249093" y="590859"/>
                  <a:pt x="5237931" y="622783"/>
                  <a:pt x="5215606" y="649572"/>
                </a:cubicBezTo>
                <a:cubicBezTo>
                  <a:pt x="5193282" y="676361"/>
                  <a:pt x="5166047" y="689755"/>
                  <a:pt x="5133900" y="689755"/>
                </a:cubicBezTo>
                <a:cubicBezTo>
                  <a:pt x="5101306" y="689755"/>
                  <a:pt x="5073848" y="676361"/>
                  <a:pt x="5051523" y="649572"/>
                </a:cubicBezTo>
                <a:cubicBezTo>
                  <a:pt x="5030092" y="623676"/>
                  <a:pt x="5019377" y="591752"/>
                  <a:pt x="5019377" y="553801"/>
                </a:cubicBezTo>
                <a:cubicBezTo>
                  <a:pt x="5019377" y="534602"/>
                  <a:pt x="5022055" y="517022"/>
                  <a:pt x="5027413" y="501060"/>
                </a:cubicBezTo>
                <a:lnTo>
                  <a:pt x="5034397" y="485260"/>
                </a:lnTo>
                <a:lnTo>
                  <a:pt x="5009126" y="491098"/>
                </a:lnTo>
                <a:cubicBezTo>
                  <a:pt x="4999638" y="492716"/>
                  <a:pt x="4990206" y="493749"/>
                  <a:pt x="4980830" y="494195"/>
                </a:cubicBezTo>
                <a:cubicBezTo>
                  <a:pt x="4981277" y="506250"/>
                  <a:pt x="4981053" y="517189"/>
                  <a:pt x="4980160" y="527012"/>
                </a:cubicBezTo>
                <a:cubicBezTo>
                  <a:pt x="4975249" y="580143"/>
                  <a:pt x="4960962" y="621666"/>
                  <a:pt x="4937298" y="651581"/>
                </a:cubicBezTo>
                <a:cubicBezTo>
                  <a:pt x="4917653" y="675468"/>
                  <a:pt x="4896445" y="688081"/>
                  <a:pt x="4873674" y="689420"/>
                </a:cubicBezTo>
                <a:cubicBezTo>
                  <a:pt x="4819649" y="692992"/>
                  <a:pt x="4787279" y="659283"/>
                  <a:pt x="4776563" y="588292"/>
                </a:cubicBezTo>
                <a:cubicBezTo>
                  <a:pt x="4772545" y="566860"/>
                  <a:pt x="4769978" y="544369"/>
                  <a:pt x="4768862" y="520817"/>
                </a:cubicBezTo>
                <a:cubicBezTo>
                  <a:pt x="4767745" y="497265"/>
                  <a:pt x="4767187" y="477340"/>
                  <a:pt x="4767187" y="461044"/>
                </a:cubicBezTo>
                <a:lnTo>
                  <a:pt x="4767187" y="459034"/>
                </a:lnTo>
                <a:cubicBezTo>
                  <a:pt x="4757811" y="477564"/>
                  <a:pt x="4748212" y="495479"/>
                  <a:pt x="4738389" y="512780"/>
                </a:cubicBezTo>
                <a:cubicBezTo>
                  <a:pt x="4728566" y="530081"/>
                  <a:pt x="4719191" y="546769"/>
                  <a:pt x="4710261" y="562842"/>
                </a:cubicBezTo>
                <a:lnTo>
                  <a:pt x="4693518" y="552796"/>
                </a:lnTo>
                <a:cubicBezTo>
                  <a:pt x="4705126" y="531588"/>
                  <a:pt x="4717293" y="509320"/>
                  <a:pt x="4730017" y="485991"/>
                </a:cubicBezTo>
                <a:cubicBezTo>
                  <a:pt x="4742742" y="462662"/>
                  <a:pt x="4755132" y="438496"/>
                  <a:pt x="4767187" y="413493"/>
                </a:cubicBezTo>
                <a:lnTo>
                  <a:pt x="4767187" y="233671"/>
                </a:lnTo>
                <a:cubicBezTo>
                  <a:pt x="4767187" y="197283"/>
                  <a:pt x="4768973" y="167369"/>
                  <a:pt x="4772545" y="143928"/>
                </a:cubicBezTo>
                <a:cubicBezTo>
                  <a:pt x="4777010" y="113121"/>
                  <a:pt x="4785047" y="84211"/>
                  <a:pt x="4796655" y="57199"/>
                </a:cubicBezTo>
                <a:cubicBezTo>
                  <a:pt x="4807817" y="31972"/>
                  <a:pt x="4823668" y="14894"/>
                  <a:pt x="4844206" y="5964"/>
                </a:cubicBezTo>
                <a:cubicBezTo>
                  <a:pt x="4850233" y="3286"/>
                  <a:pt x="4855982" y="1653"/>
                  <a:pt x="4861451" y="1067"/>
                </a:cubicBezTo>
                <a:close/>
                <a:moveTo>
                  <a:pt x="1317943" y="648"/>
                </a:moveTo>
                <a:cubicBezTo>
                  <a:pt x="1334267" y="-942"/>
                  <a:pt x="1348457" y="6634"/>
                  <a:pt x="1360512" y="23377"/>
                </a:cubicBezTo>
                <a:cubicBezTo>
                  <a:pt x="1371228" y="40790"/>
                  <a:pt x="1374800" y="66463"/>
                  <a:pt x="1371228" y="100396"/>
                </a:cubicBezTo>
                <a:cubicBezTo>
                  <a:pt x="1366316" y="145044"/>
                  <a:pt x="1355936" y="185228"/>
                  <a:pt x="1340085" y="220947"/>
                </a:cubicBezTo>
                <a:cubicBezTo>
                  <a:pt x="1324235" y="256665"/>
                  <a:pt x="1306934" y="292161"/>
                  <a:pt x="1288182" y="327433"/>
                </a:cubicBezTo>
                <a:cubicBezTo>
                  <a:pt x="1281485" y="340828"/>
                  <a:pt x="1274564" y="354222"/>
                  <a:pt x="1267420" y="367617"/>
                </a:cubicBezTo>
                <a:cubicBezTo>
                  <a:pt x="1260277" y="381011"/>
                  <a:pt x="1253579" y="394406"/>
                  <a:pt x="1247328" y="407800"/>
                </a:cubicBezTo>
                <a:cubicBezTo>
                  <a:pt x="1244203" y="414051"/>
                  <a:pt x="1243087" y="416507"/>
                  <a:pt x="1243980" y="415167"/>
                </a:cubicBezTo>
                <a:lnTo>
                  <a:pt x="1243980" y="458030"/>
                </a:lnTo>
                <a:lnTo>
                  <a:pt x="1243980" y="547103"/>
                </a:lnTo>
                <a:cubicBezTo>
                  <a:pt x="1256928" y="515850"/>
                  <a:pt x="1269429" y="491516"/>
                  <a:pt x="1281485" y="474103"/>
                </a:cubicBezTo>
                <a:cubicBezTo>
                  <a:pt x="1289521" y="462048"/>
                  <a:pt x="1300237" y="450216"/>
                  <a:pt x="1313631" y="438608"/>
                </a:cubicBezTo>
                <a:cubicBezTo>
                  <a:pt x="1327026" y="426999"/>
                  <a:pt x="1341760" y="420079"/>
                  <a:pt x="1357833" y="417846"/>
                </a:cubicBezTo>
                <a:cubicBezTo>
                  <a:pt x="1390427" y="412935"/>
                  <a:pt x="1413197" y="422758"/>
                  <a:pt x="1426145" y="447314"/>
                </a:cubicBezTo>
                <a:cubicBezTo>
                  <a:pt x="1432843" y="460709"/>
                  <a:pt x="1436191" y="479015"/>
                  <a:pt x="1436191" y="502232"/>
                </a:cubicBezTo>
                <a:lnTo>
                  <a:pt x="1436191" y="574562"/>
                </a:lnTo>
                <a:lnTo>
                  <a:pt x="1436191" y="611397"/>
                </a:lnTo>
                <a:lnTo>
                  <a:pt x="1436191" y="614746"/>
                </a:lnTo>
                <a:cubicBezTo>
                  <a:pt x="1436191" y="635731"/>
                  <a:pt x="1438424" y="650018"/>
                  <a:pt x="1442889" y="657608"/>
                </a:cubicBezTo>
                <a:cubicBezTo>
                  <a:pt x="1447353" y="664752"/>
                  <a:pt x="1453158" y="668770"/>
                  <a:pt x="1460302" y="669663"/>
                </a:cubicBezTo>
                <a:cubicBezTo>
                  <a:pt x="1472803" y="672342"/>
                  <a:pt x="1483742" y="668436"/>
                  <a:pt x="1493118" y="657943"/>
                </a:cubicBezTo>
                <a:cubicBezTo>
                  <a:pt x="1502494" y="647451"/>
                  <a:pt x="1511201" y="635507"/>
                  <a:pt x="1519237" y="622113"/>
                </a:cubicBezTo>
                <a:cubicBezTo>
                  <a:pt x="1525935" y="610058"/>
                  <a:pt x="1533971" y="592645"/>
                  <a:pt x="1543347" y="569874"/>
                </a:cubicBezTo>
                <a:lnTo>
                  <a:pt x="1550557" y="553238"/>
                </a:lnTo>
                <a:lnTo>
                  <a:pt x="1550268" y="553131"/>
                </a:lnTo>
                <a:cubicBezTo>
                  <a:pt x="1560091" y="524110"/>
                  <a:pt x="1567681" y="496204"/>
                  <a:pt x="1573039" y="469415"/>
                </a:cubicBezTo>
                <a:cubicBezTo>
                  <a:pt x="1578397" y="442626"/>
                  <a:pt x="1581745" y="424097"/>
                  <a:pt x="1583085" y="413828"/>
                </a:cubicBezTo>
                <a:lnTo>
                  <a:pt x="1596479" y="415167"/>
                </a:lnTo>
                <a:lnTo>
                  <a:pt x="1603176" y="415167"/>
                </a:lnTo>
                <a:cubicBezTo>
                  <a:pt x="1603176" y="415167"/>
                  <a:pt x="1603176" y="433250"/>
                  <a:pt x="1603176" y="469415"/>
                </a:cubicBezTo>
                <a:cubicBezTo>
                  <a:pt x="1603176" y="505580"/>
                  <a:pt x="1603176" y="523663"/>
                  <a:pt x="1603176" y="523663"/>
                </a:cubicBezTo>
                <a:cubicBezTo>
                  <a:pt x="1603176" y="523663"/>
                  <a:pt x="1603176" y="536834"/>
                  <a:pt x="1603176" y="563177"/>
                </a:cubicBezTo>
                <a:cubicBezTo>
                  <a:pt x="1603176" y="589519"/>
                  <a:pt x="1603176" y="602691"/>
                  <a:pt x="1603176" y="602691"/>
                </a:cubicBezTo>
                <a:cubicBezTo>
                  <a:pt x="1603176" y="623676"/>
                  <a:pt x="1605632" y="639302"/>
                  <a:pt x="1610543" y="649572"/>
                </a:cubicBezTo>
                <a:cubicBezTo>
                  <a:pt x="1614562" y="657608"/>
                  <a:pt x="1621259" y="662855"/>
                  <a:pt x="1630635" y="665310"/>
                </a:cubicBezTo>
                <a:cubicBezTo>
                  <a:pt x="1640011" y="667766"/>
                  <a:pt x="1648941" y="668770"/>
                  <a:pt x="1657424" y="668324"/>
                </a:cubicBezTo>
                <a:cubicBezTo>
                  <a:pt x="1676623" y="668324"/>
                  <a:pt x="1696269" y="652251"/>
                  <a:pt x="1716360" y="620104"/>
                </a:cubicBezTo>
                <a:cubicBezTo>
                  <a:pt x="1725736" y="605370"/>
                  <a:pt x="1736117" y="584162"/>
                  <a:pt x="1747503" y="556480"/>
                </a:cubicBezTo>
                <a:cubicBezTo>
                  <a:pt x="1758888" y="528798"/>
                  <a:pt x="1766813" y="506473"/>
                  <a:pt x="1771278" y="489507"/>
                </a:cubicBezTo>
                <a:cubicBezTo>
                  <a:pt x="1771278" y="487275"/>
                  <a:pt x="1771278" y="485489"/>
                  <a:pt x="1771278" y="484149"/>
                </a:cubicBezTo>
                <a:cubicBezTo>
                  <a:pt x="1771278" y="482810"/>
                  <a:pt x="1771278" y="482140"/>
                  <a:pt x="1771278" y="482140"/>
                </a:cubicBezTo>
                <a:lnTo>
                  <a:pt x="1771278" y="415837"/>
                </a:lnTo>
                <a:lnTo>
                  <a:pt x="1791370" y="415837"/>
                </a:lnTo>
                <a:cubicBezTo>
                  <a:pt x="1791370" y="415837"/>
                  <a:pt x="1791370" y="417846"/>
                  <a:pt x="1791370" y="421865"/>
                </a:cubicBezTo>
                <a:cubicBezTo>
                  <a:pt x="1791370" y="425883"/>
                  <a:pt x="1791370" y="430571"/>
                  <a:pt x="1791370" y="435929"/>
                </a:cubicBezTo>
                <a:cubicBezTo>
                  <a:pt x="1808783" y="425660"/>
                  <a:pt x="1818159" y="414944"/>
                  <a:pt x="1819498" y="403782"/>
                </a:cubicBezTo>
                <a:cubicBezTo>
                  <a:pt x="1819498" y="399317"/>
                  <a:pt x="1816819" y="395299"/>
                  <a:pt x="1811461" y="391727"/>
                </a:cubicBezTo>
                <a:cubicBezTo>
                  <a:pt x="1803425" y="388155"/>
                  <a:pt x="1794718" y="389941"/>
                  <a:pt x="1785342" y="397085"/>
                </a:cubicBezTo>
                <a:lnTo>
                  <a:pt x="1772617" y="381681"/>
                </a:lnTo>
                <a:cubicBezTo>
                  <a:pt x="1788691" y="368286"/>
                  <a:pt x="1804764" y="365831"/>
                  <a:pt x="1820838" y="374314"/>
                </a:cubicBezTo>
                <a:cubicBezTo>
                  <a:pt x="1834679" y="382351"/>
                  <a:pt x="1840929" y="392843"/>
                  <a:pt x="1839590" y="405791"/>
                </a:cubicBezTo>
                <a:cubicBezTo>
                  <a:pt x="1838251" y="419186"/>
                  <a:pt x="1832781" y="429678"/>
                  <a:pt x="1823182" y="437268"/>
                </a:cubicBezTo>
                <a:cubicBezTo>
                  <a:pt x="1813582" y="444859"/>
                  <a:pt x="1804764" y="451109"/>
                  <a:pt x="1796727" y="456021"/>
                </a:cubicBezTo>
                <a:cubicBezTo>
                  <a:pt x="1792709" y="458700"/>
                  <a:pt x="1790923" y="459816"/>
                  <a:pt x="1791370" y="459369"/>
                </a:cubicBezTo>
                <a:lnTo>
                  <a:pt x="1791370" y="610058"/>
                </a:lnTo>
                <a:lnTo>
                  <a:pt x="1790700" y="614746"/>
                </a:lnTo>
                <a:cubicBezTo>
                  <a:pt x="1790700" y="635284"/>
                  <a:pt x="1793156" y="649125"/>
                  <a:pt x="1798067" y="656269"/>
                </a:cubicBezTo>
                <a:cubicBezTo>
                  <a:pt x="1801192" y="662966"/>
                  <a:pt x="1806774" y="666985"/>
                  <a:pt x="1814810" y="668324"/>
                </a:cubicBezTo>
                <a:cubicBezTo>
                  <a:pt x="1837581" y="672342"/>
                  <a:pt x="1857337" y="659059"/>
                  <a:pt x="1874081" y="628475"/>
                </a:cubicBezTo>
                <a:cubicBezTo>
                  <a:pt x="1890824" y="597891"/>
                  <a:pt x="1903437" y="570097"/>
                  <a:pt x="1911920" y="545094"/>
                </a:cubicBezTo>
                <a:lnTo>
                  <a:pt x="1914473" y="542501"/>
                </a:lnTo>
                <a:lnTo>
                  <a:pt x="1914938" y="525923"/>
                </a:lnTo>
                <a:cubicBezTo>
                  <a:pt x="1919711" y="490595"/>
                  <a:pt x="1935658" y="461044"/>
                  <a:pt x="1962782" y="437268"/>
                </a:cubicBezTo>
                <a:cubicBezTo>
                  <a:pt x="1976623" y="424767"/>
                  <a:pt x="1992697" y="417623"/>
                  <a:pt x="2011003" y="415837"/>
                </a:cubicBezTo>
                <a:cubicBezTo>
                  <a:pt x="2028862" y="414051"/>
                  <a:pt x="2044935" y="416730"/>
                  <a:pt x="2059223" y="423874"/>
                </a:cubicBezTo>
                <a:cubicBezTo>
                  <a:pt x="2071725" y="430571"/>
                  <a:pt x="2082217" y="439277"/>
                  <a:pt x="2090700" y="449993"/>
                </a:cubicBezTo>
                <a:lnTo>
                  <a:pt x="2075296" y="462718"/>
                </a:lnTo>
                <a:cubicBezTo>
                  <a:pt x="2067260" y="453788"/>
                  <a:pt x="2059000" y="446868"/>
                  <a:pt x="2050516" y="441956"/>
                </a:cubicBezTo>
                <a:cubicBezTo>
                  <a:pt x="2038908" y="436152"/>
                  <a:pt x="2026406" y="434143"/>
                  <a:pt x="2013012" y="435929"/>
                </a:cubicBezTo>
                <a:cubicBezTo>
                  <a:pt x="1998725" y="437715"/>
                  <a:pt x="1986223" y="443296"/>
                  <a:pt x="1975507" y="452672"/>
                </a:cubicBezTo>
                <a:cubicBezTo>
                  <a:pt x="1944253" y="479461"/>
                  <a:pt x="1930189" y="515850"/>
                  <a:pt x="1933315" y="561837"/>
                </a:cubicBezTo>
                <a:cubicBezTo>
                  <a:pt x="1935100" y="585055"/>
                  <a:pt x="1940904" y="604700"/>
                  <a:pt x="1950727" y="620773"/>
                </a:cubicBezTo>
                <a:cubicBezTo>
                  <a:pt x="1960103" y="637293"/>
                  <a:pt x="1971043" y="649348"/>
                  <a:pt x="1983544" y="656939"/>
                </a:cubicBezTo>
                <a:cubicBezTo>
                  <a:pt x="1996938" y="665868"/>
                  <a:pt x="2012119" y="669887"/>
                  <a:pt x="2029085" y="668994"/>
                </a:cubicBezTo>
                <a:cubicBezTo>
                  <a:pt x="2044712" y="668547"/>
                  <a:pt x="2057995" y="663859"/>
                  <a:pt x="2068934" y="654929"/>
                </a:cubicBezTo>
                <a:cubicBezTo>
                  <a:pt x="2079873" y="646000"/>
                  <a:pt x="2088021" y="638186"/>
                  <a:pt x="2093379" y="631489"/>
                </a:cubicBezTo>
                <a:cubicBezTo>
                  <a:pt x="2101862" y="621220"/>
                  <a:pt x="2110122" y="607602"/>
                  <a:pt x="2118159" y="590636"/>
                </a:cubicBezTo>
                <a:cubicBezTo>
                  <a:pt x="2120838" y="585278"/>
                  <a:pt x="2123182" y="579362"/>
                  <a:pt x="2125191" y="572888"/>
                </a:cubicBezTo>
                <a:cubicBezTo>
                  <a:pt x="2127201" y="566414"/>
                  <a:pt x="2129544" y="559828"/>
                  <a:pt x="2132223" y="553131"/>
                </a:cubicBezTo>
                <a:lnTo>
                  <a:pt x="2132893" y="551122"/>
                </a:lnTo>
                <a:lnTo>
                  <a:pt x="2151645" y="557819"/>
                </a:lnTo>
                <a:lnTo>
                  <a:pt x="2150976" y="559828"/>
                </a:lnTo>
                <a:cubicBezTo>
                  <a:pt x="2148297" y="566526"/>
                  <a:pt x="2145841" y="573223"/>
                  <a:pt x="2143609" y="579920"/>
                </a:cubicBezTo>
                <a:cubicBezTo>
                  <a:pt x="2141376" y="586617"/>
                  <a:pt x="2138920" y="593091"/>
                  <a:pt x="2136241" y="599342"/>
                </a:cubicBezTo>
                <a:cubicBezTo>
                  <a:pt x="2126866" y="618541"/>
                  <a:pt x="2117713" y="633275"/>
                  <a:pt x="2108783" y="643544"/>
                </a:cubicBezTo>
                <a:cubicBezTo>
                  <a:pt x="2086458" y="672566"/>
                  <a:pt x="2060116" y="687746"/>
                  <a:pt x="2029755" y="689085"/>
                </a:cubicBezTo>
                <a:cubicBezTo>
                  <a:pt x="2007877" y="689532"/>
                  <a:pt x="1988678" y="684397"/>
                  <a:pt x="1972159" y="673682"/>
                </a:cubicBezTo>
                <a:cubicBezTo>
                  <a:pt x="1957425" y="663859"/>
                  <a:pt x="1944477" y="649572"/>
                  <a:pt x="1933315" y="630819"/>
                </a:cubicBezTo>
                <a:cubicBezTo>
                  <a:pt x="1927957" y="621443"/>
                  <a:pt x="1923659" y="611118"/>
                  <a:pt x="1920422" y="599844"/>
                </a:cubicBezTo>
                <a:lnTo>
                  <a:pt x="1918047" y="586508"/>
                </a:lnTo>
                <a:lnTo>
                  <a:pt x="1909241" y="606709"/>
                </a:lnTo>
                <a:cubicBezTo>
                  <a:pt x="1901428" y="623006"/>
                  <a:pt x="1893168" y="637070"/>
                  <a:pt x="1884461" y="648902"/>
                </a:cubicBezTo>
                <a:cubicBezTo>
                  <a:pt x="1862137" y="679263"/>
                  <a:pt x="1837804" y="692211"/>
                  <a:pt x="1811461" y="687746"/>
                </a:cubicBezTo>
                <a:cubicBezTo>
                  <a:pt x="1797620" y="685960"/>
                  <a:pt x="1787351" y="679040"/>
                  <a:pt x="1780654" y="666985"/>
                </a:cubicBezTo>
                <a:cubicBezTo>
                  <a:pt x="1775296" y="658948"/>
                  <a:pt x="1772282" y="650353"/>
                  <a:pt x="1771613" y="641200"/>
                </a:cubicBezTo>
                <a:cubicBezTo>
                  <a:pt x="1770943" y="632047"/>
                  <a:pt x="1770608" y="623229"/>
                  <a:pt x="1770608" y="614746"/>
                </a:cubicBezTo>
                <a:lnTo>
                  <a:pt x="1771278" y="610058"/>
                </a:lnTo>
                <a:cubicBezTo>
                  <a:pt x="1771278" y="610058"/>
                  <a:pt x="1771278" y="604142"/>
                  <a:pt x="1771278" y="592310"/>
                </a:cubicBezTo>
                <a:cubicBezTo>
                  <a:pt x="1771278" y="580478"/>
                  <a:pt x="1771278" y="567195"/>
                  <a:pt x="1771278" y="552461"/>
                </a:cubicBezTo>
                <a:cubicBezTo>
                  <a:pt x="1765027" y="567195"/>
                  <a:pt x="1758553" y="581706"/>
                  <a:pt x="1751856" y="595994"/>
                </a:cubicBezTo>
                <a:cubicBezTo>
                  <a:pt x="1745158" y="610281"/>
                  <a:pt x="1738908" y="621890"/>
                  <a:pt x="1733103" y="630819"/>
                </a:cubicBezTo>
                <a:cubicBezTo>
                  <a:pt x="1726406" y="641535"/>
                  <a:pt x="1716472" y="653813"/>
                  <a:pt x="1703301" y="667654"/>
                </a:cubicBezTo>
                <a:cubicBezTo>
                  <a:pt x="1690129" y="681495"/>
                  <a:pt x="1675060" y="688416"/>
                  <a:pt x="1658094" y="688416"/>
                </a:cubicBezTo>
                <a:cubicBezTo>
                  <a:pt x="1637109" y="689309"/>
                  <a:pt x="1621817" y="686295"/>
                  <a:pt x="1612218" y="679374"/>
                </a:cubicBezTo>
                <a:cubicBezTo>
                  <a:pt x="1602618" y="672454"/>
                  <a:pt x="1596033" y="665422"/>
                  <a:pt x="1592461" y="658278"/>
                </a:cubicBezTo>
                <a:cubicBezTo>
                  <a:pt x="1586210" y="644884"/>
                  <a:pt x="1583085" y="626354"/>
                  <a:pt x="1583085" y="602691"/>
                </a:cubicBezTo>
                <a:cubicBezTo>
                  <a:pt x="1583085" y="602691"/>
                  <a:pt x="1583085" y="589519"/>
                  <a:pt x="1583085" y="563177"/>
                </a:cubicBezTo>
                <a:cubicBezTo>
                  <a:pt x="1583085" y="536834"/>
                  <a:pt x="1583085" y="523663"/>
                  <a:pt x="1583085" y="523663"/>
                </a:cubicBezTo>
                <a:lnTo>
                  <a:pt x="1583085" y="512278"/>
                </a:lnTo>
                <a:cubicBezTo>
                  <a:pt x="1581522" y="518528"/>
                  <a:pt x="1579513" y="525616"/>
                  <a:pt x="1577057" y="533542"/>
                </a:cubicBezTo>
                <a:lnTo>
                  <a:pt x="1569239" y="557147"/>
                </a:lnTo>
                <a:lnTo>
                  <a:pt x="1570806" y="557819"/>
                </a:lnTo>
                <a:lnTo>
                  <a:pt x="1562100" y="577241"/>
                </a:lnTo>
                <a:cubicBezTo>
                  <a:pt x="1558081" y="587064"/>
                  <a:pt x="1554063" y="596552"/>
                  <a:pt x="1550045" y="605705"/>
                </a:cubicBezTo>
                <a:cubicBezTo>
                  <a:pt x="1546027" y="614857"/>
                  <a:pt x="1541338" y="623676"/>
                  <a:pt x="1535981" y="632159"/>
                </a:cubicBezTo>
                <a:cubicBezTo>
                  <a:pt x="1529283" y="643767"/>
                  <a:pt x="1519461" y="657050"/>
                  <a:pt x="1506513" y="672007"/>
                </a:cubicBezTo>
                <a:cubicBezTo>
                  <a:pt x="1493565" y="686965"/>
                  <a:pt x="1476821" y="692657"/>
                  <a:pt x="1456283" y="689085"/>
                </a:cubicBezTo>
                <a:cubicBezTo>
                  <a:pt x="1443335" y="687300"/>
                  <a:pt x="1433289" y="680379"/>
                  <a:pt x="1426145" y="668324"/>
                </a:cubicBezTo>
                <a:cubicBezTo>
                  <a:pt x="1420788" y="660287"/>
                  <a:pt x="1417774" y="651581"/>
                  <a:pt x="1417104" y="642205"/>
                </a:cubicBezTo>
                <a:cubicBezTo>
                  <a:pt x="1416434" y="632828"/>
                  <a:pt x="1416100" y="623676"/>
                  <a:pt x="1416100" y="614746"/>
                </a:cubicBezTo>
                <a:lnTo>
                  <a:pt x="1416100" y="611397"/>
                </a:lnTo>
                <a:lnTo>
                  <a:pt x="1416100" y="574562"/>
                </a:lnTo>
                <a:cubicBezTo>
                  <a:pt x="1416100" y="574562"/>
                  <a:pt x="1416100" y="562507"/>
                  <a:pt x="1416100" y="538397"/>
                </a:cubicBezTo>
                <a:cubicBezTo>
                  <a:pt x="1416100" y="514287"/>
                  <a:pt x="1416100" y="502232"/>
                  <a:pt x="1416100" y="502232"/>
                </a:cubicBezTo>
                <a:cubicBezTo>
                  <a:pt x="1416100" y="481694"/>
                  <a:pt x="1413421" y="466513"/>
                  <a:pt x="1408063" y="456690"/>
                </a:cubicBezTo>
                <a:cubicBezTo>
                  <a:pt x="1400026" y="441063"/>
                  <a:pt x="1384176" y="434589"/>
                  <a:pt x="1360512" y="437268"/>
                </a:cubicBezTo>
                <a:cubicBezTo>
                  <a:pt x="1348457" y="439054"/>
                  <a:pt x="1336737" y="444859"/>
                  <a:pt x="1325352" y="454681"/>
                </a:cubicBezTo>
                <a:cubicBezTo>
                  <a:pt x="1313966" y="464504"/>
                  <a:pt x="1304702" y="474773"/>
                  <a:pt x="1297558" y="485489"/>
                </a:cubicBezTo>
                <a:cubicBezTo>
                  <a:pt x="1288182" y="498883"/>
                  <a:pt x="1278247" y="517747"/>
                  <a:pt x="1267755" y="542081"/>
                </a:cubicBezTo>
                <a:cubicBezTo>
                  <a:pt x="1257263" y="566414"/>
                  <a:pt x="1249338" y="587287"/>
                  <a:pt x="1243980" y="604700"/>
                </a:cubicBezTo>
                <a:lnTo>
                  <a:pt x="1243980" y="690090"/>
                </a:lnTo>
                <a:lnTo>
                  <a:pt x="1223888" y="690090"/>
                </a:lnTo>
                <a:lnTo>
                  <a:pt x="1223888" y="604700"/>
                </a:lnTo>
                <a:lnTo>
                  <a:pt x="1223888" y="596663"/>
                </a:lnTo>
                <a:lnTo>
                  <a:pt x="1223888" y="595994"/>
                </a:lnTo>
                <a:lnTo>
                  <a:pt x="1223888" y="458030"/>
                </a:lnTo>
                <a:lnTo>
                  <a:pt x="1223888" y="456021"/>
                </a:lnTo>
                <a:cubicBezTo>
                  <a:pt x="1214512" y="474327"/>
                  <a:pt x="1204912" y="492074"/>
                  <a:pt x="1195090" y="509264"/>
                </a:cubicBezTo>
                <a:lnTo>
                  <a:pt x="1168826" y="555851"/>
                </a:lnTo>
                <a:lnTo>
                  <a:pt x="1167647" y="565877"/>
                </a:lnTo>
                <a:cubicBezTo>
                  <a:pt x="1164257" y="585006"/>
                  <a:pt x="1157790" y="601184"/>
                  <a:pt x="1148246" y="614411"/>
                </a:cubicBezTo>
                <a:cubicBezTo>
                  <a:pt x="1135521" y="632047"/>
                  <a:pt x="1122685" y="645553"/>
                  <a:pt x="1109737" y="654929"/>
                </a:cubicBezTo>
                <a:cubicBezTo>
                  <a:pt x="1076250" y="679040"/>
                  <a:pt x="1039192" y="690871"/>
                  <a:pt x="998562" y="690425"/>
                </a:cubicBezTo>
                <a:cubicBezTo>
                  <a:pt x="957039" y="689532"/>
                  <a:pt x="921767" y="677923"/>
                  <a:pt x="892745" y="655599"/>
                </a:cubicBezTo>
                <a:cubicBezTo>
                  <a:pt x="864171" y="634168"/>
                  <a:pt x="842962" y="602914"/>
                  <a:pt x="829121" y="561837"/>
                </a:cubicBezTo>
                <a:cubicBezTo>
                  <a:pt x="819745" y="534602"/>
                  <a:pt x="813718" y="504687"/>
                  <a:pt x="811039" y="472094"/>
                </a:cubicBezTo>
                <a:cubicBezTo>
                  <a:pt x="808360" y="439054"/>
                  <a:pt x="809253" y="404898"/>
                  <a:pt x="813718" y="369626"/>
                </a:cubicBezTo>
                <a:cubicBezTo>
                  <a:pt x="816397" y="344176"/>
                  <a:pt x="821754" y="318057"/>
                  <a:pt x="829791" y="291268"/>
                </a:cubicBezTo>
                <a:cubicBezTo>
                  <a:pt x="800770" y="294840"/>
                  <a:pt x="775097" y="293500"/>
                  <a:pt x="752772" y="287250"/>
                </a:cubicBezTo>
                <a:cubicBezTo>
                  <a:pt x="723305" y="279213"/>
                  <a:pt x="698301" y="266935"/>
                  <a:pt x="677763" y="250415"/>
                </a:cubicBezTo>
                <a:cubicBezTo>
                  <a:pt x="659457" y="235681"/>
                  <a:pt x="646063" y="218268"/>
                  <a:pt x="637580" y="198176"/>
                </a:cubicBezTo>
                <a:cubicBezTo>
                  <a:pt x="621060" y="159332"/>
                  <a:pt x="624631" y="121827"/>
                  <a:pt x="648295" y="85662"/>
                </a:cubicBezTo>
                <a:cubicBezTo>
                  <a:pt x="672852" y="48157"/>
                  <a:pt x="715045" y="24047"/>
                  <a:pt x="774873" y="13331"/>
                </a:cubicBezTo>
                <a:cubicBezTo>
                  <a:pt x="823094" y="5295"/>
                  <a:pt x="871761" y="6411"/>
                  <a:pt x="920874" y="16680"/>
                </a:cubicBezTo>
                <a:cubicBezTo>
                  <a:pt x="932036" y="18466"/>
                  <a:pt x="942975" y="20810"/>
                  <a:pt x="953691" y="23712"/>
                </a:cubicBezTo>
                <a:cubicBezTo>
                  <a:pt x="964406" y="26614"/>
                  <a:pt x="975122" y="29628"/>
                  <a:pt x="985837" y="32753"/>
                </a:cubicBezTo>
                <a:cubicBezTo>
                  <a:pt x="991642" y="34093"/>
                  <a:pt x="997446" y="35656"/>
                  <a:pt x="1003250" y="37442"/>
                </a:cubicBezTo>
                <a:cubicBezTo>
                  <a:pt x="1009054" y="39228"/>
                  <a:pt x="1014859" y="40790"/>
                  <a:pt x="1020663" y="42130"/>
                </a:cubicBezTo>
                <a:cubicBezTo>
                  <a:pt x="1022449" y="42130"/>
                  <a:pt x="1024012" y="42353"/>
                  <a:pt x="1025351" y="42799"/>
                </a:cubicBezTo>
                <a:cubicBezTo>
                  <a:pt x="1026691" y="43246"/>
                  <a:pt x="1028253" y="43916"/>
                  <a:pt x="1030039" y="44809"/>
                </a:cubicBezTo>
                <a:cubicBezTo>
                  <a:pt x="1045220" y="35432"/>
                  <a:pt x="1064865" y="25833"/>
                  <a:pt x="1088975" y="16010"/>
                </a:cubicBezTo>
                <a:cubicBezTo>
                  <a:pt x="1102370" y="11099"/>
                  <a:pt x="1117327" y="8643"/>
                  <a:pt x="1133847" y="8643"/>
                </a:cubicBezTo>
                <a:cubicBezTo>
                  <a:pt x="1142777" y="8643"/>
                  <a:pt x="1150367" y="9760"/>
                  <a:pt x="1156618" y="11992"/>
                </a:cubicBezTo>
                <a:cubicBezTo>
                  <a:pt x="1165994" y="15564"/>
                  <a:pt x="1171575" y="21368"/>
                  <a:pt x="1173361" y="29405"/>
                </a:cubicBezTo>
                <a:cubicBezTo>
                  <a:pt x="1175593" y="46371"/>
                  <a:pt x="1169342" y="58873"/>
                  <a:pt x="1154608" y="66910"/>
                </a:cubicBezTo>
                <a:cubicBezTo>
                  <a:pt x="1146125" y="71374"/>
                  <a:pt x="1134070" y="74277"/>
                  <a:pt x="1118443" y="75616"/>
                </a:cubicBezTo>
                <a:cubicBezTo>
                  <a:pt x="1103263" y="76509"/>
                  <a:pt x="1088417" y="75951"/>
                  <a:pt x="1073906" y="73942"/>
                </a:cubicBezTo>
                <a:cubicBezTo>
                  <a:pt x="1059396" y="71932"/>
                  <a:pt x="1045666" y="69365"/>
                  <a:pt x="1032718" y="66240"/>
                </a:cubicBezTo>
                <a:cubicBezTo>
                  <a:pt x="987177" y="92582"/>
                  <a:pt x="949226" y="124953"/>
                  <a:pt x="918865" y="163350"/>
                </a:cubicBezTo>
                <a:cubicBezTo>
                  <a:pt x="894755" y="192818"/>
                  <a:pt x="875333" y="226528"/>
                  <a:pt x="860599" y="264479"/>
                </a:cubicBezTo>
                <a:cubicBezTo>
                  <a:pt x="873100" y="261353"/>
                  <a:pt x="886048" y="257558"/>
                  <a:pt x="899443" y="253094"/>
                </a:cubicBezTo>
                <a:cubicBezTo>
                  <a:pt x="941412" y="237913"/>
                  <a:pt x="985391" y="216705"/>
                  <a:pt x="1031379" y="189470"/>
                </a:cubicBezTo>
                <a:lnTo>
                  <a:pt x="1042094" y="207552"/>
                </a:lnTo>
                <a:cubicBezTo>
                  <a:pt x="993874" y="236127"/>
                  <a:pt x="948556" y="257782"/>
                  <a:pt x="906140" y="272516"/>
                </a:cubicBezTo>
                <a:cubicBezTo>
                  <a:pt x="885602" y="279213"/>
                  <a:pt x="867742" y="284124"/>
                  <a:pt x="852562" y="287250"/>
                </a:cubicBezTo>
                <a:cubicBezTo>
                  <a:pt x="844079" y="313146"/>
                  <a:pt x="837828" y="341497"/>
                  <a:pt x="833810" y="372305"/>
                </a:cubicBezTo>
                <a:cubicBezTo>
                  <a:pt x="829791" y="406684"/>
                  <a:pt x="829121" y="439277"/>
                  <a:pt x="831800" y="470085"/>
                </a:cubicBezTo>
                <a:cubicBezTo>
                  <a:pt x="834033" y="500892"/>
                  <a:pt x="839614" y="529467"/>
                  <a:pt x="848543" y="555810"/>
                </a:cubicBezTo>
                <a:cubicBezTo>
                  <a:pt x="861492" y="592422"/>
                  <a:pt x="880467" y="620327"/>
                  <a:pt x="905470" y="639526"/>
                </a:cubicBezTo>
                <a:cubicBezTo>
                  <a:pt x="930920" y="659171"/>
                  <a:pt x="962174" y="669217"/>
                  <a:pt x="999232" y="669663"/>
                </a:cubicBezTo>
                <a:cubicBezTo>
                  <a:pt x="1035397" y="669663"/>
                  <a:pt x="1067990" y="659171"/>
                  <a:pt x="1097012" y="638186"/>
                </a:cubicBezTo>
                <a:cubicBezTo>
                  <a:pt x="1108174" y="630150"/>
                  <a:pt x="1119336" y="618541"/>
                  <a:pt x="1130498" y="603361"/>
                </a:cubicBezTo>
                <a:cubicBezTo>
                  <a:pt x="1141661" y="588180"/>
                  <a:pt x="1147911" y="568535"/>
                  <a:pt x="1149251" y="544425"/>
                </a:cubicBezTo>
                <a:cubicBezTo>
                  <a:pt x="1151483" y="508259"/>
                  <a:pt x="1143223" y="480131"/>
                  <a:pt x="1124471" y="460039"/>
                </a:cubicBezTo>
                <a:cubicBezTo>
                  <a:pt x="1107951" y="442626"/>
                  <a:pt x="1087189" y="434366"/>
                  <a:pt x="1062186" y="435259"/>
                </a:cubicBezTo>
                <a:cubicBezTo>
                  <a:pt x="1030932" y="437045"/>
                  <a:pt x="1008385" y="447761"/>
                  <a:pt x="994544" y="467406"/>
                </a:cubicBezTo>
                <a:cubicBezTo>
                  <a:pt x="979810" y="487051"/>
                  <a:pt x="973782" y="514287"/>
                  <a:pt x="976461" y="549113"/>
                </a:cubicBezTo>
                <a:lnTo>
                  <a:pt x="956369" y="550452"/>
                </a:lnTo>
                <a:cubicBezTo>
                  <a:pt x="953244" y="510715"/>
                  <a:pt x="960388" y="479015"/>
                  <a:pt x="977800" y="455351"/>
                </a:cubicBezTo>
                <a:cubicBezTo>
                  <a:pt x="995660" y="429901"/>
                  <a:pt x="1023565" y="416507"/>
                  <a:pt x="1061517" y="415167"/>
                </a:cubicBezTo>
                <a:cubicBezTo>
                  <a:pt x="1093217" y="413381"/>
                  <a:pt x="1119336" y="423651"/>
                  <a:pt x="1139874" y="445975"/>
                </a:cubicBezTo>
                <a:cubicBezTo>
                  <a:pt x="1151260" y="458253"/>
                  <a:pt x="1159464" y="472708"/>
                  <a:pt x="1164487" y="489340"/>
                </a:cubicBezTo>
                <a:lnTo>
                  <a:pt x="1169337" y="514382"/>
                </a:lnTo>
                <a:lnTo>
                  <a:pt x="1186718" y="482810"/>
                </a:lnTo>
                <a:cubicBezTo>
                  <a:pt x="1199443" y="459593"/>
                  <a:pt x="1211833" y="435706"/>
                  <a:pt x="1223888" y="411149"/>
                </a:cubicBezTo>
                <a:lnTo>
                  <a:pt x="1223888" y="231662"/>
                </a:lnTo>
                <a:cubicBezTo>
                  <a:pt x="1223888" y="200408"/>
                  <a:pt x="1225674" y="170717"/>
                  <a:pt x="1229246" y="142589"/>
                </a:cubicBezTo>
                <a:cubicBezTo>
                  <a:pt x="1234603" y="110442"/>
                  <a:pt x="1242864" y="81644"/>
                  <a:pt x="1254026" y="56194"/>
                </a:cubicBezTo>
                <a:cubicBezTo>
                  <a:pt x="1265634" y="30744"/>
                  <a:pt x="1281261" y="13778"/>
                  <a:pt x="1300907" y="5295"/>
                </a:cubicBezTo>
                <a:cubicBezTo>
                  <a:pt x="1306822" y="2727"/>
                  <a:pt x="1312501" y="1179"/>
                  <a:pt x="1317943" y="648"/>
                </a:cubicBezTo>
                <a:close/>
                <a:moveTo>
                  <a:pt x="6743253" y="125"/>
                </a:moveTo>
                <a:cubicBezTo>
                  <a:pt x="6756982" y="1172"/>
                  <a:pt x="6768702" y="8811"/>
                  <a:pt x="6778413" y="23042"/>
                </a:cubicBezTo>
                <a:cubicBezTo>
                  <a:pt x="6789352" y="39562"/>
                  <a:pt x="6793036" y="65347"/>
                  <a:pt x="6789464" y="100396"/>
                </a:cubicBezTo>
                <a:cubicBezTo>
                  <a:pt x="6784553" y="145044"/>
                  <a:pt x="6774116" y="185340"/>
                  <a:pt x="6758154" y="221282"/>
                </a:cubicBezTo>
                <a:cubicBezTo>
                  <a:pt x="6742192" y="257224"/>
                  <a:pt x="6724724" y="293054"/>
                  <a:pt x="6705748" y="328773"/>
                </a:cubicBezTo>
                <a:cubicBezTo>
                  <a:pt x="6700837" y="338149"/>
                  <a:pt x="6695870" y="347525"/>
                  <a:pt x="6690847" y="356901"/>
                </a:cubicBezTo>
                <a:cubicBezTo>
                  <a:pt x="6685824" y="366277"/>
                  <a:pt x="6680968" y="375765"/>
                  <a:pt x="6676280" y="385365"/>
                </a:cubicBezTo>
                <a:lnTo>
                  <a:pt x="6676280" y="460709"/>
                </a:lnTo>
                <a:cubicBezTo>
                  <a:pt x="6676280" y="476782"/>
                  <a:pt x="6676838" y="496260"/>
                  <a:pt x="6677954" y="519142"/>
                </a:cubicBezTo>
                <a:cubicBezTo>
                  <a:pt x="6679071" y="542025"/>
                  <a:pt x="6681080" y="564181"/>
                  <a:pt x="6683982" y="585613"/>
                </a:cubicBezTo>
                <a:cubicBezTo>
                  <a:pt x="6685098" y="594989"/>
                  <a:pt x="6689117" y="610393"/>
                  <a:pt x="6696037" y="631824"/>
                </a:cubicBezTo>
                <a:cubicBezTo>
                  <a:pt x="6702958" y="653255"/>
                  <a:pt x="6715906" y="665645"/>
                  <a:pt x="6734881" y="668994"/>
                </a:cubicBezTo>
                <a:cubicBezTo>
                  <a:pt x="6736667" y="669217"/>
                  <a:pt x="6739681" y="669329"/>
                  <a:pt x="6743922" y="669329"/>
                </a:cubicBezTo>
                <a:cubicBezTo>
                  <a:pt x="6771046" y="669329"/>
                  <a:pt x="6795847" y="646035"/>
                  <a:pt x="6818325" y="599447"/>
                </a:cubicBezTo>
                <a:lnTo>
                  <a:pt x="6826366" y="581076"/>
                </a:lnTo>
                <a:lnTo>
                  <a:pt x="6824797" y="574667"/>
                </a:lnTo>
                <a:cubicBezTo>
                  <a:pt x="6823541" y="566728"/>
                  <a:pt x="6822913" y="558545"/>
                  <a:pt x="6822913" y="550117"/>
                </a:cubicBezTo>
                <a:cubicBezTo>
                  <a:pt x="6822913" y="517747"/>
                  <a:pt x="6834298" y="488279"/>
                  <a:pt x="6857069" y="461713"/>
                </a:cubicBezTo>
                <a:cubicBezTo>
                  <a:pt x="6883635" y="430906"/>
                  <a:pt x="6917233" y="415056"/>
                  <a:pt x="6957863" y="414163"/>
                </a:cubicBezTo>
                <a:cubicBezTo>
                  <a:pt x="6979294" y="413716"/>
                  <a:pt x="6996372" y="419353"/>
                  <a:pt x="7009097" y="431073"/>
                </a:cubicBezTo>
                <a:lnTo>
                  <a:pt x="7024836" y="446932"/>
                </a:lnTo>
                <a:lnTo>
                  <a:pt x="7024836" y="413828"/>
                </a:lnTo>
                <a:lnTo>
                  <a:pt x="7075735" y="413828"/>
                </a:lnTo>
                <a:cubicBezTo>
                  <a:pt x="7075735" y="413828"/>
                  <a:pt x="7075735" y="424990"/>
                  <a:pt x="7075735" y="447314"/>
                </a:cubicBezTo>
                <a:cubicBezTo>
                  <a:pt x="7075735" y="469638"/>
                  <a:pt x="7075735" y="480801"/>
                  <a:pt x="7075735" y="480801"/>
                </a:cubicBezTo>
                <a:lnTo>
                  <a:pt x="7075735" y="610058"/>
                </a:lnTo>
                <a:lnTo>
                  <a:pt x="7075735" y="614746"/>
                </a:lnTo>
                <a:cubicBezTo>
                  <a:pt x="7075735" y="622783"/>
                  <a:pt x="7075902" y="630652"/>
                  <a:pt x="7076237" y="638354"/>
                </a:cubicBezTo>
                <a:cubicBezTo>
                  <a:pt x="7076572" y="646056"/>
                  <a:pt x="7077856" y="652920"/>
                  <a:pt x="7080088" y="658948"/>
                </a:cubicBezTo>
                <a:cubicBezTo>
                  <a:pt x="7082767" y="665868"/>
                  <a:pt x="7085892" y="669329"/>
                  <a:pt x="7089464" y="669329"/>
                </a:cubicBezTo>
                <a:cubicBezTo>
                  <a:pt x="7108440" y="669329"/>
                  <a:pt x="7126522" y="657497"/>
                  <a:pt x="7143712" y="633833"/>
                </a:cubicBezTo>
                <a:cubicBezTo>
                  <a:pt x="7151079" y="623564"/>
                  <a:pt x="7158558" y="610393"/>
                  <a:pt x="7166148" y="594319"/>
                </a:cubicBezTo>
                <a:cubicBezTo>
                  <a:pt x="7172622" y="580478"/>
                  <a:pt x="7179096" y="564963"/>
                  <a:pt x="7185570" y="547773"/>
                </a:cubicBezTo>
                <a:lnTo>
                  <a:pt x="7204657" y="554805"/>
                </a:lnTo>
                <a:cubicBezTo>
                  <a:pt x="7196844" y="575120"/>
                  <a:pt x="7190146" y="591194"/>
                  <a:pt x="7184565" y="603026"/>
                </a:cubicBezTo>
                <a:cubicBezTo>
                  <a:pt x="7176752" y="619322"/>
                  <a:pt x="7168604" y="633498"/>
                  <a:pt x="7160120" y="645553"/>
                </a:cubicBezTo>
                <a:cubicBezTo>
                  <a:pt x="7138912" y="675021"/>
                  <a:pt x="7115360" y="689755"/>
                  <a:pt x="7089464" y="689755"/>
                </a:cubicBezTo>
                <a:cubicBezTo>
                  <a:pt x="7067363" y="689755"/>
                  <a:pt x="7050508" y="682835"/>
                  <a:pt x="7038900" y="668994"/>
                </a:cubicBezTo>
                <a:cubicBezTo>
                  <a:pt x="7035216" y="664864"/>
                  <a:pt x="7032314" y="660566"/>
                  <a:pt x="7030193" y="656101"/>
                </a:cubicBezTo>
                <a:lnTo>
                  <a:pt x="7027965" y="648395"/>
                </a:lnTo>
                <a:lnTo>
                  <a:pt x="7019896" y="658111"/>
                </a:lnTo>
                <a:cubicBezTo>
                  <a:pt x="7014483" y="663803"/>
                  <a:pt x="7008985" y="668770"/>
                  <a:pt x="7003404" y="673012"/>
                </a:cubicBezTo>
                <a:cubicBezTo>
                  <a:pt x="6987777" y="684174"/>
                  <a:pt x="6970923" y="689644"/>
                  <a:pt x="6952840" y="689420"/>
                </a:cubicBezTo>
                <a:cubicBezTo>
                  <a:pt x="6911540" y="689197"/>
                  <a:pt x="6878277" y="672566"/>
                  <a:pt x="6853051" y="639526"/>
                </a:cubicBezTo>
                <a:cubicBezTo>
                  <a:pt x="6848028" y="633052"/>
                  <a:pt x="6843633" y="626334"/>
                  <a:pt x="6839865" y="619371"/>
                </a:cubicBezTo>
                <a:lnTo>
                  <a:pt x="6835508" y="609368"/>
                </a:lnTo>
                <a:lnTo>
                  <a:pt x="6825776" y="627575"/>
                </a:lnTo>
                <a:cubicBezTo>
                  <a:pt x="6821715" y="634426"/>
                  <a:pt x="6817537" y="640754"/>
                  <a:pt x="6813239" y="646558"/>
                </a:cubicBezTo>
                <a:cubicBezTo>
                  <a:pt x="6792031" y="675133"/>
                  <a:pt x="6768926" y="689532"/>
                  <a:pt x="6743922" y="689755"/>
                </a:cubicBezTo>
                <a:cubicBezTo>
                  <a:pt x="6743476" y="689755"/>
                  <a:pt x="6743141" y="689755"/>
                  <a:pt x="6742918" y="689755"/>
                </a:cubicBezTo>
                <a:cubicBezTo>
                  <a:pt x="6742695" y="689755"/>
                  <a:pt x="6742583" y="689755"/>
                  <a:pt x="6742583" y="689755"/>
                </a:cubicBezTo>
                <a:cubicBezTo>
                  <a:pt x="6712669" y="689755"/>
                  <a:pt x="6688335" y="679486"/>
                  <a:pt x="6669583" y="658948"/>
                </a:cubicBezTo>
                <a:cubicBezTo>
                  <a:pt x="6652393" y="641312"/>
                  <a:pt x="6641343" y="617983"/>
                  <a:pt x="6636431" y="588961"/>
                </a:cubicBezTo>
                <a:cubicBezTo>
                  <a:pt x="6633083" y="571995"/>
                  <a:pt x="6630571" y="554526"/>
                  <a:pt x="6628897" y="536555"/>
                </a:cubicBezTo>
                <a:cubicBezTo>
                  <a:pt x="6627223" y="518584"/>
                  <a:pt x="6626162" y="501897"/>
                  <a:pt x="6625716" y="486493"/>
                </a:cubicBezTo>
                <a:cubicBezTo>
                  <a:pt x="6618349" y="499888"/>
                  <a:pt x="6611093" y="512836"/>
                  <a:pt x="6603950" y="525337"/>
                </a:cubicBezTo>
                <a:cubicBezTo>
                  <a:pt x="6596806" y="537839"/>
                  <a:pt x="6589885" y="550117"/>
                  <a:pt x="6583188" y="562172"/>
                </a:cubicBezTo>
                <a:lnTo>
                  <a:pt x="6566110" y="552126"/>
                </a:lnTo>
                <a:cubicBezTo>
                  <a:pt x="6575486" y="535606"/>
                  <a:pt x="6585197" y="518249"/>
                  <a:pt x="6595243" y="500055"/>
                </a:cubicBezTo>
                <a:cubicBezTo>
                  <a:pt x="6605289" y="481861"/>
                  <a:pt x="6615223" y="463053"/>
                  <a:pt x="6625046" y="443631"/>
                </a:cubicBezTo>
                <a:lnTo>
                  <a:pt x="6625046" y="233002"/>
                </a:lnTo>
                <a:cubicBezTo>
                  <a:pt x="6625046" y="199739"/>
                  <a:pt x="6627278" y="169824"/>
                  <a:pt x="6631743" y="143258"/>
                </a:cubicBezTo>
                <a:cubicBezTo>
                  <a:pt x="6637101" y="111558"/>
                  <a:pt x="6646812" y="82313"/>
                  <a:pt x="6660876" y="55524"/>
                </a:cubicBezTo>
                <a:cubicBezTo>
                  <a:pt x="6674048" y="30298"/>
                  <a:pt x="6692354" y="13331"/>
                  <a:pt x="6715794" y="4625"/>
                </a:cubicBezTo>
                <a:cubicBezTo>
                  <a:pt x="6719589" y="3286"/>
                  <a:pt x="6723942" y="2169"/>
                  <a:pt x="6728854" y="1276"/>
                </a:cubicBezTo>
                <a:cubicBezTo>
                  <a:pt x="6733877" y="160"/>
                  <a:pt x="6738676" y="-224"/>
                  <a:pt x="6743253" y="1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96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, treemap chart&#10;&#10;Description automatically generated">
            <a:extLst>
              <a:ext uri="{FF2B5EF4-FFF2-40B4-BE49-F238E27FC236}">
                <a16:creationId xmlns:a16="http://schemas.microsoft.com/office/drawing/2014/main" id="{58AD52D4-34F4-48DA-B8B7-AE2AFD95B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4"/>
          <a:stretch/>
        </p:blipFill>
        <p:spPr>
          <a:xfrm>
            <a:off x="0" y="1424763"/>
            <a:ext cx="12192000" cy="6652882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DA218CD-38AE-4497-98F6-EE6812DC58D0}"/>
              </a:ext>
            </a:extLst>
          </p:cNvPr>
          <p:cNvSpPr/>
          <p:nvPr/>
        </p:nvSpPr>
        <p:spPr>
          <a:xfrm>
            <a:off x="94512" y="15984"/>
            <a:ext cx="12039144" cy="1408779"/>
          </a:xfrm>
          <a:prstGeom prst="roundRect">
            <a:avLst>
              <a:gd name="adj" fmla="val 22343"/>
            </a:avLst>
          </a:prstGeom>
          <a:ln>
            <a:solidFill>
              <a:srgbClr val="FFFF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400" b="1" i="0">
                <a:solidFill>
                  <a:schemeClr val="bg1"/>
                </a:solidFill>
                <a:effectLst/>
              </a:rPr>
              <a:t>Câu 4: Thực hiện các yêu cầu dưới đây:</a:t>
            </a:r>
            <a:endParaRPr lang="vi-VN" sz="4400" b="0" i="0">
              <a:solidFill>
                <a:schemeClr val="bg1"/>
              </a:solidFill>
              <a:effectLst/>
            </a:endParaRPr>
          </a:p>
          <a:p>
            <a:pPr algn="just"/>
            <a:r>
              <a:rPr lang="vi-VN" sz="4400" b="0" i="0">
                <a:solidFill>
                  <a:schemeClr val="bg1"/>
                </a:solidFill>
                <a:effectLst/>
              </a:rPr>
              <a:t>a. Đặt câu hỏi cho các từ ngữ in đậm: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BA6F51B-FA6F-8029-1824-6AFC9048E6F2}"/>
              </a:ext>
            </a:extLst>
          </p:cNvPr>
          <p:cNvSpPr/>
          <p:nvPr/>
        </p:nvSpPr>
        <p:spPr>
          <a:xfrm>
            <a:off x="148860" y="1881216"/>
            <a:ext cx="11900196" cy="1104472"/>
          </a:xfrm>
          <a:custGeom>
            <a:avLst/>
            <a:gdLst/>
            <a:ahLst/>
            <a:cxnLst/>
            <a:rect l="l" t="t" r="r" b="b"/>
            <a:pathLst>
              <a:path w="11900196" h="1104472">
                <a:moveTo>
                  <a:pt x="10518215" y="766509"/>
                </a:moveTo>
                <a:cubicBezTo>
                  <a:pt x="10509732" y="779457"/>
                  <a:pt x="10502923" y="790396"/>
                  <a:pt x="10497788" y="799325"/>
                </a:cubicBezTo>
                <a:cubicBezTo>
                  <a:pt x="10476134" y="835937"/>
                  <a:pt x="10459725" y="871433"/>
                  <a:pt x="10448563" y="905812"/>
                </a:cubicBezTo>
                <a:cubicBezTo>
                  <a:pt x="10435838" y="945103"/>
                  <a:pt x="10428025" y="978254"/>
                  <a:pt x="10425123" y="1005266"/>
                </a:cubicBezTo>
                <a:cubicBezTo>
                  <a:pt x="10421997" y="1035627"/>
                  <a:pt x="10424676" y="1057059"/>
                  <a:pt x="10433160" y="1069560"/>
                </a:cubicBezTo>
                <a:cubicBezTo>
                  <a:pt x="10439187" y="1078936"/>
                  <a:pt x="10446554" y="1083624"/>
                  <a:pt x="10455261" y="1083624"/>
                </a:cubicBezTo>
                <a:cubicBezTo>
                  <a:pt x="10457939" y="1083624"/>
                  <a:pt x="10460953" y="1082731"/>
                  <a:pt x="10464302" y="1080945"/>
                </a:cubicBezTo>
                <a:cubicBezTo>
                  <a:pt x="10476803" y="1074025"/>
                  <a:pt x="10486849" y="1060407"/>
                  <a:pt x="10494440" y="1040092"/>
                </a:cubicBezTo>
                <a:cubicBezTo>
                  <a:pt x="10495779" y="1036297"/>
                  <a:pt x="10497956" y="1029153"/>
                  <a:pt x="10500969" y="1018661"/>
                </a:cubicBezTo>
                <a:cubicBezTo>
                  <a:pt x="10503983" y="1008169"/>
                  <a:pt x="10506941" y="994216"/>
                  <a:pt x="10509843" y="976803"/>
                </a:cubicBezTo>
                <a:cubicBezTo>
                  <a:pt x="10515424" y="943763"/>
                  <a:pt x="10518215" y="908379"/>
                  <a:pt x="10518215" y="870651"/>
                </a:cubicBezTo>
                <a:close/>
                <a:moveTo>
                  <a:pt x="9375215" y="766509"/>
                </a:moveTo>
                <a:cubicBezTo>
                  <a:pt x="9366732" y="779457"/>
                  <a:pt x="9359923" y="790396"/>
                  <a:pt x="9354789" y="799325"/>
                </a:cubicBezTo>
                <a:cubicBezTo>
                  <a:pt x="9333134" y="835937"/>
                  <a:pt x="9316725" y="871433"/>
                  <a:pt x="9305563" y="905812"/>
                </a:cubicBezTo>
                <a:cubicBezTo>
                  <a:pt x="9292839" y="945103"/>
                  <a:pt x="9285025" y="978254"/>
                  <a:pt x="9282123" y="1005266"/>
                </a:cubicBezTo>
                <a:cubicBezTo>
                  <a:pt x="9278997" y="1035627"/>
                  <a:pt x="9281677" y="1057059"/>
                  <a:pt x="9290160" y="1069560"/>
                </a:cubicBezTo>
                <a:cubicBezTo>
                  <a:pt x="9296187" y="1078936"/>
                  <a:pt x="9303555" y="1083624"/>
                  <a:pt x="9312261" y="1083624"/>
                </a:cubicBezTo>
                <a:cubicBezTo>
                  <a:pt x="9314940" y="1083624"/>
                  <a:pt x="9317953" y="1082731"/>
                  <a:pt x="9321302" y="1080945"/>
                </a:cubicBezTo>
                <a:cubicBezTo>
                  <a:pt x="9333803" y="1074025"/>
                  <a:pt x="9343850" y="1060407"/>
                  <a:pt x="9351440" y="1040092"/>
                </a:cubicBezTo>
                <a:cubicBezTo>
                  <a:pt x="9352780" y="1036297"/>
                  <a:pt x="9354956" y="1029153"/>
                  <a:pt x="9357969" y="1018661"/>
                </a:cubicBezTo>
                <a:cubicBezTo>
                  <a:pt x="9360984" y="1008169"/>
                  <a:pt x="9363942" y="994216"/>
                  <a:pt x="9366843" y="976803"/>
                </a:cubicBezTo>
                <a:cubicBezTo>
                  <a:pt x="9372425" y="943763"/>
                  <a:pt x="9375215" y="908379"/>
                  <a:pt x="9375215" y="870651"/>
                </a:cubicBezTo>
                <a:close/>
                <a:moveTo>
                  <a:pt x="1400149" y="745747"/>
                </a:moveTo>
                <a:cubicBezTo>
                  <a:pt x="1390327" y="758919"/>
                  <a:pt x="1378495" y="777113"/>
                  <a:pt x="1364654" y="800330"/>
                </a:cubicBezTo>
                <a:cubicBezTo>
                  <a:pt x="1343669" y="836495"/>
                  <a:pt x="1327372" y="871879"/>
                  <a:pt x="1315763" y="906482"/>
                </a:cubicBezTo>
                <a:cubicBezTo>
                  <a:pt x="1302816" y="946442"/>
                  <a:pt x="1295225" y="979482"/>
                  <a:pt x="1292993" y="1005601"/>
                </a:cubicBezTo>
                <a:cubicBezTo>
                  <a:pt x="1289421" y="1035739"/>
                  <a:pt x="1291877" y="1057059"/>
                  <a:pt x="1300360" y="1069560"/>
                </a:cubicBezTo>
                <a:cubicBezTo>
                  <a:pt x="1309736" y="1083178"/>
                  <a:pt x="1321345" y="1086973"/>
                  <a:pt x="1335186" y="1080945"/>
                </a:cubicBezTo>
                <a:cubicBezTo>
                  <a:pt x="1349920" y="1074248"/>
                  <a:pt x="1362198" y="1060630"/>
                  <a:pt x="1372021" y="1040092"/>
                </a:cubicBezTo>
                <a:cubicBezTo>
                  <a:pt x="1373360" y="1035851"/>
                  <a:pt x="1375816" y="1028595"/>
                  <a:pt x="1379388" y="1018326"/>
                </a:cubicBezTo>
                <a:cubicBezTo>
                  <a:pt x="1382959" y="1008057"/>
                  <a:pt x="1386531" y="994328"/>
                  <a:pt x="1390103" y="977138"/>
                </a:cubicBezTo>
                <a:cubicBezTo>
                  <a:pt x="1396800" y="943875"/>
                  <a:pt x="1400149" y="908603"/>
                  <a:pt x="1400149" y="871321"/>
                </a:cubicBezTo>
                <a:close/>
                <a:moveTo>
                  <a:pt x="9787990" y="729004"/>
                </a:moveTo>
                <a:cubicBezTo>
                  <a:pt x="9796250" y="729004"/>
                  <a:pt x="9803282" y="731906"/>
                  <a:pt x="9809086" y="737711"/>
                </a:cubicBezTo>
                <a:cubicBezTo>
                  <a:pt x="9814890" y="743515"/>
                  <a:pt x="9817792" y="750547"/>
                  <a:pt x="9817792" y="758807"/>
                </a:cubicBezTo>
                <a:cubicBezTo>
                  <a:pt x="9817792" y="767067"/>
                  <a:pt x="9814890" y="774155"/>
                  <a:pt x="9809086" y="780071"/>
                </a:cubicBezTo>
                <a:cubicBezTo>
                  <a:pt x="9803282" y="785987"/>
                  <a:pt x="9796250" y="788945"/>
                  <a:pt x="9787990" y="788945"/>
                </a:cubicBezTo>
                <a:cubicBezTo>
                  <a:pt x="9779730" y="788945"/>
                  <a:pt x="9772698" y="785987"/>
                  <a:pt x="9766893" y="780071"/>
                </a:cubicBezTo>
                <a:cubicBezTo>
                  <a:pt x="9761089" y="774155"/>
                  <a:pt x="9758187" y="767067"/>
                  <a:pt x="9758187" y="758807"/>
                </a:cubicBezTo>
                <a:cubicBezTo>
                  <a:pt x="9758187" y="750547"/>
                  <a:pt x="9761089" y="743515"/>
                  <a:pt x="9766893" y="737711"/>
                </a:cubicBezTo>
                <a:cubicBezTo>
                  <a:pt x="9772698" y="731906"/>
                  <a:pt x="9779730" y="729004"/>
                  <a:pt x="9787990" y="729004"/>
                </a:cubicBezTo>
                <a:close/>
                <a:moveTo>
                  <a:pt x="2978025" y="655669"/>
                </a:moveTo>
                <a:cubicBezTo>
                  <a:pt x="2991420" y="656562"/>
                  <a:pt x="3000572" y="662590"/>
                  <a:pt x="3005484" y="673752"/>
                </a:cubicBezTo>
                <a:cubicBezTo>
                  <a:pt x="3007716" y="680449"/>
                  <a:pt x="3008497" y="687035"/>
                  <a:pt x="3007828" y="693509"/>
                </a:cubicBezTo>
                <a:cubicBezTo>
                  <a:pt x="3007158" y="699983"/>
                  <a:pt x="3005707" y="705452"/>
                  <a:pt x="3003474" y="709917"/>
                </a:cubicBezTo>
                <a:cubicBezTo>
                  <a:pt x="2998117" y="723311"/>
                  <a:pt x="2990973" y="734697"/>
                  <a:pt x="2982043" y="744073"/>
                </a:cubicBezTo>
                <a:lnTo>
                  <a:pt x="2968648" y="730678"/>
                </a:lnTo>
                <a:cubicBezTo>
                  <a:pt x="2975792" y="722642"/>
                  <a:pt x="2981262" y="713712"/>
                  <a:pt x="2985057" y="703889"/>
                </a:cubicBezTo>
                <a:cubicBezTo>
                  <a:pt x="2988852" y="694067"/>
                  <a:pt x="2989634" y="686477"/>
                  <a:pt x="2987401" y="681119"/>
                </a:cubicBezTo>
                <a:cubicBezTo>
                  <a:pt x="2986062" y="677547"/>
                  <a:pt x="2982489" y="675314"/>
                  <a:pt x="2976686" y="674421"/>
                </a:cubicBezTo>
                <a:cubicBezTo>
                  <a:pt x="2975792" y="674421"/>
                  <a:pt x="2975011" y="674421"/>
                  <a:pt x="2974342" y="674421"/>
                </a:cubicBezTo>
                <a:cubicBezTo>
                  <a:pt x="2973672" y="674421"/>
                  <a:pt x="2973113" y="674421"/>
                  <a:pt x="2972667" y="674421"/>
                </a:cubicBezTo>
                <a:lnTo>
                  <a:pt x="2967309" y="656339"/>
                </a:lnTo>
                <a:cubicBezTo>
                  <a:pt x="2971774" y="655446"/>
                  <a:pt x="2975346" y="655223"/>
                  <a:pt x="2978025" y="655669"/>
                </a:cubicBezTo>
                <a:close/>
                <a:moveTo>
                  <a:pt x="11870393" y="630219"/>
                </a:moveTo>
                <a:cubicBezTo>
                  <a:pt x="11878653" y="630219"/>
                  <a:pt x="11885685" y="633122"/>
                  <a:pt x="11891489" y="638926"/>
                </a:cubicBezTo>
                <a:cubicBezTo>
                  <a:pt x="11897293" y="644730"/>
                  <a:pt x="11900196" y="651762"/>
                  <a:pt x="11900196" y="660022"/>
                </a:cubicBezTo>
                <a:cubicBezTo>
                  <a:pt x="11900196" y="668282"/>
                  <a:pt x="11897293" y="675370"/>
                  <a:pt x="11891489" y="681286"/>
                </a:cubicBezTo>
                <a:cubicBezTo>
                  <a:pt x="11885685" y="687202"/>
                  <a:pt x="11878653" y="690160"/>
                  <a:pt x="11870393" y="690160"/>
                </a:cubicBezTo>
                <a:cubicBezTo>
                  <a:pt x="11862133" y="690160"/>
                  <a:pt x="11855101" y="687202"/>
                  <a:pt x="11849296" y="681286"/>
                </a:cubicBezTo>
                <a:cubicBezTo>
                  <a:pt x="11843492" y="675370"/>
                  <a:pt x="11840590" y="668282"/>
                  <a:pt x="11840590" y="660022"/>
                </a:cubicBezTo>
                <a:cubicBezTo>
                  <a:pt x="11840590" y="651762"/>
                  <a:pt x="11843492" y="644730"/>
                  <a:pt x="11849296" y="638926"/>
                </a:cubicBezTo>
                <a:cubicBezTo>
                  <a:pt x="11855101" y="633122"/>
                  <a:pt x="11862133" y="630219"/>
                  <a:pt x="11870393" y="630219"/>
                </a:cubicBezTo>
                <a:close/>
                <a:moveTo>
                  <a:pt x="5530129" y="476182"/>
                </a:moveTo>
                <a:cubicBezTo>
                  <a:pt x="5530129" y="477968"/>
                  <a:pt x="5530352" y="479308"/>
                  <a:pt x="5530799" y="480201"/>
                </a:cubicBezTo>
                <a:cubicBezTo>
                  <a:pt x="5531246" y="485559"/>
                  <a:pt x="5533924" y="488684"/>
                  <a:pt x="5538835" y="489577"/>
                </a:cubicBezTo>
                <a:cubicBezTo>
                  <a:pt x="5536156" y="485559"/>
                  <a:pt x="5533254" y="481094"/>
                  <a:pt x="5530129" y="476182"/>
                </a:cubicBezTo>
                <a:close/>
                <a:moveTo>
                  <a:pt x="2263724" y="476182"/>
                </a:moveTo>
                <a:cubicBezTo>
                  <a:pt x="2263724" y="476182"/>
                  <a:pt x="2263724" y="477299"/>
                  <a:pt x="2263724" y="479531"/>
                </a:cubicBezTo>
                <a:cubicBezTo>
                  <a:pt x="2265064" y="485782"/>
                  <a:pt x="2267743" y="488907"/>
                  <a:pt x="2271761" y="488907"/>
                </a:cubicBezTo>
                <a:cubicBezTo>
                  <a:pt x="2270421" y="487121"/>
                  <a:pt x="2269082" y="485112"/>
                  <a:pt x="2267743" y="482880"/>
                </a:cubicBezTo>
                <a:cubicBezTo>
                  <a:pt x="2266403" y="480647"/>
                  <a:pt x="2265064" y="478415"/>
                  <a:pt x="2263724" y="476182"/>
                </a:cubicBezTo>
                <a:close/>
                <a:moveTo>
                  <a:pt x="11522358" y="475178"/>
                </a:moveTo>
                <a:cubicBezTo>
                  <a:pt x="11522358" y="475401"/>
                  <a:pt x="11522358" y="475624"/>
                  <a:pt x="11522358" y="475848"/>
                </a:cubicBezTo>
                <a:cubicBezTo>
                  <a:pt x="11522358" y="476071"/>
                  <a:pt x="11522358" y="476182"/>
                  <a:pt x="11522358" y="476182"/>
                </a:cubicBezTo>
                <a:cubicBezTo>
                  <a:pt x="11523474" y="484219"/>
                  <a:pt x="11526488" y="488796"/>
                  <a:pt x="11531399" y="489912"/>
                </a:cubicBezTo>
                <a:cubicBezTo>
                  <a:pt x="11528274" y="484554"/>
                  <a:pt x="11525260" y="479643"/>
                  <a:pt x="11522358" y="475178"/>
                </a:cubicBezTo>
                <a:close/>
                <a:moveTo>
                  <a:pt x="9865343" y="474508"/>
                </a:moveTo>
                <a:cubicBezTo>
                  <a:pt x="9865343" y="475848"/>
                  <a:pt x="9865455" y="476964"/>
                  <a:pt x="9865678" y="477857"/>
                </a:cubicBezTo>
                <a:cubicBezTo>
                  <a:pt x="9866571" y="483438"/>
                  <a:pt x="9869250" y="486675"/>
                  <a:pt x="9873715" y="487568"/>
                </a:cubicBezTo>
                <a:cubicBezTo>
                  <a:pt x="9871705" y="483773"/>
                  <a:pt x="9868915" y="479419"/>
                  <a:pt x="9865343" y="474508"/>
                </a:cubicBezTo>
                <a:close/>
                <a:moveTo>
                  <a:pt x="5459138" y="437338"/>
                </a:moveTo>
                <a:cubicBezTo>
                  <a:pt x="5433242" y="437338"/>
                  <a:pt x="5410918" y="448500"/>
                  <a:pt x="5392165" y="470825"/>
                </a:cubicBezTo>
                <a:cubicBezTo>
                  <a:pt x="5373413" y="494042"/>
                  <a:pt x="5364037" y="521724"/>
                  <a:pt x="5364037" y="553871"/>
                </a:cubicBezTo>
                <a:cubicBezTo>
                  <a:pt x="5364037" y="586018"/>
                  <a:pt x="5373413" y="613476"/>
                  <a:pt x="5392165" y="636247"/>
                </a:cubicBezTo>
                <a:cubicBezTo>
                  <a:pt x="5410918" y="658571"/>
                  <a:pt x="5433242" y="669733"/>
                  <a:pt x="5459138" y="669733"/>
                </a:cubicBezTo>
                <a:cubicBezTo>
                  <a:pt x="5484588" y="669733"/>
                  <a:pt x="5506912" y="658571"/>
                  <a:pt x="5526110" y="636247"/>
                </a:cubicBezTo>
                <a:cubicBezTo>
                  <a:pt x="5544863" y="613476"/>
                  <a:pt x="5554239" y="586018"/>
                  <a:pt x="5554239" y="553871"/>
                </a:cubicBezTo>
                <a:cubicBezTo>
                  <a:pt x="5554239" y="538690"/>
                  <a:pt x="5551784" y="523733"/>
                  <a:pt x="5546872" y="508999"/>
                </a:cubicBezTo>
                <a:cubicBezTo>
                  <a:pt x="5544640" y="509445"/>
                  <a:pt x="5541291" y="509669"/>
                  <a:pt x="5536826" y="509669"/>
                </a:cubicBezTo>
                <a:cubicBezTo>
                  <a:pt x="5522985" y="508329"/>
                  <a:pt x="5514279" y="499846"/>
                  <a:pt x="5510707" y="484219"/>
                </a:cubicBezTo>
                <a:cubicBezTo>
                  <a:pt x="5508474" y="475289"/>
                  <a:pt x="5510260" y="467253"/>
                  <a:pt x="5516065" y="460109"/>
                </a:cubicBezTo>
                <a:cubicBezTo>
                  <a:pt x="5498652" y="444928"/>
                  <a:pt x="5479677" y="437338"/>
                  <a:pt x="5459138" y="437338"/>
                </a:cubicBezTo>
                <a:close/>
                <a:moveTo>
                  <a:pt x="2192733" y="437338"/>
                </a:moveTo>
                <a:cubicBezTo>
                  <a:pt x="2165944" y="437338"/>
                  <a:pt x="2143620" y="448500"/>
                  <a:pt x="2125760" y="470825"/>
                </a:cubicBezTo>
                <a:cubicBezTo>
                  <a:pt x="2106562" y="493149"/>
                  <a:pt x="2096963" y="520608"/>
                  <a:pt x="2096963" y="553201"/>
                </a:cubicBezTo>
                <a:cubicBezTo>
                  <a:pt x="2096963" y="586241"/>
                  <a:pt x="2106562" y="613923"/>
                  <a:pt x="2125760" y="636247"/>
                </a:cubicBezTo>
                <a:cubicBezTo>
                  <a:pt x="2144513" y="658571"/>
                  <a:pt x="2166837" y="669733"/>
                  <a:pt x="2192733" y="669733"/>
                </a:cubicBezTo>
                <a:cubicBezTo>
                  <a:pt x="2217736" y="669733"/>
                  <a:pt x="2239837" y="658571"/>
                  <a:pt x="2259036" y="636247"/>
                </a:cubicBezTo>
                <a:cubicBezTo>
                  <a:pt x="2278235" y="613923"/>
                  <a:pt x="2287834" y="586241"/>
                  <a:pt x="2287834" y="553201"/>
                </a:cubicBezTo>
                <a:cubicBezTo>
                  <a:pt x="2287834" y="538020"/>
                  <a:pt x="2285379" y="523286"/>
                  <a:pt x="2280468" y="508999"/>
                </a:cubicBezTo>
                <a:cubicBezTo>
                  <a:pt x="2276895" y="509892"/>
                  <a:pt x="2273324" y="509892"/>
                  <a:pt x="2269752" y="508999"/>
                </a:cubicBezTo>
                <a:cubicBezTo>
                  <a:pt x="2255911" y="508553"/>
                  <a:pt x="2247427" y="500293"/>
                  <a:pt x="2244302" y="484219"/>
                </a:cubicBezTo>
                <a:cubicBezTo>
                  <a:pt x="2242069" y="475736"/>
                  <a:pt x="2243633" y="467699"/>
                  <a:pt x="2248990" y="460109"/>
                </a:cubicBezTo>
                <a:cubicBezTo>
                  <a:pt x="2232024" y="444928"/>
                  <a:pt x="2213271" y="437338"/>
                  <a:pt x="2192733" y="437338"/>
                </a:cubicBezTo>
                <a:close/>
                <a:moveTo>
                  <a:pt x="9793682" y="434994"/>
                </a:moveTo>
                <a:cubicBezTo>
                  <a:pt x="9772028" y="434994"/>
                  <a:pt x="9753275" y="446045"/>
                  <a:pt x="9737425" y="468146"/>
                </a:cubicBezTo>
                <a:cubicBezTo>
                  <a:pt x="9720905" y="491363"/>
                  <a:pt x="9712645" y="519380"/>
                  <a:pt x="9712645" y="552196"/>
                </a:cubicBezTo>
                <a:cubicBezTo>
                  <a:pt x="9712645" y="585459"/>
                  <a:pt x="9720905" y="613588"/>
                  <a:pt x="9737425" y="636582"/>
                </a:cubicBezTo>
                <a:cubicBezTo>
                  <a:pt x="9753275" y="658683"/>
                  <a:pt x="9772028" y="669733"/>
                  <a:pt x="9793682" y="669733"/>
                </a:cubicBezTo>
                <a:cubicBezTo>
                  <a:pt x="9819802" y="669733"/>
                  <a:pt x="9842237" y="658460"/>
                  <a:pt x="9860990" y="635912"/>
                </a:cubicBezTo>
                <a:cubicBezTo>
                  <a:pt x="9880189" y="612918"/>
                  <a:pt x="9889788" y="585013"/>
                  <a:pt x="9889788" y="552196"/>
                </a:cubicBezTo>
                <a:cubicBezTo>
                  <a:pt x="9889788" y="537016"/>
                  <a:pt x="9887332" y="522059"/>
                  <a:pt x="9882421" y="507325"/>
                </a:cubicBezTo>
                <a:cubicBezTo>
                  <a:pt x="9878626" y="508218"/>
                  <a:pt x="9875166" y="508441"/>
                  <a:pt x="9872040" y="507994"/>
                </a:cubicBezTo>
                <a:cubicBezTo>
                  <a:pt x="9857976" y="506655"/>
                  <a:pt x="9849270" y="498172"/>
                  <a:pt x="9845921" y="482545"/>
                </a:cubicBezTo>
                <a:cubicBezTo>
                  <a:pt x="9843689" y="473392"/>
                  <a:pt x="9845251" y="465244"/>
                  <a:pt x="9850609" y="458100"/>
                </a:cubicBezTo>
                <a:cubicBezTo>
                  <a:pt x="9833643" y="442696"/>
                  <a:pt x="9814667" y="434994"/>
                  <a:pt x="9793682" y="434994"/>
                </a:cubicBezTo>
                <a:close/>
                <a:moveTo>
                  <a:pt x="11450028" y="434659"/>
                </a:moveTo>
                <a:cubicBezTo>
                  <a:pt x="11428596" y="434659"/>
                  <a:pt x="11409844" y="445710"/>
                  <a:pt x="11393771" y="467811"/>
                </a:cubicBezTo>
                <a:cubicBezTo>
                  <a:pt x="11377251" y="491028"/>
                  <a:pt x="11368991" y="519157"/>
                  <a:pt x="11368991" y="552196"/>
                </a:cubicBezTo>
                <a:cubicBezTo>
                  <a:pt x="11368991" y="585459"/>
                  <a:pt x="11377251" y="613588"/>
                  <a:pt x="11393771" y="636582"/>
                </a:cubicBezTo>
                <a:cubicBezTo>
                  <a:pt x="11409621" y="658460"/>
                  <a:pt x="11428373" y="669398"/>
                  <a:pt x="11450028" y="669398"/>
                </a:cubicBezTo>
                <a:cubicBezTo>
                  <a:pt x="11476147" y="669398"/>
                  <a:pt x="11498583" y="658236"/>
                  <a:pt x="11517335" y="635912"/>
                </a:cubicBezTo>
                <a:cubicBezTo>
                  <a:pt x="11536534" y="612695"/>
                  <a:pt x="11546133" y="584790"/>
                  <a:pt x="11546133" y="552196"/>
                </a:cubicBezTo>
                <a:cubicBezTo>
                  <a:pt x="11546133" y="538355"/>
                  <a:pt x="11544124" y="524849"/>
                  <a:pt x="11540106" y="511678"/>
                </a:cubicBezTo>
                <a:cubicBezTo>
                  <a:pt x="11536757" y="511678"/>
                  <a:pt x="11532181" y="511008"/>
                  <a:pt x="11526377" y="509669"/>
                </a:cubicBezTo>
                <a:cubicBezTo>
                  <a:pt x="11512089" y="505874"/>
                  <a:pt x="11504052" y="495493"/>
                  <a:pt x="11502266" y="478526"/>
                </a:cubicBezTo>
                <a:cubicBezTo>
                  <a:pt x="11501373" y="470490"/>
                  <a:pt x="11503048" y="463681"/>
                  <a:pt x="11507289" y="458100"/>
                </a:cubicBezTo>
                <a:cubicBezTo>
                  <a:pt x="11489876" y="442473"/>
                  <a:pt x="11470789" y="434659"/>
                  <a:pt x="11450028" y="434659"/>
                </a:cubicBezTo>
                <a:close/>
                <a:moveTo>
                  <a:pt x="6606491" y="434659"/>
                </a:moveTo>
                <a:cubicBezTo>
                  <a:pt x="6577023" y="435552"/>
                  <a:pt x="6552466" y="448947"/>
                  <a:pt x="6532821" y="474843"/>
                </a:cubicBezTo>
                <a:cubicBezTo>
                  <a:pt x="6515631" y="497614"/>
                  <a:pt x="6507037" y="522840"/>
                  <a:pt x="6507037" y="550522"/>
                </a:cubicBezTo>
                <a:cubicBezTo>
                  <a:pt x="6507037" y="579767"/>
                  <a:pt x="6514627" y="605663"/>
                  <a:pt x="6529807" y="628210"/>
                </a:cubicBezTo>
                <a:cubicBezTo>
                  <a:pt x="6536505" y="638033"/>
                  <a:pt x="6546048" y="647353"/>
                  <a:pt x="6558438" y="656171"/>
                </a:cubicBezTo>
                <a:cubicBezTo>
                  <a:pt x="6570828" y="664989"/>
                  <a:pt x="6585171" y="669510"/>
                  <a:pt x="6601468" y="669733"/>
                </a:cubicBezTo>
                <a:cubicBezTo>
                  <a:pt x="6617095" y="669957"/>
                  <a:pt x="6630378" y="665269"/>
                  <a:pt x="6641317" y="655669"/>
                </a:cubicBezTo>
                <a:cubicBezTo>
                  <a:pt x="6652256" y="646070"/>
                  <a:pt x="6661185" y="636582"/>
                  <a:pt x="6668106" y="627206"/>
                </a:cubicBezTo>
                <a:cubicBezTo>
                  <a:pt x="6679938" y="610909"/>
                  <a:pt x="6685854" y="585348"/>
                  <a:pt x="6685854" y="550522"/>
                </a:cubicBezTo>
                <a:cubicBezTo>
                  <a:pt x="6685854" y="519715"/>
                  <a:pt x="6679714" y="493818"/>
                  <a:pt x="6667436" y="472834"/>
                </a:cubicBezTo>
                <a:cubicBezTo>
                  <a:pt x="6662971" y="465690"/>
                  <a:pt x="6655828" y="457486"/>
                  <a:pt x="6646005" y="448221"/>
                </a:cubicBezTo>
                <a:cubicBezTo>
                  <a:pt x="6636182" y="438957"/>
                  <a:pt x="6623011" y="434436"/>
                  <a:pt x="6606491" y="434659"/>
                </a:cubicBezTo>
                <a:close/>
                <a:moveTo>
                  <a:pt x="1319112" y="434659"/>
                </a:moveTo>
                <a:cubicBezTo>
                  <a:pt x="1290091" y="434659"/>
                  <a:pt x="1265758" y="447942"/>
                  <a:pt x="1246112" y="474508"/>
                </a:cubicBezTo>
                <a:cubicBezTo>
                  <a:pt x="1229146" y="497502"/>
                  <a:pt x="1220662" y="522728"/>
                  <a:pt x="1220662" y="550187"/>
                </a:cubicBezTo>
                <a:cubicBezTo>
                  <a:pt x="1220662" y="580325"/>
                  <a:pt x="1228252" y="605998"/>
                  <a:pt x="1243433" y="627206"/>
                </a:cubicBezTo>
                <a:cubicBezTo>
                  <a:pt x="1249684" y="637028"/>
                  <a:pt x="1259060" y="646460"/>
                  <a:pt x="1271562" y="655502"/>
                </a:cubicBezTo>
                <a:cubicBezTo>
                  <a:pt x="1284063" y="664543"/>
                  <a:pt x="1298351" y="669064"/>
                  <a:pt x="1314424" y="669064"/>
                </a:cubicBezTo>
                <a:cubicBezTo>
                  <a:pt x="1329605" y="669510"/>
                  <a:pt x="1342665" y="664878"/>
                  <a:pt x="1353603" y="655167"/>
                </a:cubicBezTo>
                <a:cubicBezTo>
                  <a:pt x="1364542" y="645456"/>
                  <a:pt x="1373360" y="635912"/>
                  <a:pt x="1380057" y="626536"/>
                </a:cubicBezTo>
                <a:cubicBezTo>
                  <a:pt x="1391666" y="610239"/>
                  <a:pt x="1397470" y="584790"/>
                  <a:pt x="1397470" y="550187"/>
                </a:cubicBezTo>
                <a:cubicBezTo>
                  <a:pt x="1397470" y="520049"/>
                  <a:pt x="1391443" y="494153"/>
                  <a:pt x="1379388" y="472499"/>
                </a:cubicBezTo>
                <a:cubicBezTo>
                  <a:pt x="1374923" y="465802"/>
                  <a:pt x="1367779" y="457821"/>
                  <a:pt x="1357957" y="448556"/>
                </a:cubicBezTo>
                <a:cubicBezTo>
                  <a:pt x="1348134" y="439292"/>
                  <a:pt x="1335186" y="434659"/>
                  <a:pt x="1319112" y="434659"/>
                </a:cubicBezTo>
                <a:close/>
                <a:moveTo>
                  <a:pt x="510492" y="434659"/>
                </a:moveTo>
                <a:cubicBezTo>
                  <a:pt x="481024" y="435552"/>
                  <a:pt x="456467" y="448947"/>
                  <a:pt x="436822" y="474843"/>
                </a:cubicBezTo>
                <a:cubicBezTo>
                  <a:pt x="419632" y="497614"/>
                  <a:pt x="411037" y="522840"/>
                  <a:pt x="411037" y="550522"/>
                </a:cubicBezTo>
                <a:cubicBezTo>
                  <a:pt x="411037" y="579767"/>
                  <a:pt x="418628" y="605663"/>
                  <a:pt x="433808" y="628210"/>
                </a:cubicBezTo>
                <a:cubicBezTo>
                  <a:pt x="440505" y="638033"/>
                  <a:pt x="450049" y="647353"/>
                  <a:pt x="462439" y="656171"/>
                </a:cubicBezTo>
                <a:cubicBezTo>
                  <a:pt x="474829" y="664989"/>
                  <a:pt x="489172" y="669510"/>
                  <a:pt x="505469" y="669733"/>
                </a:cubicBezTo>
                <a:cubicBezTo>
                  <a:pt x="521096" y="669957"/>
                  <a:pt x="534379" y="665269"/>
                  <a:pt x="545318" y="655669"/>
                </a:cubicBezTo>
                <a:cubicBezTo>
                  <a:pt x="556256" y="646070"/>
                  <a:pt x="565186" y="636582"/>
                  <a:pt x="572107" y="627206"/>
                </a:cubicBezTo>
                <a:cubicBezTo>
                  <a:pt x="583938" y="610909"/>
                  <a:pt x="589854" y="585348"/>
                  <a:pt x="589854" y="550522"/>
                </a:cubicBezTo>
                <a:cubicBezTo>
                  <a:pt x="589854" y="519715"/>
                  <a:pt x="583715" y="493819"/>
                  <a:pt x="571437" y="472834"/>
                </a:cubicBezTo>
                <a:cubicBezTo>
                  <a:pt x="566972" y="465690"/>
                  <a:pt x="559829" y="457486"/>
                  <a:pt x="550006" y="448221"/>
                </a:cubicBezTo>
                <a:cubicBezTo>
                  <a:pt x="540183" y="438957"/>
                  <a:pt x="527012" y="434436"/>
                  <a:pt x="510492" y="434659"/>
                </a:cubicBezTo>
                <a:close/>
                <a:moveTo>
                  <a:pt x="10455261" y="434324"/>
                </a:moveTo>
                <a:cubicBezTo>
                  <a:pt x="10430481" y="435217"/>
                  <a:pt x="10409831" y="448389"/>
                  <a:pt x="10393311" y="473838"/>
                </a:cubicBezTo>
                <a:cubicBezTo>
                  <a:pt x="10378354" y="497279"/>
                  <a:pt x="10370875" y="522728"/>
                  <a:pt x="10370875" y="550187"/>
                </a:cubicBezTo>
                <a:cubicBezTo>
                  <a:pt x="10370875" y="579655"/>
                  <a:pt x="10377572" y="605663"/>
                  <a:pt x="10390967" y="628210"/>
                </a:cubicBezTo>
                <a:cubicBezTo>
                  <a:pt x="10396548" y="638033"/>
                  <a:pt x="10404473" y="647297"/>
                  <a:pt x="10414742" y="656004"/>
                </a:cubicBezTo>
                <a:cubicBezTo>
                  <a:pt x="10425011" y="664710"/>
                  <a:pt x="10436843" y="669175"/>
                  <a:pt x="10450238" y="669398"/>
                </a:cubicBezTo>
                <a:cubicBezTo>
                  <a:pt x="10465641" y="669845"/>
                  <a:pt x="10478868" y="665213"/>
                  <a:pt x="10489919" y="655502"/>
                </a:cubicBezTo>
                <a:cubicBezTo>
                  <a:pt x="10500969" y="645791"/>
                  <a:pt x="10509843" y="636247"/>
                  <a:pt x="10516540" y="626871"/>
                </a:cubicBezTo>
                <a:lnTo>
                  <a:pt x="10518215" y="623916"/>
                </a:lnTo>
                <a:lnTo>
                  <a:pt x="10518215" y="476653"/>
                </a:lnTo>
                <a:lnTo>
                  <a:pt x="10516206" y="472499"/>
                </a:lnTo>
                <a:cubicBezTo>
                  <a:pt x="10511741" y="465355"/>
                  <a:pt x="10504541" y="457207"/>
                  <a:pt x="10494607" y="448054"/>
                </a:cubicBezTo>
                <a:cubicBezTo>
                  <a:pt x="10484673" y="438901"/>
                  <a:pt x="10471557" y="434324"/>
                  <a:pt x="10455261" y="434324"/>
                </a:cubicBezTo>
                <a:close/>
                <a:moveTo>
                  <a:pt x="9312261" y="434324"/>
                </a:moveTo>
                <a:cubicBezTo>
                  <a:pt x="9287481" y="435217"/>
                  <a:pt x="9266831" y="448389"/>
                  <a:pt x="9250311" y="473838"/>
                </a:cubicBezTo>
                <a:cubicBezTo>
                  <a:pt x="9235354" y="497279"/>
                  <a:pt x="9227875" y="522728"/>
                  <a:pt x="9227875" y="550187"/>
                </a:cubicBezTo>
                <a:cubicBezTo>
                  <a:pt x="9227875" y="579655"/>
                  <a:pt x="9234572" y="605663"/>
                  <a:pt x="9247967" y="628210"/>
                </a:cubicBezTo>
                <a:cubicBezTo>
                  <a:pt x="9253548" y="638033"/>
                  <a:pt x="9261473" y="647297"/>
                  <a:pt x="9271742" y="656004"/>
                </a:cubicBezTo>
                <a:cubicBezTo>
                  <a:pt x="9282012" y="664710"/>
                  <a:pt x="9293843" y="669175"/>
                  <a:pt x="9307238" y="669398"/>
                </a:cubicBezTo>
                <a:cubicBezTo>
                  <a:pt x="9322641" y="669845"/>
                  <a:pt x="9335868" y="665213"/>
                  <a:pt x="9346919" y="655502"/>
                </a:cubicBezTo>
                <a:cubicBezTo>
                  <a:pt x="9357969" y="645791"/>
                  <a:pt x="9366843" y="636247"/>
                  <a:pt x="9373540" y="626871"/>
                </a:cubicBezTo>
                <a:lnTo>
                  <a:pt x="9375215" y="623916"/>
                </a:lnTo>
                <a:lnTo>
                  <a:pt x="9375215" y="476653"/>
                </a:lnTo>
                <a:lnTo>
                  <a:pt x="9373206" y="472499"/>
                </a:lnTo>
                <a:cubicBezTo>
                  <a:pt x="9368741" y="465355"/>
                  <a:pt x="9361542" y="457207"/>
                  <a:pt x="9351607" y="448054"/>
                </a:cubicBezTo>
                <a:cubicBezTo>
                  <a:pt x="9341673" y="438901"/>
                  <a:pt x="9328558" y="434324"/>
                  <a:pt x="9312261" y="434324"/>
                </a:cubicBezTo>
                <a:close/>
                <a:moveTo>
                  <a:pt x="8474061" y="434324"/>
                </a:moveTo>
                <a:cubicBezTo>
                  <a:pt x="8449281" y="435217"/>
                  <a:pt x="8428631" y="448389"/>
                  <a:pt x="8412111" y="473838"/>
                </a:cubicBezTo>
                <a:cubicBezTo>
                  <a:pt x="8397154" y="497279"/>
                  <a:pt x="8389675" y="522728"/>
                  <a:pt x="8389675" y="550187"/>
                </a:cubicBezTo>
                <a:cubicBezTo>
                  <a:pt x="8389675" y="579655"/>
                  <a:pt x="8396372" y="605663"/>
                  <a:pt x="8409767" y="628210"/>
                </a:cubicBezTo>
                <a:cubicBezTo>
                  <a:pt x="8415348" y="638033"/>
                  <a:pt x="8423273" y="647297"/>
                  <a:pt x="8433543" y="656004"/>
                </a:cubicBezTo>
                <a:cubicBezTo>
                  <a:pt x="8443812" y="664710"/>
                  <a:pt x="8455644" y="669175"/>
                  <a:pt x="8469038" y="669398"/>
                </a:cubicBezTo>
                <a:cubicBezTo>
                  <a:pt x="8484441" y="669845"/>
                  <a:pt x="8497668" y="665213"/>
                  <a:pt x="8508719" y="655502"/>
                </a:cubicBezTo>
                <a:cubicBezTo>
                  <a:pt x="8519769" y="645791"/>
                  <a:pt x="8528643" y="636247"/>
                  <a:pt x="8535340" y="626871"/>
                </a:cubicBezTo>
                <a:lnTo>
                  <a:pt x="8540829" y="617187"/>
                </a:lnTo>
                <a:lnTo>
                  <a:pt x="8540699" y="614481"/>
                </a:lnTo>
                <a:lnTo>
                  <a:pt x="8540699" y="610128"/>
                </a:lnTo>
                <a:cubicBezTo>
                  <a:pt x="8540699" y="610128"/>
                  <a:pt x="8540699" y="603430"/>
                  <a:pt x="8540699" y="590036"/>
                </a:cubicBezTo>
                <a:cubicBezTo>
                  <a:pt x="8540699" y="576641"/>
                  <a:pt x="8540699" y="561852"/>
                  <a:pt x="8540699" y="545667"/>
                </a:cubicBezTo>
                <a:cubicBezTo>
                  <a:pt x="8540699" y="529481"/>
                  <a:pt x="8540699" y="514636"/>
                  <a:pt x="8540699" y="501130"/>
                </a:cubicBezTo>
                <a:cubicBezTo>
                  <a:pt x="8540699" y="494377"/>
                  <a:pt x="8540699" y="489312"/>
                  <a:pt x="8540699" y="485935"/>
                </a:cubicBezTo>
                <a:lnTo>
                  <a:pt x="8540699" y="484269"/>
                </a:lnTo>
                <a:lnTo>
                  <a:pt x="8535006" y="472499"/>
                </a:lnTo>
                <a:cubicBezTo>
                  <a:pt x="8530541" y="465355"/>
                  <a:pt x="8523342" y="457207"/>
                  <a:pt x="8513407" y="448054"/>
                </a:cubicBezTo>
                <a:cubicBezTo>
                  <a:pt x="8503473" y="438901"/>
                  <a:pt x="8490358" y="434324"/>
                  <a:pt x="8474061" y="434324"/>
                </a:cubicBezTo>
                <a:close/>
                <a:moveTo>
                  <a:pt x="7454886" y="434324"/>
                </a:moveTo>
                <a:cubicBezTo>
                  <a:pt x="7430106" y="435217"/>
                  <a:pt x="7409457" y="448389"/>
                  <a:pt x="7392936" y="473838"/>
                </a:cubicBezTo>
                <a:cubicBezTo>
                  <a:pt x="7377979" y="497279"/>
                  <a:pt x="7370501" y="522728"/>
                  <a:pt x="7370501" y="550187"/>
                </a:cubicBezTo>
                <a:cubicBezTo>
                  <a:pt x="7370501" y="579655"/>
                  <a:pt x="7377198" y="605663"/>
                  <a:pt x="7390593" y="628210"/>
                </a:cubicBezTo>
                <a:cubicBezTo>
                  <a:pt x="7396174" y="638033"/>
                  <a:pt x="7404098" y="647297"/>
                  <a:pt x="7414368" y="656004"/>
                </a:cubicBezTo>
                <a:cubicBezTo>
                  <a:pt x="7424637" y="664710"/>
                  <a:pt x="7436469" y="669175"/>
                  <a:pt x="7449863" y="669398"/>
                </a:cubicBezTo>
                <a:cubicBezTo>
                  <a:pt x="7465267" y="669845"/>
                  <a:pt x="7478494" y="665213"/>
                  <a:pt x="7489545" y="655502"/>
                </a:cubicBezTo>
                <a:cubicBezTo>
                  <a:pt x="7500595" y="645791"/>
                  <a:pt x="7509469" y="636247"/>
                  <a:pt x="7516166" y="626871"/>
                </a:cubicBezTo>
                <a:lnTo>
                  <a:pt x="7521654" y="617187"/>
                </a:lnTo>
                <a:lnTo>
                  <a:pt x="7521524" y="614481"/>
                </a:lnTo>
                <a:lnTo>
                  <a:pt x="7521524" y="610128"/>
                </a:lnTo>
                <a:cubicBezTo>
                  <a:pt x="7521524" y="610128"/>
                  <a:pt x="7521524" y="603430"/>
                  <a:pt x="7521524" y="590036"/>
                </a:cubicBezTo>
                <a:cubicBezTo>
                  <a:pt x="7521524" y="576641"/>
                  <a:pt x="7521524" y="561852"/>
                  <a:pt x="7521524" y="545667"/>
                </a:cubicBezTo>
                <a:cubicBezTo>
                  <a:pt x="7521524" y="529481"/>
                  <a:pt x="7521524" y="514636"/>
                  <a:pt x="7521524" y="501130"/>
                </a:cubicBezTo>
                <a:cubicBezTo>
                  <a:pt x="7521524" y="494377"/>
                  <a:pt x="7521524" y="489312"/>
                  <a:pt x="7521524" y="485935"/>
                </a:cubicBezTo>
                <a:lnTo>
                  <a:pt x="7521524" y="484269"/>
                </a:lnTo>
                <a:lnTo>
                  <a:pt x="7515831" y="472499"/>
                </a:lnTo>
                <a:cubicBezTo>
                  <a:pt x="7511367" y="465355"/>
                  <a:pt x="7504167" y="457207"/>
                  <a:pt x="7494233" y="448054"/>
                </a:cubicBezTo>
                <a:cubicBezTo>
                  <a:pt x="7484299" y="438901"/>
                  <a:pt x="7471183" y="434324"/>
                  <a:pt x="7454886" y="434324"/>
                </a:cubicBezTo>
                <a:close/>
                <a:moveTo>
                  <a:pt x="8821797" y="433990"/>
                </a:moveTo>
                <a:cubicBezTo>
                  <a:pt x="8800366" y="433990"/>
                  <a:pt x="8781614" y="445040"/>
                  <a:pt x="8765541" y="467141"/>
                </a:cubicBezTo>
                <a:cubicBezTo>
                  <a:pt x="8749020" y="490805"/>
                  <a:pt x="8740761" y="518933"/>
                  <a:pt x="8740761" y="551527"/>
                </a:cubicBezTo>
                <a:cubicBezTo>
                  <a:pt x="8740761" y="584566"/>
                  <a:pt x="8749020" y="612583"/>
                  <a:pt x="8765541" y="635577"/>
                </a:cubicBezTo>
                <a:cubicBezTo>
                  <a:pt x="8781391" y="657678"/>
                  <a:pt x="8800143" y="668729"/>
                  <a:pt x="8821797" y="668729"/>
                </a:cubicBezTo>
                <a:cubicBezTo>
                  <a:pt x="8847917" y="668729"/>
                  <a:pt x="8870353" y="657567"/>
                  <a:pt x="8889106" y="635242"/>
                </a:cubicBezTo>
                <a:cubicBezTo>
                  <a:pt x="8908304" y="612472"/>
                  <a:pt x="8917904" y="584566"/>
                  <a:pt x="8917904" y="551527"/>
                </a:cubicBezTo>
                <a:cubicBezTo>
                  <a:pt x="8917904" y="518487"/>
                  <a:pt x="8908304" y="490582"/>
                  <a:pt x="8889106" y="467811"/>
                </a:cubicBezTo>
                <a:cubicBezTo>
                  <a:pt x="8870353" y="445263"/>
                  <a:pt x="8847917" y="433990"/>
                  <a:pt x="8821797" y="433990"/>
                </a:cubicBezTo>
                <a:close/>
                <a:moveTo>
                  <a:pt x="9375215" y="413898"/>
                </a:moveTo>
                <a:lnTo>
                  <a:pt x="9426449" y="413898"/>
                </a:lnTo>
                <a:lnTo>
                  <a:pt x="9426449" y="663706"/>
                </a:lnTo>
                <a:cubicBezTo>
                  <a:pt x="9440514" y="644953"/>
                  <a:pt x="9453573" y="626369"/>
                  <a:pt x="9465628" y="607951"/>
                </a:cubicBezTo>
                <a:cubicBezTo>
                  <a:pt x="9471655" y="598742"/>
                  <a:pt x="9477348" y="588934"/>
                  <a:pt x="9482707" y="578525"/>
                </a:cubicBezTo>
                <a:lnTo>
                  <a:pt x="9496547" y="548191"/>
                </a:lnTo>
                <a:lnTo>
                  <a:pt x="9496510" y="548178"/>
                </a:lnTo>
                <a:cubicBezTo>
                  <a:pt x="9500975" y="536123"/>
                  <a:pt x="9505105" y="522728"/>
                  <a:pt x="9508900" y="507994"/>
                </a:cubicBezTo>
                <a:cubicBezTo>
                  <a:pt x="9510909" y="500627"/>
                  <a:pt x="9512751" y="493539"/>
                  <a:pt x="9514425" y="486731"/>
                </a:cubicBezTo>
                <a:lnTo>
                  <a:pt x="9515262" y="483281"/>
                </a:lnTo>
                <a:lnTo>
                  <a:pt x="9515262" y="482137"/>
                </a:lnTo>
                <a:cubicBezTo>
                  <a:pt x="9515262" y="481293"/>
                  <a:pt x="9515262" y="480870"/>
                  <a:pt x="9515262" y="480870"/>
                </a:cubicBezTo>
                <a:lnTo>
                  <a:pt x="9515262" y="413898"/>
                </a:lnTo>
                <a:lnTo>
                  <a:pt x="9530331" y="413898"/>
                </a:lnTo>
                <a:lnTo>
                  <a:pt x="9540712" y="413898"/>
                </a:lnTo>
                <a:lnTo>
                  <a:pt x="9566161" y="413898"/>
                </a:lnTo>
                <a:cubicBezTo>
                  <a:pt x="9566161" y="413898"/>
                  <a:pt x="9566161" y="425060"/>
                  <a:pt x="9566161" y="447384"/>
                </a:cubicBezTo>
                <a:cubicBezTo>
                  <a:pt x="9566161" y="469708"/>
                  <a:pt x="9566161" y="480870"/>
                  <a:pt x="9566161" y="480870"/>
                </a:cubicBezTo>
                <a:lnTo>
                  <a:pt x="9566161" y="610128"/>
                </a:lnTo>
                <a:lnTo>
                  <a:pt x="9566161" y="614816"/>
                </a:lnTo>
                <a:cubicBezTo>
                  <a:pt x="9566161" y="622852"/>
                  <a:pt x="9566329" y="630722"/>
                  <a:pt x="9566664" y="638424"/>
                </a:cubicBezTo>
                <a:cubicBezTo>
                  <a:pt x="9566998" y="646125"/>
                  <a:pt x="9568282" y="652990"/>
                  <a:pt x="9570515" y="659018"/>
                </a:cubicBezTo>
                <a:cubicBezTo>
                  <a:pt x="9573193" y="665938"/>
                  <a:pt x="9576319" y="669398"/>
                  <a:pt x="9579891" y="669398"/>
                </a:cubicBezTo>
                <a:cubicBezTo>
                  <a:pt x="9598866" y="669398"/>
                  <a:pt x="9616949" y="657567"/>
                  <a:pt x="9634139" y="633903"/>
                </a:cubicBezTo>
                <a:cubicBezTo>
                  <a:pt x="9641506" y="623634"/>
                  <a:pt x="9648984" y="610463"/>
                  <a:pt x="9656574" y="594389"/>
                </a:cubicBezTo>
                <a:lnTo>
                  <a:pt x="9664239" y="577012"/>
                </a:lnTo>
                <a:lnTo>
                  <a:pt x="9662081" y="552196"/>
                </a:lnTo>
                <a:cubicBezTo>
                  <a:pt x="9662081" y="514692"/>
                  <a:pt x="9674806" y="482322"/>
                  <a:pt x="9700255" y="455086"/>
                </a:cubicBezTo>
                <a:cubicBezTo>
                  <a:pt x="9725705" y="428074"/>
                  <a:pt x="9756847" y="414568"/>
                  <a:pt x="9793682" y="414568"/>
                </a:cubicBezTo>
                <a:cubicBezTo>
                  <a:pt x="9826052" y="414568"/>
                  <a:pt x="9853623" y="428297"/>
                  <a:pt x="9876394" y="455756"/>
                </a:cubicBezTo>
                <a:cubicBezTo>
                  <a:pt x="9882421" y="462899"/>
                  <a:pt x="9887890" y="470936"/>
                  <a:pt x="9892802" y="479866"/>
                </a:cubicBezTo>
                <a:cubicBezTo>
                  <a:pt x="9897267" y="476294"/>
                  <a:pt x="9901787" y="471829"/>
                  <a:pt x="9906364" y="466471"/>
                </a:cubicBezTo>
                <a:cubicBezTo>
                  <a:pt x="9910940" y="461114"/>
                  <a:pt x="9915238" y="455756"/>
                  <a:pt x="9919256" y="450398"/>
                </a:cubicBezTo>
                <a:cubicBezTo>
                  <a:pt x="9920595" y="448612"/>
                  <a:pt x="9921991" y="446826"/>
                  <a:pt x="9923442" y="445040"/>
                </a:cubicBezTo>
                <a:cubicBezTo>
                  <a:pt x="9924893" y="443254"/>
                  <a:pt x="9926400" y="441468"/>
                  <a:pt x="9927962" y="439682"/>
                </a:cubicBezTo>
                <a:cubicBezTo>
                  <a:pt x="9941580" y="422493"/>
                  <a:pt x="9957430" y="413898"/>
                  <a:pt x="9975513" y="413898"/>
                </a:cubicBezTo>
                <a:cubicBezTo>
                  <a:pt x="9975513" y="413898"/>
                  <a:pt x="9975625" y="413898"/>
                  <a:pt x="9975848" y="413898"/>
                </a:cubicBezTo>
                <a:cubicBezTo>
                  <a:pt x="9992814" y="413898"/>
                  <a:pt x="10006432" y="418139"/>
                  <a:pt x="10016701" y="426623"/>
                </a:cubicBezTo>
                <a:cubicBezTo>
                  <a:pt x="10026301" y="434659"/>
                  <a:pt x="10031938" y="446212"/>
                  <a:pt x="10033612" y="461281"/>
                </a:cubicBezTo>
                <a:cubicBezTo>
                  <a:pt x="10035286" y="476350"/>
                  <a:pt x="10036123" y="488796"/>
                  <a:pt x="10036123" y="498618"/>
                </a:cubicBezTo>
                <a:cubicBezTo>
                  <a:pt x="10036123" y="498618"/>
                  <a:pt x="10036123" y="498841"/>
                  <a:pt x="10036123" y="499288"/>
                </a:cubicBezTo>
                <a:cubicBezTo>
                  <a:pt x="10036123" y="499734"/>
                  <a:pt x="10036123" y="499958"/>
                  <a:pt x="10036123" y="499958"/>
                </a:cubicBezTo>
                <a:cubicBezTo>
                  <a:pt x="10036123" y="499958"/>
                  <a:pt x="10036123" y="501520"/>
                  <a:pt x="10036123" y="504646"/>
                </a:cubicBezTo>
                <a:cubicBezTo>
                  <a:pt x="10036123" y="507771"/>
                  <a:pt x="10036123" y="511678"/>
                  <a:pt x="10036123" y="516366"/>
                </a:cubicBezTo>
                <a:cubicBezTo>
                  <a:pt x="10045723" y="496497"/>
                  <a:pt x="10053759" y="481652"/>
                  <a:pt x="10060233" y="471829"/>
                </a:cubicBezTo>
                <a:cubicBezTo>
                  <a:pt x="10069610" y="457765"/>
                  <a:pt x="10080437" y="445821"/>
                  <a:pt x="10092715" y="435999"/>
                </a:cubicBezTo>
                <a:cubicBezTo>
                  <a:pt x="10111468" y="421042"/>
                  <a:pt x="10130778" y="413675"/>
                  <a:pt x="10150647" y="413898"/>
                </a:cubicBezTo>
                <a:cubicBezTo>
                  <a:pt x="10150647" y="413898"/>
                  <a:pt x="10150702" y="413898"/>
                  <a:pt x="10150814" y="413898"/>
                </a:cubicBezTo>
                <a:cubicBezTo>
                  <a:pt x="10150926" y="413898"/>
                  <a:pt x="10150981" y="413898"/>
                  <a:pt x="10150981" y="413898"/>
                </a:cubicBezTo>
                <a:cubicBezTo>
                  <a:pt x="10182682" y="414791"/>
                  <a:pt x="10204894" y="424837"/>
                  <a:pt x="10217619" y="444036"/>
                </a:cubicBezTo>
                <a:cubicBezTo>
                  <a:pt x="10223200" y="452742"/>
                  <a:pt x="10226772" y="461895"/>
                  <a:pt x="10228335" y="471494"/>
                </a:cubicBezTo>
                <a:cubicBezTo>
                  <a:pt x="10229898" y="481094"/>
                  <a:pt x="10230679" y="490582"/>
                  <a:pt x="10230679" y="499958"/>
                </a:cubicBezTo>
                <a:lnTo>
                  <a:pt x="10230679" y="553536"/>
                </a:lnTo>
                <a:cubicBezTo>
                  <a:pt x="10230679" y="553536"/>
                  <a:pt x="10230679" y="554373"/>
                  <a:pt x="10230679" y="556047"/>
                </a:cubicBezTo>
                <a:cubicBezTo>
                  <a:pt x="10230679" y="557722"/>
                  <a:pt x="10230679" y="558559"/>
                  <a:pt x="10230679" y="558559"/>
                </a:cubicBezTo>
                <a:lnTo>
                  <a:pt x="10230679" y="591040"/>
                </a:lnTo>
                <a:cubicBezTo>
                  <a:pt x="10230679" y="591040"/>
                  <a:pt x="10230679" y="594277"/>
                  <a:pt x="10230679" y="600752"/>
                </a:cubicBezTo>
                <a:cubicBezTo>
                  <a:pt x="10230679" y="607226"/>
                  <a:pt x="10230679" y="610463"/>
                  <a:pt x="10230679" y="610463"/>
                </a:cubicBezTo>
                <a:lnTo>
                  <a:pt x="10230679" y="614146"/>
                </a:lnTo>
                <a:cubicBezTo>
                  <a:pt x="10230679" y="622183"/>
                  <a:pt x="10230790" y="630164"/>
                  <a:pt x="10231014" y="638089"/>
                </a:cubicBezTo>
                <a:cubicBezTo>
                  <a:pt x="10231237" y="646014"/>
                  <a:pt x="10232688" y="652990"/>
                  <a:pt x="10235367" y="659018"/>
                </a:cubicBezTo>
                <a:cubicBezTo>
                  <a:pt x="10238046" y="666161"/>
                  <a:pt x="10241729" y="669733"/>
                  <a:pt x="10246417" y="669733"/>
                </a:cubicBezTo>
                <a:cubicBezTo>
                  <a:pt x="10255347" y="669733"/>
                  <a:pt x="10264500" y="665603"/>
                  <a:pt x="10273876" y="657343"/>
                </a:cubicBezTo>
                <a:cubicBezTo>
                  <a:pt x="10279011" y="652432"/>
                  <a:pt x="10283811" y="646684"/>
                  <a:pt x="10288275" y="640098"/>
                </a:cubicBezTo>
                <a:cubicBezTo>
                  <a:pt x="10292740" y="633512"/>
                  <a:pt x="10296870" y="627094"/>
                  <a:pt x="10300665" y="620843"/>
                </a:cubicBezTo>
                <a:cubicBezTo>
                  <a:pt x="10305577" y="612807"/>
                  <a:pt x="10310041" y="604379"/>
                  <a:pt x="10314060" y="595561"/>
                </a:cubicBezTo>
                <a:lnTo>
                  <a:pt x="10323701" y="573736"/>
                </a:lnTo>
                <a:lnTo>
                  <a:pt x="10319976" y="550187"/>
                </a:lnTo>
                <a:cubicBezTo>
                  <a:pt x="10319976" y="517817"/>
                  <a:pt x="10331361" y="488349"/>
                  <a:pt x="10354132" y="461783"/>
                </a:cubicBezTo>
                <a:cubicBezTo>
                  <a:pt x="10380698" y="430976"/>
                  <a:pt x="10414296" y="415126"/>
                  <a:pt x="10454926" y="414233"/>
                </a:cubicBezTo>
                <a:cubicBezTo>
                  <a:pt x="10476357" y="413786"/>
                  <a:pt x="10493435" y="419423"/>
                  <a:pt x="10506160" y="431143"/>
                </a:cubicBezTo>
                <a:lnTo>
                  <a:pt x="10518215" y="443291"/>
                </a:lnTo>
                <a:lnTo>
                  <a:pt x="10518215" y="413898"/>
                </a:lnTo>
                <a:lnTo>
                  <a:pt x="10569449" y="413898"/>
                </a:lnTo>
                <a:lnTo>
                  <a:pt x="10569449" y="663706"/>
                </a:lnTo>
                <a:cubicBezTo>
                  <a:pt x="10583513" y="644953"/>
                  <a:pt x="10596573" y="626369"/>
                  <a:pt x="10608628" y="607951"/>
                </a:cubicBezTo>
                <a:cubicBezTo>
                  <a:pt x="10620683" y="589534"/>
                  <a:pt x="10631399" y="568716"/>
                  <a:pt x="10640775" y="545499"/>
                </a:cubicBezTo>
                <a:lnTo>
                  <a:pt x="10659862" y="553201"/>
                </a:lnTo>
                <a:cubicBezTo>
                  <a:pt x="10648700" y="580660"/>
                  <a:pt x="10635640" y="605161"/>
                  <a:pt x="10620683" y="626703"/>
                </a:cubicBezTo>
                <a:cubicBezTo>
                  <a:pt x="10605726" y="648246"/>
                  <a:pt x="10590099" y="669622"/>
                  <a:pt x="10573802" y="690830"/>
                </a:cubicBezTo>
                <a:cubicBezTo>
                  <a:pt x="10572686" y="691946"/>
                  <a:pt x="10571235" y="693844"/>
                  <a:pt x="10569449" y="696522"/>
                </a:cubicBezTo>
                <a:lnTo>
                  <a:pt x="10569449" y="870651"/>
                </a:lnTo>
                <a:cubicBezTo>
                  <a:pt x="10569449" y="908156"/>
                  <a:pt x="10565319" y="944879"/>
                  <a:pt x="10557059" y="980821"/>
                </a:cubicBezTo>
                <a:cubicBezTo>
                  <a:pt x="10552817" y="998681"/>
                  <a:pt x="10548464" y="1013136"/>
                  <a:pt x="10543999" y="1024186"/>
                </a:cubicBezTo>
                <a:cubicBezTo>
                  <a:pt x="10539534" y="1035237"/>
                  <a:pt x="10536074" y="1043329"/>
                  <a:pt x="10533619" y="1048464"/>
                </a:cubicBezTo>
                <a:cubicBezTo>
                  <a:pt x="10520001" y="1073690"/>
                  <a:pt x="10501583" y="1090768"/>
                  <a:pt x="10478366" y="1099698"/>
                </a:cubicBezTo>
                <a:cubicBezTo>
                  <a:pt x="10469436" y="1102600"/>
                  <a:pt x="10461735" y="1103939"/>
                  <a:pt x="10455261" y="1103716"/>
                </a:cubicBezTo>
                <a:cubicBezTo>
                  <a:pt x="10439410" y="1103716"/>
                  <a:pt x="10426462" y="1096126"/>
                  <a:pt x="10416416" y="1080945"/>
                </a:cubicBezTo>
                <a:cubicBezTo>
                  <a:pt x="10405031" y="1064202"/>
                  <a:pt x="10401236" y="1038306"/>
                  <a:pt x="10405031" y="1003257"/>
                </a:cubicBezTo>
                <a:cubicBezTo>
                  <a:pt x="10407710" y="975129"/>
                  <a:pt x="10415747" y="940526"/>
                  <a:pt x="10429141" y="899450"/>
                </a:cubicBezTo>
                <a:cubicBezTo>
                  <a:pt x="10440973" y="863731"/>
                  <a:pt x="10458051" y="826896"/>
                  <a:pt x="10480375" y="788945"/>
                </a:cubicBezTo>
                <a:cubicBezTo>
                  <a:pt x="10491091" y="770639"/>
                  <a:pt x="10503704" y="751217"/>
                  <a:pt x="10518215" y="730678"/>
                </a:cubicBezTo>
                <a:lnTo>
                  <a:pt x="10518215" y="656668"/>
                </a:lnTo>
                <a:lnTo>
                  <a:pt x="10516959" y="658181"/>
                </a:lnTo>
                <a:cubicBezTo>
                  <a:pt x="10511545" y="663873"/>
                  <a:pt x="10506048" y="668840"/>
                  <a:pt x="10500467" y="673082"/>
                </a:cubicBezTo>
                <a:cubicBezTo>
                  <a:pt x="10484840" y="684244"/>
                  <a:pt x="10467985" y="689714"/>
                  <a:pt x="10449903" y="689490"/>
                </a:cubicBezTo>
                <a:cubicBezTo>
                  <a:pt x="10408603" y="689267"/>
                  <a:pt x="10375340" y="672636"/>
                  <a:pt x="10350113" y="639596"/>
                </a:cubicBezTo>
                <a:lnTo>
                  <a:pt x="10331709" y="605581"/>
                </a:lnTo>
                <a:lnTo>
                  <a:pt x="10318078" y="631559"/>
                </a:lnTo>
                <a:cubicBezTo>
                  <a:pt x="10313837" y="638256"/>
                  <a:pt x="10309204" y="645233"/>
                  <a:pt x="10304181" y="652488"/>
                </a:cubicBezTo>
                <a:cubicBezTo>
                  <a:pt x="10299158" y="659743"/>
                  <a:pt x="10293633" y="666273"/>
                  <a:pt x="10287606" y="672077"/>
                </a:cubicBezTo>
                <a:cubicBezTo>
                  <a:pt x="10274658" y="683909"/>
                  <a:pt x="10261040" y="689825"/>
                  <a:pt x="10246752" y="689825"/>
                </a:cubicBezTo>
                <a:cubicBezTo>
                  <a:pt x="10223312" y="689825"/>
                  <a:pt x="10205676" y="683016"/>
                  <a:pt x="10193844" y="669398"/>
                </a:cubicBezTo>
                <a:cubicBezTo>
                  <a:pt x="10186477" y="660915"/>
                  <a:pt x="10182235" y="651762"/>
                  <a:pt x="10181119" y="641940"/>
                </a:cubicBezTo>
                <a:cubicBezTo>
                  <a:pt x="10180003" y="632117"/>
                  <a:pt x="10179445" y="622852"/>
                  <a:pt x="10179445" y="614146"/>
                </a:cubicBezTo>
                <a:cubicBezTo>
                  <a:pt x="10179445" y="614146"/>
                  <a:pt x="10179445" y="613532"/>
                  <a:pt x="10179445" y="612304"/>
                </a:cubicBezTo>
                <a:cubicBezTo>
                  <a:pt x="10179445" y="611076"/>
                  <a:pt x="10179445" y="610463"/>
                  <a:pt x="10179445" y="610463"/>
                </a:cubicBezTo>
                <a:lnTo>
                  <a:pt x="10179445" y="587692"/>
                </a:lnTo>
                <a:cubicBezTo>
                  <a:pt x="10179445" y="587692"/>
                  <a:pt x="10179445" y="582836"/>
                  <a:pt x="10179445" y="573125"/>
                </a:cubicBezTo>
                <a:cubicBezTo>
                  <a:pt x="10179445" y="563414"/>
                  <a:pt x="10179445" y="558559"/>
                  <a:pt x="10179445" y="558559"/>
                </a:cubicBezTo>
                <a:lnTo>
                  <a:pt x="10179445" y="535453"/>
                </a:lnTo>
                <a:cubicBezTo>
                  <a:pt x="10179445" y="535453"/>
                  <a:pt x="10179445" y="529537"/>
                  <a:pt x="10179445" y="517705"/>
                </a:cubicBezTo>
                <a:cubicBezTo>
                  <a:pt x="10179445" y="505874"/>
                  <a:pt x="10179445" y="499958"/>
                  <a:pt x="10179445" y="499958"/>
                </a:cubicBezTo>
                <a:cubicBezTo>
                  <a:pt x="10179445" y="479196"/>
                  <a:pt x="10177547" y="463569"/>
                  <a:pt x="10173752" y="453077"/>
                </a:cubicBezTo>
                <a:cubicBezTo>
                  <a:pt x="10169287" y="440575"/>
                  <a:pt x="10161474" y="434324"/>
                  <a:pt x="10150312" y="434324"/>
                </a:cubicBezTo>
                <a:cubicBezTo>
                  <a:pt x="10135131" y="434101"/>
                  <a:pt x="10120174" y="439906"/>
                  <a:pt x="10105440" y="451737"/>
                </a:cubicBezTo>
                <a:cubicBezTo>
                  <a:pt x="10094724" y="460444"/>
                  <a:pt x="10085348" y="470936"/>
                  <a:pt x="10077311" y="483215"/>
                </a:cubicBezTo>
                <a:cubicBezTo>
                  <a:pt x="10070837" y="492591"/>
                  <a:pt x="10063861" y="505204"/>
                  <a:pt x="10056383" y="521054"/>
                </a:cubicBezTo>
                <a:cubicBezTo>
                  <a:pt x="10048904" y="536904"/>
                  <a:pt x="10042151" y="552531"/>
                  <a:pt x="10036123" y="567935"/>
                </a:cubicBezTo>
                <a:lnTo>
                  <a:pt x="10036123" y="689490"/>
                </a:lnTo>
                <a:lnTo>
                  <a:pt x="9985224" y="689490"/>
                </a:lnTo>
                <a:cubicBezTo>
                  <a:pt x="9985224" y="689490"/>
                  <a:pt x="9985224" y="682849"/>
                  <a:pt x="9985224" y="669566"/>
                </a:cubicBezTo>
                <a:cubicBezTo>
                  <a:pt x="9985224" y="656283"/>
                  <a:pt x="9985224" y="641716"/>
                  <a:pt x="9985224" y="625866"/>
                </a:cubicBezTo>
                <a:cubicBezTo>
                  <a:pt x="9985224" y="610016"/>
                  <a:pt x="9985224" y="595394"/>
                  <a:pt x="9985224" y="581999"/>
                </a:cubicBezTo>
                <a:cubicBezTo>
                  <a:pt x="9985224" y="568605"/>
                  <a:pt x="9985224" y="561907"/>
                  <a:pt x="9985224" y="561907"/>
                </a:cubicBezTo>
                <a:cubicBezTo>
                  <a:pt x="9985224" y="561907"/>
                  <a:pt x="9985224" y="551582"/>
                  <a:pt x="9985224" y="530933"/>
                </a:cubicBezTo>
                <a:cubicBezTo>
                  <a:pt x="9985224" y="510283"/>
                  <a:pt x="9985224" y="499958"/>
                  <a:pt x="9985224" y="499958"/>
                </a:cubicBezTo>
                <a:lnTo>
                  <a:pt x="9985224" y="498618"/>
                </a:lnTo>
                <a:cubicBezTo>
                  <a:pt x="9985224" y="491251"/>
                  <a:pt x="9985001" y="480815"/>
                  <a:pt x="9984554" y="467309"/>
                </a:cubicBezTo>
                <a:cubicBezTo>
                  <a:pt x="9984108" y="453802"/>
                  <a:pt x="9982657" y="444259"/>
                  <a:pt x="9980201" y="438678"/>
                </a:cubicBezTo>
                <a:cubicBezTo>
                  <a:pt x="9978415" y="435552"/>
                  <a:pt x="9976964" y="433990"/>
                  <a:pt x="9975848" y="433990"/>
                </a:cubicBezTo>
                <a:cubicBezTo>
                  <a:pt x="9964239" y="434436"/>
                  <a:pt x="9953412" y="440575"/>
                  <a:pt x="9943366" y="452407"/>
                </a:cubicBezTo>
                <a:cubicBezTo>
                  <a:pt x="9942027" y="454193"/>
                  <a:pt x="9940687" y="455923"/>
                  <a:pt x="9939348" y="457597"/>
                </a:cubicBezTo>
                <a:cubicBezTo>
                  <a:pt x="9938008" y="459272"/>
                  <a:pt x="9936669" y="461002"/>
                  <a:pt x="9935329" y="462788"/>
                </a:cubicBezTo>
                <a:cubicBezTo>
                  <a:pt x="9930195" y="469262"/>
                  <a:pt x="9924781" y="475792"/>
                  <a:pt x="9919089" y="482377"/>
                </a:cubicBezTo>
                <a:cubicBezTo>
                  <a:pt x="9913396" y="488963"/>
                  <a:pt x="9907424" y="494488"/>
                  <a:pt x="9901173" y="498953"/>
                </a:cubicBezTo>
                <a:cubicBezTo>
                  <a:pt x="9907201" y="516812"/>
                  <a:pt x="9910215" y="534560"/>
                  <a:pt x="9910215" y="552196"/>
                </a:cubicBezTo>
                <a:cubicBezTo>
                  <a:pt x="9910215" y="590147"/>
                  <a:pt x="9898941" y="622406"/>
                  <a:pt x="9876394" y="648972"/>
                </a:cubicBezTo>
                <a:cubicBezTo>
                  <a:pt x="9853846" y="676207"/>
                  <a:pt x="9826276" y="689825"/>
                  <a:pt x="9793682" y="689825"/>
                </a:cubicBezTo>
                <a:cubicBezTo>
                  <a:pt x="9756624" y="689825"/>
                  <a:pt x="9725482" y="676431"/>
                  <a:pt x="9700255" y="649642"/>
                </a:cubicBezTo>
                <a:cubicBezTo>
                  <a:pt x="9693893" y="642888"/>
                  <a:pt x="9688326" y="635794"/>
                  <a:pt x="9683554" y="628357"/>
                </a:cubicBezTo>
                <a:lnTo>
                  <a:pt x="9672790" y="607300"/>
                </a:lnTo>
                <a:lnTo>
                  <a:pt x="9663020" y="625950"/>
                </a:lnTo>
                <a:cubicBezTo>
                  <a:pt x="9658946" y="633038"/>
                  <a:pt x="9654788" y="639596"/>
                  <a:pt x="9650547" y="645623"/>
                </a:cubicBezTo>
                <a:cubicBezTo>
                  <a:pt x="9629339" y="675091"/>
                  <a:pt x="9605787" y="689825"/>
                  <a:pt x="9579891" y="689825"/>
                </a:cubicBezTo>
                <a:cubicBezTo>
                  <a:pt x="9557790" y="689825"/>
                  <a:pt x="9540935" y="682905"/>
                  <a:pt x="9529326" y="669064"/>
                </a:cubicBezTo>
                <a:cubicBezTo>
                  <a:pt x="9521959" y="660804"/>
                  <a:pt x="9517718" y="651874"/>
                  <a:pt x="9516602" y="642275"/>
                </a:cubicBezTo>
                <a:cubicBezTo>
                  <a:pt x="9515485" y="632675"/>
                  <a:pt x="9515039" y="623411"/>
                  <a:pt x="9515262" y="614481"/>
                </a:cubicBezTo>
                <a:lnTo>
                  <a:pt x="9515262" y="610128"/>
                </a:lnTo>
                <a:cubicBezTo>
                  <a:pt x="9515262" y="610128"/>
                  <a:pt x="9515262" y="603430"/>
                  <a:pt x="9515262" y="590036"/>
                </a:cubicBezTo>
                <a:cubicBezTo>
                  <a:pt x="9515262" y="583339"/>
                  <a:pt x="9515262" y="576293"/>
                  <a:pt x="9515262" y="568898"/>
                </a:cubicBezTo>
                <a:lnTo>
                  <a:pt x="9515262" y="556633"/>
                </a:lnTo>
                <a:lnTo>
                  <a:pt x="9498696" y="592171"/>
                </a:lnTo>
                <a:cubicBezTo>
                  <a:pt x="9492166" y="604421"/>
                  <a:pt x="9485162" y="615932"/>
                  <a:pt x="9477683" y="626703"/>
                </a:cubicBezTo>
                <a:cubicBezTo>
                  <a:pt x="9462726" y="648246"/>
                  <a:pt x="9447099" y="669622"/>
                  <a:pt x="9430802" y="690830"/>
                </a:cubicBezTo>
                <a:cubicBezTo>
                  <a:pt x="9429686" y="691946"/>
                  <a:pt x="9428235" y="693844"/>
                  <a:pt x="9426449" y="696522"/>
                </a:cubicBezTo>
                <a:lnTo>
                  <a:pt x="9426449" y="870651"/>
                </a:lnTo>
                <a:cubicBezTo>
                  <a:pt x="9426449" y="908156"/>
                  <a:pt x="9422319" y="944879"/>
                  <a:pt x="9414060" y="980821"/>
                </a:cubicBezTo>
                <a:cubicBezTo>
                  <a:pt x="9409818" y="998681"/>
                  <a:pt x="9405465" y="1013136"/>
                  <a:pt x="9401000" y="1024186"/>
                </a:cubicBezTo>
                <a:cubicBezTo>
                  <a:pt x="9396535" y="1035237"/>
                  <a:pt x="9393074" y="1043329"/>
                  <a:pt x="9390619" y="1048464"/>
                </a:cubicBezTo>
                <a:cubicBezTo>
                  <a:pt x="9377001" y="1073690"/>
                  <a:pt x="9358583" y="1090768"/>
                  <a:pt x="9335367" y="1099698"/>
                </a:cubicBezTo>
                <a:cubicBezTo>
                  <a:pt x="9326437" y="1102600"/>
                  <a:pt x="9318735" y="1103939"/>
                  <a:pt x="9312261" y="1103716"/>
                </a:cubicBezTo>
                <a:cubicBezTo>
                  <a:pt x="9296410" y="1103716"/>
                  <a:pt x="9283462" y="1096126"/>
                  <a:pt x="9273417" y="1080945"/>
                </a:cubicBezTo>
                <a:cubicBezTo>
                  <a:pt x="9262032" y="1064202"/>
                  <a:pt x="9258236" y="1038306"/>
                  <a:pt x="9262032" y="1003257"/>
                </a:cubicBezTo>
                <a:cubicBezTo>
                  <a:pt x="9264711" y="975129"/>
                  <a:pt x="9272747" y="940526"/>
                  <a:pt x="9286142" y="899450"/>
                </a:cubicBezTo>
                <a:cubicBezTo>
                  <a:pt x="9297974" y="863731"/>
                  <a:pt x="9315052" y="826896"/>
                  <a:pt x="9337376" y="788945"/>
                </a:cubicBezTo>
                <a:cubicBezTo>
                  <a:pt x="9348091" y="770639"/>
                  <a:pt x="9360704" y="751217"/>
                  <a:pt x="9375215" y="730678"/>
                </a:cubicBezTo>
                <a:lnTo>
                  <a:pt x="9375215" y="656668"/>
                </a:lnTo>
                <a:lnTo>
                  <a:pt x="9373959" y="658181"/>
                </a:lnTo>
                <a:cubicBezTo>
                  <a:pt x="9368545" y="663873"/>
                  <a:pt x="9363048" y="668840"/>
                  <a:pt x="9357468" y="673082"/>
                </a:cubicBezTo>
                <a:cubicBezTo>
                  <a:pt x="9341841" y="684244"/>
                  <a:pt x="9324985" y="689714"/>
                  <a:pt x="9306903" y="689490"/>
                </a:cubicBezTo>
                <a:cubicBezTo>
                  <a:pt x="9265603" y="689267"/>
                  <a:pt x="9232340" y="672636"/>
                  <a:pt x="9207114" y="639596"/>
                </a:cubicBezTo>
                <a:cubicBezTo>
                  <a:pt x="9187022" y="613700"/>
                  <a:pt x="9176976" y="583897"/>
                  <a:pt x="9176976" y="550187"/>
                </a:cubicBezTo>
                <a:cubicBezTo>
                  <a:pt x="9176976" y="517817"/>
                  <a:pt x="9188361" y="488349"/>
                  <a:pt x="9211132" y="461783"/>
                </a:cubicBezTo>
                <a:cubicBezTo>
                  <a:pt x="9237698" y="430976"/>
                  <a:pt x="9271296" y="415126"/>
                  <a:pt x="9311926" y="414233"/>
                </a:cubicBezTo>
                <a:cubicBezTo>
                  <a:pt x="9333357" y="413786"/>
                  <a:pt x="9350436" y="419423"/>
                  <a:pt x="9363160" y="431143"/>
                </a:cubicBezTo>
                <a:lnTo>
                  <a:pt x="9375215" y="443291"/>
                </a:lnTo>
                <a:close/>
                <a:moveTo>
                  <a:pt x="8540699" y="413898"/>
                </a:moveTo>
                <a:lnTo>
                  <a:pt x="8591598" y="413898"/>
                </a:lnTo>
                <a:cubicBezTo>
                  <a:pt x="8591598" y="413898"/>
                  <a:pt x="8591598" y="425060"/>
                  <a:pt x="8591598" y="447384"/>
                </a:cubicBezTo>
                <a:cubicBezTo>
                  <a:pt x="8591598" y="469708"/>
                  <a:pt x="8591598" y="480870"/>
                  <a:pt x="8591598" y="480870"/>
                </a:cubicBezTo>
                <a:lnTo>
                  <a:pt x="8591598" y="610128"/>
                </a:lnTo>
                <a:lnTo>
                  <a:pt x="8591598" y="614816"/>
                </a:lnTo>
                <a:cubicBezTo>
                  <a:pt x="8591598" y="622852"/>
                  <a:pt x="8591766" y="630722"/>
                  <a:pt x="8592100" y="638424"/>
                </a:cubicBezTo>
                <a:cubicBezTo>
                  <a:pt x="8592435" y="646125"/>
                  <a:pt x="8593719" y="652990"/>
                  <a:pt x="8595951" y="659018"/>
                </a:cubicBezTo>
                <a:cubicBezTo>
                  <a:pt x="8598630" y="665938"/>
                  <a:pt x="8601755" y="669398"/>
                  <a:pt x="8605328" y="669398"/>
                </a:cubicBezTo>
                <a:cubicBezTo>
                  <a:pt x="8624303" y="669398"/>
                  <a:pt x="8642386" y="657567"/>
                  <a:pt x="8659575" y="633903"/>
                </a:cubicBezTo>
                <a:cubicBezTo>
                  <a:pt x="8666942" y="623634"/>
                  <a:pt x="8674420" y="610463"/>
                  <a:pt x="8682011" y="594389"/>
                </a:cubicBezTo>
                <a:cubicBezTo>
                  <a:pt x="8685248" y="587469"/>
                  <a:pt x="8688485" y="580130"/>
                  <a:pt x="8691722" y="572372"/>
                </a:cubicBezTo>
                <a:lnTo>
                  <a:pt x="8691958" y="571774"/>
                </a:lnTo>
                <a:lnTo>
                  <a:pt x="8690196" y="551527"/>
                </a:lnTo>
                <a:cubicBezTo>
                  <a:pt x="8690196" y="513352"/>
                  <a:pt x="8702921" y="480982"/>
                  <a:pt x="8728371" y="454416"/>
                </a:cubicBezTo>
                <a:cubicBezTo>
                  <a:pt x="8753820" y="427404"/>
                  <a:pt x="8784962" y="413898"/>
                  <a:pt x="8821797" y="413898"/>
                </a:cubicBezTo>
                <a:cubicBezTo>
                  <a:pt x="8854391" y="413898"/>
                  <a:pt x="8882073" y="427516"/>
                  <a:pt x="8904844" y="454751"/>
                </a:cubicBezTo>
                <a:cubicBezTo>
                  <a:pt x="8927168" y="481987"/>
                  <a:pt x="8938330" y="514245"/>
                  <a:pt x="8938330" y="551527"/>
                </a:cubicBezTo>
                <a:cubicBezTo>
                  <a:pt x="8938330" y="589031"/>
                  <a:pt x="8927168" y="621178"/>
                  <a:pt x="8904844" y="647967"/>
                </a:cubicBezTo>
                <a:cubicBezTo>
                  <a:pt x="8881850" y="675426"/>
                  <a:pt x="8854168" y="689155"/>
                  <a:pt x="8821797" y="689155"/>
                </a:cubicBezTo>
                <a:cubicBezTo>
                  <a:pt x="8784962" y="689155"/>
                  <a:pt x="8753820" y="675649"/>
                  <a:pt x="8728371" y="648637"/>
                </a:cubicBezTo>
                <a:cubicBezTo>
                  <a:pt x="8722009" y="641940"/>
                  <a:pt x="8716441" y="634894"/>
                  <a:pt x="8711669" y="627499"/>
                </a:cubicBezTo>
                <a:lnTo>
                  <a:pt x="8699777" y="604339"/>
                </a:lnTo>
                <a:lnTo>
                  <a:pt x="8688457" y="625950"/>
                </a:lnTo>
                <a:cubicBezTo>
                  <a:pt x="8684383" y="633038"/>
                  <a:pt x="8680225" y="639596"/>
                  <a:pt x="8675984" y="645623"/>
                </a:cubicBezTo>
                <a:cubicBezTo>
                  <a:pt x="8654775" y="675091"/>
                  <a:pt x="8631224" y="689825"/>
                  <a:pt x="8605328" y="689825"/>
                </a:cubicBezTo>
                <a:cubicBezTo>
                  <a:pt x="8583227" y="689825"/>
                  <a:pt x="8566371" y="682905"/>
                  <a:pt x="8554763" y="669064"/>
                </a:cubicBezTo>
                <a:lnTo>
                  <a:pt x="8544560" y="647583"/>
                </a:lnTo>
                <a:lnTo>
                  <a:pt x="8535760" y="658181"/>
                </a:lnTo>
                <a:cubicBezTo>
                  <a:pt x="8530346" y="663873"/>
                  <a:pt x="8524849" y="668840"/>
                  <a:pt x="8519268" y="673082"/>
                </a:cubicBezTo>
                <a:cubicBezTo>
                  <a:pt x="8503641" y="684244"/>
                  <a:pt x="8486785" y="689714"/>
                  <a:pt x="8468703" y="689490"/>
                </a:cubicBezTo>
                <a:cubicBezTo>
                  <a:pt x="8427403" y="689267"/>
                  <a:pt x="8394140" y="672636"/>
                  <a:pt x="8368914" y="639596"/>
                </a:cubicBezTo>
                <a:lnTo>
                  <a:pt x="8352502" y="609264"/>
                </a:lnTo>
                <a:lnTo>
                  <a:pt x="8344310" y="624527"/>
                </a:lnTo>
                <a:cubicBezTo>
                  <a:pt x="8339790" y="632005"/>
                  <a:pt x="8335242" y="638591"/>
                  <a:pt x="8330665" y="644284"/>
                </a:cubicBezTo>
                <a:cubicBezTo>
                  <a:pt x="8319950" y="657455"/>
                  <a:pt x="8308453" y="667724"/>
                  <a:pt x="8296174" y="675091"/>
                </a:cubicBezTo>
                <a:cubicBezTo>
                  <a:pt x="8280994" y="684691"/>
                  <a:pt x="8264474" y="689602"/>
                  <a:pt x="8246614" y="689825"/>
                </a:cubicBezTo>
                <a:cubicBezTo>
                  <a:pt x="8224067" y="689825"/>
                  <a:pt x="8203864" y="684691"/>
                  <a:pt x="8186005" y="674421"/>
                </a:cubicBezTo>
                <a:cubicBezTo>
                  <a:pt x="8168145" y="664376"/>
                  <a:pt x="8153300" y="650200"/>
                  <a:pt x="8141468" y="631894"/>
                </a:cubicBezTo>
                <a:cubicBezTo>
                  <a:pt x="8128296" y="612695"/>
                  <a:pt x="8120483" y="589924"/>
                  <a:pt x="8118027" y="563582"/>
                </a:cubicBezTo>
                <a:cubicBezTo>
                  <a:pt x="8113786" y="510673"/>
                  <a:pt x="8132650" y="468257"/>
                  <a:pt x="8174619" y="436334"/>
                </a:cubicBezTo>
                <a:cubicBezTo>
                  <a:pt x="8194041" y="421823"/>
                  <a:pt x="8216254" y="414568"/>
                  <a:pt x="8241256" y="414568"/>
                </a:cubicBezTo>
                <a:cubicBezTo>
                  <a:pt x="8241256" y="414568"/>
                  <a:pt x="8241312" y="414568"/>
                  <a:pt x="8241424" y="414568"/>
                </a:cubicBezTo>
                <a:cubicBezTo>
                  <a:pt x="8241536" y="414568"/>
                  <a:pt x="8241592" y="414568"/>
                  <a:pt x="8241592" y="414568"/>
                </a:cubicBezTo>
                <a:cubicBezTo>
                  <a:pt x="8241814" y="414568"/>
                  <a:pt x="8242094" y="414568"/>
                  <a:pt x="8242428" y="414568"/>
                </a:cubicBezTo>
                <a:cubicBezTo>
                  <a:pt x="8242764" y="414568"/>
                  <a:pt x="8243042" y="414568"/>
                  <a:pt x="8243266" y="414568"/>
                </a:cubicBezTo>
                <a:cubicBezTo>
                  <a:pt x="8243266" y="414568"/>
                  <a:pt x="8243322" y="414568"/>
                  <a:pt x="8243434" y="414568"/>
                </a:cubicBezTo>
                <a:cubicBezTo>
                  <a:pt x="8243545" y="414568"/>
                  <a:pt x="8243600" y="414568"/>
                  <a:pt x="8243600" y="414568"/>
                </a:cubicBezTo>
                <a:cubicBezTo>
                  <a:pt x="8256772" y="415014"/>
                  <a:pt x="8269050" y="417916"/>
                  <a:pt x="8280436" y="423274"/>
                </a:cubicBezTo>
                <a:cubicBezTo>
                  <a:pt x="8291598" y="428855"/>
                  <a:pt x="8302202" y="437673"/>
                  <a:pt x="8312248" y="449728"/>
                </a:cubicBezTo>
                <a:lnTo>
                  <a:pt x="8296509" y="462453"/>
                </a:lnTo>
                <a:cubicBezTo>
                  <a:pt x="8288696" y="453077"/>
                  <a:pt x="8280324" y="446045"/>
                  <a:pt x="8271394" y="441357"/>
                </a:cubicBezTo>
                <a:cubicBezTo>
                  <a:pt x="8262018" y="437115"/>
                  <a:pt x="8252642" y="434994"/>
                  <a:pt x="8243266" y="434994"/>
                </a:cubicBezTo>
                <a:cubicBezTo>
                  <a:pt x="8242820" y="434994"/>
                  <a:pt x="8242484" y="434994"/>
                  <a:pt x="8242262" y="434994"/>
                </a:cubicBezTo>
                <a:cubicBezTo>
                  <a:pt x="8242038" y="434994"/>
                  <a:pt x="8241814" y="434994"/>
                  <a:pt x="8241592" y="434994"/>
                </a:cubicBezTo>
                <a:cubicBezTo>
                  <a:pt x="8228197" y="434994"/>
                  <a:pt x="8215919" y="440575"/>
                  <a:pt x="8204757" y="451737"/>
                </a:cubicBezTo>
                <a:cubicBezTo>
                  <a:pt x="8191809" y="464685"/>
                  <a:pt x="8182209" y="481205"/>
                  <a:pt x="8175959" y="501297"/>
                </a:cubicBezTo>
                <a:cubicBezTo>
                  <a:pt x="8169485" y="521612"/>
                  <a:pt x="8167029" y="541927"/>
                  <a:pt x="8168592" y="562242"/>
                </a:cubicBezTo>
                <a:cubicBezTo>
                  <a:pt x="8169931" y="584566"/>
                  <a:pt x="8174954" y="604323"/>
                  <a:pt x="8183660" y="621513"/>
                </a:cubicBezTo>
                <a:cubicBezTo>
                  <a:pt x="8191251" y="636917"/>
                  <a:pt x="8200515" y="648972"/>
                  <a:pt x="8211454" y="657678"/>
                </a:cubicBezTo>
                <a:cubicBezTo>
                  <a:pt x="8221947" y="665492"/>
                  <a:pt x="8233443" y="669398"/>
                  <a:pt x="8245945" y="669398"/>
                </a:cubicBezTo>
                <a:cubicBezTo>
                  <a:pt x="8245945" y="669398"/>
                  <a:pt x="8246000" y="669398"/>
                  <a:pt x="8246112" y="669398"/>
                </a:cubicBezTo>
                <a:cubicBezTo>
                  <a:pt x="8246224" y="669398"/>
                  <a:pt x="8246280" y="669398"/>
                  <a:pt x="8246280" y="669398"/>
                </a:cubicBezTo>
                <a:cubicBezTo>
                  <a:pt x="8259898" y="669398"/>
                  <a:pt x="8273068" y="665492"/>
                  <a:pt x="8285794" y="657678"/>
                </a:cubicBezTo>
                <a:cubicBezTo>
                  <a:pt x="8296286" y="651204"/>
                  <a:pt x="8305886" y="642498"/>
                  <a:pt x="8314592" y="631559"/>
                </a:cubicBezTo>
                <a:cubicBezTo>
                  <a:pt x="8323521" y="620620"/>
                  <a:pt x="8331893" y="607002"/>
                  <a:pt x="8339707" y="590706"/>
                </a:cubicBezTo>
                <a:lnTo>
                  <a:pt x="8343642" y="580954"/>
                </a:lnTo>
                <a:lnTo>
                  <a:pt x="8338776" y="550187"/>
                </a:lnTo>
                <a:cubicBezTo>
                  <a:pt x="8338776" y="517817"/>
                  <a:pt x="8350161" y="488349"/>
                  <a:pt x="8372932" y="461783"/>
                </a:cubicBezTo>
                <a:cubicBezTo>
                  <a:pt x="8399498" y="430976"/>
                  <a:pt x="8433096" y="415126"/>
                  <a:pt x="8473726" y="414233"/>
                </a:cubicBezTo>
                <a:cubicBezTo>
                  <a:pt x="8495157" y="413786"/>
                  <a:pt x="8512236" y="419423"/>
                  <a:pt x="8524960" y="431143"/>
                </a:cubicBezTo>
                <a:lnTo>
                  <a:pt x="8540699" y="447002"/>
                </a:lnTo>
                <a:close/>
                <a:moveTo>
                  <a:pt x="7521524" y="413898"/>
                </a:moveTo>
                <a:lnTo>
                  <a:pt x="7572423" y="413898"/>
                </a:lnTo>
                <a:cubicBezTo>
                  <a:pt x="7572423" y="413898"/>
                  <a:pt x="7572423" y="425060"/>
                  <a:pt x="7572423" y="447384"/>
                </a:cubicBezTo>
                <a:cubicBezTo>
                  <a:pt x="7572423" y="469708"/>
                  <a:pt x="7572423" y="480870"/>
                  <a:pt x="7572423" y="480870"/>
                </a:cubicBezTo>
                <a:lnTo>
                  <a:pt x="7572423" y="610128"/>
                </a:lnTo>
                <a:lnTo>
                  <a:pt x="7572423" y="614816"/>
                </a:lnTo>
                <a:cubicBezTo>
                  <a:pt x="7572423" y="622852"/>
                  <a:pt x="7572591" y="630722"/>
                  <a:pt x="7572926" y="638424"/>
                </a:cubicBezTo>
                <a:cubicBezTo>
                  <a:pt x="7573261" y="646125"/>
                  <a:pt x="7574544" y="652990"/>
                  <a:pt x="7576777" y="659018"/>
                </a:cubicBezTo>
                <a:cubicBezTo>
                  <a:pt x="7579455" y="665938"/>
                  <a:pt x="7582580" y="669398"/>
                  <a:pt x="7586153" y="669398"/>
                </a:cubicBezTo>
                <a:cubicBezTo>
                  <a:pt x="7605128" y="669398"/>
                  <a:pt x="7623211" y="657567"/>
                  <a:pt x="7640400" y="633903"/>
                </a:cubicBezTo>
                <a:cubicBezTo>
                  <a:pt x="7647768" y="623634"/>
                  <a:pt x="7655246" y="610463"/>
                  <a:pt x="7662836" y="594389"/>
                </a:cubicBezTo>
                <a:cubicBezTo>
                  <a:pt x="7669310" y="580548"/>
                  <a:pt x="7675784" y="565033"/>
                  <a:pt x="7682258" y="547843"/>
                </a:cubicBezTo>
                <a:lnTo>
                  <a:pt x="7701346" y="554875"/>
                </a:lnTo>
                <a:cubicBezTo>
                  <a:pt x="7693532" y="575190"/>
                  <a:pt x="7686835" y="591264"/>
                  <a:pt x="7681254" y="603096"/>
                </a:cubicBezTo>
                <a:cubicBezTo>
                  <a:pt x="7673440" y="619392"/>
                  <a:pt x="7665292" y="633568"/>
                  <a:pt x="7656809" y="645623"/>
                </a:cubicBezTo>
                <a:cubicBezTo>
                  <a:pt x="7635600" y="675091"/>
                  <a:pt x="7612049" y="689825"/>
                  <a:pt x="7586153" y="689825"/>
                </a:cubicBezTo>
                <a:cubicBezTo>
                  <a:pt x="7564052" y="689825"/>
                  <a:pt x="7547197" y="682905"/>
                  <a:pt x="7535588" y="669064"/>
                </a:cubicBezTo>
                <a:lnTo>
                  <a:pt x="7525385" y="647583"/>
                </a:lnTo>
                <a:lnTo>
                  <a:pt x="7516585" y="658181"/>
                </a:lnTo>
                <a:cubicBezTo>
                  <a:pt x="7511171" y="663873"/>
                  <a:pt x="7505674" y="668840"/>
                  <a:pt x="7500093" y="673082"/>
                </a:cubicBezTo>
                <a:cubicBezTo>
                  <a:pt x="7484466" y="684244"/>
                  <a:pt x="7467611" y="689714"/>
                  <a:pt x="7449529" y="689490"/>
                </a:cubicBezTo>
                <a:cubicBezTo>
                  <a:pt x="7408229" y="689267"/>
                  <a:pt x="7374966" y="672636"/>
                  <a:pt x="7349739" y="639596"/>
                </a:cubicBezTo>
                <a:lnTo>
                  <a:pt x="7333327" y="609264"/>
                </a:lnTo>
                <a:lnTo>
                  <a:pt x="7325136" y="624527"/>
                </a:lnTo>
                <a:cubicBezTo>
                  <a:pt x="7320615" y="632005"/>
                  <a:pt x="7316066" y="638591"/>
                  <a:pt x="7311490" y="644284"/>
                </a:cubicBezTo>
                <a:cubicBezTo>
                  <a:pt x="7300774" y="657455"/>
                  <a:pt x="7289277" y="667724"/>
                  <a:pt x="7277000" y="675091"/>
                </a:cubicBezTo>
                <a:cubicBezTo>
                  <a:pt x="7261819" y="684691"/>
                  <a:pt x="7245299" y="689602"/>
                  <a:pt x="7227440" y="689825"/>
                </a:cubicBezTo>
                <a:cubicBezTo>
                  <a:pt x="7204892" y="689825"/>
                  <a:pt x="7184689" y="684691"/>
                  <a:pt x="7166830" y="674421"/>
                </a:cubicBezTo>
                <a:cubicBezTo>
                  <a:pt x="7148970" y="664376"/>
                  <a:pt x="7134125" y="650200"/>
                  <a:pt x="7122292" y="631894"/>
                </a:cubicBezTo>
                <a:cubicBezTo>
                  <a:pt x="7109121" y="612695"/>
                  <a:pt x="7101308" y="589924"/>
                  <a:pt x="7098852" y="563582"/>
                </a:cubicBezTo>
                <a:cubicBezTo>
                  <a:pt x="7094611" y="510673"/>
                  <a:pt x="7113474" y="468257"/>
                  <a:pt x="7155444" y="436334"/>
                </a:cubicBezTo>
                <a:cubicBezTo>
                  <a:pt x="7174866" y="421823"/>
                  <a:pt x="7197078" y="414568"/>
                  <a:pt x="7222082" y="414568"/>
                </a:cubicBezTo>
                <a:cubicBezTo>
                  <a:pt x="7222082" y="414568"/>
                  <a:pt x="7222138" y="414568"/>
                  <a:pt x="7222249" y="414568"/>
                </a:cubicBezTo>
                <a:cubicBezTo>
                  <a:pt x="7222361" y="414568"/>
                  <a:pt x="7222417" y="414568"/>
                  <a:pt x="7222417" y="414568"/>
                </a:cubicBezTo>
                <a:cubicBezTo>
                  <a:pt x="7222640" y="414568"/>
                  <a:pt x="7222919" y="414568"/>
                  <a:pt x="7223253" y="414568"/>
                </a:cubicBezTo>
                <a:cubicBezTo>
                  <a:pt x="7223588" y="414568"/>
                  <a:pt x="7223868" y="414568"/>
                  <a:pt x="7224091" y="414568"/>
                </a:cubicBezTo>
                <a:cubicBezTo>
                  <a:pt x="7224091" y="414568"/>
                  <a:pt x="7224147" y="414568"/>
                  <a:pt x="7224259" y="414568"/>
                </a:cubicBezTo>
                <a:cubicBezTo>
                  <a:pt x="7224370" y="414568"/>
                  <a:pt x="7224426" y="414568"/>
                  <a:pt x="7224426" y="414568"/>
                </a:cubicBezTo>
                <a:cubicBezTo>
                  <a:pt x="7237597" y="415014"/>
                  <a:pt x="7249875" y="417916"/>
                  <a:pt x="7261260" y="423274"/>
                </a:cubicBezTo>
                <a:cubicBezTo>
                  <a:pt x="7272423" y="428855"/>
                  <a:pt x="7283026" y="437673"/>
                  <a:pt x="7293073" y="449728"/>
                </a:cubicBezTo>
                <a:lnTo>
                  <a:pt x="7277334" y="462453"/>
                </a:lnTo>
                <a:cubicBezTo>
                  <a:pt x="7269520" y="453077"/>
                  <a:pt x="7261149" y="446045"/>
                  <a:pt x="7252219" y="441357"/>
                </a:cubicBezTo>
                <a:cubicBezTo>
                  <a:pt x="7242843" y="437115"/>
                  <a:pt x="7233467" y="434994"/>
                  <a:pt x="7224091" y="434994"/>
                </a:cubicBezTo>
                <a:cubicBezTo>
                  <a:pt x="7223644" y="434994"/>
                  <a:pt x="7223309" y="434994"/>
                  <a:pt x="7223087" y="434994"/>
                </a:cubicBezTo>
                <a:cubicBezTo>
                  <a:pt x="7222863" y="434994"/>
                  <a:pt x="7222640" y="434994"/>
                  <a:pt x="7222417" y="434994"/>
                </a:cubicBezTo>
                <a:cubicBezTo>
                  <a:pt x="7209022" y="434994"/>
                  <a:pt x="7196743" y="440575"/>
                  <a:pt x="7185582" y="451737"/>
                </a:cubicBezTo>
                <a:cubicBezTo>
                  <a:pt x="7172633" y="464685"/>
                  <a:pt x="7163034" y="481205"/>
                  <a:pt x="7156784" y="501297"/>
                </a:cubicBezTo>
                <a:cubicBezTo>
                  <a:pt x="7150310" y="521612"/>
                  <a:pt x="7147854" y="541927"/>
                  <a:pt x="7149417" y="562242"/>
                </a:cubicBezTo>
                <a:cubicBezTo>
                  <a:pt x="7150755" y="584566"/>
                  <a:pt x="7155779" y="604323"/>
                  <a:pt x="7164485" y="621513"/>
                </a:cubicBezTo>
                <a:cubicBezTo>
                  <a:pt x="7172076" y="636917"/>
                  <a:pt x="7181340" y="648972"/>
                  <a:pt x="7192279" y="657678"/>
                </a:cubicBezTo>
                <a:cubicBezTo>
                  <a:pt x="7202772" y="665492"/>
                  <a:pt x="7214268" y="669398"/>
                  <a:pt x="7226770" y="669398"/>
                </a:cubicBezTo>
                <a:cubicBezTo>
                  <a:pt x="7226770" y="669398"/>
                  <a:pt x="7226826" y="669398"/>
                  <a:pt x="7226937" y="669398"/>
                </a:cubicBezTo>
                <a:cubicBezTo>
                  <a:pt x="7227049" y="669398"/>
                  <a:pt x="7227105" y="669398"/>
                  <a:pt x="7227105" y="669398"/>
                </a:cubicBezTo>
                <a:cubicBezTo>
                  <a:pt x="7240723" y="669398"/>
                  <a:pt x="7253894" y="665492"/>
                  <a:pt x="7266619" y="657678"/>
                </a:cubicBezTo>
                <a:cubicBezTo>
                  <a:pt x="7277111" y="651204"/>
                  <a:pt x="7286711" y="642498"/>
                  <a:pt x="7295417" y="631559"/>
                </a:cubicBezTo>
                <a:cubicBezTo>
                  <a:pt x="7304347" y="620620"/>
                  <a:pt x="7312718" y="607002"/>
                  <a:pt x="7320531" y="590706"/>
                </a:cubicBezTo>
                <a:lnTo>
                  <a:pt x="7324468" y="580954"/>
                </a:lnTo>
                <a:lnTo>
                  <a:pt x="7319602" y="550187"/>
                </a:lnTo>
                <a:cubicBezTo>
                  <a:pt x="7319602" y="517817"/>
                  <a:pt x="7330987" y="488349"/>
                  <a:pt x="7353757" y="461783"/>
                </a:cubicBezTo>
                <a:cubicBezTo>
                  <a:pt x="7380323" y="430976"/>
                  <a:pt x="7413921" y="415126"/>
                  <a:pt x="7454551" y="414233"/>
                </a:cubicBezTo>
                <a:cubicBezTo>
                  <a:pt x="7475983" y="413786"/>
                  <a:pt x="7493061" y="419423"/>
                  <a:pt x="7505785" y="431143"/>
                </a:cubicBezTo>
                <a:lnTo>
                  <a:pt x="7521524" y="447002"/>
                </a:lnTo>
                <a:close/>
                <a:moveTo>
                  <a:pt x="6688533" y="413898"/>
                </a:moveTo>
                <a:lnTo>
                  <a:pt x="6708624" y="413898"/>
                </a:lnTo>
                <a:lnTo>
                  <a:pt x="6708624" y="614816"/>
                </a:lnTo>
                <a:cubicBezTo>
                  <a:pt x="6708624" y="622629"/>
                  <a:pt x="6708903" y="630275"/>
                  <a:pt x="6709461" y="637754"/>
                </a:cubicBezTo>
                <a:cubicBezTo>
                  <a:pt x="6710020" y="645233"/>
                  <a:pt x="6711973" y="651762"/>
                  <a:pt x="6715322" y="657343"/>
                </a:cubicBezTo>
                <a:cubicBezTo>
                  <a:pt x="6720679" y="665380"/>
                  <a:pt x="6728158" y="669398"/>
                  <a:pt x="6737757" y="669398"/>
                </a:cubicBezTo>
                <a:cubicBezTo>
                  <a:pt x="6756733" y="669398"/>
                  <a:pt x="6774816" y="657567"/>
                  <a:pt x="6792005" y="633903"/>
                </a:cubicBezTo>
                <a:cubicBezTo>
                  <a:pt x="6799372" y="623634"/>
                  <a:pt x="6806851" y="610463"/>
                  <a:pt x="6814441" y="594389"/>
                </a:cubicBezTo>
                <a:cubicBezTo>
                  <a:pt x="6820915" y="580548"/>
                  <a:pt x="6827389" y="565033"/>
                  <a:pt x="6833863" y="547843"/>
                </a:cubicBezTo>
                <a:lnTo>
                  <a:pt x="6852950" y="554875"/>
                </a:lnTo>
                <a:cubicBezTo>
                  <a:pt x="6845137" y="575190"/>
                  <a:pt x="6838440" y="591264"/>
                  <a:pt x="6832859" y="603096"/>
                </a:cubicBezTo>
                <a:cubicBezTo>
                  <a:pt x="6824822" y="620062"/>
                  <a:pt x="6816674" y="634349"/>
                  <a:pt x="6808414" y="645958"/>
                </a:cubicBezTo>
                <a:cubicBezTo>
                  <a:pt x="6787206" y="675203"/>
                  <a:pt x="6763654" y="689825"/>
                  <a:pt x="6737757" y="689825"/>
                </a:cubicBezTo>
                <a:cubicBezTo>
                  <a:pt x="6720345" y="689825"/>
                  <a:pt x="6707173" y="682458"/>
                  <a:pt x="6698244" y="667724"/>
                </a:cubicBezTo>
                <a:cubicBezTo>
                  <a:pt x="6693109" y="659687"/>
                  <a:pt x="6690151" y="651037"/>
                  <a:pt x="6689370" y="641772"/>
                </a:cubicBezTo>
                <a:lnTo>
                  <a:pt x="6689020" y="630502"/>
                </a:lnTo>
                <a:lnTo>
                  <a:pt x="6684179" y="638926"/>
                </a:lnTo>
                <a:cubicBezTo>
                  <a:pt x="6673687" y="653660"/>
                  <a:pt x="6662860" y="665045"/>
                  <a:pt x="6651698" y="673082"/>
                </a:cubicBezTo>
                <a:cubicBezTo>
                  <a:pt x="6636071" y="684244"/>
                  <a:pt x="6619216" y="689825"/>
                  <a:pt x="6601133" y="689825"/>
                </a:cubicBezTo>
                <a:cubicBezTo>
                  <a:pt x="6582604" y="689602"/>
                  <a:pt x="6565303" y="684356"/>
                  <a:pt x="6549229" y="674087"/>
                </a:cubicBezTo>
                <a:cubicBezTo>
                  <a:pt x="6534495" y="665157"/>
                  <a:pt x="6522440" y="653660"/>
                  <a:pt x="6513064" y="639596"/>
                </a:cubicBezTo>
                <a:cubicBezTo>
                  <a:pt x="6504246" y="626648"/>
                  <a:pt x="6497633" y="612751"/>
                  <a:pt x="6493224" y="597905"/>
                </a:cubicBezTo>
                <a:lnTo>
                  <a:pt x="6492660" y="593862"/>
                </a:lnTo>
                <a:lnTo>
                  <a:pt x="6490554" y="599412"/>
                </a:lnTo>
                <a:cubicBezTo>
                  <a:pt x="6481178" y="618611"/>
                  <a:pt x="6472025" y="633345"/>
                  <a:pt x="6463095" y="643614"/>
                </a:cubicBezTo>
                <a:cubicBezTo>
                  <a:pt x="6440771" y="672636"/>
                  <a:pt x="6414428" y="687816"/>
                  <a:pt x="6384067" y="689155"/>
                </a:cubicBezTo>
                <a:cubicBezTo>
                  <a:pt x="6362190" y="689602"/>
                  <a:pt x="6342991" y="684467"/>
                  <a:pt x="6326471" y="673752"/>
                </a:cubicBezTo>
                <a:cubicBezTo>
                  <a:pt x="6311737" y="663929"/>
                  <a:pt x="6298789" y="649642"/>
                  <a:pt x="6287627" y="630889"/>
                </a:cubicBezTo>
                <a:cubicBezTo>
                  <a:pt x="6276912" y="612137"/>
                  <a:pt x="6270437" y="589589"/>
                  <a:pt x="6268205" y="563247"/>
                </a:cubicBezTo>
                <a:cubicBezTo>
                  <a:pt x="6264633" y="511008"/>
                  <a:pt x="6280930" y="469039"/>
                  <a:pt x="6317095" y="437338"/>
                </a:cubicBezTo>
                <a:cubicBezTo>
                  <a:pt x="6330936" y="424837"/>
                  <a:pt x="6347009" y="417693"/>
                  <a:pt x="6365315" y="415907"/>
                </a:cubicBezTo>
                <a:cubicBezTo>
                  <a:pt x="6383174" y="414121"/>
                  <a:pt x="6399248" y="416800"/>
                  <a:pt x="6413535" y="423944"/>
                </a:cubicBezTo>
                <a:cubicBezTo>
                  <a:pt x="6426037" y="430641"/>
                  <a:pt x="6436529" y="439347"/>
                  <a:pt x="6445013" y="450063"/>
                </a:cubicBezTo>
                <a:lnTo>
                  <a:pt x="6429609" y="462788"/>
                </a:lnTo>
                <a:cubicBezTo>
                  <a:pt x="6421572" y="453858"/>
                  <a:pt x="6413312" y="446938"/>
                  <a:pt x="6404829" y="442026"/>
                </a:cubicBezTo>
                <a:cubicBezTo>
                  <a:pt x="6393220" y="436222"/>
                  <a:pt x="6380719" y="434213"/>
                  <a:pt x="6367324" y="435999"/>
                </a:cubicBezTo>
                <a:cubicBezTo>
                  <a:pt x="6353037" y="437785"/>
                  <a:pt x="6340535" y="443366"/>
                  <a:pt x="6329820" y="452742"/>
                </a:cubicBezTo>
                <a:cubicBezTo>
                  <a:pt x="6298566" y="479531"/>
                  <a:pt x="6284501" y="515919"/>
                  <a:pt x="6287627" y="561907"/>
                </a:cubicBezTo>
                <a:cubicBezTo>
                  <a:pt x="6289413" y="585125"/>
                  <a:pt x="6295217" y="604770"/>
                  <a:pt x="6305040" y="620843"/>
                </a:cubicBezTo>
                <a:cubicBezTo>
                  <a:pt x="6314416" y="637363"/>
                  <a:pt x="6325355" y="649418"/>
                  <a:pt x="6337856" y="657009"/>
                </a:cubicBezTo>
                <a:cubicBezTo>
                  <a:pt x="6351251" y="665938"/>
                  <a:pt x="6366431" y="669957"/>
                  <a:pt x="6383398" y="669064"/>
                </a:cubicBezTo>
                <a:cubicBezTo>
                  <a:pt x="6399025" y="668617"/>
                  <a:pt x="6412308" y="663929"/>
                  <a:pt x="6423246" y="654999"/>
                </a:cubicBezTo>
                <a:cubicBezTo>
                  <a:pt x="6434185" y="646070"/>
                  <a:pt x="6442334" y="638256"/>
                  <a:pt x="6447691" y="631559"/>
                </a:cubicBezTo>
                <a:cubicBezTo>
                  <a:pt x="6456175" y="621290"/>
                  <a:pt x="6464435" y="607672"/>
                  <a:pt x="6472471" y="590706"/>
                </a:cubicBezTo>
                <a:cubicBezTo>
                  <a:pt x="6475150" y="585348"/>
                  <a:pt x="6477494" y="579432"/>
                  <a:pt x="6479503" y="572958"/>
                </a:cubicBezTo>
                <a:cubicBezTo>
                  <a:pt x="6481513" y="566484"/>
                  <a:pt x="6483857" y="559898"/>
                  <a:pt x="6486536" y="553201"/>
                </a:cubicBezTo>
                <a:lnTo>
                  <a:pt x="6486852" y="552253"/>
                </a:lnTo>
                <a:lnTo>
                  <a:pt x="6486610" y="550522"/>
                </a:lnTo>
                <a:cubicBezTo>
                  <a:pt x="6486610" y="519045"/>
                  <a:pt x="6496544" y="489800"/>
                  <a:pt x="6516413" y="462788"/>
                </a:cubicBezTo>
                <a:cubicBezTo>
                  <a:pt x="6540300" y="431087"/>
                  <a:pt x="6570214" y="415014"/>
                  <a:pt x="6606156" y="414568"/>
                </a:cubicBezTo>
                <a:cubicBezTo>
                  <a:pt x="6627587" y="414121"/>
                  <a:pt x="6644721" y="419702"/>
                  <a:pt x="6657558" y="431311"/>
                </a:cubicBezTo>
                <a:cubicBezTo>
                  <a:pt x="6670394" y="442919"/>
                  <a:pt x="6679491" y="453300"/>
                  <a:pt x="6684849" y="462453"/>
                </a:cubicBezTo>
                <a:lnTo>
                  <a:pt x="6688533" y="469943"/>
                </a:lnTo>
                <a:close/>
                <a:moveTo>
                  <a:pt x="4214154" y="412893"/>
                </a:moveTo>
                <a:cubicBezTo>
                  <a:pt x="4227771" y="412893"/>
                  <a:pt x="4238822" y="417135"/>
                  <a:pt x="4247305" y="425618"/>
                </a:cubicBezTo>
                <a:cubicBezTo>
                  <a:pt x="4255342" y="433655"/>
                  <a:pt x="4260253" y="443868"/>
                  <a:pt x="4262039" y="456258"/>
                </a:cubicBezTo>
                <a:cubicBezTo>
                  <a:pt x="4263825" y="468648"/>
                  <a:pt x="4264718" y="480870"/>
                  <a:pt x="4264718" y="492926"/>
                </a:cubicBezTo>
                <a:lnTo>
                  <a:pt x="4264718" y="544259"/>
                </a:lnTo>
                <a:lnTo>
                  <a:pt x="4269574" y="531267"/>
                </a:lnTo>
                <a:cubicBezTo>
                  <a:pt x="4272141" y="524905"/>
                  <a:pt x="4275210" y="517705"/>
                  <a:pt x="4278783" y="509669"/>
                </a:cubicBezTo>
                <a:cubicBezTo>
                  <a:pt x="4287265" y="491809"/>
                  <a:pt x="4297758" y="474843"/>
                  <a:pt x="4310259" y="458769"/>
                </a:cubicBezTo>
                <a:cubicBezTo>
                  <a:pt x="4320975" y="444928"/>
                  <a:pt x="4332584" y="433878"/>
                  <a:pt x="4345086" y="425618"/>
                </a:cubicBezTo>
                <a:cubicBezTo>
                  <a:pt x="4357587" y="417358"/>
                  <a:pt x="4373437" y="413898"/>
                  <a:pt x="4392636" y="415237"/>
                </a:cubicBezTo>
                <a:cubicBezTo>
                  <a:pt x="4410942" y="417023"/>
                  <a:pt x="4425006" y="423944"/>
                  <a:pt x="4434829" y="435999"/>
                </a:cubicBezTo>
                <a:cubicBezTo>
                  <a:pt x="4442866" y="445821"/>
                  <a:pt x="4448670" y="459662"/>
                  <a:pt x="4452241" y="477522"/>
                </a:cubicBezTo>
                <a:cubicBezTo>
                  <a:pt x="4454474" y="489577"/>
                  <a:pt x="4455590" y="501409"/>
                  <a:pt x="4455590" y="513017"/>
                </a:cubicBezTo>
                <a:lnTo>
                  <a:pt x="4455590" y="546504"/>
                </a:lnTo>
                <a:lnTo>
                  <a:pt x="4455590" y="552493"/>
                </a:lnTo>
                <a:lnTo>
                  <a:pt x="4460613" y="540309"/>
                </a:lnTo>
                <a:cubicBezTo>
                  <a:pt x="4473338" y="510506"/>
                  <a:pt x="4485170" y="487456"/>
                  <a:pt x="4496109" y="471159"/>
                </a:cubicBezTo>
                <a:cubicBezTo>
                  <a:pt x="4504368" y="458881"/>
                  <a:pt x="4515419" y="446826"/>
                  <a:pt x="4529260" y="434994"/>
                </a:cubicBezTo>
                <a:cubicBezTo>
                  <a:pt x="4543101" y="423162"/>
                  <a:pt x="4557947" y="416130"/>
                  <a:pt x="4573797" y="413898"/>
                </a:cubicBezTo>
                <a:cubicBezTo>
                  <a:pt x="4606837" y="409210"/>
                  <a:pt x="4629942" y="419256"/>
                  <a:pt x="4643114" y="444035"/>
                </a:cubicBezTo>
                <a:cubicBezTo>
                  <a:pt x="4647356" y="452742"/>
                  <a:pt x="4650090" y="461839"/>
                  <a:pt x="4651318" y="471327"/>
                </a:cubicBezTo>
                <a:cubicBezTo>
                  <a:pt x="4652545" y="480815"/>
                  <a:pt x="4653159" y="490135"/>
                  <a:pt x="4653159" y="499288"/>
                </a:cubicBezTo>
                <a:cubicBezTo>
                  <a:pt x="4653159" y="499288"/>
                  <a:pt x="4653159" y="507436"/>
                  <a:pt x="4653159" y="523733"/>
                </a:cubicBezTo>
                <a:cubicBezTo>
                  <a:pt x="4653159" y="540030"/>
                  <a:pt x="4653159" y="548178"/>
                  <a:pt x="4653159" y="548178"/>
                </a:cubicBezTo>
                <a:lnTo>
                  <a:pt x="4653159" y="560903"/>
                </a:lnTo>
                <a:lnTo>
                  <a:pt x="4653159" y="609793"/>
                </a:lnTo>
                <a:lnTo>
                  <a:pt x="4653159" y="614816"/>
                </a:lnTo>
                <a:cubicBezTo>
                  <a:pt x="4653159" y="622629"/>
                  <a:pt x="4653438" y="630275"/>
                  <a:pt x="4653997" y="637754"/>
                </a:cubicBezTo>
                <a:cubicBezTo>
                  <a:pt x="4654555" y="645233"/>
                  <a:pt x="4656508" y="651762"/>
                  <a:pt x="4659857" y="657343"/>
                </a:cubicBezTo>
                <a:cubicBezTo>
                  <a:pt x="4665214" y="665380"/>
                  <a:pt x="4672694" y="669398"/>
                  <a:pt x="4682292" y="669398"/>
                </a:cubicBezTo>
                <a:cubicBezTo>
                  <a:pt x="4701269" y="669398"/>
                  <a:pt x="4719351" y="657567"/>
                  <a:pt x="4736540" y="633903"/>
                </a:cubicBezTo>
                <a:cubicBezTo>
                  <a:pt x="4743907" y="623634"/>
                  <a:pt x="4751386" y="610463"/>
                  <a:pt x="4758977" y="594389"/>
                </a:cubicBezTo>
                <a:cubicBezTo>
                  <a:pt x="4765450" y="580548"/>
                  <a:pt x="4771924" y="565033"/>
                  <a:pt x="4778398" y="547843"/>
                </a:cubicBezTo>
                <a:lnTo>
                  <a:pt x="4797486" y="554875"/>
                </a:lnTo>
                <a:cubicBezTo>
                  <a:pt x="4789672" y="575190"/>
                  <a:pt x="4782976" y="591264"/>
                  <a:pt x="4777394" y="603096"/>
                </a:cubicBezTo>
                <a:cubicBezTo>
                  <a:pt x="4769357" y="620062"/>
                  <a:pt x="4761209" y="634349"/>
                  <a:pt x="4752949" y="645958"/>
                </a:cubicBezTo>
                <a:cubicBezTo>
                  <a:pt x="4731741" y="675203"/>
                  <a:pt x="4708189" y="689825"/>
                  <a:pt x="4682292" y="689825"/>
                </a:cubicBezTo>
                <a:cubicBezTo>
                  <a:pt x="4664880" y="689825"/>
                  <a:pt x="4651708" y="682458"/>
                  <a:pt x="4642779" y="667724"/>
                </a:cubicBezTo>
                <a:cubicBezTo>
                  <a:pt x="4637644" y="659687"/>
                  <a:pt x="4634686" y="651037"/>
                  <a:pt x="4633905" y="641772"/>
                </a:cubicBezTo>
                <a:cubicBezTo>
                  <a:pt x="4633124" y="632508"/>
                  <a:pt x="4632845" y="623522"/>
                  <a:pt x="4633068" y="614816"/>
                </a:cubicBezTo>
                <a:lnTo>
                  <a:pt x="4633068" y="609793"/>
                </a:lnTo>
                <a:lnTo>
                  <a:pt x="4632733" y="609793"/>
                </a:lnTo>
                <a:cubicBezTo>
                  <a:pt x="4632733" y="609793"/>
                  <a:pt x="4632733" y="599524"/>
                  <a:pt x="4632733" y="578985"/>
                </a:cubicBezTo>
                <a:cubicBezTo>
                  <a:pt x="4632733" y="558447"/>
                  <a:pt x="4632733" y="548178"/>
                  <a:pt x="4632733" y="548178"/>
                </a:cubicBezTo>
                <a:cubicBezTo>
                  <a:pt x="4632733" y="548178"/>
                  <a:pt x="4632733" y="540030"/>
                  <a:pt x="4632733" y="523733"/>
                </a:cubicBezTo>
                <a:cubicBezTo>
                  <a:pt x="4632733" y="507436"/>
                  <a:pt x="4632733" y="499288"/>
                  <a:pt x="4632733" y="499288"/>
                </a:cubicBezTo>
                <a:cubicBezTo>
                  <a:pt x="4632733" y="478973"/>
                  <a:pt x="4630166" y="463681"/>
                  <a:pt x="4625031" y="453412"/>
                </a:cubicBezTo>
                <a:cubicBezTo>
                  <a:pt x="4616548" y="437338"/>
                  <a:pt x="4600363" y="430864"/>
                  <a:pt x="4576476" y="433990"/>
                </a:cubicBezTo>
                <a:cubicBezTo>
                  <a:pt x="4564644" y="435776"/>
                  <a:pt x="4552979" y="441636"/>
                  <a:pt x="4541483" y="451570"/>
                </a:cubicBezTo>
                <a:cubicBezTo>
                  <a:pt x="4529986" y="461504"/>
                  <a:pt x="4520554" y="471829"/>
                  <a:pt x="4513187" y="482545"/>
                </a:cubicBezTo>
                <a:cubicBezTo>
                  <a:pt x="4502917" y="497725"/>
                  <a:pt x="4491700" y="519659"/>
                  <a:pt x="4479533" y="548345"/>
                </a:cubicBezTo>
                <a:cubicBezTo>
                  <a:pt x="4470408" y="569860"/>
                  <a:pt x="4463574" y="587828"/>
                  <a:pt x="4459033" y="602248"/>
                </a:cubicBezTo>
                <a:lnTo>
                  <a:pt x="4455590" y="614312"/>
                </a:lnTo>
                <a:lnTo>
                  <a:pt x="4455590" y="689155"/>
                </a:lnTo>
                <a:lnTo>
                  <a:pt x="4435499" y="689155"/>
                </a:lnTo>
                <a:lnTo>
                  <a:pt x="4435499" y="610797"/>
                </a:lnTo>
                <a:lnTo>
                  <a:pt x="4435499" y="513017"/>
                </a:lnTo>
                <a:cubicBezTo>
                  <a:pt x="4435499" y="500516"/>
                  <a:pt x="4434605" y="490023"/>
                  <a:pt x="4432820" y="481540"/>
                </a:cubicBezTo>
                <a:cubicBezTo>
                  <a:pt x="4427015" y="452072"/>
                  <a:pt x="4412951" y="436668"/>
                  <a:pt x="4390627" y="435329"/>
                </a:cubicBezTo>
                <a:cubicBezTo>
                  <a:pt x="4367409" y="433990"/>
                  <a:pt x="4345978" y="445821"/>
                  <a:pt x="4326333" y="470825"/>
                </a:cubicBezTo>
                <a:cubicBezTo>
                  <a:pt x="4314278" y="486452"/>
                  <a:pt x="4304455" y="502302"/>
                  <a:pt x="4296865" y="518375"/>
                </a:cubicBezTo>
                <a:cubicBezTo>
                  <a:pt x="4289721" y="533109"/>
                  <a:pt x="4283470" y="548290"/>
                  <a:pt x="4278113" y="563917"/>
                </a:cubicBezTo>
                <a:cubicBezTo>
                  <a:pt x="4275434" y="571730"/>
                  <a:pt x="4272280" y="581134"/>
                  <a:pt x="4268653" y="592129"/>
                </a:cubicBezTo>
                <a:lnTo>
                  <a:pt x="4264718" y="604132"/>
                </a:lnTo>
                <a:lnTo>
                  <a:pt x="4264718" y="689825"/>
                </a:lnTo>
                <a:lnTo>
                  <a:pt x="4244292" y="689825"/>
                </a:lnTo>
                <a:lnTo>
                  <a:pt x="4244292" y="492926"/>
                </a:lnTo>
                <a:cubicBezTo>
                  <a:pt x="4244292" y="485782"/>
                  <a:pt x="4243845" y="476629"/>
                  <a:pt x="4242952" y="465467"/>
                </a:cubicBezTo>
                <a:cubicBezTo>
                  <a:pt x="4242059" y="454305"/>
                  <a:pt x="4238710" y="445821"/>
                  <a:pt x="4232906" y="440017"/>
                </a:cubicBezTo>
                <a:cubicBezTo>
                  <a:pt x="4228889" y="435552"/>
                  <a:pt x="4222637" y="433320"/>
                  <a:pt x="4214154" y="433320"/>
                </a:cubicBezTo>
                <a:cubicBezTo>
                  <a:pt x="4210805" y="433320"/>
                  <a:pt x="4205726" y="435999"/>
                  <a:pt x="4198917" y="441357"/>
                </a:cubicBezTo>
                <a:cubicBezTo>
                  <a:pt x="4192108" y="446714"/>
                  <a:pt x="4183682" y="459104"/>
                  <a:pt x="4173635" y="478526"/>
                </a:cubicBezTo>
                <a:cubicBezTo>
                  <a:pt x="4168501" y="489242"/>
                  <a:pt x="4163757" y="500348"/>
                  <a:pt x="4159404" y="511845"/>
                </a:cubicBezTo>
                <a:cubicBezTo>
                  <a:pt x="4155050" y="523342"/>
                  <a:pt x="4151200" y="533444"/>
                  <a:pt x="4147851" y="542150"/>
                </a:cubicBezTo>
                <a:lnTo>
                  <a:pt x="4143163" y="554875"/>
                </a:lnTo>
                <a:lnTo>
                  <a:pt x="4124075" y="547843"/>
                </a:lnTo>
                <a:lnTo>
                  <a:pt x="4128763" y="535118"/>
                </a:lnTo>
                <a:cubicBezTo>
                  <a:pt x="4132112" y="526189"/>
                  <a:pt x="4136075" y="515864"/>
                  <a:pt x="4140651" y="504143"/>
                </a:cubicBezTo>
                <a:cubicBezTo>
                  <a:pt x="4145228" y="492423"/>
                  <a:pt x="4150195" y="480870"/>
                  <a:pt x="4155553" y="469485"/>
                </a:cubicBezTo>
                <a:cubicBezTo>
                  <a:pt x="4174305" y="432204"/>
                  <a:pt x="4193839" y="413340"/>
                  <a:pt x="4214154" y="412893"/>
                </a:cubicBezTo>
                <a:close/>
                <a:moveTo>
                  <a:pt x="823254" y="412893"/>
                </a:moveTo>
                <a:cubicBezTo>
                  <a:pt x="836872" y="412893"/>
                  <a:pt x="847922" y="417135"/>
                  <a:pt x="856405" y="425618"/>
                </a:cubicBezTo>
                <a:cubicBezTo>
                  <a:pt x="864442" y="433655"/>
                  <a:pt x="869354" y="443868"/>
                  <a:pt x="871139" y="456258"/>
                </a:cubicBezTo>
                <a:cubicBezTo>
                  <a:pt x="872925" y="468648"/>
                  <a:pt x="873819" y="480870"/>
                  <a:pt x="873819" y="492926"/>
                </a:cubicBezTo>
                <a:lnTo>
                  <a:pt x="873819" y="552493"/>
                </a:lnTo>
                <a:lnTo>
                  <a:pt x="878841" y="540309"/>
                </a:lnTo>
                <a:cubicBezTo>
                  <a:pt x="891566" y="510506"/>
                  <a:pt x="903398" y="487456"/>
                  <a:pt x="914337" y="471159"/>
                </a:cubicBezTo>
                <a:cubicBezTo>
                  <a:pt x="922597" y="458881"/>
                  <a:pt x="933648" y="446826"/>
                  <a:pt x="947488" y="434994"/>
                </a:cubicBezTo>
                <a:cubicBezTo>
                  <a:pt x="961329" y="423162"/>
                  <a:pt x="976175" y="416130"/>
                  <a:pt x="992025" y="413898"/>
                </a:cubicBezTo>
                <a:cubicBezTo>
                  <a:pt x="1025065" y="409210"/>
                  <a:pt x="1048171" y="419256"/>
                  <a:pt x="1061342" y="444036"/>
                </a:cubicBezTo>
                <a:cubicBezTo>
                  <a:pt x="1065583" y="452742"/>
                  <a:pt x="1068318" y="461839"/>
                  <a:pt x="1069546" y="471327"/>
                </a:cubicBezTo>
                <a:cubicBezTo>
                  <a:pt x="1070774" y="480815"/>
                  <a:pt x="1071388" y="490135"/>
                  <a:pt x="1071388" y="499288"/>
                </a:cubicBezTo>
                <a:cubicBezTo>
                  <a:pt x="1071388" y="499288"/>
                  <a:pt x="1071388" y="507436"/>
                  <a:pt x="1071388" y="523733"/>
                </a:cubicBezTo>
                <a:cubicBezTo>
                  <a:pt x="1071388" y="540030"/>
                  <a:pt x="1071388" y="548178"/>
                  <a:pt x="1071388" y="548178"/>
                </a:cubicBezTo>
                <a:lnTo>
                  <a:pt x="1071388" y="560903"/>
                </a:lnTo>
                <a:lnTo>
                  <a:pt x="1071388" y="609793"/>
                </a:lnTo>
                <a:lnTo>
                  <a:pt x="1071388" y="614816"/>
                </a:lnTo>
                <a:cubicBezTo>
                  <a:pt x="1071388" y="622629"/>
                  <a:pt x="1071667" y="630275"/>
                  <a:pt x="1072225" y="637754"/>
                </a:cubicBezTo>
                <a:cubicBezTo>
                  <a:pt x="1072783" y="645233"/>
                  <a:pt x="1074737" y="651762"/>
                  <a:pt x="1078085" y="657343"/>
                </a:cubicBezTo>
                <a:cubicBezTo>
                  <a:pt x="1083443" y="665380"/>
                  <a:pt x="1090922" y="669398"/>
                  <a:pt x="1100521" y="669398"/>
                </a:cubicBezTo>
                <a:cubicBezTo>
                  <a:pt x="1119496" y="669398"/>
                  <a:pt x="1137579" y="657567"/>
                  <a:pt x="1154769" y="633903"/>
                </a:cubicBezTo>
                <a:cubicBezTo>
                  <a:pt x="1162136" y="623634"/>
                  <a:pt x="1169614" y="610463"/>
                  <a:pt x="1177205" y="594389"/>
                </a:cubicBezTo>
                <a:cubicBezTo>
                  <a:pt x="1183679" y="580548"/>
                  <a:pt x="1190153" y="565033"/>
                  <a:pt x="1196627" y="547843"/>
                </a:cubicBezTo>
                <a:lnTo>
                  <a:pt x="1200707" y="549346"/>
                </a:lnTo>
                <a:lnTo>
                  <a:pt x="1207938" y="504646"/>
                </a:lnTo>
                <a:cubicBezTo>
                  <a:pt x="1212849" y="490023"/>
                  <a:pt x="1220216" y="475959"/>
                  <a:pt x="1230039" y="462453"/>
                </a:cubicBezTo>
                <a:cubicBezTo>
                  <a:pt x="1253256" y="431422"/>
                  <a:pt x="1282724" y="415461"/>
                  <a:pt x="1318443" y="414568"/>
                </a:cubicBezTo>
                <a:cubicBezTo>
                  <a:pt x="1339874" y="414121"/>
                  <a:pt x="1356952" y="419758"/>
                  <a:pt x="1369676" y="431478"/>
                </a:cubicBezTo>
                <a:cubicBezTo>
                  <a:pt x="1382401" y="443198"/>
                  <a:pt x="1391443" y="453523"/>
                  <a:pt x="1396800" y="462453"/>
                </a:cubicBezTo>
                <a:cubicBezTo>
                  <a:pt x="1396800" y="462453"/>
                  <a:pt x="1397917" y="464685"/>
                  <a:pt x="1400149" y="469150"/>
                </a:cubicBezTo>
                <a:lnTo>
                  <a:pt x="1400149" y="414568"/>
                </a:lnTo>
                <a:lnTo>
                  <a:pt x="1420241" y="414568"/>
                </a:lnTo>
                <a:lnTo>
                  <a:pt x="1420241" y="685137"/>
                </a:lnTo>
                <a:cubicBezTo>
                  <a:pt x="1420688" y="684691"/>
                  <a:pt x="1421246" y="684021"/>
                  <a:pt x="1421915" y="683128"/>
                </a:cubicBezTo>
                <a:cubicBezTo>
                  <a:pt x="1422585" y="682235"/>
                  <a:pt x="1423366" y="681342"/>
                  <a:pt x="1424259" y="680449"/>
                </a:cubicBezTo>
                <a:cubicBezTo>
                  <a:pt x="1440333" y="658794"/>
                  <a:pt x="1455402" y="637866"/>
                  <a:pt x="1469466" y="617662"/>
                </a:cubicBezTo>
                <a:cubicBezTo>
                  <a:pt x="1483530" y="597459"/>
                  <a:pt x="1495697" y="574297"/>
                  <a:pt x="1505966" y="548178"/>
                </a:cubicBezTo>
                <a:lnTo>
                  <a:pt x="1524718" y="555545"/>
                </a:lnTo>
                <a:cubicBezTo>
                  <a:pt x="1514003" y="583004"/>
                  <a:pt x="1501166" y="607393"/>
                  <a:pt x="1486209" y="628713"/>
                </a:cubicBezTo>
                <a:cubicBezTo>
                  <a:pt x="1471252" y="650032"/>
                  <a:pt x="1455736" y="671073"/>
                  <a:pt x="1439663" y="691834"/>
                </a:cubicBezTo>
                <a:cubicBezTo>
                  <a:pt x="1435645" y="697639"/>
                  <a:pt x="1429171" y="706457"/>
                  <a:pt x="1420241" y="718289"/>
                </a:cubicBezTo>
                <a:lnTo>
                  <a:pt x="1420241" y="871321"/>
                </a:lnTo>
                <a:cubicBezTo>
                  <a:pt x="1420241" y="909942"/>
                  <a:pt x="1416892" y="946554"/>
                  <a:pt x="1410195" y="981156"/>
                </a:cubicBezTo>
                <a:cubicBezTo>
                  <a:pt x="1403498" y="1011294"/>
                  <a:pt x="1396800" y="1033618"/>
                  <a:pt x="1390103" y="1048129"/>
                </a:cubicBezTo>
                <a:cubicBezTo>
                  <a:pt x="1378495" y="1073355"/>
                  <a:pt x="1362868" y="1090433"/>
                  <a:pt x="1343222" y="1099363"/>
                </a:cubicBezTo>
                <a:cubicBezTo>
                  <a:pt x="1318666" y="1110079"/>
                  <a:pt x="1299021" y="1103939"/>
                  <a:pt x="1284287" y="1080945"/>
                </a:cubicBezTo>
                <a:cubicBezTo>
                  <a:pt x="1272232" y="1064426"/>
                  <a:pt x="1268436" y="1038641"/>
                  <a:pt x="1272901" y="1003592"/>
                </a:cubicBezTo>
                <a:cubicBezTo>
                  <a:pt x="1276026" y="974347"/>
                  <a:pt x="1284063" y="939968"/>
                  <a:pt x="1297011" y="900454"/>
                </a:cubicBezTo>
                <a:cubicBezTo>
                  <a:pt x="1308620" y="863396"/>
                  <a:pt x="1325363" y="826673"/>
                  <a:pt x="1347241" y="790284"/>
                </a:cubicBezTo>
                <a:cubicBezTo>
                  <a:pt x="1364207" y="761486"/>
                  <a:pt x="1381843" y="735143"/>
                  <a:pt x="1400149" y="711256"/>
                </a:cubicBezTo>
                <a:lnTo>
                  <a:pt x="1400149" y="631894"/>
                </a:lnTo>
                <a:cubicBezTo>
                  <a:pt x="1399256" y="633680"/>
                  <a:pt x="1397917" y="635912"/>
                  <a:pt x="1396131" y="638591"/>
                </a:cubicBezTo>
                <a:cubicBezTo>
                  <a:pt x="1391219" y="645288"/>
                  <a:pt x="1381843" y="655502"/>
                  <a:pt x="1368002" y="669231"/>
                </a:cubicBezTo>
                <a:cubicBezTo>
                  <a:pt x="1354161" y="682960"/>
                  <a:pt x="1336079" y="689602"/>
                  <a:pt x="1313754" y="689155"/>
                </a:cubicBezTo>
                <a:cubicBezTo>
                  <a:pt x="1293663" y="689155"/>
                  <a:pt x="1276138" y="683742"/>
                  <a:pt x="1261181" y="672915"/>
                </a:cubicBezTo>
                <a:cubicBezTo>
                  <a:pt x="1246224" y="662087"/>
                  <a:pt x="1234727" y="650646"/>
                  <a:pt x="1226690" y="638591"/>
                </a:cubicBezTo>
                <a:cubicBezTo>
                  <a:pt x="1217984" y="625978"/>
                  <a:pt x="1211454" y="612304"/>
                  <a:pt x="1207101" y="597570"/>
                </a:cubicBezTo>
                <a:lnTo>
                  <a:pt x="1204940" y="581893"/>
                </a:lnTo>
                <a:lnTo>
                  <a:pt x="1204831" y="582167"/>
                </a:lnTo>
                <a:cubicBezTo>
                  <a:pt x="1201482" y="590203"/>
                  <a:pt x="1198413" y="597180"/>
                  <a:pt x="1195622" y="603096"/>
                </a:cubicBezTo>
                <a:cubicBezTo>
                  <a:pt x="1187585" y="620062"/>
                  <a:pt x="1179437" y="634349"/>
                  <a:pt x="1171177" y="645958"/>
                </a:cubicBezTo>
                <a:cubicBezTo>
                  <a:pt x="1149969" y="675203"/>
                  <a:pt x="1126417" y="689825"/>
                  <a:pt x="1100521" y="689825"/>
                </a:cubicBezTo>
                <a:cubicBezTo>
                  <a:pt x="1083108" y="689825"/>
                  <a:pt x="1069937" y="682458"/>
                  <a:pt x="1061007" y="667724"/>
                </a:cubicBezTo>
                <a:cubicBezTo>
                  <a:pt x="1055873" y="659687"/>
                  <a:pt x="1052915" y="651037"/>
                  <a:pt x="1052133" y="641772"/>
                </a:cubicBezTo>
                <a:cubicBezTo>
                  <a:pt x="1051352" y="632508"/>
                  <a:pt x="1051073" y="623522"/>
                  <a:pt x="1051296" y="614816"/>
                </a:cubicBezTo>
                <a:lnTo>
                  <a:pt x="1051296" y="609793"/>
                </a:lnTo>
                <a:lnTo>
                  <a:pt x="1050961" y="609793"/>
                </a:lnTo>
                <a:cubicBezTo>
                  <a:pt x="1050961" y="609793"/>
                  <a:pt x="1050961" y="599524"/>
                  <a:pt x="1050961" y="578985"/>
                </a:cubicBezTo>
                <a:cubicBezTo>
                  <a:pt x="1050961" y="558447"/>
                  <a:pt x="1050961" y="548178"/>
                  <a:pt x="1050961" y="548178"/>
                </a:cubicBezTo>
                <a:cubicBezTo>
                  <a:pt x="1050961" y="548178"/>
                  <a:pt x="1050961" y="540030"/>
                  <a:pt x="1050961" y="523733"/>
                </a:cubicBezTo>
                <a:cubicBezTo>
                  <a:pt x="1050961" y="507436"/>
                  <a:pt x="1050961" y="499288"/>
                  <a:pt x="1050961" y="499288"/>
                </a:cubicBezTo>
                <a:cubicBezTo>
                  <a:pt x="1050961" y="478973"/>
                  <a:pt x="1048394" y="463681"/>
                  <a:pt x="1043260" y="453412"/>
                </a:cubicBezTo>
                <a:cubicBezTo>
                  <a:pt x="1034776" y="437338"/>
                  <a:pt x="1018591" y="430864"/>
                  <a:pt x="994704" y="433990"/>
                </a:cubicBezTo>
                <a:cubicBezTo>
                  <a:pt x="982872" y="435776"/>
                  <a:pt x="971208" y="441636"/>
                  <a:pt x="959711" y="451570"/>
                </a:cubicBezTo>
                <a:cubicBezTo>
                  <a:pt x="948214" y="461504"/>
                  <a:pt x="938782" y="471829"/>
                  <a:pt x="931415" y="482545"/>
                </a:cubicBezTo>
                <a:cubicBezTo>
                  <a:pt x="921146" y="497725"/>
                  <a:pt x="909928" y="519659"/>
                  <a:pt x="897761" y="548345"/>
                </a:cubicBezTo>
                <a:cubicBezTo>
                  <a:pt x="888636" y="569860"/>
                  <a:pt x="881803" y="587828"/>
                  <a:pt x="877261" y="602248"/>
                </a:cubicBezTo>
                <a:lnTo>
                  <a:pt x="873819" y="614312"/>
                </a:lnTo>
                <a:lnTo>
                  <a:pt x="873819" y="689825"/>
                </a:lnTo>
                <a:lnTo>
                  <a:pt x="853392" y="689825"/>
                </a:lnTo>
                <a:lnTo>
                  <a:pt x="853392" y="492926"/>
                </a:lnTo>
                <a:cubicBezTo>
                  <a:pt x="853392" y="485782"/>
                  <a:pt x="852945" y="476629"/>
                  <a:pt x="852052" y="465467"/>
                </a:cubicBezTo>
                <a:cubicBezTo>
                  <a:pt x="851159" y="454305"/>
                  <a:pt x="847811" y="445821"/>
                  <a:pt x="842006" y="440017"/>
                </a:cubicBezTo>
                <a:cubicBezTo>
                  <a:pt x="837988" y="435552"/>
                  <a:pt x="831737" y="433320"/>
                  <a:pt x="823254" y="433320"/>
                </a:cubicBezTo>
                <a:cubicBezTo>
                  <a:pt x="819905" y="433320"/>
                  <a:pt x="814827" y="435999"/>
                  <a:pt x="808018" y="441357"/>
                </a:cubicBezTo>
                <a:cubicBezTo>
                  <a:pt x="801209" y="446714"/>
                  <a:pt x="792781" y="459104"/>
                  <a:pt x="782736" y="478526"/>
                </a:cubicBezTo>
                <a:cubicBezTo>
                  <a:pt x="777601" y="489242"/>
                  <a:pt x="772857" y="500348"/>
                  <a:pt x="768504" y="511845"/>
                </a:cubicBezTo>
                <a:cubicBezTo>
                  <a:pt x="764151" y="523342"/>
                  <a:pt x="760300" y="533444"/>
                  <a:pt x="756951" y="542150"/>
                </a:cubicBezTo>
                <a:lnTo>
                  <a:pt x="752823" y="553354"/>
                </a:lnTo>
                <a:lnTo>
                  <a:pt x="756951" y="554875"/>
                </a:lnTo>
                <a:cubicBezTo>
                  <a:pt x="749138" y="575190"/>
                  <a:pt x="742440" y="591264"/>
                  <a:pt x="736859" y="603096"/>
                </a:cubicBezTo>
                <a:cubicBezTo>
                  <a:pt x="728823" y="620062"/>
                  <a:pt x="720675" y="634349"/>
                  <a:pt x="712414" y="645958"/>
                </a:cubicBezTo>
                <a:cubicBezTo>
                  <a:pt x="691206" y="675203"/>
                  <a:pt x="667654" y="689825"/>
                  <a:pt x="641758" y="689825"/>
                </a:cubicBezTo>
                <a:cubicBezTo>
                  <a:pt x="624345" y="689825"/>
                  <a:pt x="611174" y="682458"/>
                  <a:pt x="602244" y="667724"/>
                </a:cubicBezTo>
                <a:cubicBezTo>
                  <a:pt x="597110" y="659687"/>
                  <a:pt x="594152" y="651037"/>
                  <a:pt x="593371" y="641772"/>
                </a:cubicBezTo>
                <a:lnTo>
                  <a:pt x="593021" y="630502"/>
                </a:lnTo>
                <a:lnTo>
                  <a:pt x="588180" y="638926"/>
                </a:lnTo>
                <a:cubicBezTo>
                  <a:pt x="577688" y="653660"/>
                  <a:pt x="566860" y="665045"/>
                  <a:pt x="555698" y="673082"/>
                </a:cubicBezTo>
                <a:cubicBezTo>
                  <a:pt x="540071" y="684244"/>
                  <a:pt x="523217" y="689825"/>
                  <a:pt x="505134" y="689825"/>
                </a:cubicBezTo>
                <a:cubicBezTo>
                  <a:pt x="486605" y="689602"/>
                  <a:pt x="469303" y="684356"/>
                  <a:pt x="453230" y="674087"/>
                </a:cubicBezTo>
                <a:cubicBezTo>
                  <a:pt x="438496" y="665157"/>
                  <a:pt x="426441" y="653660"/>
                  <a:pt x="417065" y="639596"/>
                </a:cubicBezTo>
                <a:cubicBezTo>
                  <a:pt x="399429" y="613700"/>
                  <a:pt x="390611" y="584008"/>
                  <a:pt x="390611" y="550522"/>
                </a:cubicBezTo>
                <a:cubicBezTo>
                  <a:pt x="390611" y="519045"/>
                  <a:pt x="400545" y="489800"/>
                  <a:pt x="420414" y="462788"/>
                </a:cubicBezTo>
                <a:cubicBezTo>
                  <a:pt x="444301" y="431087"/>
                  <a:pt x="474215" y="415014"/>
                  <a:pt x="510157" y="414568"/>
                </a:cubicBezTo>
                <a:cubicBezTo>
                  <a:pt x="531588" y="414121"/>
                  <a:pt x="548722" y="419702"/>
                  <a:pt x="561559" y="431311"/>
                </a:cubicBezTo>
                <a:cubicBezTo>
                  <a:pt x="574395" y="442919"/>
                  <a:pt x="583492" y="453300"/>
                  <a:pt x="588850" y="462453"/>
                </a:cubicBezTo>
                <a:lnTo>
                  <a:pt x="592533" y="469943"/>
                </a:lnTo>
                <a:lnTo>
                  <a:pt x="592533" y="413898"/>
                </a:lnTo>
                <a:lnTo>
                  <a:pt x="612625" y="413898"/>
                </a:lnTo>
                <a:lnTo>
                  <a:pt x="612625" y="614816"/>
                </a:lnTo>
                <a:cubicBezTo>
                  <a:pt x="612625" y="622629"/>
                  <a:pt x="612904" y="630275"/>
                  <a:pt x="613462" y="637754"/>
                </a:cubicBezTo>
                <a:cubicBezTo>
                  <a:pt x="614020" y="645233"/>
                  <a:pt x="615974" y="651762"/>
                  <a:pt x="619322" y="657343"/>
                </a:cubicBezTo>
                <a:cubicBezTo>
                  <a:pt x="624680" y="665380"/>
                  <a:pt x="632159" y="669398"/>
                  <a:pt x="641758" y="669398"/>
                </a:cubicBezTo>
                <a:cubicBezTo>
                  <a:pt x="660734" y="669398"/>
                  <a:pt x="678817" y="657567"/>
                  <a:pt x="696006" y="633903"/>
                </a:cubicBezTo>
                <a:cubicBezTo>
                  <a:pt x="703373" y="623634"/>
                  <a:pt x="710851" y="610463"/>
                  <a:pt x="718442" y="594389"/>
                </a:cubicBezTo>
                <a:cubicBezTo>
                  <a:pt x="721679" y="587469"/>
                  <a:pt x="724916" y="580130"/>
                  <a:pt x="728153" y="572372"/>
                </a:cubicBezTo>
                <a:lnTo>
                  <a:pt x="737267" y="549350"/>
                </a:lnTo>
                <a:lnTo>
                  <a:pt x="733176" y="547843"/>
                </a:lnTo>
                <a:lnTo>
                  <a:pt x="737864" y="535118"/>
                </a:lnTo>
                <a:cubicBezTo>
                  <a:pt x="741213" y="526189"/>
                  <a:pt x="745175" y="515864"/>
                  <a:pt x="749752" y="504143"/>
                </a:cubicBezTo>
                <a:cubicBezTo>
                  <a:pt x="754328" y="492423"/>
                  <a:pt x="759295" y="480870"/>
                  <a:pt x="764653" y="469485"/>
                </a:cubicBezTo>
                <a:cubicBezTo>
                  <a:pt x="783405" y="432204"/>
                  <a:pt x="802939" y="413340"/>
                  <a:pt x="823254" y="412893"/>
                </a:cubicBezTo>
                <a:close/>
                <a:moveTo>
                  <a:pt x="5180439" y="383593"/>
                </a:moveTo>
                <a:cubicBezTo>
                  <a:pt x="5179434" y="383258"/>
                  <a:pt x="5178374" y="383314"/>
                  <a:pt x="5177258" y="383760"/>
                </a:cubicBezTo>
                <a:cubicBezTo>
                  <a:pt x="5173239" y="387778"/>
                  <a:pt x="5172569" y="391797"/>
                  <a:pt x="5175249" y="395815"/>
                </a:cubicBezTo>
                <a:cubicBezTo>
                  <a:pt x="5178820" y="401173"/>
                  <a:pt x="5181722" y="405191"/>
                  <a:pt x="5183955" y="407870"/>
                </a:cubicBezTo>
                <a:cubicBezTo>
                  <a:pt x="5183955" y="406531"/>
                  <a:pt x="5184178" y="405080"/>
                  <a:pt x="5184625" y="403517"/>
                </a:cubicBezTo>
                <a:cubicBezTo>
                  <a:pt x="5185071" y="401954"/>
                  <a:pt x="5185517" y="400503"/>
                  <a:pt x="5185964" y="399164"/>
                </a:cubicBezTo>
                <a:cubicBezTo>
                  <a:pt x="5186857" y="393360"/>
                  <a:pt x="5185964" y="388895"/>
                  <a:pt x="5183285" y="385769"/>
                </a:cubicBezTo>
                <a:cubicBezTo>
                  <a:pt x="5182392" y="384653"/>
                  <a:pt x="5181443" y="383928"/>
                  <a:pt x="5180439" y="383593"/>
                </a:cubicBezTo>
                <a:close/>
                <a:moveTo>
                  <a:pt x="1913364" y="383593"/>
                </a:moveTo>
                <a:cubicBezTo>
                  <a:pt x="1912360" y="383258"/>
                  <a:pt x="1911299" y="383314"/>
                  <a:pt x="1910183" y="383760"/>
                </a:cubicBezTo>
                <a:cubicBezTo>
                  <a:pt x="1906165" y="387778"/>
                  <a:pt x="1905495" y="391797"/>
                  <a:pt x="1908174" y="395815"/>
                </a:cubicBezTo>
                <a:cubicBezTo>
                  <a:pt x="1911746" y="401173"/>
                  <a:pt x="1914648" y="405191"/>
                  <a:pt x="1916880" y="407870"/>
                </a:cubicBezTo>
                <a:cubicBezTo>
                  <a:pt x="1916880" y="406531"/>
                  <a:pt x="1917104" y="405080"/>
                  <a:pt x="1917550" y="403517"/>
                </a:cubicBezTo>
                <a:cubicBezTo>
                  <a:pt x="1917997" y="401954"/>
                  <a:pt x="1918443" y="400503"/>
                  <a:pt x="1918890" y="399164"/>
                </a:cubicBezTo>
                <a:cubicBezTo>
                  <a:pt x="1919783" y="393360"/>
                  <a:pt x="1918890" y="388895"/>
                  <a:pt x="1916211" y="385769"/>
                </a:cubicBezTo>
                <a:cubicBezTo>
                  <a:pt x="1915318" y="384653"/>
                  <a:pt x="1914369" y="383928"/>
                  <a:pt x="1913364" y="383593"/>
                </a:cubicBezTo>
                <a:close/>
                <a:moveTo>
                  <a:pt x="5545867" y="377565"/>
                </a:moveTo>
                <a:cubicBezTo>
                  <a:pt x="5553904" y="376337"/>
                  <a:pt x="5561830" y="377733"/>
                  <a:pt x="5569643" y="381751"/>
                </a:cubicBezTo>
                <a:cubicBezTo>
                  <a:pt x="5583484" y="389788"/>
                  <a:pt x="5589734" y="400280"/>
                  <a:pt x="5588395" y="413228"/>
                </a:cubicBezTo>
                <a:cubicBezTo>
                  <a:pt x="5587057" y="426623"/>
                  <a:pt x="5581698" y="437115"/>
                  <a:pt x="5572322" y="444705"/>
                </a:cubicBezTo>
                <a:cubicBezTo>
                  <a:pt x="5562945" y="452295"/>
                  <a:pt x="5554016" y="458546"/>
                  <a:pt x="5545533" y="463458"/>
                </a:cubicBezTo>
                <a:cubicBezTo>
                  <a:pt x="5547766" y="466583"/>
                  <a:pt x="5551784" y="472834"/>
                  <a:pt x="5557588" y="482210"/>
                </a:cubicBezTo>
                <a:cubicBezTo>
                  <a:pt x="5562499" y="478192"/>
                  <a:pt x="5571205" y="468369"/>
                  <a:pt x="5583708" y="452742"/>
                </a:cubicBezTo>
                <a:cubicBezTo>
                  <a:pt x="5585493" y="450063"/>
                  <a:pt x="5588172" y="446491"/>
                  <a:pt x="5591744" y="442026"/>
                </a:cubicBezTo>
                <a:cubicBezTo>
                  <a:pt x="5606478" y="425060"/>
                  <a:pt x="5622328" y="416577"/>
                  <a:pt x="5639295" y="416577"/>
                </a:cubicBezTo>
                <a:cubicBezTo>
                  <a:pt x="5652689" y="416577"/>
                  <a:pt x="5663181" y="421265"/>
                  <a:pt x="5670771" y="430641"/>
                </a:cubicBezTo>
                <a:cubicBezTo>
                  <a:pt x="5677022" y="437785"/>
                  <a:pt x="5680818" y="447942"/>
                  <a:pt x="5682157" y="461114"/>
                </a:cubicBezTo>
                <a:cubicBezTo>
                  <a:pt x="5683496" y="474285"/>
                  <a:pt x="5684166" y="487344"/>
                  <a:pt x="5684166" y="500293"/>
                </a:cubicBezTo>
                <a:cubicBezTo>
                  <a:pt x="5684166" y="500293"/>
                  <a:pt x="5684166" y="500516"/>
                  <a:pt x="5684166" y="500962"/>
                </a:cubicBezTo>
                <a:cubicBezTo>
                  <a:pt x="5684166" y="501409"/>
                  <a:pt x="5684166" y="501632"/>
                  <a:pt x="5684166" y="501632"/>
                </a:cubicBezTo>
                <a:cubicBezTo>
                  <a:pt x="5684166" y="501632"/>
                  <a:pt x="5684166" y="508106"/>
                  <a:pt x="5684166" y="521054"/>
                </a:cubicBezTo>
                <a:cubicBezTo>
                  <a:pt x="5684166" y="534002"/>
                  <a:pt x="5684166" y="544718"/>
                  <a:pt x="5684166" y="553201"/>
                </a:cubicBezTo>
                <a:cubicBezTo>
                  <a:pt x="5698007" y="518822"/>
                  <a:pt x="5710955" y="492479"/>
                  <a:pt x="5723010" y="474173"/>
                </a:cubicBezTo>
                <a:cubicBezTo>
                  <a:pt x="5731047" y="462118"/>
                  <a:pt x="5741763" y="450286"/>
                  <a:pt x="5755157" y="438678"/>
                </a:cubicBezTo>
                <a:cubicBezTo>
                  <a:pt x="5768552" y="427069"/>
                  <a:pt x="5783063" y="419925"/>
                  <a:pt x="5798689" y="417246"/>
                </a:cubicBezTo>
                <a:cubicBezTo>
                  <a:pt x="5831283" y="413228"/>
                  <a:pt x="5853830" y="423274"/>
                  <a:pt x="5866332" y="447384"/>
                </a:cubicBezTo>
                <a:cubicBezTo>
                  <a:pt x="5873029" y="460332"/>
                  <a:pt x="5876377" y="478415"/>
                  <a:pt x="5876377" y="501632"/>
                </a:cubicBezTo>
                <a:lnTo>
                  <a:pt x="5876377" y="571953"/>
                </a:lnTo>
                <a:cubicBezTo>
                  <a:pt x="5876377" y="571953"/>
                  <a:pt x="5876377" y="578427"/>
                  <a:pt x="5876377" y="591375"/>
                </a:cubicBezTo>
                <a:cubicBezTo>
                  <a:pt x="5876377" y="604323"/>
                  <a:pt x="5876377" y="610797"/>
                  <a:pt x="5876377" y="610797"/>
                </a:cubicBezTo>
                <a:lnTo>
                  <a:pt x="5876377" y="614816"/>
                </a:lnTo>
                <a:cubicBezTo>
                  <a:pt x="5876377" y="635801"/>
                  <a:pt x="5878833" y="650088"/>
                  <a:pt x="5883744" y="657678"/>
                </a:cubicBezTo>
                <a:cubicBezTo>
                  <a:pt x="5886870" y="663929"/>
                  <a:pt x="5892674" y="667724"/>
                  <a:pt x="5901158" y="669064"/>
                </a:cubicBezTo>
                <a:cubicBezTo>
                  <a:pt x="5914105" y="671743"/>
                  <a:pt x="5925379" y="667836"/>
                  <a:pt x="5934979" y="657343"/>
                </a:cubicBezTo>
                <a:cubicBezTo>
                  <a:pt x="5944578" y="646851"/>
                  <a:pt x="5953396" y="634908"/>
                  <a:pt x="5961433" y="621513"/>
                </a:cubicBezTo>
                <a:cubicBezTo>
                  <a:pt x="5967237" y="611244"/>
                  <a:pt x="5975497" y="593831"/>
                  <a:pt x="5986213" y="569274"/>
                </a:cubicBezTo>
                <a:lnTo>
                  <a:pt x="5994920" y="549183"/>
                </a:lnTo>
                <a:lnTo>
                  <a:pt x="6013002" y="557219"/>
                </a:lnTo>
                <a:lnTo>
                  <a:pt x="6004965" y="577311"/>
                </a:lnTo>
                <a:cubicBezTo>
                  <a:pt x="5994696" y="600975"/>
                  <a:pt x="5985766" y="619057"/>
                  <a:pt x="5978176" y="631559"/>
                </a:cubicBezTo>
                <a:cubicBezTo>
                  <a:pt x="5971479" y="643168"/>
                  <a:pt x="5961544" y="656450"/>
                  <a:pt x="5948374" y="671408"/>
                </a:cubicBezTo>
                <a:cubicBezTo>
                  <a:pt x="5935202" y="686365"/>
                  <a:pt x="5918124" y="692281"/>
                  <a:pt x="5897139" y="689155"/>
                </a:cubicBezTo>
                <a:cubicBezTo>
                  <a:pt x="5883298" y="686477"/>
                  <a:pt x="5873029" y="679556"/>
                  <a:pt x="5866332" y="668394"/>
                </a:cubicBezTo>
                <a:cubicBezTo>
                  <a:pt x="5860974" y="660357"/>
                  <a:pt x="5857961" y="651651"/>
                  <a:pt x="5857291" y="642275"/>
                </a:cubicBezTo>
                <a:cubicBezTo>
                  <a:pt x="5856622" y="632898"/>
                  <a:pt x="5856286" y="623745"/>
                  <a:pt x="5856286" y="614816"/>
                </a:cubicBezTo>
                <a:cubicBezTo>
                  <a:pt x="5856286" y="614816"/>
                  <a:pt x="5856286" y="614146"/>
                  <a:pt x="5856286" y="612807"/>
                </a:cubicBezTo>
                <a:cubicBezTo>
                  <a:pt x="5856286" y="611467"/>
                  <a:pt x="5856286" y="610797"/>
                  <a:pt x="5856286" y="610797"/>
                </a:cubicBezTo>
                <a:lnTo>
                  <a:pt x="5856286" y="571953"/>
                </a:lnTo>
                <a:cubicBezTo>
                  <a:pt x="5856286" y="571953"/>
                  <a:pt x="5856286" y="560233"/>
                  <a:pt x="5856286" y="536793"/>
                </a:cubicBezTo>
                <a:cubicBezTo>
                  <a:pt x="5856286" y="513352"/>
                  <a:pt x="5856286" y="501632"/>
                  <a:pt x="5856286" y="501632"/>
                </a:cubicBezTo>
                <a:cubicBezTo>
                  <a:pt x="5856286" y="481987"/>
                  <a:pt x="5853830" y="466806"/>
                  <a:pt x="5848919" y="456091"/>
                </a:cubicBezTo>
                <a:cubicBezTo>
                  <a:pt x="5840435" y="440017"/>
                  <a:pt x="5824809" y="433766"/>
                  <a:pt x="5802038" y="437338"/>
                </a:cubicBezTo>
                <a:cubicBezTo>
                  <a:pt x="5789983" y="439124"/>
                  <a:pt x="5778374" y="444817"/>
                  <a:pt x="5767212" y="454416"/>
                </a:cubicBezTo>
                <a:cubicBezTo>
                  <a:pt x="5756050" y="464016"/>
                  <a:pt x="5746897" y="474173"/>
                  <a:pt x="5739754" y="484889"/>
                </a:cubicBezTo>
                <a:cubicBezTo>
                  <a:pt x="5729931" y="499623"/>
                  <a:pt x="5719215" y="520719"/>
                  <a:pt x="5707606" y="548178"/>
                </a:cubicBezTo>
                <a:cubicBezTo>
                  <a:pt x="5695998" y="575637"/>
                  <a:pt x="5688184" y="597403"/>
                  <a:pt x="5684166" y="613476"/>
                </a:cubicBezTo>
                <a:lnTo>
                  <a:pt x="5684166" y="689155"/>
                </a:lnTo>
                <a:lnTo>
                  <a:pt x="5664075" y="689155"/>
                </a:lnTo>
                <a:cubicBezTo>
                  <a:pt x="5664075" y="689155"/>
                  <a:pt x="5664075" y="680672"/>
                  <a:pt x="5664075" y="663706"/>
                </a:cubicBezTo>
                <a:cubicBezTo>
                  <a:pt x="5664075" y="646739"/>
                  <a:pt x="5664075" y="629327"/>
                  <a:pt x="5664075" y="611467"/>
                </a:cubicBezTo>
                <a:cubicBezTo>
                  <a:pt x="5664075" y="598519"/>
                  <a:pt x="5664075" y="587245"/>
                  <a:pt x="5664075" y="577646"/>
                </a:cubicBezTo>
                <a:cubicBezTo>
                  <a:pt x="5664075" y="568047"/>
                  <a:pt x="5664075" y="563247"/>
                  <a:pt x="5664075" y="563247"/>
                </a:cubicBezTo>
                <a:cubicBezTo>
                  <a:pt x="5664075" y="563247"/>
                  <a:pt x="5664075" y="552978"/>
                  <a:pt x="5664075" y="532439"/>
                </a:cubicBezTo>
                <a:cubicBezTo>
                  <a:pt x="5664075" y="511901"/>
                  <a:pt x="5664075" y="501632"/>
                  <a:pt x="5664075" y="501632"/>
                </a:cubicBezTo>
                <a:lnTo>
                  <a:pt x="5664075" y="500293"/>
                </a:lnTo>
                <a:cubicBezTo>
                  <a:pt x="5664075" y="493595"/>
                  <a:pt x="5663628" y="483773"/>
                  <a:pt x="5662735" y="470825"/>
                </a:cubicBezTo>
                <a:cubicBezTo>
                  <a:pt x="5661842" y="457877"/>
                  <a:pt x="5659387" y="448724"/>
                  <a:pt x="5655368" y="443366"/>
                </a:cubicBezTo>
                <a:cubicBezTo>
                  <a:pt x="5651796" y="438901"/>
                  <a:pt x="5646438" y="436668"/>
                  <a:pt x="5639295" y="436668"/>
                </a:cubicBezTo>
                <a:cubicBezTo>
                  <a:pt x="5628133" y="436668"/>
                  <a:pt x="5617640" y="442696"/>
                  <a:pt x="5607817" y="454751"/>
                </a:cubicBezTo>
                <a:cubicBezTo>
                  <a:pt x="5606478" y="456537"/>
                  <a:pt x="5605138" y="458323"/>
                  <a:pt x="5603799" y="460109"/>
                </a:cubicBezTo>
                <a:cubicBezTo>
                  <a:pt x="5602459" y="461895"/>
                  <a:pt x="5601120" y="463458"/>
                  <a:pt x="5599780" y="464797"/>
                </a:cubicBezTo>
                <a:cubicBezTo>
                  <a:pt x="5585939" y="482656"/>
                  <a:pt x="5574554" y="494711"/>
                  <a:pt x="5565625" y="500962"/>
                </a:cubicBezTo>
                <a:cubicBezTo>
                  <a:pt x="5571429" y="516589"/>
                  <a:pt x="5574331" y="534225"/>
                  <a:pt x="5574331" y="553871"/>
                </a:cubicBezTo>
                <a:cubicBezTo>
                  <a:pt x="5574331" y="591375"/>
                  <a:pt x="5563392" y="623299"/>
                  <a:pt x="5541514" y="649642"/>
                </a:cubicBezTo>
                <a:cubicBezTo>
                  <a:pt x="5518743" y="676431"/>
                  <a:pt x="5491285" y="689825"/>
                  <a:pt x="5459138" y="689825"/>
                </a:cubicBezTo>
                <a:cubicBezTo>
                  <a:pt x="5426544" y="689825"/>
                  <a:pt x="5399086" y="676431"/>
                  <a:pt x="5376761" y="649642"/>
                </a:cubicBezTo>
                <a:cubicBezTo>
                  <a:pt x="5355330" y="623745"/>
                  <a:pt x="5344615" y="591822"/>
                  <a:pt x="5344615" y="553871"/>
                </a:cubicBezTo>
                <a:cubicBezTo>
                  <a:pt x="5344615" y="515473"/>
                  <a:pt x="5355330" y="483549"/>
                  <a:pt x="5376761" y="458100"/>
                </a:cubicBezTo>
                <a:cubicBezTo>
                  <a:pt x="5399532" y="430864"/>
                  <a:pt x="5426991" y="417246"/>
                  <a:pt x="5459138" y="417246"/>
                </a:cubicBezTo>
                <a:cubicBezTo>
                  <a:pt x="5486373" y="417246"/>
                  <a:pt x="5510707" y="427516"/>
                  <a:pt x="5532138" y="448054"/>
                </a:cubicBezTo>
                <a:cubicBezTo>
                  <a:pt x="5532584" y="448054"/>
                  <a:pt x="5533031" y="447831"/>
                  <a:pt x="5533477" y="447384"/>
                </a:cubicBezTo>
                <a:cubicBezTo>
                  <a:pt x="5533924" y="446938"/>
                  <a:pt x="5534594" y="446491"/>
                  <a:pt x="5535487" y="446045"/>
                </a:cubicBezTo>
                <a:cubicBezTo>
                  <a:pt x="5556025" y="434436"/>
                  <a:pt x="5566964" y="422827"/>
                  <a:pt x="5568304" y="411219"/>
                </a:cubicBezTo>
                <a:cubicBezTo>
                  <a:pt x="5568750" y="407201"/>
                  <a:pt x="5566071" y="403182"/>
                  <a:pt x="5560267" y="399164"/>
                </a:cubicBezTo>
                <a:cubicBezTo>
                  <a:pt x="5552230" y="395592"/>
                  <a:pt x="5543523" y="397378"/>
                  <a:pt x="5534147" y="404522"/>
                </a:cubicBezTo>
                <a:lnTo>
                  <a:pt x="5521422" y="389118"/>
                </a:lnTo>
                <a:cubicBezTo>
                  <a:pt x="5529682" y="382644"/>
                  <a:pt x="5537831" y="378793"/>
                  <a:pt x="5545867" y="377565"/>
                </a:cubicBezTo>
                <a:close/>
                <a:moveTo>
                  <a:pt x="2279128" y="376895"/>
                </a:moveTo>
                <a:cubicBezTo>
                  <a:pt x="2287165" y="375668"/>
                  <a:pt x="2295201" y="377063"/>
                  <a:pt x="2303238" y="381081"/>
                </a:cubicBezTo>
                <a:cubicBezTo>
                  <a:pt x="2316186" y="388671"/>
                  <a:pt x="2322437" y="399164"/>
                  <a:pt x="2321991" y="412558"/>
                </a:cubicBezTo>
                <a:cubicBezTo>
                  <a:pt x="2320651" y="426399"/>
                  <a:pt x="2315182" y="437115"/>
                  <a:pt x="2305582" y="444705"/>
                </a:cubicBezTo>
                <a:cubicBezTo>
                  <a:pt x="2295983" y="452295"/>
                  <a:pt x="2287165" y="458323"/>
                  <a:pt x="2279128" y="462788"/>
                </a:cubicBezTo>
                <a:cubicBezTo>
                  <a:pt x="2284486" y="470825"/>
                  <a:pt x="2288281" y="477075"/>
                  <a:pt x="2290513" y="481540"/>
                </a:cubicBezTo>
                <a:cubicBezTo>
                  <a:pt x="2296764" y="476629"/>
                  <a:pt x="2305471" y="466806"/>
                  <a:pt x="2316633" y="452072"/>
                </a:cubicBezTo>
                <a:cubicBezTo>
                  <a:pt x="2317972" y="450733"/>
                  <a:pt x="2319423" y="449058"/>
                  <a:pt x="2320986" y="447049"/>
                </a:cubicBezTo>
                <a:cubicBezTo>
                  <a:pt x="2322549" y="445040"/>
                  <a:pt x="2324000" y="443366"/>
                  <a:pt x="2325339" y="442026"/>
                </a:cubicBezTo>
                <a:cubicBezTo>
                  <a:pt x="2338287" y="425506"/>
                  <a:pt x="2354138" y="416800"/>
                  <a:pt x="2372890" y="415907"/>
                </a:cubicBezTo>
                <a:cubicBezTo>
                  <a:pt x="2385838" y="415907"/>
                  <a:pt x="2396330" y="420595"/>
                  <a:pt x="2404367" y="429971"/>
                </a:cubicBezTo>
                <a:cubicBezTo>
                  <a:pt x="2410171" y="437561"/>
                  <a:pt x="2413855" y="447831"/>
                  <a:pt x="2415417" y="460779"/>
                </a:cubicBezTo>
                <a:cubicBezTo>
                  <a:pt x="2416980" y="473727"/>
                  <a:pt x="2417761" y="486898"/>
                  <a:pt x="2417761" y="500293"/>
                </a:cubicBezTo>
                <a:cubicBezTo>
                  <a:pt x="2417761" y="500293"/>
                  <a:pt x="2417650" y="500516"/>
                  <a:pt x="2417426" y="500962"/>
                </a:cubicBezTo>
                <a:cubicBezTo>
                  <a:pt x="2417203" y="501409"/>
                  <a:pt x="2417092" y="501632"/>
                  <a:pt x="2417092" y="501632"/>
                </a:cubicBezTo>
                <a:cubicBezTo>
                  <a:pt x="2417092" y="501632"/>
                  <a:pt x="2417092" y="507101"/>
                  <a:pt x="2417092" y="518040"/>
                </a:cubicBezTo>
                <a:cubicBezTo>
                  <a:pt x="2417092" y="528979"/>
                  <a:pt x="2417092" y="538913"/>
                  <a:pt x="2417092" y="547843"/>
                </a:cubicBezTo>
                <a:cubicBezTo>
                  <a:pt x="2419771" y="542039"/>
                  <a:pt x="2422338" y="536011"/>
                  <a:pt x="2424793" y="529761"/>
                </a:cubicBezTo>
                <a:cubicBezTo>
                  <a:pt x="2427249" y="523510"/>
                  <a:pt x="2430039" y="517259"/>
                  <a:pt x="2433165" y="511008"/>
                </a:cubicBezTo>
                <a:cubicBezTo>
                  <a:pt x="2441648" y="493149"/>
                  <a:pt x="2452141" y="476182"/>
                  <a:pt x="2464642" y="460109"/>
                </a:cubicBezTo>
                <a:cubicBezTo>
                  <a:pt x="2475358" y="446268"/>
                  <a:pt x="2486966" y="435217"/>
                  <a:pt x="2499468" y="426957"/>
                </a:cubicBezTo>
                <a:cubicBezTo>
                  <a:pt x="2511970" y="418698"/>
                  <a:pt x="2527596" y="415237"/>
                  <a:pt x="2546349" y="416577"/>
                </a:cubicBezTo>
                <a:cubicBezTo>
                  <a:pt x="2564655" y="418363"/>
                  <a:pt x="2578942" y="425060"/>
                  <a:pt x="2589211" y="436669"/>
                </a:cubicBezTo>
                <a:cubicBezTo>
                  <a:pt x="2597248" y="447384"/>
                  <a:pt x="2603052" y="461448"/>
                  <a:pt x="2606624" y="478861"/>
                </a:cubicBezTo>
                <a:cubicBezTo>
                  <a:pt x="2608857" y="490916"/>
                  <a:pt x="2609973" y="502748"/>
                  <a:pt x="2609973" y="514357"/>
                </a:cubicBezTo>
                <a:lnTo>
                  <a:pt x="2609973" y="547843"/>
                </a:lnTo>
                <a:cubicBezTo>
                  <a:pt x="2622921" y="515696"/>
                  <a:pt x="2635422" y="490916"/>
                  <a:pt x="2647477" y="473503"/>
                </a:cubicBezTo>
                <a:cubicBezTo>
                  <a:pt x="2655514" y="461448"/>
                  <a:pt x="2666342" y="449617"/>
                  <a:pt x="2679959" y="438008"/>
                </a:cubicBezTo>
                <a:cubicBezTo>
                  <a:pt x="2693577" y="426399"/>
                  <a:pt x="2708199" y="419479"/>
                  <a:pt x="2723826" y="417246"/>
                </a:cubicBezTo>
                <a:cubicBezTo>
                  <a:pt x="2756419" y="412335"/>
                  <a:pt x="2779190" y="422158"/>
                  <a:pt x="2792138" y="446714"/>
                </a:cubicBezTo>
                <a:cubicBezTo>
                  <a:pt x="2798836" y="460109"/>
                  <a:pt x="2802184" y="478415"/>
                  <a:pt x="2802184" y="501632"/>
                </a:cubicBezTo>
                <a:lnTo>
                  <a:pt x="2802184" y="574632"/>
                </a:lnTo>
                <a:lnTo>
                  <a:pt x="2802184" y="610797"/>
                </a:lnTo>
                <a:lnTo>
                  <a:pt x="2802184" y="614146"/>
                </a:lnTo>
                <a:cubicBezTo>
                  <a:pt x="2802184" y="635131"/>
                  <a:pt x="2804640" y="649418"/>
                  <a:pt x="2809551" y="657009"/>
                </a:cubicBezTo>
                <a:cubicBezTo>
                  <a:pt x="2812676" y="663706"/>
                  <a:pt x="2818258" y="667724"/>
                  <a:pt x="2826295" y="669064"/>
                </a:cubicBezTo>
                <a:cubicBezTo>
                  <a:pt x="2838796" y="671743"/>
                  <a:pt x="2849735" y="667836"/>
                  <a:pt x="2859111" y="657343"/>
                </a:cubicBezTo>
                <a:cubicBezTo>
                  <a:pt x="2868487" y="646851"/>
                  <a:pt x="2877194" y="634908"/>
                  <a:pt x="2885231" y="621513"/>
                </a:cubicBezTo>
                <a:cubicBezTo>
                  <a:pt x="2889695" y="613476"/>
                  <a:pt x="2893937" y="605105"/>
                  <a:pt x="2897956" y="596398"/>
                </a:cubicBezTo>
                <a:cubicBezTo>
                  <a:pt x="2901974" y="587692"/>
                  <a:pt x="2905992" y="578651"/>
                  <a:pt x="2910011" y="569274"/>
                </a:cubicBezTo>
                <a:lnTo>
                  <a:pt x="2918047" y="549183"/>
                </a:lnTo>
                <a:lnTo>
                  <a:pt x="2936799" y="557219"/>
                </a:lnTo>
                <a:lnTo>
                  <a:pt x="2928093" y="576641"/>
                </a:lnTo>
                <a:cubicBezTo>
                  <a:pt x="2918717" y="598073"/>
                  <a:pt x="2910234" y="616378"/>
                  <a:pt x="2902643" y="631559"/>
                </a:cubicBezTo>
                <a:cubicBezTo>
                  <a:pt x="2895946" y="643168"/>
                  <a:pt x="2886012" y="656450"/>
                  <a:pt x="2872841" y="671408"/>
                </a:cubicBezTo>
                <a:cubicBezTo>
                  <a:pt x="2859669" y="686365"/>
                  <a:pt x="2843038" y="692058"/>
                  <a:pt x="2822946" y="688486"/>
                </a:cubicBezTo>
                <a:cubicBezTo>
                  <a:pt x="2809105" y="686700"/>
                  <a:pt x="2798836" y="679779"/>
                  <a:pt x="2792138" y="667724"/>
                </a:cubicBezTo>
                <a:cubicBezTo>
                  <a:pt x="2786780" y="659687"/>
                  <a:pt x="2783767" y="650981"/>
                  <a:pt x="2783097" y="641605"/>
                </a:cubicBezTo>
                <a:cubicBezTo>
                  <a:pt x="2782427" y="632229"/>
                  <a:pt x="2782092" y="623076"/>
                  <a:pt x="2782092" y="614146"/>
                </a:cubicBezTo>
                <a:lnTo>
                  <a:pt x="2782092" y="610797"/>
                </a:lnTo>
                <a:lnTo>
                  <a:pt x="2782092" y="574632"/>
                </a:lnTo>
                <a:cubicBezTo>
                  <a:pt x="2782092" y="574632"/>
                  <a:pt x="2782092" y="562465"/>
                  <a:pt x="2782092" y="538132"/>
                </a:cubicBezTo>
                <a:cubicBezTo>
                  <a:pt x="2782092" y="513799"/>
                  <a:pt x="2782092" y="501632"/>
                  <a:pt x="2782092" y="501632"/>
                </a:cubicBezTo>
                <a:cubicBezTo>
                  <a:pt x="2782092" y="481987"/>
                  <a:pt x="2779637" y="466806"/>
                  <a:pt x="2774726" y="456091"/>
                </a:cubicBezTo>
                <a:cubicBezTo>
                  <a:pt x="2765796" y="440464"/>
                  <a:pt x="2749722" y="433990"/>
                  <a:pt x="2726506" y="436669"/>
                </a:cubicBezTo>
                <a:cubicBezTo>
                  <a:pt x="2714897" y="438454"/>
                  <a:pt x="2703400" y="444259"/>
                  <a:pt x="2692015" y="454081"/>
                </a:cubicBezTo>
                <a:cubicBezTo>
                  <a:pt x="2680629" y="463904"/>
                  <a:pt x="2671364" y="474173"/>
                  <a:pt x="2664221" y="484889"/>
                </a:cubicBezTo>
                <a:cubicBezTo>
                  <a:pt x="2654845" y="498730"/>
                  <a:pt x="2644799" y="518040"/>
                  <a:pt x="2634083" y="542820"/>
                </a:cubicBezTo>
                <a:cubicBezTo>
                  <a:pt x="2623367" y="567600"/>
                  <a:pt x="2615330" y="588696"/>
                  <a:pt x="2609973" y="606109"/>
                </a:cubicBezTo>
                <a:lnTo>
                  <a:pt x="2609973" y="689825"/>
                </a:lnTo>
                <a:lnTo>
                  <a:pt x="2589881" y="689825"/>
                </a:lnTo>
                <a:lnTo>
                  <a:pt x="2589881" y="514357"/>
                </a:lnTo>
                <a:cubicBezTo>
                  <a:pt x="2589881" y="504981"/>
                  <a:pt x="2588988" y="494488"/>
                  <a:pt x="2587202" y="482880"/>
                </a:cubicBezTo>
                <a:cubicBezTo>
                  <a:pt x="2581398" y="453412"/>
                  <a:pt x="2567334" y="438008"/>
                  <a:pt x="2545009" y="436669"/>
                </a:cubicBezTo>
                <a:cubicBezTo>
                  <a:pt x="2521792" y="435329"/>
                  <a:pt x="2500138" y="447161"/>
                  <a:pt x="2480046" y="472164"/>
                </a:cubicBezTo>
                <a:cubicBezTo>
                  <a:pt x="2467544" y="489130"/>
                  <a:pt x="2457945" y="504981"/>
                  <a:pt x="2451247" y="519715"/>
                </a:cubicBezTo>
                <a:cubicBezTo>
                  <a:pt x="2444104" y="534449"/>
                  <a:pt x="2437742" y="549629"/>
                  <a:pt x="2432160" y="565256"/>
                </a:cubicBezTo>
                <a:cubicBezTo>
                  <a:pt x="2426579" y="580883"/>
                  <a:pt x="2421556" y="596287"/>
                  <a:pt x="2417092" y="611467"/>
                </a:cubicBezTo>
                <a:lnTo>
                  <a:pt x="2417761" y="689155"/>
                </a:lnTo>
                <a:lnTo>
                  <a:pt x="2397670" y="689155"/>
                </a:lnTo>
                <a:cubicBezTo>
                  <a:pt x="2397670" y="689155"/>
                  <a:pt x="2397558" y="668059"/>
                  <a:pt x="2397335" y="625866"/>
                </a:cubicBezTo>
                <a:cubicBezTo>
                  <a:pt x="2397111" y="583673"/>
                  <a:pt x="2397000" y="562577"/>
                  <a:pt x="2397000" y="562577"/>
                </a:cubicBezTo>
                <a:cubicBezTo>
                  <a:pt x="2397000" y="562577"/>
                  <a:pt x="2397111" y="552420"/>
                  <a:pt x="2397335" y="532105"/>
                </a:cubicBezTo>
                <a:cubicBezTo>
                  <a:pt x="2397558" y="511790"/>
                  <a:pt x="2397670" y="501632"/>
                  <a:pt x="2397670" y="501632"/>
                </a:cubicBezTo>
                <a:lnTo>
                  <a:pt x="2397670" y="500293"/>
                </a:lnTo>
                <a:cubicBezTo>
                  <a:pt x="2397670" y="493595"/>
                  <a:pt x="2397223" y="483773"/>
                  <a:pt x="2396330" y="470825"/>
                </a:cubicBezTo>
                <a:cubicBezTo>
                  <a:pt x="2395437" y="457877"/>
                  <a:pt x="2392981" y="448724"/>
                  <a:pt x="2388963" y="443366"/>
                </a:cubicBezTo>
                <a:cubicBezTo>
                  <a:pt x="2384498" y="438454"/>
                  <a:pt x="2379140" y="435999"/>
                  <a:pt x="2372890" y="435999"/>
                </a:cubicBezTo>
                <a:cubicBezTo>
                  <a:pt x="2361728" y="435999"/>
                  <a:pt x="2351012" y="442250"/>
                  <a:pt x="2340743" y="454751"/>
                </a:cubicBezTo>
                <a:cubicBezTo>
                  <a:pt x="2338064" y="457430"/>
                  <a:pt x="2335385" y="460779"/>
                  <a:pt x="2332706" y="464797"/>
                </a:cubicBezTo>
                <a:cubicBezTo>
                  <a:pt x="2327348" y="471494"/>
                  <a:pt x="2321991" y="478080"/>
                  <a:pt x="2316633" y="484554"/>
                </a:cubicBezTo>
                <a:cubicBezTo>
                  <a:pt x="2311275" y="491028"/>
                  <a:pt x="2305248" y="496274"/>
                  <a:pt x="2298550" y="500293"/>
                </a:cubicBezTo>
                <a:cubicBezTo>
                  <a:pt x="2304801" y="517705"/>
                  <a:pt x="2307926" y="535342"/>
                  <a:pt x="2307926" y="553201"/>
                </a:cubicBezTo>
                <a:cubicBezTo>
                  <a:pt x="2307926" y="590706"/>
                  <a:pt x="2296764" y="622629"/>
                  <a:pt x="2274440" y="648972"/>
                </a:cubicBezTo>
                <a:cubicBezTo>
                  <a:pt x="2251669" y="676207"/>
                  <a:pt x="2224434" y="689825"/>
                  <a:pt x="2192733" y="689825"/>
                </a:cubicBezTo>
                <a:cubicBezTo>
                  <a:pt x="2160140" y="689825"/>
                  <a:pt x="2132681" y="676207"/>
                  <a:pt x="2110357" y="648972"/>
                </a:cubicBezTo>
                <a:cubicBezTo>
                  <a:pt x="2088479" y="623076"/>
                  <a:pt x="2077540" y="591152"/>
                  <a:pt x="2077540" y="553201"/>
                </a:cubicBezTo>
                <a:cubicBezTo>
                  <a:pt x="2077540" y="516143"/>
                  <a:pt x="2088479" y="484219"/>
                  <a:pt x="2110357" y="457430"/>
                </a:cubicBezTo>
                <a:cubicBezTo>
                  <a:pt x="2132235" y="430641"/>
                  <a:pt x="2159693" y="417246"/>
                  <a:pt x="2192733" y="417246"/>
                </a:cubicBezTo>
                <a:cubicBezTo>
                  <a:pt x="2219969" y="417246"/>
                  <a:pt x="2244079" y="427292"/>
                  <a:pt x="2265064" y="447384"/>
                </a:cubicBezTo>
                <a:cubicBezTo>
                  <a:pt x="2267743" y="446045"/>
                  <a:pt x="2269082" y="445375"/>
                  <a:pt x="2269082" y="445375"/>
                </a:cubicBezTo>
                <a:cubicBezTo>
                  <a:pt x="2289174" y="434213"/>
                  <a:pt x="2300113" y="422604"/>
                  <a:pt x="2301899" y="410549"/>
                </a:cubicBezTo>
                <a:cubicBezTo>
                  <a:pt x="2301899" y="405638"/>
                  <a:pt x="2298996" y="401843"/>
                  <a:pt x="2293192" y="399164"/>
                </a:cubicBezTo>
                <a:cubicBezTo>
                  <a:pt x="2284709" y="395145"/>
                  <a:pt x="2276003" y="396931"/>
                  <a:pt x="2267073" y="404522"/>
                </a:cubicBezTo>
                <a:lnTo>
                  <a:pt x="2255018" y="388448"/>
                </a:lnTo>
                <a:cubicBezTo>
                  <a:pt x="2263054" y="381974"/>
                  <a:pt x="2271091" y="378123"/>
                  <a:pt x="2279128" y="376895"/>
                </a:cubicBezTo>
                <a:close/>
                <a:moveTo>
                  <a:pt x="5178597" y="363668"/>
                </a:moveTo>
                <a:cubicBezTo>
                  <a:pt x="5186634" y="363668"/>
                  <a:pt x="5193331" y="366570"/>
                  <a:pt x="5198689" y="372375"/>
                </a:cubicBezTo>
                <a:cubicBezTo>
                  <a:pt x="5204939" y="380411"/>
                  <a:pt x="5207395" y="390234"/>
                  <a:pt x="5206056" y="401843"/>
                </a:cubicBezTo>
                <a:cubicBezTo>
                  <a:pt x="5204717" y="408093"/>
                  <a:pt x="5202484" y="415907"/>
                  <a:pt x="5199358" y="425283"/>
                </a:cubicBezTo>
                <a:cubicBezTo>
                  <a:pt x="5206056" y="431980"/>
                  <a:pt x="5217441" y="442026"/>
                  <a:pt x="5233514" y="455421"/>
                </a:cubicBezTo>
                <a:cubicBezTo>
                  <a:pt x="5237533" y="459439"/>
                  <a:pt x="5241775" y="463234"/>
                  <a:pt x="5246240" y="466806"/>
                </a:cubicBezTo>
                <a:cubicBezTo>
                  <a:pt x="5250704" y="470378"/>
                  <a:pt x="5254946" y="474173"/>
                  <a:pt x="5258964" y="478192"/>
                </a:cubicBezTo>
                <a:cubicBezTo>
                  <a:pt x="5273251" y="491586"/>
                  <a:pt x="5286200" y="507213"/>
                  <a:pt x="5297808" y="525072"/>
                </a:cubicBezTo>
                <a:cubicBezTo>
                  <a:pt x="5309417" y="542932"/>
                  <a:pt x="5313882" y="564810"/>
                  <a:pt x="5311203" y="590706"/>
                </a:cubicBezTo>
                <a:cubicBezTo>
                  <a:pt x="5308970" y="612137"/>
                  <a:pt x="5300934" y="631782"/>
                  <a:pt x="5287093" y="649642"/>
                </a:cubicBezTo>
                <a:cubicBezTo>
                  <a:pt x="5272359" y="667501"/>
                  <a:pt x="5254722" y="679556"/>
                  <a:pt x="5234184" y="685807"/>
                </a:cubicBezTo>
                <a:cubicBezTo>
                  <a:pt x="5215432" y="691165"/>
                  <a:pt x="5194224" y="690830"/>
                  <a:pt x="5170560" y="684802"/>
                </a:cubicBezTo>
                <a:cubicBezTo>
                  <a:pt x="5146896" y="678775"/>
                  <a:pt x="5129037" y="666161"/>
                  <a:pt x="5116982" y="646963"/>
                </a:cubicBezTo>
                <a:lnTo>
                  <a:pt x="5133055" y="635577"/>
                </a:lnTo>
                <a:cubicBezTo>
                  <a:pt x="5141985" y="649418"/>
                  <a:pt x="5156273" y="659464"/>
                  <a:pt x="5175918" y="665715"/>
                </a:cubicBezTo>
                <a:cubicBezTo>
                  <a:pt x="5194670" y="671519"/>
                  <a:pt x="5212083" y="671966"/>
                  <a:pt x="5228157" y="667054"/>
                </a:cubicBezTo>
                <a:cubicBezTo>
                  <a:pt x="5245123" y="661697"/>
                  <a:pt x="5259410" y="651651"/>
                  <a:pt x="5271020" y="636917"/>
                </a:cubicBezTo>
                <a:cubicBezTo>
                  <a:pt x="5282628" y="622183"/>
                  <a:pt x="5289325" y="606109"/>
                  <a:pt x="5291111" y="588696"/>
                </a:cubicBezTo>
                <a:cubicBezTo>
                  <a:pt x="5293343" y="567265"/>
                  <a:pt x="5289549" y="548959"/>
                  <a:pt x="5279726" y="533779"/>
                </a:cubicBezTo>
                <a:cubicBezTo>
                  <a:pt x="5269903" y="518598"/>
                  <a:pt x="5258518" y="504981"/>
                  <a:pt x="5245569" y="492926"/>
                </a:cubicBezTo>
                <a:cubicBezTo>
                  <a:pt x="5240212" y="488014"/>
                  <a:pt x="5231729" y="480647"/>
                  <a:pt x="5220120" y="470825"/>
                </a:cubicBezTo>
                <a:cubicBezTo>
                  <a:pt x="5208065" y="460555"/>
                  <a:pt x="5198465" y="452072"/>
                  <a:pt x="5191322" y="445375"/>
                </a:cubicBezTo>
                <a:cubicBezTo>
                  <a:pt x="5155603" y="532439"/>
                  <a:pt x="5110954" y="612807"/>
                  <a:pt x="5057376" y="686477"/>
                </a:cubicBezTo>
                <a:lnTo>
                  <a:pt x="5039963" y="676431"/>
                </a:lnTo>
                <a:cubicBezTo>
                  <a:pt x="5095774" y="600082"/>
                  <a:pt x="5141092" y="517929"/>
                  <a:pt x="5175918" y="429971"/>
                </a:cubicBezTo>
                <a:cubicBezTo>
                  <a:pt x="5169221" y="422827"/>
                  <a:pt x="5163194" y="414791"/>
                  <a:pt x="5157835" y="405861"/>
                </a:cubicBezTo>
                <a:cubicBezTo>
                  <a:pt x="5150245" y="393360"/>
                  <a:pt x="5152031" y="381081"/>
                  <a:pt x="5163194" y="369026"/>
                </a:cubicBezTo>
                <a:cubicBezTo>
                  <a:pt x="5166765" y="365008"/>
                  <a:pt x="5171900" y="363222"/>
                  <a:pt x="5178597" y="363668"/>
                </a:cubicBezTo>
                <a:close/>
                <a:moveTo>
                  <a:pt x="1911522" y="363668"/>
                </a:moveTo>
                <a:cubicBezTo>
                  <a:pt x="1919559" y="363668"/>
                  <a:pt x="1926257" y="366570"/>
                  <a:pt x="1931614" y="372375"/>
                </a:cubicBezTo>
                <a:cubicBezTo>
                  <a:pt x="1937865" y="380411"/>
                  <a:pt x="1940321" y="390234"/>
                  <a:pt x="1938982" y="401843"/>
                </a:cubicBezTo>
                <a:cubicBezTo>
                  <a:pt x="1937642" y="408094"/>
                  <a:pt x="1935410" y="415907"/>
                  <a:pt x="1932284" y="425283"/>
                </a:cubicBezTo>
                <a:cubicBezTo>
                  <a:pt x="1938982" y="431980"/>
                  <a:pt x="1950367" y="442026"/>
                  <a:pt x="1966440" y="455421"/>
                </a:cubicBezTo>
                <a:cubicBezTo>
                  <a:pt x="1970458" y="459439"/>
                  <a:pt x="1974700" y="463234"/>
                  <a:pt x="1979165" y="466806"/>
                </a:cubicBezTo>
                <a:cubicBezTo>
                  <a:pt x="1983629" y="470378"/>
                  <a:pt x="1987871" y="474173"/>
                  <a:pt x="1991890" y="478192"/>
                </a:cubicBezTo>
                <a:cubicBezTo>
                  <a:pt x="2006177" y="491586"/>
                  <a:pt x="2019125" y="507213"/>
                  <a:pt x="2030734" y="525072"/>
                </a:cubicBezTo>
                <a:cubicBezTo>
                  <a:pt x="2042342" y="542932"/>
                  <a:pt x="2046807" y="564810"/>
                  <a:pt x="2044128" y="590706"/>
                </a:cubicBezTo>
                <a:cubicBezTo>
                  <a:pt x="2041896" y="612137"/>
                  <a:pt x="2033859" y="631782"/>
                  <a:pt x="2020018" y="649642"/>
                </a:cubicBezTo>
                <a:cubicBezTo>
                  <a:pt x="2005284" y="667501"/>
                  <a:pt x="1987648" y="679556"/>
                  <a:pt x="1967110" y="685807"/>
                </a:cubicBezTo>
                <a:cubicBezTo>
                  <a:pt x="1948357" y="691165"/>
                  <a:pt x="1927150" y="690830"/>
                  <a:pt x="1903486" y="684802"/>
                </a:cubicBezTo>
                <a:cubicBezTo>
                  <a:pt x="1879822" y="678775"/>
                  <a:pt x="1861963" y="666161"/>
                  <a:pt x="1849908" y="646963"/>
                </a:cubicBezTo>
                <a:lnTo>
                  <a:pt x="1865981" y="635577"/>
                </a:lnTo>
                <a:cubicBezTo>
                  <a:pt x="1874911" y="649418"/>
                  <a:pt x="1889199" y="659464"/>
                  <a:pt x="1908844" y="665715"/>
                </a:cubicBezTo>
                <a:cubicBezTo>
                  <a:pt x="1927596" y="671519"/>
                  <a:pt x="1945009" y="671966"/>
                  <a:pt x="1961082" y="667054"/>
                </a:cubicBezTo>
                <a:cubicBezTo>
                  <a:pt x="1978048" y="661697"/>
                  <a:pt x="1992336" y="651651"/>
                  <a:pt x="2003945" y="636917"/>
                </a:cubicBezTo>
                <a:cubicBezTo>
                  <a:pt x="2015554" y="622183"/>
                  <a:pt x="2022251" y="606109"/>
                  <a:pt x="2024037" y="588696"/>
                </a:cubicBezTo>
                <a:cubicBezTo>
                  <a:pt x="2026269" y="567265"/>
                  <a:pt x="2022474" y="548959"/>
                  <a:pt x="2012652" y="533779"/>
                </a:cubicBezTo>
                <a:cubicBezTo>
                  <a:pt x="2002828" y="518598"/>
                  <a:pt x="1991443" y="504981"/>
                  <a:pt x="1978495" y="492926"/>
                </a:cubicBezTo>
                <a:cubicBezTo>
                  <a:pt x="1973137" y="488014"/>
                  <a:pt x="1964654" y="480647"/>
                  <a:pt x="1953046" y="470825"/>
                </a:cubicBezTo>
                <a:cubicBezTo>
                  <a:pt x="1940991" y="460555"/>
                  <a:pt x="1931391" y="452072"/>
                  <a:pt x="1924247" y="445375"/>
                </a:cubicBezTo>
                <a:cubicBezTo>
                  <a:pt x="1888529" y="532439"/>
                  <a:pt x="1843880" y="612807"/>
                  <a:pt x="1790302" y="686477"/>
                </a:cubicBezTo>
                <a:lnTo>
                  <a:pt x="1772890" y="676431"/>
                </a:lnTo>
                <a:cubicBezTo>
                  <a:pt x="1828700" y="600082"/>
                  <a:pt x="1874018" y="517929"/>
                  <a:pt x="1908844" y="429971"/>
                </a:cubicBezTo>
                <a:cubicBezTo>
                  <a:pt x="1902146" y="422827"/>
                  <a:pt x="1896119" y="414791"/>
                  <a:pt x="1890761" y="405861"/>
                </a:cubicBezTo>
                <a:cubicBezTo>
                  <a:pt x="1883171" y="393360"/>
                  <a:pt x="1884957" y="381081"/>
                  <a:pt x="1896119" y="369026"/>
                </a:cubicBezTo>
                <a:cubicBezTo>
                  <a:pt x="1899691" y="365008"/>
                  <a:pt x="1904825" y="363222"/>
                  <a:pt x="1911522" y="363668"/>
                </a:cubicBezTo>
                <a:close/>
                <a:moveTo>
                  <a:pt x="3987637" y="330517"/>
                </a:moveTo>
                <a:cubicBezTo>
                  <a:pt x="3991209" y="330517"/>
                  <a:pt x="3994279" y="331912"/>
                  <a:pt x="3996846" y="334703"/>
                </a:cubicBezTo>
                <a:cubicBezTo>
                  <a:pt x="3999414" y="337493"/>
                  <a:pt x="4000697" y="340898"/>
                  <a:pt x="4000697" y="344916"/>
                </a:cubicBezTo>
                <a:cubicBezTo>
                  <a:pt x="4000697" y="348934"/>
                  <a:pt x="3999414" y="352339"/>
                  <a:pt x="3996846" y="355129"/>
                </a:cubicBezTo>
                <a:cubicBezTo>
                  <a:pt x="3994279" y="357920"/>
                  <a:pt x="3991209" y="359315"/>
                  <a:pt x="3987637" y="359315"/>
                </a:cubicBezTo>
                <a:cubicBezTo>
                  <a:pt x="3984066" y="359315"/>
                  <a:pt x="3981052" y="357920"/>
                  <a:pt x="3978596" y="355129"/>
                </a:cubicBezTo>
                <a:cubicBezTo>
                  <a:pt x="3976141" y="352339"/>
                  <a:pt x="3974913" y="348934"/>
                  <a:pt x="3974913" y="344916"/>
                </a:cubicBezTo>
                <a:cubicBezTo>
                  <a:pt x="3974913" y="340898"/>
                  <a:pt x="3976141" y="337493"/>
                  <a:pt x="3978596" y="334703"/>
                </a:cubicBezTo>
                <a:cubicBezTo>
                  <a:pt x="3981052" y="331912"/>
                  <a:pt x="3984066" y="330517"/>
                  <a:pt x="3987637" y="330517"/>
                </a:cubicBezTo>
                <a:close/>
                <a:moveTo>
                  <a:pt x="9540712" y="314443"/>
                </a:moveTo>
                <a:cubicBezTo>
                  <a:pt x="9548972" y="314443"/>
                  <a:pt x="9556004" y="317346"/>
                  <a:pt x="9561808" y="323150"/>
                </a:cubicBezTo>
                <a:cubicBezTo>
                  <a:pt x="9567612" y="328954"/>
                  <a:pt x="9570515" y="335986"/>
                  <a:pt x="9570515" y="344246"/>
                </a:cubicBezTo>
                <a:cubicBezTo>
                  <a:pt x="9570515" y="352506"/>
                  <a:pt x="9567612" y="359594"/>
                  <a:pt x="9561808" y="365510"/>
                </a:cubicBezTo>
                <a:cubicBezTo>
                  <a:pt x="9556004" y="371426"/>
                  <a:pt x="9548972" y="374384"/>
                  <a:pt x="9540712" y="374384"/>
                </a:cubicBezTo>
                <a:cubicBezTo>
                  <a:pt x="9532452" y="374384"/>
                  <a:pt x="9525364" y="371426"/>
                  <a:pt x="9519448" y="365510"/>
                </a:cubicBezTo>
                <a:cubicBezTo>
                  <a:pt x="9513532" y="359594"/>
                  <a:pt x="9510574" y="352506"/>
                  <a:pt x="9510574" y="344246"/>
                </a:cubicBezTo>
                <a:cubicBezTo>
                  <a:pt x="9510574" y="335986"/>
                  <a:pt x="9513532" y="328954"/>
                  <a:pt x="9519448" y="323150"/>
                </a:cubicBezTo>
                <a:cubicBezTo>
                  <a:pt x="9525364" y="317346"/>
                  <a:pt x="9532452" y="314443"/>
                  <a:pt x="9540712" y="314443"/>
                </a:cubicBezTo>
                <a:close/>
                <a:moveTo>
                  <a:pt x="7463592" y="306742"/>
                </a:moveTo>
                <a:lnTo>
                  <a:pt x="7469620" y="312434"/>
                </a:lnTo>
                <a:lnTo>
                  <a:pt x="7529895" y="366682"/>
                </a:lnTo>
                <a:lnTo>
                  <a:pt x="7518176" y="383090"/>
                </a:lnTo>
                <a:lnTo>
                  <a:pt x="7446850" y="344916"/>
                </a:lnTo>
                <a:lnTo>
                  <a:pt x="7414033" y="370366"/>
                </a:lnTo>
                <a:lnTo>
                  <a:pt x="7398964" y="382086"/>
                </a:lnTo>
                <a:lnTo>
                  <a:pt x="7386574" y="366012"/>
                </a:lnTo>
                <a:lnTo>
                  <a:pt x="7456895" y="311764"/>
                </a:lnTo>
                <a:close/>
                <a:moveTo>
                  <a:pt x="2262385" y="301384"/>
                </a:moveTo>
                <a:lnTo>
                  <a:pt x="2275779" y="315448"/>
                </a:lnTo>
                <a:lnTo>
                  <a:pt x="2212825" y="377733"/>
                </a:lnTo>
                <a:lnTo>
                  <a:pt x="2199431" y="363668"/>
                </a:lnTo>
                <a:close/>
                <a:moveTo>
                  <a:pt x="583157" y="301384"/>
                </a:moveTo>
                <a:lnTo>
                  <a:pt x="596552" y="315448"/>
                </a:lnTo>
                <a:lnTo>
                  <a:pt x="533597" y="377733"/>
                </a:lnTo>
                <a:lnTo>
                  <a:pt x="520203" y="363668"/>
                </a:lnTo>
                <a:close/>
                <a:moveTo>
                  <a:pt x="11534413" y="282297"/>
                </a:moveTo>
                <a:lnTo>
                  <a:pt x="11541445" y="294686"/>
                </a:lnTo>
                <a:lnTo>
                  <a:pt x="11551156" y="312434"/>
                </a:lnTo>
                <a:lnTo>
                  <a:pt x="11555510" y="320471"/>
                </a:lnTo>
                <a:lnTo>
                  <a:pt x="11548143" y="325494"/>
                </a:lnTo>
                <a:lnTo>
                  <a:pt x="11475477" y="375723"/>
                </a:lnTo>
                <a:lnTo>
                  <a:pt x="11462418" y="360655"/>
                </a:lnTo>
                <a:lnTo>
                  <a:pt x="11525037" y="292677"/>
                </a:lnTo>
                <a:close/>
                <a:moveTo>
                  <a:pt x="7705513" y="275934"/>
                </a:moveTo>
                <a:lnTo>
                  <a:pt x="7756412" y="275934"/>
                </a:lnTo>
                <a:cubicBezTo>
                  <a:pt x="7756412" y="275934"/>
                  <a:pt x="7756412" y="310090"/>
                  <a:pt x="7756412" y="378402"/>
                </a:cubicBezTo>
                <a:cubicBezTo>
                  <a:pt x="7756412" y="386941"/>
                  <a:pt x="7756412" y="394947"/>
                  <a:pt x="7756412" y="402418"/>
                </a:cubicBezTo>
                <a:lnTo>
                  <a:pt x="7756412" y="404187"/>
                </a:lnTo>
                <a:lnTo>
                  <a:pt x="7799609" y="404187"/>
                </a:lnTo>
                <a:lnTo>
                  <a:pt x="7799609" y="424279"/>
                </a:lnTo>
                <a:lnTo>
                  <a:pt x="7756412" y="424279"/>
                </a:lnTo>
                <a:lnTo>
                  <a:pt x="7756412" y="440844"/>
                </a:lnTo>
                <a:cubicBezTo>
                  <a:pt x="7756412" y="467528"/>
                  <a:pt x="7756412" y="480870"/>
                  <a:pt x="7756412" y="480870"/>
                </a:cubicBezTo>
                <a:lnTo>
                  <a:pt x="7756412" y="610128"/>
                </a:lnTo>
                <a:lnTo>
                  <a:pt x="7756412" y="614816"/>
                </a:lnTo>
                <a:cubicBezTo>
                  <a:pt x="7756412" y="622852"/>
                  <a:pt x="7756580" y="630722"/>
                  <a:pt x="7756914" y="638424"/>
                </a:cubicBezTo>
                <a:cubicBezTo>
                  <a:pt x="7757249" y="646125"/>
                  <a:pt x="7758533" y="652990"/>
                  <a:pt x="7760765" y="659018"/>
                </a:cubicBezTo>
                <a:cubicBezTo>
                  <a:pt x="7763444" y="665938"/>
                  <a:pt x="7766570" y="669398"/>
                  <a:pt x="7770142" y="669398"/>
                </a:cubicBezTo>
                <a:cubicBezTo>
                  <a:pt x="7789117" y="669398"/>
                  <a:pt x="7807200" y="657567"/>
                  <a:pt x="7824389" y="633903"/>
                </a:cubicBezTo>
                <a:cubicBezTo>
                  <a:pt x="7831756" y="623634"/>
                  <a:pt x="7839235" y="610463"/>
                  <a:pt x="7846825" y="594389"/>
                </a:cubicBezTo>
                <a:cubicBezTo>
                  <a:pt x="7853299" y="580548"/>
                  <a:pt x="7859773" y="565033"/>
                  <a:pt x="7866247" y="547843"/>
                </a:cubicBezTo>
                <a:lnTo>
                  <a:pt x="7885334" y="554875"/>
                </a:lnTo>
                <a:cubicBezTo>
                  <a:pt x="7877521" y="575190"/>
                  <a:pt x="7870824" y="591264"/>
                  <a:pt x="7865243" y="603096"/>
                </a:cubicBezTo>
                <a:cubicBezTo>
                  <a:pt x="7857429" y="619392"/>
                  <a:pt x="7849281" y="633568"/>
                  <a:pt x="7840798" y="645623"/>
                </a:cubicBezTo>
                <a:cubicBezTo>
                  <a:pt x="7819590" y="675091"/>
                  <a:pt x="7796038" y="689825"/>
                  <a:pt x="7770142" y="689825"/>
                </a:cubicBezTo>
                <a:cubicBezTo>
                  <a:pt x="7748041" y="689825"/>
                  <a:pt x="7731186" y="682905"/>
                  <a:pt x="7719577" y="669064"/>
                </a:cubicBezTo>
                <a:cubicBezTo>
                  <a:pt x="7712210" y="660804"/>
                  <a:pt x="7707969" y="651874"/>
                  <a:pt x="7706852" y="642275"/>
                </a:cubicBezTo>
                <a:cubicBezTo>
                  <a:pt x="7705736" y="632675"/>
                  <a:pt x="7705290" y="623411"/>
                  <a:pt x="7705513" y="614481"/>
                </a:cubicBezTo>
                <a:lnTo>
                  <a:pt x="7705513" y="610128"/>
                </a:lnTo>
                <a:cubicBezTo>
                  <a:pt x="7705513" y="610128"/>
                  <a:pt x="7705513" y="603430"/>
                  <a:pt x="7705513" y="590036"/>
                </a:cubicBezTo>
                <a:cubicBezTo>
                  <a:pt x="7705513" y="583339"/>
                  <a:pt x="7705513" y="576293"/>
                  <a:pt x="7705513" y="568898"/>
                </a:cubicBezTo>
                <a:lnTo>
                  <a:pt x="7705513" y="554758"/>
                </a:lnTo>
                <a:lnTo>
                  <a:pt x="7686761" y="548178"/>
                </a:lnTo>
                <a:cubicBezTo>
                  <a:pt x="7691225" y="536123"/>
                  <a:pt x="7695355" y="522728"/>
                  <a:pt x="7699151" y="507994"/>
                </a:cubicBezTo>
                <a:cubicBezTo>
                  <a:pt x="7701160" y="500627"/>
                  <a:pt x="7703001" y="493539"/>
                  <a:pt x="7704676" y="486731"/>
                </a:cubicBezTo>
                <a:lnTo>
                  <a:pt x="7705513" y="483281"/>
                </a:lnTo>
                <a:lnTo>
                  <a:pt x="7705513" y="482137"/>
                </a:lnTo>
                <a:cubicBezTo>
                  <a:pt x="7705513" y="481293"/>
                  <a:pt x="7705513" y="480870"/>
                  <a:pt x="7705513" y="480870"/>
                </a:cubicBezTo>
                <a:lnTo>
                  <a:pt x="7705513" y="424279"/>
                </a:lnTo>
                <a:lnTo>
                  <a:pt x="7661980" y="424279"/>
                </a:lnTo>
                <a:lnTo>
                  <a:pt x="7661980" y="404187"/>
                </a:lnTo>
                <a:lnTo>
                  <a:pt x="7705513" y="404187"/>
                </a:lnTo>
                <a:close/>
                <a:moveTo>
                  <a:pt x="7578115" y="229053"/>
                </a:moveTo>
                <a:lnTo>
                  <a:pt x="7585148" y="241443"/>
                </a:lnTo>
                <a:lnTo>
                  <a:pt x="7594859" y="259191"/>
                </a:lnTo>
                <a:lnTo>
                  <a:pt x="7599212" y="267228"/>
                </a:lnTo>
                <a:lnTo>
                  <a:pt x="7591845" y="272251"/>
                </a:lnTo>
                <a:lnTo>
                  <a:pt x="7519180" y="322480"/>
                </a:lnTo>
                <a:lnTo>
                  <a:pt x="7506120" y="307411"/>
                </a:lnTo>
                <a:lnTo>
                  <a:pt x="7568740" y="239434"/>
                </a:lnTo>
                <a:close/>
                <a:moveTo>
                  <a:pt x="3709510" y="25582"/>
                </a:moveTo>
                <a:cubicBezTo>
                  <a:pt x="3706413" y="25833"/>
                  <a:pt x="3703190" y="26684"/>
                  <a:pt x="3699841" y="28135"/>
                </a:cubicBezTo>
                <a:cubicBezTo>
                  <a:pt x="3683768" y="35725"/>
                  <a:pt x="3671489" y="49343"/>
                  <a:pt x="3663006" y="68989"/>
                </a:cubicBezTo>
                <a:cubicBezTo>
                  <a:pt x="3651844" y="92652"/>
                  <a:pt x="3644031" y="119888"/>
                  <a:pt x="3639566" y="150695"/>
                </a:cubicBezTo>
                <a:cubicBezTo>
                  <a:pt x="3635994" y="177484"/>
                  <a:pt x="3634208" y="206059"/>
                  <a:pt x="3634208" y="236420"/>
                </a:cubicBezTo>
                <a:lnTo>
                  <a:pt x="3634208" y="398494"/>
                </a:lnTo>
                <a:cubicBezTo>
                  <a:pt x="3641352" y="383314"/>
                  <a:pt x="3646710" y="372151"/>
                  <a:pt x="3650281" y="365008"/>
                </a:cubicBezTo>
                <a:cubicBezTo>
                  <a:pt x="3670373" y="323931"/>
                  <a:pt x="3689349" y="281962"/>
                  <a:pt x="3707208" y="239099"/>
                </a:cubicBezTo>
                <a:cubicBezTo>
                  <a:pt x="3725068" y="196237"/>
                  <a:pt x="3736676" y="150918"/>
                  <a:pt x="3742034" y="103145"/>
                </a:cubicBezTo>
                <a:cubicBezTo>
                  <a:pt x="3744712" y="73230"/>
                  <a:pt x="3742034" y="52022"/>
                  <a:pt x="3733997" y="39521"/>
                </a:cubicBezTo>
                <a:cubicBezTo>
                  <a:pt x="3726965" y="29475"/>
                  <a:pt x="3718803" y="24828"/>
                  <a:pt x="3709510" y="25582"/>
                </a:cubicBezTo>
                <a:close/>
                <a:moveTo>
                  <a:pt x="11093361" y="21103"/>
                </a:moveTo>
                <a:cubicBezTo>
                  <a:pt x="11085771" y="21103"/>
                  <a:pt x="11078348" y="25624"/>
                  <a:pt x="11071093" y="34665"/>
                </a:cubicBezTo>
                <a:cubicBezTo>
                  <a:pt x="11063837" y="43706"/>
                  <a:pt x="11058312" y="53585"/>
                  <a:pt x="11054517" y="64300"/>
                </a:cubicBezTo>
                <a:cubicBezTo>
                  <a:pt x="11045141" y="89080"/>
                  <a:pt x="11038667" y="116428"/>
                  <a:pt x="11035095" y="146342"/>
                </a:cubicBezTo>
                <a:cubicBezTo>
                  <a:pt x="11032193" y="170675"/>
                  <a:pt x="11030742" y="199585"/>
                  <a:pt x="11030742" y="233072"/>
                </a:cubicBezTo>
                <a:lnTo>
                  <a:pt x="11030742" y="341567"/>
                </a:lnTo>
                <a:cubicBezTo>
                  <a:pt x="11032528" y="337995"/>
                  <a:pt x="11034369" y="334368"/>
                  <a:pt x="11036267" y="330684"/>
                </a:cubicBezTo>
                <a:cubicBezTo>
                  <a:pt x="11038164" y="327001"/>
                  <a:pt x="11040118" y="323373"/>
                  <a:pt x="11042127" y="319801"/>
                </a:cubicBezTo>
                <a:cubicBezTo>
                  <a:pt x="11060656" y="285199"/>
                  <a:pt x="11077678" y="250429"/>
                  <a:pt x="11093194" y="215491"/>
                </a:cubicBezTo>
                <a:cubicBezTo>
                  <a:pt x="11108709" y="180554"/>
                  <a:pt x="11118811" y="141765"/>
                  <a:pt x="11123499" y="99126"/>
                </a:cubicBezTo>
                <a:cubicBezTo>
                  <a:pt x="11126847" y="68989"/>
                  <a:pt x="11124280" y="47669"/>
                  <a:pt x="11115797" y="35167"/>
                </a:cubicBezTo>
                <a:cubicBezTo>
                  <a:pt x="11109769" y="25791"/>
                  <a:pt x="11102291" y="21103"/>
                  <a:pt x="11093361" y="21103"/>
                </a:cubicBezTo>
                <a:close/>
                <a:moveTo>
                  <a:pt x="439761" y="20099"/>
                </a:moveTo>
                <a:cubicBezTo>
                  <a:pt x="424358" y="20099"/>
                  <a:pt x="408173" y="25345"/>
                  <a:pt x="391206" y="35837"/>
                </a:cubicBezTo>
                <a:cubicBezTo>
                  <a:pt x="374240" y="46329"/>
                  <a:pt x="361403" y="56264"/>
                  <a:pt x="352697" y="65640"/>
                </a:cubicBezTo>
                <a:cubicBezTo>
                  <a:pt x="308048" y="114530"/>
                  <a:pt x="284608" y="181391"/>
                  <a:pt x="282375" y="266223"/>
                </a:cubicBezTo>
                <a:cubicBezTo>
                  <a:pt x="282375" y="275599"/>
                  <a:pt x="282487" y="282631"/>
                  <a:pt x="282710" y="287319"/>
                </a:cubicBezTo>
                <a:cubicBezTo>
                  <a:pt x="294319" y="281962"/>
                  <a:pt x="303025" y="277720"/>
                  <a:pt x="308830" y="274595"/>
                </a:cubicBezTo>
                <a:cubicBezTo>
                  <a:pt x="366203" y="244680"/>
                  <a:pt x="410293" y="206617"/>
                  <a:pt x="441101" y="160406"/>
                </a:cubicBezTo>
                <a:cubicBezTo>
                  <a:pt x="450700" y="146342"/>
                  <a:pt x="460690" y="125022"/>
                  <a:pt x="471071" y="96447"/>
                </a:cubicBezTo>
                <a:cubicBezTo>
                  <a:pt x="481452" y="67872"/>
                  <a:pt x="480279" y="46329"/>
                  <a:pt x="467555" y="31819"/>
                </a:cubicBezTo>
                <a:cubicBezTo>
                  <a:pt x="460858" y="24005"/>
                  <a:pt x="451593" y="20099"/>
                  <a:pt x="439761" y="20099"/>
                </a:cubicBezTo>
                <a:close/>
                <a:moveTo>
                  <a:pt x="3709050" y="5155"/>
                </a:moveTo>
                <a:cubicBezTo>
                  <a:pt x="3725458" y="3397"/>
                  <a:pt x="3739355" y="11057"/>
                  <a:pt x="3750740" y="28135"/>
                </a:cubicBezTo>
                <a:cubicBezTo>
                  <a:pt x="3761456" y="45548"/>
                  <a:pt x="3765028" y="71221"/>
                  <a:pt x="3761456" y="105154"/>
                </a:cubicBezTo>
                <a:cubicBezTo>
                  <a:pt x="3756098" y="154714"/>
                  <a:pt x="3744266" y="201483"/>
                  <a:pt x="3725961" y="245462"/>
                </a:cubicBezTo>
                <a:cubicBezTo>
                  <a:pt x="3707655" y="289440"/>
                  <a:pt x="3688456" y="332191"/>
                  <a:pt x="3668364" y="373714"/>
                </a:cubicBezTo>
                <a:cubicBezTo>
                  <a:pt x="3663899" y="383090"/>
                  <a:pt x="3659211" y="392801"/>
                  <a:pt x="3654300" y="402847"/>
                </a:cubicBezTo>
                <a:cubicBezTo>
                  <a:pt x="3649388" y="412893"/>
                  <a:pt x="3644924" y="422604"/>
                  <a:pt x="3640905" y="431980"/>
                </a:cubicBezTo>
                <a:lnTo>
                  <a:pt x="3634208" y="446045"/>
                </a:lnTo>
                <a:lnTo>
                  <a:pt x="3634208" y="462788"/>
                </a:lnTo>
                <a:lnTo>
                  <a:pt x="3634208" y="545834"/>
                </a:lnTo>
                <a:cubicBezTo>
                  <a:pt x="3640012" y="532439"/>
                  <a:pt x="3646151" y="519156"/>
                  <a:pt x="3652625" y="505985"/>
                </a:cubicBezTo>
                <a:cubicBezTo>
                  <a:pt x="3659100" y="492814"/>
                  <a:pt x="3665462" y="481763"/>
                  <a:pt x="3671713" y="472834"/>
                </a:cubicBezTo>
                <a:cubicBezTo>
                  <a:pt x="3679749" y="460779"/>
                  <a:pt x="3690576" y="448947"/>
                  <a:pt x="3704194" y="437338"/>
                </a:cubicBezTo>
                <a:cubicBezTo>
                  <a:pt x="3717812" y="425730"/>
                  <a:pt x="3732435" y="418586"/>
                  <a:pt x="3748061" y="415907"/>
                </a:cubicBezTo>
                <a:cubicBezTo>
                  <a:pt x="3780655" y="411889"/>
                  <a:pt x="3803426" y="421935"/>
                  <a:pt x="3816373" y="446045"/>
                </a:cubicBezTo>
                <a:cubicBezTo>
                  <a:pt x="3823071" y="458993"/>
                  <a:pt x="3826419" y="477075"/>
                  <a:pt x="3826419" y="500293"/>
                </a:cubicBezTo>
                <a:lnTo>
                  <a:pt x="3826419" y="573293"/>
                </a:lnTo>
                <a:lnTo>
                  <a:pt x="3826419" y="610128"/>
                </a:lnTo>
                <a:lnTo>
                  <a:pt x="3826419" y="613476"/>
                </a:lnTo>
                <a:cubicBezTo>
                  <a:pt x="3826419" y="634461"/>
                  <a:pt x="3828875" y="648749"/>
                  <a:pt x="3833787" y="656339"/>
                </a:cubicBezTo>
                <a:cubicBezTo>
                  <a:pt x="3836912" y="662590"/>
                  <a:pt x="3842493" y="666385"/>
                  <a:pt x="3850530" y="667724"/>
                </a:cubicBezTo>
                <a:cubicBezTo>
                  <a:pt x="3863031" y="670403"/>
                  <a:pt x="3873970" y="666496"/>
                  <a:pt x="3883346" y="656004"/>
                </a:cubicBezTo>
                <a:cubicBezTo>
                  <a:pt x="3892722" y="645512"/>
                  <a:pt x="3901429" y="633568"/>
                  <a:pt x="3909465" y="620174"/>
                </a:cubicBezTo>
                <a:cubicBezTo>
                  <a:pt x="3915270" y="609904"/>
                  <a:pt x="3923530" y="592492"/>
                  <a:pt x="3934246" y="567935"/>
                </a:cubicBezTo>
                <a:lnTo>
                  <a:pt x="3942282" y="548513"/>
                </a:lnTo>
                <a:lnTo>
                  <a:pt x="3945767" y="550006"/>
                </a:lnTo>
                <a:lnTo>
                  <a:pt x="3943436" y="548178"/>
                </a:lnTo>
                <a:cubicBezTo>
                  <a:pt x="3947677" y="536123"/>
                  <a:pt x="3951807" y="522728"/>
                  <a:pt x="3955826" y="507994"/>
                </a:cubicBezTo>
                <a:cubicBezTo>
                  <a:pt x="3957835" y="500627"/>
                  <a:pt x="3959621" y="493539"/>
                  <a:pt x="3961183" y="486731"/>
                </a:cubicBezTo>
                <a:cubicBezTo>
                  <a:pt x="3962746" y="479922"/>
                  <a:pt x="3964197" y="474173"/>
                  <a:pt x="3965536" y="469485"/>
                </a:cubicBezTo>
                <a:cubicBezTo>
                  <a:pt x="3967546" y="459886"/>
                  <a:pt x="3969443" y="450900"/>
                  <a:pt x="3971229" y="442529"/>
                </a:cubicBezTo>
                <a:cubicBezTo>
                  <a:pt x="3973015" y="434157"/>
                  <a:pt x="3974578" y="426846"/>
                  <a:pt x="3975917" y="420595"/>
                </a:cubicBezTo>
                <a:lnTo>
                  <a:pt x="3977592" y="413898"/>
                </a:lnTo>
                <a:lnTo>
                  <a:pt x="3997683" y="413898"/>
                </a:lnTo>
                <a:lnTo>
                  <a:pt x="3997683" y="614816"/>
                </a:lnTo>
                <a:cubicBezTo>
                  <a:pt x="3997683" y="622629"/>
                  <a:pt x="3997963" y="630275"/>
                  <a:pt x="3998520" y="637754"/>
                </a:cubicBezTo>
                <a:cubicBezTo>
                  <a:pt x="3999079" y="645233"/>
                  <a:pt x="4001032" y="651762"/>
                  <a:pt x="4004381" y="657343"/>
                </a:cubicBezTo>
                <a:cubicBezTo>
                  <a:pt x="4009739" y="665380"/>
                  <a:pt x="4017217" y="669398"/>
                  <a:pt x="4026816" y="669398"/>
                </a:cubicBezTo>
                <a:cubicBezTo>
                  <a:pt x="4045792" y="669398"/>
                  <a:pt x="4063874" y="657567"/>
                  <a:pt x="4081065" y="633903"/>
                </a:cubicBezTo>
                <a:cubicBezTo>
                  <a:pt x="4088431" y="623634"/>
                  <a:pt x="4095910" y="610463"/>
                  <a:pt x="4103501" y="594389"/>
                </a:cubicBezTo>
                <a:cubicBezTo>
                  <a:pt x="4109974" y="580548"/>
                  <a:pt x="4116448" y="565033"/>
                  <a:pt x="4122922" y="547843"/>
                </a:cubicBezTo>
                <a:lnTo>
                  <a:pt x="4142009" y="554875"/>
                </a:lnTo>
                <a:cubicBezTo>
                  <a:pt x="4134196" y="575190"/>
                  <a:pt x="4127499" y="591264"/>
                  <a:pt x="4121917" y="603096"/>
                </a:cubicBezTo>
                <a:cubicBezTo>
                  <a:pt x="4113881" y="620062"/>
                  <a:pt x="4105732" y="634349"/>
                  <a:pt x="4097472" y="645958"/>
                </a:cubicBezTo>
                <a:cubicBezTo>
                  <a:pt x="4076265" y="675203"/>
                  <a:pt x="4052712" y="689825"/>
                  <a:pt x="4026816" y="689825"/>
                </a:cubicBezTo>
                <a:cubicBezTo>
                  <a:pt x="4009404" y="689825"/>
                  <a:pt x="3996232" y="682458"/>
                  <a:pt x="3987303" y="667724"/>
                </a:cubicBezTo>
                <a:cubicBezTo>
                  <a:pt x="3982168" y="659687"/>
                  <a:pt x="3979210" y="651037"/>
                  <a:pt x="3978429" y="641772"/>
                </a:cubicBezTo>
                <a:cubicBezTo>
                  <a:pt x="3977648" y="632508"/>
                  <a:pt x="3977368" y="623522"/>
                  <a:pt x="3977592" y="614816"/>
                </a:cubicBezTo>
                <a:lnTo>
                  <a:pt x="3977592" y="505650"/>
                </a:lnTo>
                <a:cubicBezTo>
                  <a:pt x="3976922" y="508329"/>
                  <a:pt x="3976252" y="510897"/>
                  <a:pt x="3975583" y="513352"/>
                </a:cubicBezTo>
                <a:cubicBezTo>
                  <a:pt x="3972011" y="526523"/>
                  <a:pt x="3967769" y="540364"/>
                  <a:pt x="3962858" y="554875"/>
                </a:cubicBezTo>
                <a:lnTo>
                  <a:pt x="3957127" y="554875"/>
                </a:lnTo>
                <a:lnTo>
                  <a:pt x="3961035" y="556550"/>
                </a:lnTo>
                <a:lnTo>
                  <a:pt x="3952328" y="575972"/>
                </a:lnTo>
                <a:cubicBezTo>
                  <a:pt x="3948310" y="585348"/>
                  <a:pt x="3944291" y="594612"/>
                  <a:pt x="3940273" y="603765"/>
                </a:cubicBezTo>
                <a:cubicBezTo>
                  <a:pt x="3936255" y="612918"/>
                  <a:pt x="3931790" y="621960"/>
                  <a:pt x="3926879" y="630889"/>
                </a:cubicBezTo>
                <a:cubicBezTo>
                  <a:pt x="3920181" y="642051"/>
                  <a:pt x="3910247" y="655111"/>
                  <a:pt x="3897076" y="670068"/>
                </a:cubicBezTo>
                <a:cubicBezTo>
                  <a:pt x="3883904" y="685025"/>
                  <a:pt x="3867050" y="690941"/>
                  <a:pt x="3846511" y="687816"/>
                </a:cubicBezTo>
                <a:cubicBezTo>
                  <a:pt x="3833117" y="685137"/>
                  <a:pt x="3823071" y="678217"/>
                  <a:pt x="3816373" y="667054"/>
                </a:cubicBezTo>
                <a:cubicBezTo>
                  <a:pt x="3811016" y="659018"/>
                  <a:pt x="3808002" y="650311"/>
                  <a:pt x="3807332" y="640935"/>
                </a:cubicBezTo>
                <a:cubicBezTo>
                  <a:pt x="3806663" y="631559"/>
                  <a:pt x="3806328" y="622406"/>
                  <a:pt x="3806328" y="613476"/>
                </a:cubicBezTo>
                <a:lnTo>
                  <a:pt x="3806328" y="610128"/>
                </a:lnTo>
                <a:lnTo>
                  <a:pt x="3806328" y="573293"/>
                </a:lnTo>
                <a:cubicBezTo>
                  <a:pt x="3806328" y="573293"/>
                  <a:pt x="3806328" y="561238"/>
                  <a:pt x="3806328" y="537127"/>
                </a:cubicBezTo>
                <a:cubicBezTo>
                  <a:pt x="3806328" y="513017"/>
                  <a:pt x="3806328" y="500739"/>
                  <a:pt x="3806328" y="500293"/>
                </a:cubicBezTo>
                <a:cubicBezTo>
                  <a:pt x="3806328" y="480201"/>
                  <a:pt x="3803872" y="465243"/>
                  <a:pt x="3798961" y="455421"/>
                </a:cubicBezTo>
                <a:cubicBezTo>
                  <a:pt x="3790031" y="439794"/>
                  <a:pt x="3773957" y="433320"/>
                  <a:pt x="3750740" y="435999"/>
                </a:cubicBezTo>
                <a:cubicBezTo>
                  <a:pt x="3739132" y="437785"/>
                  <a:pt x="3727523" y="443589"/>
                  <a:pt x="3715915" y="453412"/>
                </a:cubicBezTo>
                <a:cubicBezTo>
                  <a:pt x="3704306" y="463234"/>
                  <a:pt x="3695153" y="473503"/>
                  <a:pt x="3688456" y="484219"/>
                </a:cubicBezTo>
                <a:cubicBezTo>
                  <a:pt x="3679080" y="497614"/>
                  <a:pt x="3669034" y="516478"/>
                  <a:pt x="3658318" y="540811"/>
                </a:cubicBezTo>
                <a:cubicBezTo>
                  <a:pt x="3647603" y="565144"/>
                  <a:pt x="3639566" y="586018"/>
                  <a:pt x="3634208" y="603430"/>
                </a:cubicBezTo>
                <a:lnTo>
                  <a:pt x="3634208" y="689155"/>
                </a:lnTo>
                <a:lnTo>
                  <a:pt x="3614116" y="689155"/>
                </a:lnTo>
                <a:lnTo>
                  <a:pt x="3614116" y="600752"/>
                </a:lnTo>
                <a:lnTo>
                  <a:pt x="3614116" y="490247"/>
                </a:lnTo>
                <a:cubicBezTo>
                  <a:pt x="3601614" y="517482"/>
                  <a:pt x="3588220" y="544718"/>
                  <a:pt x="3573932" y="571953"/>
                </a:cubicBezTo>
                <a:cubicBezTo>
                  <a:pt x="3559645" y="599189"/>
                  <a:pt x="3544018" y="623522"/>
                  <a:pt x="3527052" y="644953"/>
                </a:cubicBezTo>
                <a:cubicBezTo>
                  <a:pt x="3504728" y="673528"/>
                  <a:pt x="3478385" y="688486"/>
                  <a:pt x="3448024" y="689825"/>
                </a:cubicBezTo>
                <a:cubicBezTo>
                  <a:pt x="3426146" y="690272"/>
                  <a:pt x="3406947" y="685137"/>
                  <a:pt x="3390428" y="674421"/>
                </a:cubicBezTo>
                <a:cubicBezTo>
                  <a:pt x="3375247" y="665045"/>
                  <a:pt x="3362299" y="650981"/>
                  <a:pt x="3351583" y="632229"/>
                </a:cubicBezTo>
                <a:cubicBezTo>
                  <a:pt x="3340868" y="612137"/>
                  <a:pt x="3334394" y="589589"/>
                  <a:pt x="3332161" y="564586"/>
                </a:cubicBezTo>
                <a:cubicBezTo>
                  <a:pt x="3328589" y="511901"/>
                  <a:pt x="3344663" y="469708"/>
                  <a:pt x="3380381" y="438008"/>
                </a:cubicBezTo>
                <a:cubicBezTo>
                  <a:pt x="3395116" y="425953"/>
                  <a:pt x="3411413" y="418809"/>
                  <a:pt x="3429272" y="416577"/>
                </a:cubicBezTo>
                <a:cubicBezTo>
                  <a:pt x="3445791" y="414791"/>
                  <a:pt x="3461865" y="417470"/>
                  <a:pt x="3477492" y="424613"/>
                </a:cubicBezTo>
                <a:cubicBezTo>
                  <a:pt x="3489101" y="430864"/>
                  <a:pt x="3499592" y="439571"/>
                  <a:pt x="3508969" y="450733"/>
                </a:cubicBezTo>
                <a:lnTo>
                  <a:pt x="3493565" y="463458"/>
                </a:lnTo>
                <a:cubicBezTo>
                  <a:pt x="3485529" y="454081"/>
                  <a:pt x="3477045" y="447161"/>
                  <a:pt x="3468116" y="442696"/>
                </a:cubicBezTo>
                <a:cubicBezTo>
                  <a:pt x="3457400" y="437785"/>
                  <a:pt x="3445122" y="435776"/>
                  <a:pt x="3431281" y="436668"/>
                </a:cubicBezTo>
                <a:cubicBezTo>
                  <a:pt x="3416994" y="438454"/>
                  <a:pt x="3404492" y="444035"/>
                  <a:pt x="3393776" y="453412"/>
                </a:cubicBezTo>
                <a:cubicBezTo>
                  <a:pt x="3362523" y="481094"/>
                  <a:pt x="3348458" y="517705"/>
                  <a:pt x="3351583" y="563247"/>
                </a:cubicBezTo>
                <a:cubicBezTo>
                  <a:pt x="3353369" y="586018"/>
                  <a:pt x="3359174" y="605440"/>
                  <a:pt x="3368997" y="621513"/>
                </a:cubicBezTo>
                <a:cubicBezTo>
                  <a:pt x="3378372" y="638033"/>
                  <a:pt x="3389311" y="650088"/>
                  <a:pt x="3401813" y="657678"/>
                </a:cubicBezTo>
                <a:cubicBezTo>
                  <a:pt x="3415207" y="666608"/>
                  <a:pt x="3430388" y="670626"/>
                  <a:pt x="3447354" y="669733"/>
                </a:cubicBezTo>
                <a:cubicBezTo>
                  <a:pt x="3462535" y="669287"/>
                  <a:pt x="3475706" y="664599"/>
                  <a:pt x="3486868" y="655669"/>
                </a:cubicBezTo>
                <a:cubicBezTo>
                  <a:pt x="3498030" y="646739"/>
                  <a:pt x="3506290" y="638926"/>
                  <a:pt x="3511648" y="632229"/>
                </a:cubicBezTo>
                <a:cubicBezTo>
                  <a:pt x="3530400" y="608565"/>
                  <a:pt x="3547701" y="580660"/>
                  <a:pt x="3563552" y="548513"/>
                </a:cubicBezTo>
                <a:cubicBezTo>
                  <a:pt x="3579402" y="516366"/>
                  <a:pt x="3594471" y="484889"/>
                  <a:pt x="3608758" y="454081"/>
                </a:cubicBezTo>
                <a:cubicBezTo>
                  <a:pt x="3608758" y="454081"/>
                  <a:pt x="3609317" y="452854"/>
                  <a:pt x="3610433" y="450398"/>
                </a:cubicBezTo>
                <a:cubicBezTo>
                  <a:pt x="3611549" y="447942"/>
                  <a:pt x="3612777" y="444928"/>
                  <a:pt x="3614116" y="441357"/>
                </a:cubicBezTo>
                <a:lnTo>
                  <a:pt x="3614116" y="236420"/>
                </a:lnTo>
                <a:cubicBezTo>
                  <a:pt x="3614116" y="203380"/>
                  <a:pt x="3616125" y="173689"/>
                  <a:pt x="3620144" y="147347"/>
                </a:cubicBezTo>
                <a:cubicBezTo>
                  <a:pt x="3624609" y="116539"/>
                  <a:pt x="3632645" y="87741"/>
                  <a:pt x="3644254" y="60952"/>
                </a:cubicBezTo>
                <a:cubicBezTo>
                  <a:pt x="3655416" y="35949"/>
                  <a:pt x="3671266" y="18982"/>
                  <a:pt x="3691804" y="10053"/>
                </a:cubicBezTo>
                <a:cubicBezTo>
                  <a:pt x="3697832" y="7374"/>
                  <a:pt x="3703581" y="5741"/>
                  <a:pt x="3709050" y="5155"/>
                </a:cubicBezTo>
                <a:close/>
                <a:moveTo>
                  <a:pt x="11090347" y="614"/>
                </a:moveTo>
                <a:cubicBezTo>
                  <a:pt x="11106923" y="-1019"/>
                  <a:pt x="11120987" y="6704"/>
                  <a:pt x="11132540" y="23782"/>
                </a:cubicBezTo>
                <a:cubicBezTo>
                  <a:pt x="11143702" y="40079"/>
                  <a:pt x="11147497" y="65863"/>
                  <a:pt x="11143925" y="101135"/>
                </a:cubicBezTo>
                <a:cubicBezTo>
                  <a:pt x="11139014" y="145784"/>
                  <a:pt x="11128522" y="186023"/>
                  <a:pt x="11112448" y="221854"/>
                </a:cubicBezTo>
                <a:cubicBezTo>
                  <a:pt x="11096375" y="257684"/>
                  <a:pt x="11078850" y="293459"/>
                  <a:pt x="11059875" y="329177"/>
                </a:cubicBezTo>
                <a:cubicBezTo>
                  <a:pt x="11054963" y="338554"/>
                  <a:pt x="11050052" y="347930"/>
                  <a:pt x="11045141" y="357306"/>
                </a:cubicBezTo>
                <a:cubicBezTo>
                  <a:pt x="11040229" y="366682"/>
                  <a:pt x="11035430" y="376170"/>
                  <a:pt x="11030742" y="385769"/>
                </a:cubicBezTo>
                <a:lnTo>
                  <a:pt x="11030742" y="463458"/>
                </a:lnTo>
                <a:lnTo>
                  <a:pt x="11030742" y="513197"/>
                </a:lnTo>
                <a:lnTo>
                  <a:pt x="11036811" y="500669"/>
                </a:lnTo>
                <a:cubicBezTo>
                  <a:pt x="11042699" y="489144"/>
                  <a:pt x="11048378" y="479308"/>
                  <a:pt x="11053847" y="471159"/>
                </a:cubicBezTo>
                <a:cubicBezTo>
                  <a:pt x="11059875" y="462453"/>
                  <a:pt x="11070590" y="450677"/>
                  <a:pt x="11085994" y="435831"/>
                </a:cubicBezTo>
                <a:cubicBezTo>
                  <a:pt x="11101398" y="420986"/>
                  <a:pt x="11120262" y="413340"/>
                  <a:pt x="11142586" y="412893"/>
                </a:cubicBezTo>
                <a:cubicBezTo>
                  <a:pt x="11142586" y="412893"/>
                  <a:pt x="11142642" y="412893"/>
                  <a:pt x="11142753" y="412893"/>
                </a:cubicBezTo>
                <a:cubicBezTo>
                  <a:pt x="11142865" y="412893"/>
                  <a:pt x="11142921" y="412893"/>
                  <a:pt x="11142921" y="412893"/>
                </a:cubicBezTo>
                <a:cubicBezTo>
                  <a:pt x="11176184" y="412670"/>
                  <a:pt x="11199624" y="422716"/>
                  <a:pt x="11213242" y="443031"/>
                </a:cubicBezTo>
                <a:cubicBezTo>
                  <a:pt x="11219046" y="451961"/>
                  <a:pt x="11222618" y="461225"/>
                  <a:pt x="11223958" y="470825"/>
                </a:cubicBezTo>
                <a:cubicBezTo>
                  <a:pt x="11225297" y="480424"/>
                  <a:pt x="11225967" y="489912"/>
                  <a:pt x="11225967" y="499288"/>
                </a:cubicBezTo>
                <a:cubicBezTo>
                  <a:pt x="11225967" y="499288"/>
                  <a:pt x="11225967" y="507436"/>
                  <a:pt x="11225967" y="523733"/>
                </a:cubicBezTo>
                <a:cubicBezTo>
                  <a:pt x="11225967" y="540030"/>
                  <a:pt x="11225967" y="548178"/>
                  <a:pt x="11225967" y="548178"/>
                </a:cubicBezTo>
                <a:cubicBezTo>
                  <a:pt x="11225967" y="548178"/>
                  <a:pt x="11225967" y="555043"/>
                  <a:pt x="11225967" y="568772"/>
                </a:cubicBezTo>
                <a:cubicBezTo>
                  <a:pt x="11225967" y="582501"/>
                  <a:pt x="11225967" y="589366"/>
                  <a:pt x="11225967" y="589366"/>
                </a:cubicBezTo>
                <a:cubicBezTo>
                  <a:pt x="11225967" y="589366"/>
                  <a:pt x="11225967" y="592826"/>
                  <a:pt x="11225967" y="599747"/>
                </a:cubicBezTo>
                <a:cubicBezTo>
                  <a:pt x="11225967" y="606667"/>
                  <a:pt x="11225967" y="610128"/>
                  <a:pt x="11225967" y="610128"/>
                </a:cubicBezTo>
                <a:lnTo>
                  <a:pt x="11225967" y="614816"/>
                </a:lnTo>
                <a:cubicBezTo>
                  <a:pt x="11225967" y="622852"/>
                  <a:pt x="11226190" y="630722"/>
                  <a:pt x="11226637" y="638424"/>
                </a:cubicBezTo>
                <a:cubicBezTo>
                  <a:pt x="11227083" y="646125"/>
                  <a:pt x="11228423" y="652990"/>
                  <a:pt x="11230655" y="659018"/>
                </a:cubicBezTo>
                <a:cubicBezTo>
                  <a:pt x="11233557" y="665938"/>
                  <a:pt x="11236571" y="669398"/>
                  <a:pt x="11239696" y="669398"/>
                </a:cubicBezTo>
                <a:cubicBezTo>
                  <a:pt x="11259118" y="669398"/>
                  <a:pt x="11277201" y="657567"/>
                  <a:pt x="11293944" y="633903"/>
                </a:cubicBezTo>
                <a:cubicBezTo>
                  <a:pt x="11301311" y="624080"/>
                  <a:pt x="11308901" y="610909"/>
                  <a:pt x="11316715" y="594389"/>
                </a:cubicBezTo>
                <a:lnTo>
                  <a:pt x="11321813" y="583025"/>
                </a:lnTo>
                <a:lnTo>
                  <a:pt x="11320812" y="579488"/>
                </a:lnTo>
                <a:cubicBezTo>
                  <a:pt x="11319222" y="570725"/>
                  <a:pt x="11318426" y="561628"/>
                  <a:pt x="11318426" y="552196"/>
                </a:cubicBezTo>
                <a:cubicBezTo>
                  <a:pt x="11318426" y="514468"/>
                  <a:pt x="11331151" y="482098"/>
                  <a:pt x="11356601" y="455086"/>
                </a:cubicBezTo>
                <a:cubicBezTo>
                  <a:pt x="11382050" y="428074"/>
                  <a:pt x="11413193" y="414568"/>
                  <a:pt x="11450028" y="414568"/>
                </a:cubicBezTo>
                <a:cubicBezTo>
                  <a:pt x="11482621" y="414568"/>
                  <a:pt x="11510191" y="428185"/>
                  <a:pt x="11532739" y="455421"/>
                </a:cubicBezTo>
                <a:cubicBezTo>
                  <a:pt x="11541222" y="465690"/>
                  <a:pt x="11548366" y="477522"/>
                  <a:pt x="11554170" y="490916"/>
                </a:cubicBezTo>
                <a:cubicBezTo>
                  <a:pt x="11568904" y="488907"/>
                  <a:pt x="11583694" y="482712"/>
                  <a:pt x="11598540" y="472331"/>
                </a:cubicBezTo>
                <a:cubicBezTo>
                  <a:pt x="11613385" y="461951"/>
                  <a:pt x="11626277" y="450510"/>
                  <a:pt x="11637216" y="438008"/>
                </a:cubicBezTo>
                <a:lnTo>
                  <a:pt x="11637216" y="423609"/>
                </a:lnTo>
                <a:lnTo>
                  <a:pt x="11594354" y="423609"/>
                </a:lnTo>
                <a:lnTo>
                  <a:pt x="11594354" y="403182"/>
                </a:lnTo>
                <a:lnTo>
                  <a:pt x="11637216" y="403182"/>
                </a:lnTo>
                <a:lnTo>
                  <a:pt x="11637216" y="274595"/>
                </a:lnTo>
                <a:lnTo>
                  <a:pt x="11688450" y="274595"/>
                </a:lnTo>
                <a:lnTo>
                  <a:pt x="11688450" y="403182"/>
                </a:lnTo>
                <a:lnTo>
                  <a:pt x="11732317" y="403182"/>
                </a:lnTo>
                <a:lnTo>
                  <a:pt x="11732317" y="423609"/>
                </a:lnTo>
                <a:lnTo>
                  <a:pt x="11688450" y="423609"/>
                </a:lnTo>
                <a:lnTo>
                  <a:pt x="11688450" y="480536"/>
                </a:lnTo>
                <a:lnTo>
                  <a:pt x="11688450" y="582334"/>
                </a:lnTo>
                <a:lnTo>
                  <a:pt x="11688450" y="609793"/>
                </a:lnTo>
                <a:lnTo>
                  <a:pt x="11688450" y="614481"/>
                </a:lnTo>
                <a:cubicBezTo>
                  <a:pt x="11688227" y="622518"/>
                  <a:pt x="11688283" y="630387"/>
                  <a:pt x="11688618" y="638089"/>
                </a:cubicBezTo>
                <a:cubicBezTo>
                  <a:pt x="11688953" y="645791"/>
                  <a:pt x="11690348" y="652655"/>
                  <a:pt x="11692804" y="658683"/>
                </a:cubicBezTo>
                <a:cubicBezTo>
                  <a:pt x="11695036" y="664710"/>
                  <a:pt x="11697827" y="668059"/>
                  <a:pt x="11701175" y="668729"/>
                </a:cubicBezTo>
                <a:cubicBezTo>
                  <a:pt x="11702515" y="669175"/>
                  <a:pt x="11703296" y="669398"/>
                  <a:pt x="11703519" y="669398"/>
                </a:cubicBezTo>
                <a:cubicBezTo>
                  <a:pt x="11724950" y="669398"/>
                  <a:pt x="11743591" y="654553"/>
                  <a:pt x="11759441" y="624862"/>
                </a:cubicBezTo>
                <a:cubicBezTo>
                  <a:pt x="11775292" y="595170"/>
                  <a:pt x="11787235" y="568270"/>
                  <a:pt x="11795272" y="544160"/>
                </a:cubicBezTo>
                <a:lnTo>
                  <a:pt x="11814359" y="550857"/>
                </a:lnTo>
                <a:cubicBezTo>
                  <a:pt x="11800071" y="593273"/>
                  <a:pt x="11784444" y="626089"/>
                  <a:pt x="11767478" y="649307"/>
                </a:cubicBezTo>
                <a:cubicBezTo>
                  <a:pt x="11746493" y="677658"/>
                  <a:pt x="11723834" y="691053"/>
                  <a:pt x="11699501" y="689490"/>
                </a:cubicBezTo>
                <a:cubicBezTo>
                  <a:pt x="11697492" y="689490"/>
                  <a:pt x="11694478" y="689267"/>
                  <a:pt x="11690460" y="688821"/>
                </a:cubicBezTo>
                <a:cubicBezTo>
                  <a:pt x="11673047" y="686365"/>
                  <a:pt x="11659987" y="679668"/>
                  <a:pt x="11651281" y="668729"/>
                </a:cubicBezTo>
                <a:cubicBezTo>
                  <a:pt x="11644137" y="660469"/>
                  <a:pt x="11640007" y="651539"/>
                  <a:pt x="11638891" y="641940"/>
                </a:cubicBezTo>
                <a:cubicBezTo>
                  <a:pt x="11637774" y="632340"/>
                  <a:pt x="11637216" y="623187"/>
                  <a:pt x="11637216" y="614481"/>
                </a:cubicBezTo>
                <a:lnTo>
                  <a:pt x="11637216" y="609793"/>
                </a:lnTo>
                <a:lnTo>
                  <a:pt x="11637216" y="582334"/>
                </a:lnTo>
                <a:lnTo>
                  <a:pt x="11637216" y="480536"/>
                </a:lnTo>
                <a:lnTo>
                  <a:pt x="11637216" y="467141"/>
                </a:lnTo>
                <a:cubicBezTo>
                  <a:pt x="11628956" y="475178"/>
                  <a:pt x="11619803" y="482545"/>
                  <a:pt x="11609757" y="489242"/>
                </a:cubicBezTo>
                <a:cubicBezTo>
                  <a:pt x="11593014" y="500404"/>
                  <a:pt x="11576718" y="507436"/>
                  <a:pt x="11560867" y="510338"/>
                </a:cubicBezTo>
                <a:cubicBezTo>
                  <a:pt x="11564663" y="524179"/>
                  <a:pt x="11566560" y="538132"/>
                  <a:pt x="11566560" y="552196"/>
                </a:cubicBezTo>
                <a:cubicBezTo>
                  <a:pt x="11566560" y="589701"/>
                  <a:pt x="11555286" y="621960"/>
                  <a:pt x="11532739" y="648972"/>
                </a:cubicBezTo>
                <a:cubicBezTo>
                  <a:pt x="11510191" y="676207"/>
                  <a:pt x="11482621" y="689825"/>
                  <a:pt x="11450028" y="689825"/>
                </a:cubicBezTo>
                <a:cubicBezTo>
                  <a:pt x="11413193" y="689825"/>
                  <a:pt x="11382050" y="676319"/>
                  <a:pt x="11356601" y="649307"/>
                </a:cubicBezTo>
                <a:cubicBezTo>
                  <a:pt x="11350238" y="642554"/>
                  <a:pt x="11344671" y="635466"/>
                  <a:pt x="11339900" y="628043"/>
                </a:cubicBezTo>
                <a:lnTo>
                  <a:pt x="11331094" y="610864"/>
                </a:lnTo>
                <a:lnTo>
                  <a:pt x="11323077" y="626285"/>
                </a:lnTo>
                <a:cubicBezTo>
                  <a:pt x="11318947" y="633373"/>
                  <a:pt x="11314706" y="639819"/>
                  <a:pt x="11310353" y="645623"/>
                </a:cubicBezTo>
                <a:cubicBezTo>
                  <a:pt x="11289591" y="675091"/>
                  <a:pt x="11266039" y="689825"/>
                  <a:pt x="11239696" y="689825"/>
                </a:cubicBezTo>
                <a:cubicBezTo>
                  <a:pt x="11217819" y="689825"/>
                  <a:pt x="11200964" y="682905"/>
                  <a:pt x="11189132" y="669064"/>
                </a:cubicBezTo>
                <a:cubicBezTo>
                  <a:pt x="11181988" y="660804"/>
                  <a:pt x="11177858" y="651874"/>
                  <a:pt x="11176742" y="642275"/>
                </a:cubicBezTo>
                <a:cubicBezTo>
                  <a:pt x="11175626" y="632675"/>
                  <a:pt x="11175068" y="623411"/>
                  <a:pt x="11175068" y="614481"/>
                </a:cubicBezTo>
                <a:cubicBezTo>
                  <a:pt x="11175068" y="614481"/>
                  <a:pt x="11175068" y="613755"/>
                  <a:pt x="11175068" y="612304"/>
                </a:cubicBezTo>
                <a:cubicBezTo>
                  <a:pt x="11175068" y="610853"/>
                  <a:pt x="11175068" y="610128"/>
                  <a:pt x="11175068" y="610128"/>
                </a:cubicBezTo>
                <a:cubicBezTo>
                  <a:pt x="11175068" y="610128"/>
                  <a:pt x="11175068" y="606667"/>
                  <a:pt x="11175068" y="599747"/>
                </a:cubicBezTo>
                <a:cubicBezTo>
                  <a:pt x="11175068" y="592826"/>
                  <a:pt x="11175068" y="589366"/>
                  <a:pt x="11175068" y="589366"/>
                </a:cubicBezTo>
                <a:cubicBezTo>
                  <a:pt x="11175068" y="589366"/>
                  <a:pt x="11175068" y="582501"/>
                  <a:pt x="11175068" y="568772"/>
                </a:cubicBezTo>
                <a:cubicBezTo>
                  <a:pt x="11175068" y="555043"/>
                  <a:pt x="11175068" y="548178"/>
                  <a:pt x="11175068" y="548178"/>
                </a:cubicBezTo>
                <a:cubicBezTo>
                  <a:pt x="11175068" y="548178"/>
                  <a:pt x="11175068" y="540030"/>
                  <a:pt x="11175068" y="523733"/>
                </a:cubicBezTo>
                <a:cubicBezTo>
                  <a:pt x="11175068" y="507436"/>
                  <a:pt x="11175068" y="499288"/>
                  <a:pt x="11175068" y="499288"/>
                </a:cubicBezTo>
                <a:cubicBezTo>
                  <a:pt x="11175068" y="491251"/>
                  <a:pt x="11174733" y="483159"/>
                  <a:pt x="11174063" y="475010"/>
                </a:cubicBezTo>
                <a:cubicBezTo>
                  <a:pt x="11173393" y="466862"/>
                  <a:pt x="11171719" y="459328"/>
                  <a:pt x="11169040" y="452407"/>
                </a:cubicBezTo>
                <a:cubicBezTo>
                  <a:pt x="11164575" y="439682"/>
                  <a:pt x="11155869" y="433320"/>
                  <a:pt x="11142921" y="433320"/>
                </a:cubicBezTo>
                <a:cubicBezTo>
                  <a:pt x="11125285" y="433543"/>
                  <a:pt x="11110104" y="439961"/>
                  <a:pt x="11097379" y="452575"/>
                </a:cubicBezTo>
                <a:cubicBezTo>
                  <a:pt x="11084655" y="465188"/>
                  <a:pt x="11075725" y="475178"/>
                  <a:pt x="11070590" y="482545"/>
                </a:cubicBezTo>
                <a:cubicBezTo>
                  <a:pt x="11060544" y="497725"/>
                  <a:pt x="11049382" y="519659"/>
                  <a:pt x="11037104" y="548345"/>
                </a:cubicBezTo>
                <a:lnTo>
                  <a:pt x="11030742" y="563683"/>
                </a:lnTo>
                <a:lnTo>
                  <a:pt x="11030742" y="689825"/>
                </a:lnTo>
                <a:lnTo>
                  <a:pt x="10979508" y="689825"/>
                </a:lnTo>
                <a:lnTo>
                  <a:pt x="10979508" y="492591"/>
                </a:lnTo>
                <a:cubicBezTo>
                  <a:pt x="10974596" y="502413"/>
                  <a:pt x="10969629" y="512403"/>
                  <a:pt x="10964606" y="522561"/>
                </a:cubicBezTo>
                <a:cubicBezTo>
                  <a:pt x="10959583" y="532718"/>
                  <a:pt x="10954393" y="543155"/>
                  <a:pt x="10949035" y="553871"/>
                </a:cubicBezTo>
                <a:lnTo>
                  <a:pt x="10931287" y="544829"/>
                </a:lnTo>
                <a:cubicBezTo>
                  <a:pt x="10939770" y="527416"/>
                  <a:pt x="10948030" y="510506"/>
                  <a:pt x="10956067" y="494098"/>
                </a:cubicBezTo>
                <a:cubicBezTo>
                  <a:pt x="10964104" y="477689"/>
                  <a:pt x="10971917" y="461560"/>
                  <a:pt x="10979508" y="445710"/>
                </a:cubicBezTo>
                <a:lnTo>
                  <a:pt x="10979508" y="235751"/>
                </a:lnTo>
                <a:cubicBezTo>
                  <a:pt x="10979508" y="202711"/>
                  <a:pt x="10981740" y="172796"/>
                  <a:pt x="10986205" y="146007"/>
                </a:cubicBezTo>
                <a:cubicBezTo>
                  <a:pt x="10991563" y="114976"/>
                  <a:pt x="11001274" y="85843"/>
                  <a:pt x="11015338" y="58608"/>
                </a:cubicBezTo>
                <a:cubicBezTo>
                  <a:pt x="11025830" y="39186"/>
                  <a:pt x="11041122" y="23336"/>
                  <a:pt x="11061214" y="11057"/>
                </a:cubicBezTo>
                <a:cubicBezTo>
                  <a:pt x="11061884" y="10611"/>
                  <a:pt x="11065791" y="8713"/>
                  <a:pt x="11072934" y="5365"/>
                </a:cubicBezTo>
                <a:cubicBezTo>
                  <a:pt x="11079018" y="2741"/>
                  <a:pt x="11084822" y="1158"/>
                  <a:pt x="11090347" y="614"/>
                </a:cubicBezTo>
                <a:close/>
                <a:moveTo>
                  <a:pt x="275343" y="7"/>
                </a:moveTo>
                <a:lnTo>
                  <a:pt x="275343" y="20099"/>
                </a:lnTo>
                <a:cubicBezTo>
                  <a:pt x="234490" y="20099"/>
                  <a:pt x="194641" y="27577"/>
                  <a:pt x="155797" y="42534"/>
                </a:cubicBezTo>
                <a:cubicBezTo>
                  <a:pt x="115614" y="58385"/>
                  <a:pt x="83467" y="79593"/>
                  <a:pt x="59357" y="106158"/>
                </a:cubicBezTo>
                <a:cubicBezTo>
                  <a:pt x="45516" y="121562"/>
                  <a:pt x="35023" y="138640"/>
                  <a:pt x="27879" y="157392"/>
                </a:cubicBezTo>
                <a:cubicBezTo>
                  <a:pt x="21182" y="177261"/>
                  <a:pt x="18950" y="197576"/>
                  <a:pt x="21182" y="218338"/>
                </a:cubicBezTo>
                <a:cubicBezTo>
                  <a:pt x="24977" y="251377"/>
                  <a:pt x="37814" y="276157"/>
                  <a:pt x="59691" y="292677"/>
                </a:cubicBezTo>
                <a:cubicBezTo>
                  <a:pt x="80230" y="308751"/>
                  <a:pt x="107242" y="317122"/>
                  <a:pt x="140728" y="317792"/>
                </a:cubicBezTo>
                <a:cubicBezTo>
                  <a:pt x="179126" y="319355"/>
                  <a:pt x="219756" y="311876"/>
                  <a:pt x="262619" y="295356"/>
                </a:cubicBezTo>
                <a:cubicBezTo>
                  <a:pt x="262172" y="282408"/>
                  <a:pt x="262061" y="272585"/>
                  <a:pt x="262284" y="265888"/>
                </a:cubicBezTo>
                <a:cubicBezTo>
                  <a:pt x="264070" y="176591"/>
                  <a:pt x="289296" y="105265"/>
                  <a:pt x="337963" y="51911"/>
                </a:cubicBezTo>
                <a:cubicBezTo>
                  <a:pt x="347339" y="41865"/>
                  <a:pt x="361738" y="30703"/>
                  <a:pt x="381160" y="18424"/>
                </a:cubicBezTo>
                <a:cubicBezTo>
                  <a:pt x="400582" y="6146"/>
                  <a:pt x="420004" y="7"/>
                  <a:pt x="439427" y="7"/>
                </a:cubicBezTo>
                <a:cubicBezTo>
                  <a:pt x="457062" y="-217"/>
                  <a:pt x="471462" y="5811"/>
                  <a:pt x="482624" y="18089"/>
                </a:cubicBezTo>
                <a:cubicBezTo>
                  <a:pt x="500706" y="38851"/>
                  <a:pt x="503553" y="66086"/>
                  <a:pt x="491163" y="99796"/>
                </a:cubicBezTo>
                <a:cubicBezTo>
                  <a:pt x="478773" y="133506"/>
                  <a:pt x="467778" y="157504"/>
                  <a:pt x="458179" y="171792"/>
                </a:cubicBezTo>
                <a:cubicBezTo>
                  <a:pt x="438533" y="201260"/>
                  <a:pt x="413363" y="227825"/>
                  <a:pt x="382667" y="251489"/>
                </a:cubicBezTo>
                <a:cubicBezTo>
                  <a:pt x="351971" y="275153"/>
                  <a:pt x="318987" y="294352"/>
                  <a:pt x="283715" y="309086"/>
                </a:cubicBezTo>
                <a:cubicBezTo>
                  <a:pt x="284385" y="318239"/>
                  <a:pt x="285222" y="327336"/>
                  <a:pt x="286227" y="336377"/>
                </a:cubicBezTo>
                <a:cubicBezTo>
                  <a:pt x="287231" y="345418"/>
                  <a:pt x="288068" y="354292"/>
                  <a:pt x="288738" y="362999"/>
                </a:cubicBezTo>
                <a:lnTo>
                  <a:pt x="290747" y="381751"/>
                </a:lnTo>
                <a:cubicBezTo>
                  <a:pt x="292980" y="402512"/>
                  <a:pt x="294765" y="423720"/>
                  <a:pt x="296105" y="445375"/>
                </a:cubicBezTo>
                <a:cubicBezTo>
                  <a:pt x="297444" y="467029"/>
                  <a:pt x="297109" y="488572"/>
                  <a:pt x="295100" y="510004"/>
                </a:cubicBezTo>
                <a:cubicBezTo>
                  <a:pt x="290859" y="561126"/>
                  <a:pt x="276794" y="602203"/>
                  <a:pt x="252907" y="633233"/>
                </a:cubicBezTo>
                <a:cubicBezTo>
                  <a:pt x="224109" y="670961"/>
                  <a:pt x="187832" y="689825"/>
                  <a:pt x="144077" y="689825"/>
                </a:cubicBezTo>
                <a:cubicBezTo>
                  <a:pt x="98312" y="689825"/>
                  <a:pt x="62370" y="675761"/>
                  <a:pt x="36251" y="647632"/>
                </a:cubicBezTo>
                <a:cubicBezTo>
                  <a:pt x="12141" y="621960"/>
                  <a:pt x="86" y="588808"/>
                  <a:pt x="86" y="548178"/>
                </a:cubicBezTo>
                <a:cubicBezTo>
                  <a:pt x="86" y="510450"/>
                  <a:pt x="12476" y="478303"/>
                  <a:pt x="37256" y="451737"/>
                </a:cubicBezTo>
                <a:cubicBezTo>
                  <a:pt x="61589" y="425841"/>
                  <a:pt x="89717" y="413228"/>
                  <a:pt x="121641" y="413898"/>
                </a:cubicBezTo>
                <a:cubicBezTo>
                  <a:pt x="158253" y="414791"/>
                  <a:pt x="185712" y="432427"/>
                  <a:pt x="204017" y="466806"/>
                </a:cubicBezTo>
                <a:cubicBezTo>
                  <a:pt x="212054" y="482210"/>
                  <a:pt x="216966" y="497781"/>
                  <a:pt x="218751" y="513520"/>
                </a:cubicBezTo>
                <a:cubicBezTo>
                  <a:pt x="220537" y="529258"/>
                  <a:pt x="220649" y="542597"/>
                  <a:pt x="219086" y="553536"/>
                </a:cubicBezTo>
                <a:lnTo>
                  <a:pt x="198994" y="550522"/>
                </a:lnTo>
                <a:cubicBezTo>
                  <a:pt x="200334" y="541816"/>
                  <a:pt x="200223" y="530598"/>
                  <a:pt x="198660" y="516868"/>
                </a:cubicBezTo>
                <a:cubicBezTo>
                  <a:pt x="197097" y="503139"/>
                  <a:pt x="192855" y="489577"/>
                  <a:pt x="185935" y="476182"/>
                </a:cubicBezTo>
                <a:cubicBezTo>
                  <a:pt x="181024" y="466806"/>
                  <a:pt x="173489" y="457597"/>
                  <a:pt x="163332" y="448556"/>
                </a:cubicBezTo>
                <a:cubicBezTo>
                  <a:pt x="153174" y="439515"/>
                  <a:pt x="139054" y="434771"/>
                  <a:pt x="120971" y="434324"/>
                </a:cubicBezTo>
                <a:cubicBezTo>
                  <a:pt x="95075" y="433655"/>
                  <a:pt x="72081" y="444036"/>
                  <a:pt x="51990" y="465467"/>
                </a:cubicBezTo>
                <a:cubicBezTo>
                  <a:pt x="31005" y="488014"/>
                  <a:pt x="20512" y="515585"/>
                  <a:pt x="20512" y="548178"/>
                </a:cubicBezTo>
                <a:cubicBezTo>
                  <a:pt x="20289" y="583004"/>
                  <a:pt x="30447" y="611579"/>
                  <a:pt x="50985" y="633903"/>
                </a:cubicBezTo>
                <a:cubicBezTo>
                  <a:pt x="73309" y="658013"/>
                  <a:pt x="104340" y="669845"/>
                  <a:pt x="144077" y="669398"/>
                </a:cubicBezTo>
                <a:cubicBezTo>
                  <a:pt x="181358" y="669398"/>
                  <a:pt x="212278" y="653213"/>
                  <a:pt x="236834" y="620843"/>
                </a:cubicBezTo>
                <a:cubicBezTo>
                  <a:pt x="258265" y="593161"/>
                  <a:pt x="270878" y="555657"/>
                  <a:pt x="274674" y="508329"/>
                </a:cubicBezTo>
                <a:cubicBezTo>
                  <a:pt x="276683" y="487568"/>
                  <a:pt x="277074" y="466639"/>
                  <a:pt x="275846" y="445542"/>
                </a:cubicBezTo>
                <a:cubicBezTo>
                  <a:pt x="274618" y="424446"/>
                  <a:pt x="272888" y="403852"/>
                  <a:pt x="270655" y="383760"/>
                </a:cubicBezTo>
                <a:lnTo>
                  <a:pt x="268646" y="365343"/>
                </a:lnTo>
                <a:cubicBezTo>
                  <a:pt x="267977" y="357306"/>
                  <a:pt x="267195" y="349269"/>
                  <a:pt x="266302" y="341232"/>
                </a:cubicBezTo>
                <a:cubicBezTo>
                  <a:pt x="265409" y="333196"/>
                  <a:pt x="264628" y="325047"/>
                  <a:pt x="263958" y="316787"/>
                </a:cubicBezTo>
                <a:cubicBezTo>
                  <a:pt x="221319" y="332191"/>
                  <a:pt x="180131" y="339335"/>
                  <a:pt x="140394" y="338219"/>
                </a:cubicBezTo>
                <a:cubicBezTo>
                  <a:pt x="102442" y="337326"/>
                  <a:pt x="71412" y="327503"/>
                  <a:pt x="47301" y="308751"/>
                </a:cubicBezTo>
                <a:cubicBezTo>
                  <a:pt x="20512" y="288212"/>
                  <a:pt x="5109" y="258856"/>
                  <a:pt x="1090" y="220682"/>
                </a:cubicBezTo>
                <a:cubicBezTo>
                  <a:pt x="-4267" y="173354"/>
                  <a:pt x="10131" y="130603"/>
                  <a:pt x="44288" y="92429"/>
                </a:cubicBezTo>
                <a:cubicBezTo>
                  <a:pt x="70407" y="63631"/>
                  <a:pt x="105121" y="40748"/>
                  <a:pt x="148430" y="23782"/>
                </a:cubicBezTo>
                <a:cubicBezTo>
                  <a:pt x="190177" y="7709"/>
                  <a:pt x="232481" y="-217"/>
                  <a:pt x="275343" y="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5436E2-09E9-9629-C484-2E3E7B8790BE}"/>
              </a:ext>
            </a:extLst>
          </p:cNvPr>
          <p:cNvSpPr/>
          <p:nvPr/>
        </p:nvSpPr>
        <p:spPr>
          <a:xfrm>
            <a:off x="244219" y="3083614"/>
            <a:ext cx="10102249" cy="1104471"/>
          </a:xfrm>
          <a:custGeom>
            <a:avLst/>
            <a:gdLst/>
            <a:ahLst/>
            <a:cxnLst/>
            <a:rect l="l" t="t" r="r" b="b"/>
            <a:pathLst>
              <a:path w="10102249" h="1104471">
                <a:moveTo>
                  <a:pt x="9469077" y="766508"/>
                </a:moveTo>
                <a:cubicBezTo>
                  <a:pt x="9460594" y="779456"/>
                  <a:pt x="9453785" y="790395"/>
                  <a:pt x="9448650" y="799324"/>
                </a:cubicBezTo>
                <a:cubicBezTo>
                  <a:pt x="9426996" y="835936"/>
                  <a:pt x="9410587" y="871432"/>
                  <a:pt x="9399425" y="905811"/>
                </a:cubicBezTo>
                <a:cubicBezTo>
                  <a:pt x="9386700" y="945102"/>
                  <a:pt x="9378887" y="978253"/>
                  <a:pt x="9375985" y="1005265"/>
                </a:cubicBezTo>
                <a:cubicBezTo>
                  <a:pt x="9372859" y="1035626"/>
                  <a:pt x="9375538" y="1057058"/>
                  <a:pt x="9384022" y="1069559"/>
                </a:cubicBezTo>
                <a:cubicBezTo>
                  <a:pt x="9390049" y="1078935"/>
                  <a:pt x="9397416" y="1083623"/>
                  <a:pt x="9406123" y="1083623"/>
                </a:cubicBezTo>
                <a:cubicBezTo>
                  <a:pt x="9408801" y="1083623"/>
                  <a:pt x="9411815" y="1082730"/>
                  <a:pt x="9415164" y="1080944"/>
                </a:cubicBezTo>
                <a:cubicBezTo>
                  <a:pt x="9427665" y="1074024"/>
                  <a:pt x="9437711" y="1060406"/>
                  <a:pt x="9445302" y="1040091"/>
                </a:cubicBezTo>
                <a:cubicBezTo>
                  <a:pt x="9446641" y="1036296"/>
                  <a:pt x="9448818" y="1029152"/>
                  <a:pt x="9451831" y="1018660"/>
                </a:cubicBezTo>
                <a:cubicBezTo>
                  <a:pt x="9454845" y="1008168"/>
                  <a:pt x="9457803" y="994215"/>
                  <a:pt x="9460705" y="976802"/>
                </a:cubicBezTo>
                <a:cubicBezTo>
                  <a:pt x="9466286" y="943762"/>
                  <a:pt x="9469077" y="908378"/>
                  <a:pt x="9469077" y="870650"/>
                </a:cubicBezTo>
                <a:close/>
                <a:moveTo>
                  <a:pt x="2017886" y="745746"/>
                </a:moveTo>
                <a:cubicBezTo>
                  <a:pt x="2008063" y="758918"/>
                  <a:pt x="1996232" y="777112"/>
                  <a:pt x="1982391" y="800329"/>
                </a:cubicBezTo>
                <a:cubicBezTo>
                  <a:pt x="1961406" y="836494"/>
                  <a:pt x="1945109" y="871878"/>
                  <a:pt x="1933501" y="906481"/>
                </a:cubicBezTo>
                <a:cubicBezTo>
                  <a:pt x="1920553" y="946441"/>
                  <a:pt x="1912962" y="979481"/>
                  <a:pt x="1910730" y="1005600"/>
                </a:cubicBezTo>
                <a:cubicBezTo>
                  <a:pt x="1907158" y="1035738"/>
                  <a:pt x="1909613" y="1057058"/>
                  <a:pt x="1918097" y="1069559"/>
                </a:cubicBezTo>
                <a:cubicBezTo>
                  <a:pt x="1927474" y="1083177"/>
                  <a:pt x="1939081" y="1086972"/>
                  <a:pt x="1952922" y="1080944"/>
                </a:cubicBezTo>
                <a:cubicBezTo>
                  <a:pt x="1967657" y="1074247"/>
                  <a:pt x="1979935" y="1060629"/>
                  <a:pt x="1989757" y="1040091"/>
                </a:cubicBezTo>
                <a:cubicBezTo>
                  <a:pt x="1991097" y="1035850"/>
                  <a:pt x="1993553" y="1028594"/>
                  <a:pt x="1997125" y="1018325"/>
                </a:cubicBezTo>
                <a:cubicBezTo>
                  <a:pt x="2000697" y="1008056"/>
                  <a:pt x="2004268" y="994327"/>
                  <a:pt x="2007841" y="977137"/>
                </a:cubicBezTo>
                <a:cubicBezTo>
                  <a:pt x="2014538" y="943874"/>
                  <a:pt x="2017886" y="908602"/>
                  <a:pt x="2017886" y="871320"/>
                </a:cubicBezTo>
                <a:close/>
                <a:moveTo>
                  <a:pt x="3595762" y="655668"/>
                </a:moveTo>
                <a:cubicBezTo>
                  <a:pt x="3609157" y="656561"/>
                  <a:pt x="3618309" y="662589"/>
                  <a:pt x="3623220" y="673751"/>
                </a:cubicBezTo>
                <a:cubicBezTo>
                  <a:pt x="3625453" y="680448"/>
                  <a:pt x="3626234" y="687034"/>
                  <a:pt x="3625565" y="693508"/>
                </a:cubicBezTo>
                <a:cubicBezTo>
                  <a:pt x="3624895" y="699982"/>
                  <a:pt x="3623444" y="705451"/>
                  <a:pt x="3621212" y="709916"/>
                </a:cubicBezTo>
                <a:cubicBezTo>
                  <a:pt x="3615854" y="723310"/>
                  <a:pt x="3608710" y="734696"/>
                  <a:pt x="3599780" y="744072"/>
                </a:cubicBezTo>
                <a:lnTo>
                  <a:pt x="3586386" y="730677"/>
                </a:lnTo>
                <a:cubicBezTo>
                  <a:pt x="3593529" y="722641"/>
                  <a:pt x="3598999" y="713711"/>
                  <a:pt x="3602794" y="703888"/>
                </a:cubicBezTo>
                <a:cubicBezTo>
                  <a:pt x="3606589" y="694066"/>
                  <a:pt x="3607370" y="686476"/>
                  <a:pt x="3605138" y="681118"/>
                </a:cubicBezTo>
                <a:cubicBezTo>
                  <a:pt x="3603799" y="677546"/>
                  <a:pt x="3600227" y="675313"/>
                  <a:pt x="3594423" y="674420"/>
                </a:cubicBezTo>
                <a:cubicBezTo>
                  <a:pt x="3593529" y="674420"/>
                  <a:pt x="3592748" y="674420"/>
                  <a:pt x="3592079" y="674420"/>
                </a:cubicBezTo>
                <a:cubicBezTo>
                  <a:pt x="3591408" y="674420"/>
                  <a:pt x="3590851" y="674420"/>
                  <a:pt x="3590404" y="674420"/>
                </a:cubicBezTo>
                <a:lnTo>
                  <a:pt x="3585046" y="656338"/>
                </a:lnTo>
                <a:cubicBezTo>
                  <a:pt x="3589511" y="655445"/>
                  <a:pt x="3593083" y="655222"/>
                  <a:pt x="3595762" y="655668"/>
                </a:cubicBezTo>
                <a:close/>
                <a:moveTo>
                  <a:pt x="9975278" y="630219"/>
                </a:moveTo>
                <a:cubicBezTo>
                  <a:pt x="9983538" y="630219"/>
                  <a:pt x="9990571" y="633121"/>
                  <a:pt x="9996375" y="638925"/>
                </a:cubicBezTo>
                <a:cubicBezTo>
                  <a:pt x="10002179" y="644729"/>
                  <a:pt x="10005081" y="651761"/>
                  <a:pt x="10005081" y="660021"/>
                </a:cubicBezTo>
                <a:cubicBezTo>
                  <a:pt x="10005081" y="668281"/>
                  <a:pt x="10002179" y="675369"/>
                  <a:pt x="9996375" y="681285"/>
                </a:cubicBezTo>
                <a:cubicBezTo>
                  <a:pt x="9990571" y="687201"/>
                  <a:pt x="9983538" y="690159"/>
                  <a:pt x="9975278" y="690159"/>
                </a:cubicBezTo>
                <a:cubicBezTo>
                  <a:pt x="9967019" y="690159"/>
                  <a:pt x="9959986" y="687201"/>
                  <a:pt x="9954182" y="681285"/>
                </a:cubicBezTo>
                <a:cubicBezTo>
                  <a:pt x="9948378" y="675369"/>
                  <a:pt x="9945476" y="668281"/>
                  <a:pt x="9945476" y="660021"/>
                </a:cubicBezTo>
                <a:cubicBezTo>
                  <a:pt x="9945476" y="651761"/>
                  <a:pt x="9948378" y="644729"/>
                  <a:pt x="9954182" y="638925"/>
                </a:cubicBezTo>
                <a:cubicBezTo>
                  <a:pt x="9959986" y="633121"/>
                  <a:pt x="9967019" y="630219"/>
                  <a:pt x="9975278" y="630219"/>
                </a:cubicBezTo>
                <a:close/>
                <a:moveTo>
                  <a:pt x="6147866" y="476181"/>
                </a:moveTo>
                <a:cubicBezTo>
                  <a:pt x="6147866" y="477967"/>
                  <a:pt x="6148089" y="479307"/>
                  <a:pt x="6148536" y="480200"/>
                </a:cubicBezTo>
                <a:cubicBezTo>
                  <a:pt x="6148982" y="485558"/>
                  <a:pt x="6151661" y="488683"/>
                  <a:pt x="6156572" y="489576"/>
                </a:cubicBezTo>
                <a:cubicBezTo>
                  <a:pt x="6153893" y="485558"/>
                  <a:pt x="6150991" y="481093"/>
                  <a:pt x="6147866" y="476181"/>
                </a:cubicBezTo>
                <a:close/>
                <a:moveTo>
                  <a:pt x="2881461" y="476181"/>
                </a:moveTo>
                <a:cubicBezTo>
                  <a:pt x="2881461" y="476181"/>
                  <a:pt x="2881461" y="477298"/>
                  <a:pt x="2881461" y="479530"/>
                </a:cubicBezTo>
                <a:cubicBezTo>
                  <a:pt x="2882801" y="485781"/>
                  <a:pt x="2885480" y="488906"/>
                  <a:pt x="2889498" y="488906"/>
                </a:cubicBezTo>
                <a:cubicBezTo>
                  <a:pt x="2888158" y="487120"/>
                  <a:pt x="2886820" y="485111"/>
                  <a:pt x="2885480" y="482879"/>
                </a:cubicBezTo>
                <a:cubicBezTo>
                  <a:pt x="2884140" y="480646"/>
                  <a:pt x="2882801" y="478414"/>
                  <a:pt x="2881461" y="476181"/>
                </a:cubicBezTo>
                <a:close/>
                <a:moveTo>
                  <a:pt x="6076875" y="437337"/>
                </a:moveTo>
                <a:cubicBezTo>
                  <a:pt x="6050979" y="437337"/>
                  <a:pt x="6028655" y="448499"/>
                  <a:pt x="6009902" y="470824"/>
                </a:cubicBezTo>
                <a:cubicBezTo>
                  <a:pt x="5991150" y="494041"/>
                  <a:pt x="5981774" y="521723"/>
                  <a:pt x="5981774" y="553870"/>
                </a:cubicBezTo>
                <a:cubicBezTo>
                  <a:pt x="5981774" y="586017"/>
                  <a:pt x="5991150" y="613475"/>
                  <a:pt x="6009902" y="636246"/>
                </a:cubicBezTo>
                <a:cubicBezTo>
                  <a:pt x="6028655" y="658570"/>
                  <a:pt x="6050979" y="669732"/>
                  <a:pt x="6076875" y="669732"/>
                </a:cubicBezTo>
                <a:cubicBezTo>
                  <a:pt x="6102324" y="669732"/>
                  <a:pt x="6124649" y="658570"/>
                  <a:pt x="6143847" y="636246"/>
                </a:cubicBezTo>
                <a:cubicBezTo>
                  <a:pt x="6162600" y="613475"/>
                  <a:pt x="6171976" y="586017"/>
                  <a:pt x="6171976" y="553870"/>
                </a:cubicBezTo>
                <a:cubicBezTo>
                  <a:pt x="6171976" y="538689"/>
                  <a:pt x="6169520" y="523732"/>
                  <a:pt x="6164609" y="508998"/>
                </a:cubicBezTo>
                <a:cubicBezTo>
                  <a:pt x="6162377" y="509444"/>
                  <a:pt x="6159028" y="509668"/>
                  <a:pt x="6154563" y="509668"/>
                </a:cubicBezTo>
                <a:cubicBezTo>
                  <a:pt x="6140722" y="508328"/>
                  <a:pt x="6132016" y="499845"/>
                  <a:pt x="6128444" y="484218"/>
                </a:cubicBezTo>
                <a:cubicBezTo>
                  <a:pt x="6126211" y="475288"/>
                  <a:pt x="6127997" y="467252"/>
                  <a:pt x="6133802" y="460108"/>
                </a:cubicBezTo>
                <a:cubicBezTo>
                  <a:pt x="6116389" y="444927"/>
                  <a:pt x="6097413" y="437337"/>
                  <a:pt x="6076875" y="437337"/>
                </a:cubicBezTo>
                <a:close/>
                <a:moveTo>
                  <a:pt x="2810470" y="437337"/>
                </a:moveTo>
                <a:cubicBezTo>
                  <a:pt x="2783681" y="437337"/>
                  <a:pt x="2761357" y="448499"/>
                  <a:pt x="2743497" y="470824"/>
                </a:cubicBezTo>
                <a:cubicBezTo>
                  <a:pt x="2724299" y="493148"/>
                  <a:pt x="2714700" y="520607"/>
                  <a:pt x="2714700" y="553200"/>
                </a:cubicBezTo>
                <a:cubicBezTo>
                  <a:pt x="2714700" y="586240"/>
                  <a:pt x="2724299" y="613922"/>
                  <a:pt x="2743497" y="636246"/>
                </a:cubicBezTo>
                <a:cubicBezTo>
                  <a:pt x="2762250" y="658570"/>
                  <a:pt x="2784574" y="669732"/>
                  <a:pt x="2810470" y="669732"/>
                </a:cubicBezTo>
                <a:cubicBezTo>
                  <a:pt x="2835474" y="669732"/>
                  <a:pt x="2857574" y="658570"/>
                  <a:pt x="2876773" y="636246"/>
                </a:cubicBezTo>
                <a:cubicBezTo>
                  <a:pt x="2895972" y="613922"/>
                  <a:pt x="2905571" y="586240"/>
                  <a:pt x="2905571" y="553200"/>
                </a:cubicBezTo>
                <a:cubicBezTo>
                  <a:pt x="2905571" y="538019"/>
                  <a:pt x="2903116" y="523285"/>
                  <a:pt x="2898204" y="508998"/>
                </a:cubicBezTo>
                <a:cubicBezTo>
                  <a:pt x="2894633" y="509891"/>
                  <a:pt x="2891061" y="509891"/>
                  <a:pt x="2887489" y="508998"/>
                </a:cubicBezTo>
                <a:cubicBezTo>
                  <a:pt x="2873648" y="508552"/>
                  <a:pt x="2865165" y="500292"/>
                  <a:pt x="2862039" y="484218"/>
                </a:cubicBezTo>
                <a:cubicBezTo>
                  <a:pt x="2859806" y="475735"/>
                  <a:pt x="2861370" y="467698"/>
                  <a:pt x="2866728" y="460108"/>
                </a:cubicBezTo>
                <a:cubicBezTo>
                  <a:pt x="2849761" y="444927"/>
                  <a:pt x="2831009" y="437337"/>
                  <a:pt x="2810470" y="437337"/>
                </a:cubicBezTo>
                <a:close/>
                <a:moveTo>
                  <a:pt x="7224228" y="434658"/>
                </a:moveTo>
                <a:cubicBezTo>
                  <a:pt x="7194760" y="435551"/>
                  <a:pt x="7170203" y="448946"/>
                  <a:pt x="7150558" y="474842"/>
                </a:cubicBezTo>
                <a:cubicBezTo>
                  <a:pt x="7133368" y="497613"/>
                  <a:pt x="7124774" y="522839"/>
                  <a:pt x="7124774" y="550521"/>
                </a:cubicBezTo>
                <a:cubicBezTo>
                  <a:pt x="7124774" y="579766"/>
                  <a:pt x="7132364" y="605662"/>
                  <a:pt x="7147544" y="628209"/>
                </a:cubicBezTo>
                <a:cubicBezTo>
                  <a:pt x="7154242" y="638032"/>
                  <a:pt x="7163785" y="647352"/>
                  <a:pt x="7176175" y="656170"/>
                </a:cubicBezTo>
                <a:cubicBezTo>
                  <a:pt x="7188565" y="664988"/>
                  <a:pt x="7202908" y="669509"/>
                  <a:pt x="7219205" y="669732"/>
                </a:cubicBezTo>
                <a:cubicBezTo>
                  <a:pt x="7234832" y="669956"/>
                  <a:pt x="7248115" y="665268"/>
                  <a:pt x="7259054" y="655668"/>
                </a:cubicBezTo>
                <a:cubicBezTo>
                  <a:pt x="7269993" y="646069"/>
                  <a:pt x="7278922" y="636581"/>
                  <a:pt x="7285843" y="627205"/>
                </a:cubicBezTo>
                <a:cubicBezTo>
                  <a:pt x="7297675" y="610908"/>
                  <a:pt x="7303591" y="585347"/>
                  <a:pt x="7303591" y="550521"/>
                </a:cubicBezTo>
                <a:cubicBezTo>
                  <a:pt x="7303591" y="519714"/>
                  <a:pt x="7297451" y="493817"/>
                  <a:pt x="7285173" y="472833"/>
                </a:cubicBezTo>
                <a:cubicBezTo>
                  <a:pt x="7280708" y="465689"/>
                  <a:pt x="7273565" y="457485"/>
                  <a:pt x="7263742" y="448220"/>
                </a:cubicBezTo>
                <a:cubicBezTo>
                  <a:pt x="7253919" y="438956"/>
                  <a:pt x="7240748" y="434435"/>
                  <a:pt x="7224228" y="434658"/>
                </a:cubicBezTo>
                <a:close/>
                <a:moveTo>
                  <a:pt x="1936849" y="434658"/>
                </a:moveTo>
                <a:cubicBezTo>
                  <a:pt x="1907828" y="434658"/>
                  <a:pt x="1883494" y="447941"/>
                  <a:pt x="1863850" y="474507"/>
                </a:cubicBezTo>
                <a:cubicBezTo>
                  <a:pt x="1846883" y="497501"/>
                  <a:pt x="1838400" y="522727"/>
                  <a:pt x="1838400" y="550186"/>
                </a:cubicBezTo>
                <a:cubicBezTo>
                  <a:pt x="1838400" y="580324"/>
                  <a:pt x="1845990" y="605997"/>
                  <a:pt x="1861170" y="627205"/>
                </a:cubicBezTo>
                <a:cubicBezTo>
                  <a:pt x="1867421" y="637027"/>
                  <a:pt x="1876797" y="646459"/>
                  <a:pt x="1889299" y="655501"/>
                </a:cubicBezTo>
                <a:cubicBezTo>
                  <a:pt x="1901800" y="664542"/>
                  <a:pt x="1916088" y="669063"/>
                  <a:pt x="1932161" y="669063"/>
                </a:cubicBezTo>
                <a:cubicBezTo>
                  <a:pt x="1947342" y="669509"/>
                  <a:pt x="1960401" y="664877"/>
                  <a:pt x="1971340" y="655166"/>
                </a:cubicBezTo>
                <a:cubicBezTo>
                  <a:pt x="1982279" y="645455"/>
                  <a:pt x="1991097" y="635911"/>
                  <a:pt x="1997794" y="626535"/>
                </a:cubicBezTo>
                <a:cubicBezTo>
                  <a:pt x="2009403" y="610238"/>
                  <a:pt x="2015207" y="584789"/>
                  <a:pt x="2015207" y="550186"/>
                </a:cubicBezTo>
                <a:cubicBezTo>
                  <a:pt x="2015207" y="520048"/>
                  <a:pt x="2009180" y="494152"/>
                  <a:pt x="1997125" y="472498"/>
                </a:cubicBezTo>
                <a:cubicBezTo>
                  <a:pt x="1992660" y="465801"/>
                  <a:pt x="1985516" y="457820"/>
                  <a:pt x="1975694" y="448555"/>
                </a:cubicBezTo>
                <a:cubicBezTo>
                  <a:pt x="1965871" y="439291"/>
                  <a:pt x="1952922" y="434658"/>
                  <a:pt x="1936849" y="434658"/>
                </a:cubicBezTo>
                <a:close/>
                <a:moveTo>
                  <a:pt x="1128229" y="434658"/>
                </a:moveTo>
                <a:cubicBezTo>
                  <a:pt x="1098761" y="435551"/>
                  <a:pt x="1074204" y="448946"/>
                  <a:pt x="1054559" y="474842"/>
                </a:cubicBezTo>
                <a:cubicBezTo>
                  <a:pt x="1037370" y="497613"/>
                  <a:pt x="1028775" y="522839"/>
                  <a:pt x="1028775" y="550521"/>
                </a:cubicBezTo>
                <a:cubicBezTo>
                  <a:pt x="1028775" y="579766"/>
                  <a:pt x="1036365" y="605662"/>
                  <a:pt x="1051546" y="628209"/>
                </a:cubicBezTo>
                <a:cubicBezTo>
                  <a:pt x="1058242" y="638032"/>
                  <a:pt x="1067786" y="647352"/>
                  <a:pt x="1080176" y="656170"/>
                </a:cubicBezTo>
                <a:cubicBezTo>
                  <a:pt x="1092566" y="664988"/>
                  <a:pt x="1106909" y="669509"/>
                  <a:pt x="1123206" y="669732"/>
                </a:cubicBezTo>
                <a:cubicBezTo>
                  <a:pt x="1138833" y="669956"/>
                  <a:pt x="1152116" y="665268"/>
                  <a:pt x="1163055" y="655668"/>
                </a:cubicBezTo>
                <a:cubicBezTo>
                  <a:pt x="1173994" y="646069"/>
                  <a:pt x="1182923" y="636581"/>
                  <a:pt x="1189844" y="627205"/>
                </a:cubicBezTo>
                <a:cubicBezTo>
                  <a:pt x="1201676" y="610908"/>
                  <a:pt x="1207592" y="585347"/>
                  <a:pt x="1207592" y="550521"/>
                </a:cubicBezTo>
                <a:cubicBezTo>
                  <a:pt x="1207592" y="519714"/>
                  <a:pt x="1201453" y="493818"/>
                  <a:pt x="1189174" y="472833"/>
                </a:cubicBezTo>
                <a:cubicBezTo>
                  <a:pt x="1184709" y="465689"/>
                  <a:pt x="1177566" y="457485"/>
                  <a:pt x="1167743" y="448220"/>
                </a:cubicBezTo>
                <a:cubicBezTo>
                  <a:pt x="1157920" y="438956"/>
                  <a:pt x="1144749" y="434435"/>
                  <a:pt x="1128229" y="434658"/>
                </a:cubicBezTo>
                <a:close/>
                <a:moveTo>
                  <a:pt x="9406123" y="434323"/>
                </a:moveTo>
                <a:cubicBezTo>
                  <a:pt x="9381343" y="435216"/>
                  <a:pt x="9360693" y="448388"/>
                  <a:pt x="9344173" y="473837"/>
                </a:cubicBezTo>
                <a:cubicBezTo>
                  <a:pt x="9329216" y="497278"/>
                  <a:pt x="9321737" y="522727"/>
                  <a:pt x="9321737" y="550186"/>
                </a:cubicBezTo>
                <a:cubicBezTo>
                  <a:pt x="9321737" y="579654"/>
                  <a:pt x="9328434" y="605662"/>
                  <a:pt x="9341829" y="628209"/>
                </a:cubicBezTo>
                <a:cubicBezTo>
                  <a:pt x="9347410" y="638032"/>
                  <a:pt x="9355335" y="647297"/>
                  <a:pt x="9365604" y="656003"/>
                </a:cubicBezTo>
                <a:cubicBezTo>
                  <a:pt x="9375873" y="664709"/>
                  <a:pt x="9387705" y="669174"/>
                  <a:pt x="9401100" y="669397"/>
                </a:cubicBezTo>
                <a:cubicBezTo>
                  <a:pt x="9416503" y="669844"/>
                  <a:pt x="9429730" y="665212"/>
                  <a:pt x="9440781" y="655501"/>
                </a:cubicBezTo>
                <a:cubicBezTo>
                  <a:pt x="9451831" y="645790"/>
                  <a:pt x="9460705" y="636246"/>
                  <a:pt x="9467402" y="626870"/>
                </a:cubicBezTo>
                <a:lnTo>
                  <a:pt x="9469077" y="623915"/>
                </a:lnTo>
                <a:lnTo>
                  <a:pt x="9469077" y="476652"/>
                </a:lnTo>
                <a:lnTo>
                  <a:pt x="9467068" y="472498"/>
                </a:lnTo>
                <a:cubicBezTo>
                  <a:pt x="9462603" y="465354"/>
                  <a:pt x="9455403" y="457206"/>
                  <a:pt x="9445469" y="448053"/>
                </a:cubicBezTo>
                <a:cubicBezTo>
                  <a:pt x="9435535" y="438900"/>
                  <a:pt x="9422419" y="434323"/>
                  <a:pt x="9406123" y="434323"/>
                </a:cubicBezTo>
                <a:close/>
                <a:moveTo>
                  <a:pt x="8129773" y="434323"/>
                </a:moveTo>
                <a:cubicBezTo>
                  <a:pt x="8104993" y="435216"/>
                  <a:pt x="8084343" y="448388"/>
                  <a:pt x="8067823" y="473837"/>
                </a:cubicBezTo>
                <a:cubicBezTo>
                  <a:pt x="8052866" y="497278"/>
                  <a:pt x="8045387" y="522727"/>
                  <a:pt x="8045387" y="550186"/>
                </a:cubicBezTo>
                <a:cubicBezTo>
                  <a:pt x="8045387" y="579654"/>
                  <a:pt x="8052084" y="605662"/>
                  <a:pt x="8065479" y="628209"/>
                </a:cubicBezTo>
                <a:cubicBezTo>
                  <a:pt x="8071060" y="638032"/>
                  <a:pt x="8078985" y="647296"/>
                  <a:pt x="8089254" y="656003"/>
                </a:cubicBezTo>
                <a:cubicBezTo>
                  <a:pt x="8099523" y="664709"/>
                  <a:pt x="8111355" y="669174"/>
                  <a:pt x="8124750" y="669397"/>
                </a:cubicBezTo>
                <a:cubicBezTo>
                  <a:pt x="8140154" y="669844"/>
                  <a:pt x="8153381" y="665212"/>
                  <a:pt x="8164431" y="655501"/>
                </a:cubicBezTo>
                <a:cubicBezTo>
                  <a:pt x="8175481" y="645790"/>
                  <a:pt x="8184355" y="636246"/>
                  <a:pt x="8191053" y="626870"/>
                </a:cubicBezTo>
                <a:lnTo>
                  <a:pt x="8196541" y="617186"/>
                </a:lnTo>
                <a:lnTo>
                  <a:pt x="8196411" y="614480"/>
                </a:lnTo>
                <a:lnTo>
                  <a:pt x="8196411" y="610127"/>
                </a:lnTo>
                <a:cubicBezTo>
                  <a:pt x="8196411" y="610127"/>
                  <a:pt x="8196411" y="603429"/>
                  <a:pt x="8196411" y="590035"/>
                </a:cubicBezTo>
                <a:cubicBezTo>
                  <a:pt x="8196411" y="576640"/>
                  <a:pt x="8196411" y="561851"/>
                  <a:pt x="8196411" y="545665"/>
                </a:cubicBezTo>
                <a:cubicBezTo>
                  <a:pt x="8196411" y="529480"/>
                  <a:pt x="8196411" y="514635"/>
                  <a:pt x="8196411" y="501129"/>
                </a:cubicBezTo>
                <a:cubicBezTo>
                  <a:pt x="8196411" y="494376"/>
                  <a:pt x="8196411" y="489311"/>
                  <a:pt x="8196411" y="485934"/>
                </a:cubicBezTo>
                <a:lnTo>
                  <a:pt x="8196411" y="484268"/>
                </a:lnTo>
                <a:lnTo>
                  <a:pt x="8190717" y="472498"/>
                </a:lnTo>
                <a:cubicBezTo>
                  <a:pt x="8186253" y="465354"/>
                  <a:pt x="8179053" y="457206"/>
                  <a:pt x="8169119" y="448053"/>
                </a:cubicBezTo>
                <a:cubicBezTo>
                  <a:pt x="8159185" y="438900"/>
                  <a:pt x="8146069" y="434323"/>
                  <a:pt x="8129773" y="434323"/>
                </a:cubicBezTo>
                <a:close/>
                <a:moveTo>
                  <a:pt x="9469077" y="413897"/>
                </a:moveTo>
                <a:lnTo>
                  <a:pt x="9520311" y="413897"/>
                </a:lnTo>
                <a:lnTo>
                  <a:pt x="9520311" y="663705"/>
                </a:lnTo>
                <a:cubicBezTo>
                  <a:pt x="9534375" y="644952"/>
                  <a:pt x="9547435" y="626368"/>
                  <a:pt x="9559490" y="607950"/>
                </a:cubicBezTo>
                <a:cubicBezTo>
                  <a:pt x="9565517" y="598741"/>
                  <a:pt x="9571210" y="588933"/>
                  <a:pt x="9576568" y="578524"/>
                </a:cubicBezTo>
                <a:lnTo>
                  <a:pt x="9590409" y="548190"/>
                </a:lnTo>
                <a:lnTo>
                  <a:pt x="9590372" y="548177"/>
                </a:lnTo>
                <a:cubicBezTo>
                  <a:pt x="9594837" y="536122"/>
                  <a:pt x="9598967" y="522727"/>
                  <a:pt x="9602762" y="507993"/>
                </a:cubicBezTo>
                <a:cubicBezTo>
                  <a:pt x="9604771" y="500626"/>
                  <a:pt x="9606613" y="493538"/>
                  <a:pt x="9608287" y="486730"/>
                </a:cubicBezTo>
                <a:lnTo>
                  <a:pt x="9609124" y="483280"/>
                </a:lnTo>
                <a:lnTo>
                  <a:pt x="9609124" y="482136"/>
                </a:lnTo>
                <a:cubicBezTo>
                  <a:pt x="9609124" y="481292"/>
                  <a:pt x="9609124" y="480869"/>
                  <a:pt x="9609124" y="480869"/>
                </a:cubicBezTo>
                <a:lnTo>
                  <a:pt x="9609124" y="413897"/>
                </a:lnTo>
                <a:lnTo>
                  <a:pt x="9624193" y="413897"/>
                </a:lnTo>
                <a:lnTo>
                  <a:pt x="9634574" y="413897"/>
                </a:lnTo>
                <a:lnTo>
                  <a:pt x="9660023" y="413897"/>
                </a:lnTo>
                <a:cubicBezTo>
                  <a:pt x="9660023" y="413897"/>
                  <a:pt x="9660023" y="425059"/>
                  <a:pt x="9660023" y="447383"/>
                </a:cubicBezTo>
                <a:cubicBezTo>
                  <a:pt x="9660023" y="469707"/>
                  <a:pt x="9660023" y="480869"/>
                  <a:pt x="9660023" y="480869"/>
                </a:cubicBezTo>
                <a:lnTo>
                  <a:pt x="9660023" y="610127"/>
                </a:lnTo>
                <a:lnTo>
                  <a:pt x="9660023" y="614815"/>
                </a:lnTo>
                <a:cubicBezTo>
                  <a:pt x="9660023" y="622852"/>
                  <a:pt x="9660191" y="630721"/>
                  <a:pt x="9660526" y="638423"/>
                </a:cubicBezTo>
                <a:cubicBezTo>
                  <a:pt x="9660860" y="646125"/>
                  <a:pt x="9662144" y="652989"/>
                  <a:pt x="9664377" y="659017"/>
                </a:cubicBezTo>
                <a:cubicBezTo>
                  <a:pt x="9667055" y="665937"/>
                  <a:pt x="9670181" y="669397"/>
                  <a:pt x="9673753" y="669397"/>
                </a:cubicBezTo>
                <a:cubicBezTo>
                  <a:pt x="9692728" y="669397"/>
                  <a:pt x="9710811" y="657566"/>
                  <a:pt x="9728001" y="633902"/>
                </a:cubicBezTo>
                <a:cubicBezTo>
                  <a:pt x="9735368" y="623633"/>
                  <a:pt x="9742846" y="610462"/>
                  <a:pt x="9750436" y="594388"/>
                </a:cubicBezTo>
                <a:cubicBezTo>
                  <a:pt x="9756910" y="580547"/>
                  <a:pt x="9763384" y="565032"/>
                  <a:pt x="9769858" y="547842"/>
                </a:cubicBezTo>
                <a:cubicBezTo>
                  <a:pt x="9770751" y="546056"/>
                  <a:pt x="9774379" y="546391"/>
                  <a:pt x="9780742" y="548847"/>
                </a:cubicBezTo>
                <a:cubicBezTo>
                  <a:pt x="9787104" y="551302"/>
                  <a:pt x="9789839" y="553312"/>
                  <a:pt x="9788946" y="554874"/>
                </a:cubicBezTo>
                <a:cubicBezTo>
                  <a:pt x="9781132" y="575189"/>
                  <a:pt x="9774435" y="591263"/>
                  <a:pt x="9768854" y="603095"/>
                </a:cubicBezTo>
                <a:cubicBezTo>
                  <a:pt x="9761040" y="619391"/>
                  <a:pt x="9752892" y="633567"/>
                  <a:pt x="9744409" y="645622"/>
                </a:cubicBezTo>
                <a:cubicBezTo>
                  <a:pt x="9723201" y="675090"/>
                  <a:pt x="9699649" y="689824"/>
                  <a:pt x="9673753" y="689824"/>
                </a:cubicBezTo>
                <a:cubicBezTo>
                  <a:pt x="9651652" y="689824"/>
                  <a:pt x="9634797" y="682904"/>
                  <a:pt x="9623188" y="669063"/>
                </a:cubicBezTo>
                <a:cubicBezTo>
                  <a:pt x="9615821" y="660803"/>
                  <a:pt x="9611580" y="651873"/>
                  <a:pt x="9610464" y="642274"/>
                </a:cubicBezTo>
                <a:cubicBezTo>
                  <a:pt x="9609347" y="632674"/>
                  <a:pt x="9608901" y="623410"/>
                  <a:pt x="9609124" y="614480"/>
                </a:cubicBezTo>
                <a:lnTo>
                  <a:pt x="9609124" y="610127"/>
                </a:lnTo>
                <a:cubicBezTo>
                  <a:pt x="9609124" y="610127"/>
                  <a:pt x="9609124" y="603429"/>
                  <a:pt x="9609124" y="590035"/>
                </a:cubicBezTo>
                <a:cubicBezTo>
                  <a:pt x="9609124" y="583338"/>
                  <a:pt x="9609124" y="576292"/>
                  <a:pt x="9609124" y="568897"/>
                </a:cubicBezTo>
                <a:lnTo>
                  <a:pt x="9609124" y="556632"/>
                </a:lnTo>
                <a:lnTo>
                  <a:pt x="9592558" y="592170"/>
                </a:lnTo>
                <a:cubicBezTo>
                  <a:pt x="9586028" y="604420"/>
                  <a:pt x="9579024" y="615931"/>
                  <a:pt x="9571545" y="626702"/>
                </a:cubicBezTo>
                <a:cubicBezTo>
                  <a:pt x="9556588" y="648245"/>
                  <a:pt x="9540961" y="669621"/>
                  <a:pt x="9524664" y="690829"/>
                </a:cubicBezTo>
                <a:cubicBezTo>
                  <a:pt x="9523548" y="691945"/>
                  <a:pt x="9522097" y="693843"/>
                  <a:pt x="9520311" y="696521"/>
                </a:cubicBezTo>
                <a:lnTo>
                  <a:pt x="9520311" y="870650"/>
                </a:lnTo>
                <a:cubicBezTo>
                  <a:pt x="9520311" y="908155"/>
                  <a:pt x="9516181" y="944878"/>
                  <a:pt x="9507921" y="980820"/>
                </a:cubicBezTo>
                <a:cubicBezTo>
                  <a:pt x="9503679" y="998680"/>
                  <a:pt x="9499326" y="1013135"/>
                  <a:pt x="9494861" y="1024185"/>
                </a:cubicBezTo>
                <a:cubicBezTo>
                  <a:pt x="9490396" y="1035236"/>
                  <a:pt x="9486936" y="1043328"/>
                  <a:pt x="9484481" y="1048463"/>
                </a:cubicBezTo>
                <a:cubicBezTo>
                  <a:pt x="9470863" y="1073689"/>
                  <a:pt x="9452445" y="1090767"/>
                  <a:pt x="9429228" y="1099697"/>
                </a:cubicBezTo>
                <a:cubicBezTo>
                  <a:pt x="9420298" y="1102599"/>
                  <a:pt x="9412597" y="1103938"/>
                  <a:pt x="9406123" y="1103715"/>
                </a:cubicBezTo>
                <a:cubicBezTo>
                  <a:pt x="9390272" y="1103715"/>
                  <a:pt x="9377324" y="1096125"/>
                  <a:pt x="9367278" y="1080944"/>
                </a:cubicBezTo>
                <a:cubicBezTo>
                  <a:pt x="9355893" y="1064201"/>
                  <a:pt x="9352098" y="1038305"/>
                  <a:pt x="9355893" y="1003256"/>
                </a:cubicBezTo>
                <a:cubicBezTo>
                  <a:pt x="9358572" y="975128"/>
                  <a:pt x="9366609" y="940525"/>
                  <a:pt x="9380003" y="899449"/>
                </a:cubicBezTo>
                <a:cubicBezTo>
                  <a:pt x="9391835" y="863730"/>
                  <a:pt x="9408913" y="826895"/>
                  <a:pt x="9431237" y="788944"/>
                </a:cubicBezTo>
                <a:cubicBezTo>
                  <a:pt x="9441953" y="770638"/>
                  <a:pt x="9454566" y="751216"/>
                  <a:pt x="9469077" y="730677"/>
                </a:cubicBezTo>
                <a:lnTo>
                  <a:pt x="9469077" y="656667"/>
                </a:lnTo>
                <a:lnTo>
                  <a:pt x="9467821" y="658180"/>
                </a:lnTo>
                <a:cubicBezTo>
                  <a:pt x="9462407" y="663872"/>
                  <a:pt x="9456910" y="668839"/>
                  <a:pt x="9451329" y="673081"/>
                </a:cubicBezTo>
                <a:cubicBezTo>
                  <a:pt x="9435702" y="684243"/>
                  <a:pt x="9418847" y="689713"/>
                  <a:pt x="9400765" y="689489"/>
                </a:cubicBezTo>
                <a:cubicBezTo>
                  <a:pt x="9359465" y="689266"/>
                  <a:pt x="9326202" y="672635"/>
                  <a:pt x="9300975" y="639595"/>
                </a:cubicBezTo>
                <a:cubicBezTo>
                  <a:pt x="9280884" y="613699"/>
                  <a:pt x="9270838" y="583896"/>
                  <a:pt x="9270838" y="550186"/>
                </a:cubicBezTo>
                <a:cubicBezTo>
                  <a:pt x="9270838" y="517816"/>
                  <a:pt x="9282223" y="488348"/>
                  <a:pt x="9304994" y="461782"/>
                </a:cubicBezTo>
                <a:cubicBezTo>
                  <a:pt x="9331560" y="430975"/>
                  <a:pt x="9365158" y="415125"/>
                  <a:pt x="9405788" y="414232"/>
                </a:cubicBezTo>
                <a:cubicBezTo>
                  <a:pt x="9427219" y="413785"/>
                  <a:pt x="9444297" y="419422"/>
                  <a:pt x="9457022" y="431142"/>
                </a:cubicBezTo>
                <a:lnTo>
                  <a:pt x="9469077" y="443290"/>
                </a:lnTo>
                <a:close/>
                <a:moveTo>
                  <a:pt x="7306270" y="413897"/>
                </a:moveTo>
                <a:lnTo>
                  <a:pt x="7326361" y="413897"/>
                </a:lnTo>
                <a:lnTo>
                  <a:pt x="7326361" y="614815"/>
                </a:lnTo>
                <a:cubicBezTo>
                  <a:pt x="7326361" y="622628"/>
                  <a:pt x="7326640" y="630274"/>
                  <a:pt x="7327198" y="637753"/>
                </a:cubicBezTo>
                <a:cubicBezTo>
                  <a:pt x="7327757" y="645232"/>
                  <a:pt x="7329710" y="651761"/>
                  <a:pt x="7333059" y="657342"/>
                </a:cubicBezTo>
                <a:cubicBezTo>
                  <a:pt x="7338416" y="665379"/>
                  <a:pt x="7345895" y="669397"/>
                  <a:pt x="7355494" y="669397"/>
                </a:cubicBezTo>
                <a:cubicBezTo>
                  <a:pt x="7374470" y="669397"/>
                  <a:pt x="7392553" y="657566"/>
                  <a:pt x="7409742" y="633902"/>
                </a:cubicBezTo>
                <a:cubicBezTo>
                  <a:pt x="7417109" y="623633"/>
                  <a:pt x="7424588" y="610462"/>
                  <a:pt x="7432178" y="594388"/>
                </a:cubicBezTo>
                <a:cubicBezTo>
                  <a:pt x="7438652" y="580547"/>
                  <a:pt x="7445126" y="565032"/>
                  <a:pt x="7451600" y="547842"/>
                </a:cubicBezTo>
                <a:lnTo>
                  <a:pt x="7470687" y="554874"/>
                </a:lnTo>
                <a:cubicBezTo>
                  <a:pt x="7462874" y="575189"/>
                  <a:pt x="7456177" y="591263"/>
                  <a:pt x="7450596" y="603095"/>
                </a:cubicBezTo>
                <a:cubicBezTo>
                  <a:pt x="7442559" y="620061"/>
                  <a:pt x="7434411" y="634348"/>
                  <a:pt x="7426151" y="645957"/>
                </a:cubicBezTo>
                <a:cubicBezTo>
                  <a:pt x="7404943" y="675202"/>
                  <a:pt x="7381391" y="689824"/>
                  <a:pt x="7355494" y="689824"/>
                </a:cubicBezTo>
                <a:cubicBezTo>
                  <a:pt x="7338082" y="689824"/>
                  <a:pt x="7324910" y="682457"/>
                  <a:pt x="7315981" y="667723"/>
                </a:cubicBezTo>
                <a:cubicBezTo>
                  <a:pt x="7310846" y="659686"/>
                  <a:pt x="7307888" y="651036"/>
                  <a:pt x="7307107" y="641771"/>
                </a:cubicBezTo>
                <a:lnTo>
                  <a:pt x="7306757" y="630501"/>
                </a:lnTo>
                <a:lnTo>
                  <a:pt x="7301916" y="638925"/>
                </a:lnTo>
                <a:cubicBezTo>
                  <a:pt x="7291424" y="653659"/>
                  <a:pt x="7280597" y="665044"/>
                  <a:pt x="7269435" y="673081"/>
                </a:cubicBezTo>
                <a:cubicBezTo>
                  <a:pt x="7253808" y="684243"/>
                  <a:pt x="7236953" y="689824"/>
                  <a:pt x="7218870" y="689824"/>
                </a:cubicBezTo>
                <a:cubicBezTo>
                  <a:pt x="7200341" y="689601"/>
                  <a:pt x="7183040" y="684355"/>
                  <a:pt x="7166966" y="674086"/>
                </a:cubicBezTo>
                <a:cubicBezTo>
                  <a:pt x="7152232" y="665156"/>
                  <a:pt x="7140177" y="653659"/>
                  <a:pt x="7130801" y="639595"/>
                </a:cubicBezTo>
                <a:cubicBezTo>
                  <a:pt x="7121983" y="626647"/>
                  <a:pt x="7115370" y="612750"/>
                  <a:pt x="7110961" y="597904"/>
                </a:cubicBezTo>
                <a:lnTo>
                  <a:pt x="7110397" y="593861"/>
                </a:lnTo>
                <a:lnTo>
                  <a:pt x="7108291" y="599411"/>
                </a:lnTo>
                <a:cubicBezTo>
                  <a:pt x="7098915" y="618610"/>
                  <a:pt x="7089762" y="633344"/>
                  <a:pt x="7080832" y="643613"/>
                </a:cubicBezTo>
                <a:cubicBezTo>
                  <a:pt x="7058508" y="672635"/>
                  <a:pt x="7032165" y="687815"/>
                  <a:pt x="7001804" y="689154"/>
                </a:cubicBezTo>
                <a:cubicBezTo>
                  <a:pt x="6979927" y="689601"/>
                  <a:pt x="6960728" y="684466"/>
                  <a:pt x="6944208" y="673751"/>
                </a:cubicBezTo>
                <a:cubicBezTo>
                  <a:pt x="6929474" y="663928"/>
                  <a:pt x="6916526" y="649641"/>
                  <a:pt x="6905364" y="630888"/>
                </a:cubicBezTo>
                <a:cubicBezTo>
                  <a:pt x="6894648" y="612136"/>
                  <a:pt x="6888174" y="589588"/>
                  <a:pt x="6885942" y="563246"/>
                </a:cubicBezTo>
                <a:cubicBezTo>
                  <a:pt x="6882370" y="511007"/>
                  <a:pt x="6898667" y="469038"/>
                  <a:pt x="6934832" y="437337"/>
                </a:cubicBezTo>
                <a:cubicBezTo>
                  <a:pt x="6948673" y="424836"/>
                  <a:pt x="6964746" y="417692"/>
                  <a:pt x="6983052" y="415906"/>
                </a:cubicBezTo>
                <a:cubicBezTo>
                  <a:pt x="7000911" y="414120"/>
                  <a:pt x="7016985" y="416799"/>
                  <a:pt x="7031272" y="423943"/>
                </a:cubicBezTo>
                <a:cubicBezTo>
                  <a:pt x="7043774" y="430640"/>
                  <a:pt x="7054266" y="439346"/>
                  <a:pt x="7062750" y="450062"/>
                </a:cubicBezTo>
                <a:lnTo>
                  <a:pt x="7047346" y="462787"/>
                </a:lnTo>
                <a:cubicBezTo>
                  <a:pt x="7039309" y="453857"/>
                  <a:pt x="7031049" y="446937"/>
                  <a:pt x="7022566" y="442025"/>
                </a:cubicBezTo>
                <a:cubicBezTo>
                  <a:pt x="7010957" y="436221"/>
                  <a:pt x="6998456" y="434212"/>
                  <a:pt x="6985061" y="435998"/>
                </a:cubicBezTo>
                <a:cubicBezTo>
                  <a:pt x="6970774" y="437784"/>
                  <a:pt x="6958272" y="443365"/>
                  <a:pt x="6947557" y="452741"/>
                </a:cubicBezTo>
                <a:cubicBezTo>
                  <a:pt x="6916303" y="479530"/>
                  <a:pt x="6902238" y="515918"/>
                  <a:pt x="6905364" y="561906"/>
                </a:cubicBezTo>
                <a:cubicBezTo>
                  <a:pt x="6907150" y="585124"/>
                  <a:pt x="6912954" y="604769"/>
                  <a:pt x="6922777" y="620842"/>
                </a:cubicBezTo>
                <a:cubicBezTo>
                  <a:pt x="6932153" y="637362"/>
                  <a:pt x="6943092" y="649417"/>
                  <a:pt x="6955593" y="657008"/>
                </a:cubicBezTo>
                <a:cubicBezTo>
                  <a:pt x="6968988" y="665937"/>
                  <a:pt x="6984168" y="669956"/>
                  <a:pt x="7001135" y="669063"/>
                </a:cubicBezTo>
                <a:cubicBezTo>
                  <a:pt x="7016762" y="668616"/>
                  <a:pt x="7030045" y="663928"/>
                  <a:pt x="7040983" y="654998"/>
                </a:cubicBezTo>
                <a:cubicBezTo>
                  <a:pt x="7051922" y="646069"/>
                  <a:pt x="7060071" y="638255"/>
                  <a:pt x="7065428" y="631558"/>
                </a:cubicBezTo>
                <a:cubicBezTo>
                  <a:pt x="7073912" y="621289"/>
                  <a:pt x="7082172" y="607671"/>
                  <a:pt x="7090208" y="590705"/>
                </a:cubicBezTo>
                <a:cubicBezTo>
                  <a:pt x="7092887" y="585347"/>
                  <a:pt x="7095231" y="579431"/>
                  <a:pt x="7097240" y="572957"/>
                </a:cubicBezTo>
                <a:cubicBezTo>
                  <a:pt x="7099250" y="566483"/>
                  <a:pt x="7101594" y="559897"/>
                  <a:pt x="7104273" y="553200"/>
                </a:cubicBezTo>
                <a:lnTo>
                  <a:pt x="7104589" y="552252"/>
                </a:lnTo>
                <a:lnTo>
                  <a:pt x="7104347" y="550521"/>
                </a:lnTo>
                <a:cubicBezTo>
                  <a:pt x="7104347" y="519044"/>
                  <a:pt x="7114281" y="489799"/>
                  <a:pt x="7134150" y="462787"/>
                </a:cubicBezTo>
                <a:cubicBezTo>
                  <a:pt x="7158037" y="431086"/>
                  <a:pt x="7187951" y="415013"/>
                  <a:pt x="7223893" y="414567"/>
                </a:cubicBezTo>
                <a:cubicBezTo>
                  <a:pt x="7245324" y="414120"/>
                  <a:pt x="7262458" y="419701"/>
                  <a:pt x="7275295" y="431310"/>
                </a:cubicBezTo>
                <a:cubicBezTo>
                  <a:pt x="7288131" y="442918"/>
                  <a:pt x="7297228" y="453299"/>
                  <a:pt x="7302586" y="462452"/>
                </a:cubicBezTo>
                <a:lnTo>
                  <a:pt x="7306270" y="469942"/>
                </a:lnTo>
                <a:close/>
                <a:moveTo>
                  <a:pt x="4831890" y="412892"/>
                </a:moveTo>
                <a:cubicBezTo>
                  <a:pt x="4845508" y="412892"/>
                  <a:pt x="4856559" y="417134"/>
                  <a:pt x="4865042" y="425617"/>
                </a:cubicBezTo>
                <a:cubicBezTo>
                  <a:pt x="4873079" y="433654"/>
                  <a:pt x="4877990" y="443867"/>
                  <a:pt x="4879776" y="456257"/>
                </a:cubicBezTo>
                <a:cubicBezTo>
                  <a:pt x="4881562" y="468647"/>
                  <a:pt x="4882455" y="480869"/>
                  <a:pt x="4882455" y="492925"/>
                </a:cubicBezTo>
                <a:lnTo>
                  <a:pt x="4882455" y="544258"/>
                </a:lnTo>
                <a:lnTo>
                  <a:pt x="4887310" y="531266"/>
                </a:lnTo>
                <a:cubicBezTo>
                  <a:pt x="4889877" y="524904"/>
                  <a:pt x="4892947" y="517704"/>
                  <a:pt x="4896519" y="509668"/>
                </a:cubicBezTo>
                <a:cubicBezTo>
                  <a:pt x="4905002" y="491808"/>
                  <a:pt x="4915495" y="474842"/>
                  <a:pt x="4927996" y="458768"/>
                </a:cubicBezTo>
                <a:cubicBezTo>
                  <a:pt x="4938712" y="444927"/>
                  <a:pt x="4950320" y="433877"/>
                  <a:pt x="4962822" y="425617"/>
                </a:cubicBezTo>
                <a:cubicBezTo>
                  <a:pt x="4975323" y="417357"/>
                  <a:pt x="4991174" y="413897"/>
                  <a:pt x="5010372" y="415236"/>
                </a:cubicBezTo>
                <a:cubicBezTo>
                  <a:pt x="5028678" y="417022"/>
                  <a:pt x="5042743" y="423943"/>
                  <a:pt x="5052565" y="435998"/>
                </a:cubicBezTo>
                <a:cubicBezTo>
                  <a:pt x="5060602" y="445820"/>
                  <a:pt x="5066406" y="459661"/>
                  <a:pt x="5069978" y="477521"/>
                </a:cubicBezTo>
                <a:cubicBezTo>
                  <a:pt x="5072211" y="489576"/>
                  <a:pt x="5073327" y="501408"/>
                  <a:pt x="5073327" y="513016"/>
                </a:cubicBezTo>
                <a:lnTo>
                  <a:pt x="5073327" y="546503"/>
                </a:lnTo>
                <a:lnTo>
                  <a:pt x="5073327" y="552492"/>
                </a:lnTo>
                <a:lnTo>
                  <a:pt x="5078350" y="540308"/>
                </a:lnTo>
                <a:cubicBezTo>
                  <a:pt x="5091075" y="510505"/>
                  <a:pt x="5102906" y="487455"/>
                  <a:pt x="5113845" y="471158"/>
                </a:cubicBezTo>
                <a:cubicBezTo>
                  <a:pt x="5122105" y="458880"/>
                  <a:pt x="5133156" y="446825"/>
                  <a:pt x="5146997" y="434993"/>
                </a:cubicBezTo>
                <a:cubicBezTo>
                  <a:pt x="5160838" y="423161"/>
                  <a:pt x="5175683" y="416129"/>
                  <a:pt x="5191534" y="413897"/>
                </a:cubicBezTo>
                <a:cubicBezTo>
                  <a:pt x="5224573" y="409209"/>
                  <a:pt x="5247679" y="419255"/>
                  <a:pt x="5260850" y="444034"/>
                </a:cubicBezTo>
                <a:cubicBezTo>
                  <a:pt x="5265092" y="452741"/>
                  <a:pt x="5267827" y="461838"/>
                  <a:pt x="5269054" y="471326"/>
                </a:cubicBezTo>
                <a:cubicBezTo>
                  <a:pt x="5270282" y="480814"/>
                  <a:pt x="5270896" y="490134"/>
                  <a:pt x="5270896" y="499287"/>
                </a:cubicBezTo>
                <a:cubicBezTo>
                  <a:pt x="5270896" y="499287"/>
                  <a:pt x="5270896" y="507435"/>
                  <a:pt x="5270896" y="523732"/>
                </a:cubicBezTo>
                <a:cubicBezTo>
                  <a:pt x="5270896" y="540029"/>
                  <a:pt x="5270896" y="548177"/>
                  <a:pt x="5270896" y="548177"/>
                </a:cubicBezTo>
                <a:lnTo>
                  <a:pt x="5270896" y="560902"/>
                </a:lnTo>
                <a:lnTo>
                  <a:pt x="5270896" y="609792"/>
                </a:lnTo>
                <a:lnTo>
                  <a:pt x="5270896" y="614815"/>
                </a:lnTo>
                <a:cubicBezTo>
                  <a:pt x="5270896" y="622628"/>
                  <a:pt x="5271175" y="630274"/>
                  <a:pt x="5271733" y="637753"/>
                </a:cubicBezTo>
                <a:cubicBezTo>
                  <a:pt x="5272291" y="645232"/>
                  <a:pt x="5274245" y="651761"/>
                  <a:pt x="5277593" y="657342"/>
                </a:cubicBezTo>
                <a:cubicBezTo>
                  <a:pt x="5282951" y="665379"/>
                  <a:pt x="5290430" y="669397"/>
                  <a:pt x="5300029" y="669397"/>
                </a:cubicBezTo>
                <a:cubicBezTo>
                  <a:pt x="5319005" y="669397"/>
                  <a:pt x="5337087" y="657566"/>
                  <a:pt x="5354277" y="633902"/>
                </a:cubicBezTo>
                <a:cubicBezTo>
                  <a:pt x="5361644" y="623633"/>
                  <a:pt x="5369123" y="610462"/>
                  <a:pt x="5376713" y="594388"/>
                </a:cubicBezTo>
                <a:cubicBezTo>
                  <a:pt x="5383187" y="580547"/>
                  <a:pt x="5389661" y="565032"/>
                  <a:pt x="5396135" y="547842"/>
                </a:cubicBezTo>
                <a:lnTo>
                  <a:pt x="5415222" y="554874"/>
                </a:lnTo>
                <a:cubicBezTo>
                  <a:pt x="5407409" y="575189"/>
                  <a:pt x="5400711" y="591263"/>
                  <a:pt x="5395130" y="603095"/>
                </a:cubicBezTo>
                <a:cubicBezTo>
                  <a:pt x="5387094" y="620061"/>
                  <a:pt x="5378945" y="634348"/>
                  <a:pt x="5370685" y="645957"/>
                </a:cubicBezTo>
                <a:cubicBezTo>
                  <a:pt x="5349477" y="675202"/>
                  <a:pt x="5325925" y="689824"/>
                  <a:pt x="5300029" y="689824"/>
                </a:cubicBezTo>
                <a:cubicBezTo>
                  <a:pt x="5282616" y="689824"/>
                  <a:pt x="5269445" y="682457"/>
                  <a:pt x="5260516" y="667723"/>
                </a:cubicBezTo>
                <a:cubicBezTo>
                  <a:pt x="5255381" y="659686"/>
                  <a:pt x="5252423" y="651036"/>
                  <a:pt x="5251641" y="641771"/>
                </a:cubicBezTo>
                <a:cubicBezTo>
                  <a:pt x="5250860" y="632507"/>
                  <a:pt x="5250581" y="623521"/>
                  <a:pt x="5250804" y="614815"/>
                </a:cubicBezTo>
                <a:lnTo>
                  <a:pt x="5250804" y="609792"/>
                </a:lnTo>
                <a:lnTo>
                  <a:pt x="5250469" y="609792"/>
                </a:lnTo>
                <a:cubicBezTo>
                  <a:pt x="5250469" y="609792"/>
                  <a:pt x="5250469" y="599523"/>
                  <a:pt x="5250469" y="578984"/>
                </a:cubicBezTo>
                <a:cubicBezTo>
                  <a:pt x="5250469" y="558446"/>
                  <a:pt x="5250469" y="548177"/>
                  <a:pt x="5250469" y="548177"/>
                </a:cubicBezTo>
                <a:cubicBezTo>
                  <a:pt x="5250469" y="548177"/>
                  <a:pt x="5250469" y="540029"/>
                  <a:pt x="5250469" y="523732"/>
                </a:cubicBezTo>
                <a:cubicBezTo>
                  <a:pt x="5250469" y="507435"/>
                  <a:pt x="5250469" y="499287"/>
                  <a:pt x="5250469" y="499287"/>
                </a:cubicBezTo>
                <a:cubicBezTo>
                  <a:pt x="5250469" y="478972"/>
                  <a:pt x="5247902" y="463680"/>
                  <a:pt x="5242768" y="453411"/>
                </a:cubicBezTo>
                <a:cubicBezTo>
                  <a:pt x="5234284" y="437337"/>
                  <a:pt x="5218099" y="430863"/>
                  <a:pt x="5194212" y="433989"/>
                </a:cubicBezTo>
                <a:cubicBezTo>
                  <a:pt x="5182381" y="435775"/>
                  <a:pt x="5170716" y="441635"/>
                  <a:pt x="5159219" y="451569"/>
                </a:cubicBezTo>
                <a:cubicBezTo>
                  <a:pt x="5147723" y="461503"/>
                  <a:pt x="5138290" y="471828"/>
                  <a:pt x="5130923" y="482544"/>
                </a:cubicBezTo>
                <a:cubicBezTo>
                  <a:pt x="5120655" y="497724"/>
                  <a:pt x="5109436" y="519658"/>
                  <a:pt x="5097269" y="548344"/>
                </a:cubicBezTo>
                <a:cubicBezTo>
                  <a:pt x="5088144" y="569859"/>
                  <a:pt x="5081311" y="587827"/>
                  <a:pt x="5076770" y="602247"/>
                </a:cubicBezTo>
                <a:lnTo>
                  <a:pt x="5073327" y="614311"/>
                </a:lnTo>
                <a:lnTo>
                  <a:pt x="5073327" y="689154"/>
                </a:lnTo>
                <a:lnTo>
                  <a:pt x="5053235" y="689154"/>
                </a:lnTo>
                <a:lnTo>
                  <a:pt x="5053235" y="610796"/>
                </a:lnTo>
                <a:lnTo>
                  <a:pt x="5053235" y="513016"/>
                </a:lnTo>
                <a:cubicBezTo>
                  <a:pt x="5053235" y="500515"/>
                  <a:pt x="5052342" y="490022"/>
                  <a:pt x="5050556" y="481539"/>
                </a:cubicBezTo>
                <a:cubicBezTo>
                  <a:pt x="5044752" y="452071"/>
                  <a:pt x="5030688" y="436667"/>
                  <a:pt x="5008363" y="435328"/>
                </a:cubicBezTo>
                <a:cubicBezTo>
                  <a:pt x="4985146" y="433989"/>
                  <a:pt x="4963715" y="445820"/>
                  <a:pt x="4944070" y="470824"/>
                </a:cubicBezTo>
                <a:cubicBezTo>
                  <a:pt x="4932014" y="486451"/>
                  <a:pt x="4922192" y="502301"/>
                  <a:pt x="4914602" y="518374"/>
                </a:cubicBezTo>
                <a:cubicBezTo>
                  <a:pt x="4907458" y="533108"/>
                  <a:pt x="4901207" y="548289"/>
                  <a:pt x="4895849" y="563916"/>
                </a:cubicBezTo>
                <a:cubicBezTo>
                  <a:pt x="4893171" y="571729"/>
                  <a:pt x="4890017" y="581133"/>
                  <a:pt x="4886389" y="592128"/>
                </a:cubicBezTo>
                <a:lnTo>
                  <a:pt x="4882455" y="604131"/>
                </a:lnTo>
                <a:lnTo>
                  <a:pt x="4882455" y="689824"/>
                </a:lnTo>
                <a:lnTo>
                  <a:pt x="4862028" y="689824"/>
                </a:lnTo>
                <a:lnTo>
                  <a:pt x="4862028" y="492925"/>
                </a:lnTo>
                <a:cubicBezTo>
                  <a:pt x="4862028" y="485781"/>
                  <a:pt x="4861582" y="476628"/>
                  <a:pt x="4860689" y="465466"/>
                </a:cubicBezTo>
                <a:cubicBezTo>
                  <a:pt x="4859796" y="454304"/>
                  <a:pt x="4856447" y="445820"/>
                  <a:pt x="4850643" y="440016"/>
                </a:cubicBezTo>
                <a:cubicBezTo>
                  <a:pt x="4846624" y="435551"/>
                  <a:pt x="4840374" y="433319"/>
                  <a:pt x="4831890" y="433319"/>
                </a:cubicBezTo>
                <a:cubicBezTo>
                  <a:pt x="4828542" y="433319"/>
                  <a:pt x="4823463" y="435998"/>
                  <a:pt x="4816655" y="441356"/>
                </a:cubicBezTo>
                <a:cubicBezTo>
                  <a:pt x="4809845" y="446713"/>
                  <a:pt x="4801418" y="459103"/>
                  <a:pt x="4791372" y="478525"/>
                </a:cubicBezTo>
                <a:cubicBezTo>
                  <a:pt x="4786238" y="489241"/>
                  <a:pt x="4781493" y="500347"/>
                  <a:pt x="4777140" y="511844"/>
                </a:cubicBezTo>
                <a:cubicBezTo>
                  <a:pt x="4772787" y="523341"/>
                  <a:pt x="4768936" y="533443"/>
                  <a:pt x="4765587" y="542149"/>
                </a:cubicBezTo>
                <a:lnTo>
                  <a:pt x="4760899" y="554874"/>
                </a:lnTo>
                <a:lnTo>
                  <a:pt x="4741812" y="547842"/>
                </a:lnTo>
                <a:lnTo>
                  <a:pt x="4746500" y="535117"/>
                </a:lnTo>
                <a:cubicBezTo>
                  <a:pt x="4749849" y="526188"/>
                  <a:pt x="4753811" y="515863"/>
                  <a:pt x="4758388" y="504142"/>
                </a:cubicBezTo>
                <a:cubicBezTo>
                  <a:pt x="4762964" y="492422"/>
                  <a:pt x="4767931" y="480869"/>
                  <a:pt x="4773289" y="469484"/>
                </a:cubicBezTo>
                <a:cubicBezTo>
                  <a:pt x="4792042" y="432203"/>
                  <a:pt x="4811575" y="413339"/>
                  <a:pt x="4831890" y="412892"/>
                </a:cubicBezTo>
                <a:close/>
                <a:moveTo>
                  <a:pt x="1440991" y="412892"/>
                </a:moveTo>
                <a:cubicBezTo>
                  <a:pt x="1454609" y="412892"/>
                  <a:pt x="1465659" y="417134"/>
                  <a:pt x="1474143" y="425617"/>
                </a:cubicBezTo>
                <a:cubicBezTo>
                  <a:pt x="1482180" y="433654"/>
                  <a:pt x="1487091" y="443867"/>
                  <a:pt x="1488877" y="456257"/>
                </a:cubicBezTo>
                <a:cubicBezTo>
                  <a:pt x="1490663" y="468647"/>
                  <a:pt x="1491556" y="480869"/>
                  <a:pt x="1491556" y="492925"/>
                </a:cubicBezTo>
                <a:lnTo>
                  <a:pt x="1491556" y="552492"/>
                </a:lnTo>
                <a:lnTo>
                  <a:pt x="1496579" y="540308"/>
                </a:lnTo>
                <a:cubicBezTo>
                  <a:pt x="1509304" y="510505"/>
                  <a:pt x="1521135" y="487455"/>
                  <a:pt x="1532074" y="471158"/>
                </a:cubicBezTo>
                <a:cubicBezTo>
                  <a:pt x="1540334" y="458880"/>
                  <a:pt x="1551385" y="446825"/>
                  <a:pt x="1565226" y="434993"/>
                </a:cubicBezTo>
                <a:cubicBezTo>
                  <a:pt x="1579067" y="423161"/>
                  <a:pt x="1593912" y="416129"/>
                  <a:pt x="1609763" y="413897"/>
                </a:cubicBezTo>
                <a:cubicBezTo>
                  <a:pt x="1642802" y="409209"/>
                  <a:pt x="1665908" y="419255"/>
                  <a:pt x="1679079" y="444035"/>
                </a:cubicBezTo>
                <a:cubicBezTo>
                  <a:pt x="1683321" y="452741"/>
                  <a:pt x="1686056" y="461838"/>
                  <a:pt x="1687283" y="471326"/>
                </a:cubicBezTo>
                <a:cubicBezTo>
                  <a:pt x="1688511" y="480814"/>
                  <a:pt x="1689125" y="490134"/>
                  <a:pt x="1689125" y="499287"/>
                </a:cubicBezTo>
                <a:cubicBezTo>
                  <a:pt x="1689125" y="499287"/>
                  <a:pt x="1689125" y="507435"/>
                  <a:pt x="1689125" y="523732"/>
                </a:cubicBezTo>
                <a:cubicBezTo>
                  <a:pt x="1689125" y="540029"/>
                  <a:pt x="1689125" y="548177"/>
                  <a:pt x="1689125" y="548177"/>
                </a:cubicBezTo>
                <a:lnTo>
                  <a:pt x="1689125" y="560902"/>
                </a:lnTo>
                <a:lnTo>
                  <a:pt x="1689125" y="609792"/>
                </a:lnTo>
                <a:lnTo>
                  <a:pt x="1689125" y="614815"/>
                </a:lnTo>
                <a:cubicBezTo>
                  <a:pt x="1689125" y="622628"/>
                  <a:pt x="1689404" y="630274"/>
                  <a:pt x="1689962" y="637753"/>
                </a:cubicBezTo>
                <a:cubicBezTo>
                  <a:pt x="1690520" y="645232"/>
                  <a:pt x="1692474" y="651761"/>
                  <a:pt x="1695822" y="657342"/>
                </a:cubicBezTo>
                <a:cubicBezTo>
                  <a:pt x="1701180" y="665379"/>
                  <a:pt x="1708659" y="669397"/>
                  <a:pt x="1718258" y="669397"/>
                </a:cubicBezTo>
                <a:cubicBezTo>
                  <a:pt x="1737234" y="669397"/>
                  <a:pt x="1755316" y="657566"/>
                  <a:pt x="1772506" y="633902"/>
                </a:cubicBezTo>
                <a:cubicBezTo>
                  <a:pt x="1779873" y="623633"/>
                  <a:pt x="1787352" y="610462"/>
                  <a:pt x="1794942" y="594388"/>
                </a:cubicBezTo>
                <a:cubicBezTo>
                  <a:pt x="1801416" y="580547"/>
                  <a:pt x="1807890" y="565032"/>
                  <a:pt x="1814364" y="547842"/>
                </a:cubicBezTo>
                <a:lnTo>
                  <a:pt x="1818444" y="549345"/>
                </a:lnTo>
                <a:lnTo>
                  <a:pt x="1825675" y="504645"/>
                </a:lnTo>
                <a:cubicBezTo>
                  <a:pt x="1830586" y="490022"/>
                  <a:pt x="1837953" y="475958"/>
                  <a:pt x="1847776" y="462452"/>
                </a:cubicBezTo>
                <a:cubicBezTo>
                  <a:pt x="1870993" y="431421"/>
                  <a:pt x="1900461" y="415460"/>
                  <a:pt x="1936180" y="414567"/>
                </a:cubicBezTo>
                <a:cubicBezTo>
                  <a:pt x="1957611" y="414120"/>
                  <a:pt x="1974689" y="419757"/>
                  <a:pt x="1987413" y="431477"/>
                </a:cubicBezTo>
                <a:cubicBezTo>
                  <a:pt x="2000139" y="443197"/>
                  <a:pt x="2009180" y="453522"/>
                  <a:pt x="2014538" y="462452"/>
                </a:cubicBezTo>
                <a:cubicBezTo>
                  <a:pt x="2014538" y="462452"/>
                  <a:pt x="2015653" y="464684"/>
                  <a:pt x="2017886" y="469149"/>
                </a:cubicBezTo>
                <a:lnTo>
                  <a:pt x="2017886" y="414567"/>
                </a:lnTo>
                <a:lnTo>
                  <a:pt x="2037978" y="414567"/>
                </a:lnTo>
                <a:lnTo>
                  <a:pt x="2037978" y="685136"/>
                </a:lnTo>
                <a:cubicBezTo>
                  <a:pt x="2038425" y="684690"/>
                  <a:pt x="2038983" y="684020"/>
                  <a:pt x="2039652" y="683127"/>
                </a:cubicBezTo>
                <a:cubicBezTo>
                  <a:pt x="2040322" y="682234"/>
                  <a:pt x="2041103" y="681341"/>
                  <a:pt x="2041996" y="680448"/>
                </a:cubicBezTo>
                <a:cubicBezTo>
                  <a:pt x="2058070" y="658793"/>
                  <a:pt x="2073139" y="637865"/>
                  <a:pt x="2087203" y="617661"/>
                </a:cubicBezTo>
                <a:cubicBezTo>
                  <a:pt x="2101267" y="597458"/>
                  <a:pt x="2113434" y="574296"/>
                  <a:pt x="2123703" y="548177"/>
                </a:cubicBezTo>
                <a:lnTo>
                  <a:pt x="2142455" y="555544"/>
                </a:lnTo>
                <a:cubicBezTo>
                  <a:pt x="2131740" y="583003"/>
                  <a:pt x="2118903" y="607392"/>
                  <a:pt x="2103946" y="628712"/>
                </a:cubicBezTo>
                <a:cubicBezTo>
                  <a:pt x="2088988" y="650031"/>
                  <a:pt x="2073474" y="671072"/>
                  <a:pt x="2057400" y="691833"/>
                </a:cubicBezTo>
                <a:cubicBezTo>
                  <a:pt x="2053382" y="697638"/>
                  <a:pt x="2046908" y="706456"/>
                  <a:pt x="2037978" y="718288"/>
                </a:cubicBezTo>
                <a:lnTo>
                  <a:pt x="2037978" y="871320"/>
                </a:lnTo>
                <a:cubicBezTo>
                  <a:pt x="2037978" y="909941"/>
                  <a:pt x="2034629" y="946553"/>
                  <a:pt x="2027932" y="981155"/>
                </a:cubicBezTo>
                <a:cubicBezTo>
                  <a:pt x="2021234" y="1011293"/>
                  <a:pt x="2014538" y="1033617"/>
                  <a:pt x="2007841" y="1048128"/>
                </a:cubicBezTo>
                <a:cubicBezTo>
                  <a:pt x="1996232" y="1073354"/>
                  <a:pt x="1980604" y="1090432"/>
                  <a:pt x="1960960" y="1099362"/>
                </a:cubicBezTo>
                <a:cubicBezTo>
                  <a:pt x="1936403" y="1110078"/>
                  <a:pt x="1916758" y="1103938"/>
                  <a:pt x="1902023" y="1080944"/>
                </a:cubicBezTo>
                <a:cubicBezTo>
                  <a:pt x="1889969" y="1064425"/>
                  <a:pt x="1886174" y="1038640"/>
                  <a:pt x="1890638" y="1003591"/>
                </a:cubicBezTo>
                <a:cubicBezTo>
                  <a:pt x="1893764" y="974346"/>
                  <a:pt x="1901800" y="939967"/>
                  <a:pt x="1914749" y="900453"/>
                </a:cubicBezTo>
                <a:cubicBezTo>
                  <a:pt x="1926357" y="863395"/>
                  <a:pt x="1943100" y="826672"/>
                  <a:pt x="1964978" y="790283"/>
                </a:cubicBezTo>
                <a:cubicBezTo>
                  <a:pt x="1981945" y="761485"/>
                  <a:pt x="1999580" y="735142"/>
                  <a:pt x="2017886" y="711255"/>
                </a:cubicBezTo>
                <a:lnTo>
                  <a:pt x="2017886" y="631893"/>
                </a:lnTo>
                <a:cubicBezTo>
                  <a:pt x="2016993" y="633679"/>
                  <a:pt x="2015653" y="635911"/>
                  <a:pt x="2013868" y="638590"/>
                </a:cubicBezTo>
                <a:cubicBezTo>
                  <a:pt x="2008956" y="645287"/>
                  <a:pt x="1999580" y="655501"/>
                  <a:pt x="1985739" y="669230"/>
                </a:cubicBezTo>
                <a:cubicBezTo>
                  <a:pt x="1971898" y="682959"/>
                  <a:pt x="1953816" y="689601"/>
                  <a:pt x="1931491" y="689154"/>
                </a:cubicBezTo>
                <a:cubicBezTo>
                  <a:pt x="1911400" y="689154"/>
                  <a:pt x="1893876" y="683741"/>
                  <a:pt x="1878918" y="672914"/>
                </a:cubicBezTo>
                <a:cubicBezTo>
                  <a:pt x="1863961" y="662086"/>
                  <a:pt x="1852464" y="650645"/>
                  <a:pt x="1844427" y="638590"/>
                </a:cubicBezTo>
                <a:cubicBezTo>
                  <a:pt x="1835721" y="625977"/>
                  <a:pt x="1829191" y="612303"/>
                  <a:pt x="1824838" y="597569"/>
                </a:cubicBezTo>
                <a:lnTo>
                  <a:pt x="1822677" y="581892"/>
                </a:lnTo>
                <a:lnTo>
                  <a:pt x="1822568" y="582166"/>
                </a:lnTo>
                <a:cubicBezTo>
                  <a:pt x="1819220" y="590202"/>
                  <a:pt x="1816150" y="597179"/>
                  <a:pt x="1813359" y="603095"/>
                </a:cubicBezTo>
                <a:cubicBezTo>
                  <a:pt x="1805323" y="620061"/>
                  <a:pt x="1797174" y="634348"/>
                  <a:pt x="1788914" y="645957"/>
                </a:cubicBezTo>
                <a:cubicBezTo>
                  <a:pt x="1767706" y="675202"/>
                  <a:pt x="1744154" y="689824"/>
                  <a:pt x="1718258" y="689824"/>
                </a:cubicBezTo>
                <a:cubicBezTo>
                  <a:pt x="1700845" y="689824"/>
                  <a:pt x="1687674" y="682457"/>
                  <a:pt x="1678744" y="667723"/>
                </a:cubicBezTo>
                <a:cubicBezTo>
                  <a:pt x="1673610" y="659686"/>
                  <a:pt x="1670652" y="651036"/>
                  <a:pt x="1669870" y="641771"/>
                </a:cubicBezTo>
                <a:cubicBezTo>
                  <a:pt x="1669089" y="632507"/>
                  <a:pt x="1668810" y="623521"/>
                  <a:pt x="1669033" y="614815"/>
                </a:cubicBezTo>
                <a:lnTo>
                  <a:pt x="1669033" y="609792"/>
                </a:lnTo>
                <a:lnTo>
                  <a:pt x="1668698" y="609792"/>
                </a:lnTo>
                <a:cubicBezTo>
                  <a:pt x="1668698" y="609792"/>
                  <a:pt x="1668698" y="599523"/>
                  <a:pt x="1668698" y="578984"/>
                </a:cubicBezTo>
                <a:cubicBezTo>
                  <a:pt x="1668698" y="558446"/>
                  <a:pt x="1668698" y="548177"/>
                  <a:pt x="1668698" y="548177"/>
                </a:cubicBezTo>
                <a:cubicBezTo>
                  <a:pt x="1668698" y="548177"/>
                  <a:pt x="1668698" y="540029"/>
                  <a:pt x="1668698" y="523732"/>
                </a:cubicBezTo>
                <a:cubicBezTo>
                  <a:pt x="1668698" y="507435"/>
                  <a:pt x="1668698" y="499287"/>
                  <a:pt x="1668698" y="499287"/>
                </a:cubicBezTo>
                <a:cubicBezTo>
                  <a:pt x="1668698" y="478972"/>
                  <a:pt x="1666131" y="463680"/>
                  <a:pt x="1660996" y="453411"/>
                </a:cubicBezTo>
                <a:cubicBezTo>
                  <a:pt x="1652514" y="437337"/>
                  <a:pt x="1636328" y="430863"/>
                  <a:pt x="1612441" y="433989"/>
                </a:cubicBezTo>
                <a:cubicBezTo>
                  <a:pt x="1600610" y="435775"/>
                  <a:pt x="1588945" y="441635"/>
                  <a:pt x="1577448" y="451569"/>
                </a:cubicBezTo>
                <a:cubicBezTo>
                  <a:pt x="1565951" y="461503"/>
                  <a:pt x="1556519" y="471828"/>
                  <a:pt x="1549152" y="482544"/>
                </a:cubicBezTo>
                <a:cubicBezTo>
                  <a:pt x="1538883" y="497724"/>
                  <a:pt x="1527665" y="519658"/>
                  <a:pt x="1515498" y="548344"/>
                </a:cubicBezTo>
                <a:cubicBezTo>
                  <a:pt x="1506374" y="569859"/>
                  <a:pt x="1499540" y="587827"/>
                  <a:pt x="1494999" y="602247"/>
                </a:cubicBezTo>
                <a:lnTo>
                  <a:pt x="1491556" y="614311"/>
                </a:lnTo>
                <a:lnTo>
                  <a:pt x="1491556" y="689824"/>
                </a:lnTo>
                <a:lnTo>
                  <a:pt x="1471129" y="689824"/>
                </a:lnTo>
                <a:lnTo>
                  <a:pt x="1471129" y="492925"/>
                </a:lnTo>
                <a:cubicBezTo>
                  <a:pt x="1471129" y="485781"/>
                  <a:pt x="1470683" y="476628"/>
                  <a:pt x="1469790" y="465466"/>
                </a:cubicBezTo>
                <a:cubicBezTo>
                  <a:pt x="1468896" y="454304"/>
                  <a:pt x="1465548" y="445820"/>
                  <a:pt x="1459744" y="440016"/>
                </a:cubicBezTo>
                <a:cubicBezTo>
                  <a:pt x="1455725" y="435551"/>
                  <a:pt x="1449475" y="433319"/>
                  <a:pt x="1440991" y="433319"/>
                </a:cubicBezTo>
                <a:cubicBezTo>
                  <a:pt x="1437643" y="433319"/>
                  <a:pt x="1432564" y="435998"/>
                  <a:pt x="1425755" y="441356"/>
                </a:cubicBezTo>
                <a:cubicBezTo>
                  <a:pt x="1418946" y="446713"/>
                  <a:pt x="1410519" y="459103"/>
                  <a:pt x="1400473" y="478525"/>
                </a:cubicBezTo>
                <a:cubicBezTo>
                  <a:pt x="1395338" y="489241"/>
                  <a:pt x="1390594" y="500347"/>
                  <a:pt x="1386241" y="511844"/>
                </a:cubicBezTo>
                <a:cubicBezTo>
                  <a:pt x="1381888" y="523341"/>
                  <a:pt x="1378037" y="533443"/>
                  <a:pt x="1374688" y="542149"/>
                </a:cubicBezTo>
                <a:lnTo>
                  <a:pt x="1370561" y="553353"/>
                </a:lnTo>
                <a:lnTo>
                  <a:pt x="1374688" y="554874"/>
                </a:lnTo>
                <a:cubicBezTo>
                  <a:pt x="1366875" y="575189"/>
                  <a:pt x="1360178" y="591263"/>
                  <a:pt x="1354597" y="603095"/>
                </a:cubicBezTo>
                <a:cubicBezTo>
                  <a:pt x="1346560" y="620061"/>
                  <a:pt x="1338412" y="634348"/>
                  <a:pt x="1330152" y="645957"/>
                </a:cubicBezTo>
                <a:cubicBezTo>
                  <a:pt x="1308943" y="675202"/>
                  <a:pt x="1285392" y="689824"/>
                  <a:pt x="1259495" y="689824"/>
                </a:cubicBezTo>
                <a:cubicBezTo>
                  <a:pt x="1242082" y="689824"/>
                  <a:pt x="1228911" y="682457"/>
                  <a:pt x="1219982" y="667723"/>
                </a:cubicBezTo>
                <a:cubicBezTo>
                  <a:pt x="1214847" y="659686"/>
                  <a:pt x="1211889" y="651036"/>
                  <a:pt x="1211108" y="641771"/>
                </a:cubicBezTo>
                <a:lnTo>
                  <a:pt x="1210758" y="630501"/>
                </a:lnTo>
                <a:lnTo>
                  <a:pt x="1205918" y="638925"/>
                </a:lnTo>
                <a:cubicBezTo>
                  <a:pt x="1195425" y="653659"/>
                  <a:pt x="1184598" y="665044"/>
                  <a:pt x="1173436" y="673081"/>
                </a:cubicBezTo>
                <a:cubicBezTo>
                  <a:pt x="1157809" y="684243"/>
                  <a:pt x="1140954" y="689824"/>
                  <a:pt x="1122871" y="689824"/>
                </a:cubicBezTo>
                <a:cubicBezTo>
                  <a:pt x="1104342" y="689601"/>
                  <a:pt x="1087041" y="684355"/>
                  <a:pt x="1070967" y="674086"/>
                </a:cubicBezTo>
                <a:cubicBezTo>
                  <a:pt x="1056234" y="665156"/>
                  <a:pt x="1044178" y="653659"/>
                  <a:pt x="1034802" y="639595"/>
                </a:cubicBezTo>
                <a:cubicBezTo>
                  <a:pt x="1017166" y="613699"/>
                  <a:pt x="1008348" y="584007"/>
                  <a:pt x="1008348" y="550521"/>
                </a:cubicBezTo>
                <a:cubicBezTo>
                  <a:pt x="1008348" y="519044"/>
                  <a:pt x="1018282" y="489799"/>
                  <a:pt x="1038151" y="462787"/>
                </a:cubicBezTo>
                <a:cubicBezTo>
                  <a:pt x="1062038" y="431086"/>
                  <a:pt x="1091952" y="415013"/>
                  <a:pt x="1127894" y="414567"/>
                </a:cubicBezTo>
                <a:cubicBezTo>
                  <a:pt x="1149325" y="414120"/>
                  <a:pt x="1166459" y="419701"/>
                  <a:pt x="1179296" y="431310"/>
                </a:cubicBezTo>
                <a:cubicBezTo>
                  <a:pt x="1192132" y="442918"/>
                  <a:pt x="1201229" y="453299"/>
                  <a:pt x="1206587" y="462452"/>
                </a:cubicBezTo>
                <a:lnTo>
                  <a:pt x="1210271" y="469942"/>
                </a:lnTo>
                <a:lnTo>
                  <a:pt x="1210271" y="413897"/>
                </a:lnTo>
                <a:lnTo>
                  <a:pt x="1230362" y="413897"/>
                </a:lnTo>
                <a:lnTo>
                  <a:pt x="1230362" y="614815"/>
                </a:lnTo>
                <a:cubicBezTo>
                  <a:pt x="1230362" y="622628"/>
                  <a:pt x="1230641" y="630274"/>
                  <a:pt x="1231200" y="637753"/>
                </a:cubicBezTo>
                <a:cubicBezTo>
                  <a:pt x="1231758" y="645232"/>
                  <a:pt x="1233711" y="651761"/>
                  <a:pt x="1237059" y="657342"/>
                </a:cubicBezTo>
                <a:cubicBezTo>
                  <a:pt x="1242418" y="665379"/>
                  <a:pt x="1249896" y="669397"/>
                  <a:pt x="1259495" y="669397"/>
                </a:cubicBezTo>
                <a:cubicBezTo>
                  <a:pt x="1278471" y="669397"/>
                  <a:pt x="1296554" y="657566"/>
                  <a:pt x="1313743" y="633902"/>
                </a:cubicBezTo>
                <a:cubicBezTo>
                  <a:pt x="1321110" y="623633"/>
                  <a:pt x="1328589" y="610462"/>
                  <a:pt x="1336179" y="594388"/>
                </a:cubicBezTo>
                <a:cubicBezTo>
                  <a:pt x="1339416" y="587468"/>
                  <a:pt x="1342653" y="580129"/>
                  <a:pt x="1345890" y="572371"/>
                </a:cubicBezTo>
                <a:lnTo>
                  <a:pt x="1355005" y="549349"/>
                </a:lnTo>
                <a:lnTo>
                  <a:pt x="1350913" y="547842"/>
                </a:lnTo>
                <a:lnTo>
                  <a:pt x="1355601" y="535117"/>
                </a:lnTo>
                <a:cubicBezTo>
                  <a:pt x="1358950" y="526188"/>
                  <a:pt x="1362912" y="515863"/>
                  <a:pt x="1367489" y="504142"/>
                </a:cubicBezTo>
                <a:cubicBezTo>
                  <a:pt x="1372066" y="492422"/>
                  <a:pt x="1377033" y="480869"/>
                  <a:pt x="1382390" y="469484"/>
                </a:cubicBezTo>
                <a:cubicBezTo>
                  <a:pt x="1401143" y="432203"/>
                  <a:pt x="1420676" y="413339"/>
                  <a:pt x="1440991" y="412892"/>
                </a:cubicBezTo>
                <a:close/>
                <a:moveTo>
                  <a:pt x="5798176" y="383592"/>
                </a:moveTo>
                <a:cubicBezTo>
                  <a:pt x="5797171" y="383257"/>
                  <a:pt x="5796111" y="383313"/>
                  <a:pt x="5794994" y="383759"/>
                </a:cubicBezTo>
                <a:cubicBezTo>
                  <a:pt x="5790976" y="387777"/>
                  <a:pt x="5790306" y="391796"/>
                  <a:pt x="5792985" y="395814"/>
                </a:cubicBezTo>
                <a:cubicBezTo>
                  <a:pt x="5796557" y="401172"/>
                  <a:pt x="5799459" y="405190"/>
                  <a:pt x="5801692" y="407869"/>
                </a:cubicBezTo>
                <a:cubicBezTo>
                  <a:pt x="5801692" y="406530"/>
                  <a:pt x="5801915" y="405079"/>
                  <a:pt x="5802361" y="403516"/>
                </a:cubicBezTo>
                <a:cubicBezTo>
                  <a:pt x="5802808" y="401953"/>
                  <a:pt x="5803254" y="400502"/>
                  <a:pt x="5803701" y="399163"/>
                </a:cubicBezTo>
                <a:cubicBezTo>
                  <a:pt x="5804594" y="393359"/>
                  <a:pt x="5803701" y="388894"/>
                  <a:pt x="5801022" y="385768"/>
                </a:cubicBezTo>
                <a:cubicBezTo>
                  <a:pt x="5800129" y="384652"/>
                  <a:pt x="5799180" y="383927"/>
                  <a:pt x="5798176" y="383592"/>
                </a:cubicBezTo>
                <a:close/>
                <a:moveTo>
                  <a:pt x="2531102" y="383592"/>
                </a:moveTo>
                <a:cubicBezTo>
                  <a:pt x="2530097" y="383257"/>
                  <a:pt x="2529036" y="383313"/>
                  <a:pt x="2527920" y="383759"/>
                </a:cubicBezTo>
                <a:cubicBezTo>
                  <a:pt x="2523901" y="387777"/>
                  <a:pt x="2523232" y="391796"/>
                  <a:pt x="2525911" y="395814"/>
                </a:cubicBezTo>
                <a:cubicBezTo>
                  <a:pt x="2529483" y="401172"/>
                  <a:pt x="2532385" y="405190"/>
                  <a:pt x="2534618" y="407869"/>
                </a:cubicBezTo>
                <a:cubicBezTo>
                  <a:pt x="2534618" y="406530"/>
                  <a:pt x="2534841" y="405079"/>
                  <a:pt x="2535288" y="403516"/>
                </a:cubicBezTo>
                <a:cubicBezTo>
                  <a:pt x="2535733" y="401953"/>
                  <a:pt x="2536180" y="400502"/>
                  <a:pt x="2536626" y="399163"/>
                </a:cubicBezTo>
                <a:cubicBezTo>
                  <a:pt x="2537519" y="393359"/>
                  <a:pt x="2536626" y="388894"/>
                  <a:pt x="2533948" y="385768"/>
                </a:cubicBezTo>
                <a:cubicBezTo>
                  <a:pt x="2533055" y="384652"/>
                  <a:pt x="2532106" y="383927"/>
                  <a:pt x="2531102" y="383592"/>
                </a:cubicBezTo>
                <a:close/>
                <a:moveTo>
                  <a:pt x="6163604" y="377564"/>
                </a:moveTo>
                <a:cubicBezTo>
                  <a:pt x="6171641" y="376336"/>
                  <a:pt x="6179566" y="377732"/>
                  <a:pt x="6187380" y="381750"/>
                </a:cubicBezTo>
                <a:cubicBezTo>
                  <a:pt x="6201221" y="389787"/>
                  <a:pt x="6207471" y="400279"/>
                  <a:pt x="6206132" y="413227"/>
                </a:cubicBezTo>
                <a:cubicBezTo>
                  <a:pt x="6204793" y="426622"/>
                  <a:pt x="6199435" y="437114"/>
                  <a:pt x="6190059" y="444704"/>
                </a:cubicBezTo>
                <a:cubicBezTo>
                  <a:pt x="6180682" y="452294"/>
                  <a:pt x="6171753" y="458545"/>
                  <a:pt x="6163270" y="463457"/>
                </a:cubicBezTo>
                <a:cubicBezTo>
                  <a:pt x="6165502" y="466582"/>
                  <a:pt x="6169520" y="472833"/>
                  <a:pt x="6175325" y="482209"/>
                </a:cubicBezTo>
                <a:cubicBezTo>
                  <a:pt x="6180236" y="478191"/>
                  <a:pt x="6188942" y="468368"/>
                  <a:pt x="6201444" y="452741"/>
                </a:cubicBezTo>
                <a:cubicBezTo>
                  <a:pt x="6203230" y="450062"/>
                  <a:pt x="6205909" y="446490"/>
                  <a:pt x="6209481" y="442025"/>
                </a:cubicBezTo>
                <a:cubicBezTo>
                  <a:pt x="6224215" y="425059"/>
                  <a:pt x="6240065" y="416576"/>
                  <a:pt x="6257031" y="416576"/>
                </a:cubicBezTo>
                <a:cubicBezTo>
                  <a:pt x="6270426" y="416576"/>
                  <a:pt x="6280918" y="421264"/>
                  <a:pt x="6288508" y="430640"/>
                </a:cubicBezTo>
                <a:cubicBezTo>
                  <a:pt x="6294759" y="437784"/>
                  <a:pt x="6298554" y="447941"/>
                  <a:pt x="6299894" y="461113"/>
                </a:cubicBezTo>
                <a:cubicBezTo>
                  <a:pt x="6301233" y="474284"/>
                  <a:pt x="6301903" y="487343"/>
                  <a:pt x="6301903" y="500292"/>
                </a:cubicBezTo>
                <a:cubicBezTo>
                  <a:pt x="6301903" y="500292"/>
                  <a:pt x="6301903" y="500515"/>
                  <a:pt x="6301903" y="500961"/>
                </a:cubicBezTo>
                <a:cubicBezTo>
                  <a:pt x="6301903" y="501408"/>
                  <a:pt x="6301903" y="501631"/>
                  <a:pt x="6301903" y="501631"/>
                </a:cubicBezTo>
                <a:cubicBezTo>
                  <a:pt x="6301903" y="501631"/>
                  <a:pt x="6301903" y="508105"/>
                  <a:pt x="6301903" y="521053"/>
                </a:cubicBezTo>
                <a:cubicBezTo>
                  <a:pt x="6301903" y="534001"/>
                  <a:pt x="6301903" y="544717"/>
                  <a:pt x="6301903" y="553200"/>
                </a:cubicBezTo>
                <a:cubicBezTo>
                  <a:pt x="6315744" y="518821"/>
                  <a:pt x="6328692" y="492478"/>
                  <a:pt x="6340747" y="474172"/>
                </a:cubicBezTo>
                <a:cubicBezTo>
                  <a:pt x="6348784" y="462117"/>
                  <a:pt x="6359499" y="450285"/>
                  <a:pt x="6372894" y="438677"/>
                </a:cubicBezTo>
                <a:cubicBezTo>
                  <a:pt x="6386288" y="427068"/>
                  <a:pt x="6400799" y="419924"/>
                  <a:pt x="6416426" y="417245"/>
                </a:cubicBezTo>
                <a:cubicBezTo>
                  <a:pt x="6449020" y="413227"/>
                  <a:pt x="6471567" y="423273"/>
                  <a:pt x="6484069" y="447383"/>
                </a:cubicBezTo>
                <a:cubicBezTo>
                  <a:pt x="6490766" y="460331"/>
                  <a:pt x="6494114" y="478414"/>
                  <a:pt x="6494114" y="501631"/>
                </a:cubicBezTo>
                <a:lnTo>
                  <a:pt x="6494114" y="571952"/>
                </a:lnTo>
                <a:cubicBezTo>
                  <a:pt x="6494114" y="571952"/>
                  <a:pt x="6494114" y="578426"/>
                  <a:pt x="6494114" y="591374"/>
                </a:cubicBezTo>
                <a:cubicBezTo>
                  <a:pt x="6494114" y="604322"/>
                  <a:pt x="6494114" y="610796"/>
                  <a:pt x="6494114" y="610796"/>
                </a:cubicBezTo>
                <a:lnTo>
                  <a:pt x="6494114" y="614815"/>
                </a:lnTo>
                <a:cubicBezTo>
                  <a:pt x="6494114" y="635800"/>
                  <a:pt x="6496570" y="650087"/>
                  <a:pt x="6501481" y="657677"/>
                </a:cubicBezTo>
                <a:cubicBezTo>
                  <a:pt x="6504607" y="663928"/>
                  <a:pt x="6510411" y="667723"/>
                  <a:pt x="6518894" y="669063"/>
                </a:cubicBezTo>
                <a:cubicBezTo>
                  <a:pt x="6531842" y="671742"/>
                  <a:pt x="6543116" y="667835"/>
                  <a:pt x="6552716" y="657342"/>
                </a:cubicBezTo>
                <a:cubicBezTo>
                  <a:pt x="6562315" y="646850"/>
                  <a:pt x="6571133" y="634907"/>
                  <a:pt x="6579170" y="621512"/>
                </a:cubicBezTo>
                <a:cubicBezTo>
                  <a:pt x="6584974" y="611243"/>
                  <a:pt x="6593234" y="593830"/>
                  <a:pt x="6603950" y="569273"/>
                </a:cubicBezTo>
                <a:lnTo>
                  <a:pt x="6612656" y="549182"/>
                </a:lnTo>
                <a:lnTo>
                  <a:pt x="6630739" y="557218"/>
                </a:lnTo>
                <a:lnTo>
                  <a:pt x="6622702" y="577310"/>
                </a:lnTo>
                <a:cubicBezTo>
                  <a:pt x="6612433" y="600974"/>
                  <a:pt x="6603503" y="619056"/>
                  <a:pt x="6595913" y="631558"/>
                </a:cubicBezTo>
                <a:cubicBezTo>
                  <a:pt x="6589216" y="643167"/>
                  <a:pt x="6579281" y="656449"/>
                  <a:pt x="6566110" y="671407"/>
                </a:cubicBezTo>
                <a:cubicBezTo>
                  <a:pt x="6552939" y="686364"/>
                  <a:pt x="6535861" y="692280"/>
                  <a:pt x="6514876" y="689154"/>
                </a:cubicBezTo>
                <a:cubicBezTo>
                  <a:pt x="6501035" y="686476"/>
                  <a:pt x="6490766" y="679555"/>
                  <a:pt x="6484069" y="668393"/>
                </a:cubicBezTo>
                <a:cubicBezTo>
                  <a:pt x="6478711" y="660356"/>
                  <a:pt x="6475697" y="651650"/>
                  <a:pt x="6475027" y="642274"/>
                </a:cubicBezTo>
                <a:cubicBezTo>
                  <a:pt x="6474358" y="632897"/>
                  <a:pt x="6474023" y="623744"/>
                  <a:pt x="6474023" y="614815"/>
                </a:cubicBezTo>
                <a:cubicBezTo>
                  <a:pt x="6474023" y="614815"/>
                  <a:pt x="6474023" y="614145"/>
                  <a:pt x="6474023" y="612806"/>
                </a:cubicBezTo>
                <a:cubicBezTo>
                  <a:pt x="6474023" y="611466"/>
                  <a:pt x="6474023" y="610796"/>
                  <a:pt x="6474023" y="610796"/>
                </a:cubicBezTo>
                <a:lnTo>
                  <a:pt x="6474023" y="571952"/>
                </a:lnTo>
                <a:cubicBezTo>
                  <a:pt x="6474023" y="571952"/>
                  <a:pt x="6474023" y="560232"/>
                  <a:pt x="6474023" y="536792"/>
                </a:cubicBezTo>
                <a:cubicBezTo>
                  <a:pt x="6474023" y="513351"/>
                  <a:pt x="6474023" y="501631"/>
                  <a:pt x="6474023" y="501631"/>
                </a:cubicBezTo>
                <a:cubicBezTo>
                  <a:pt x="6474023" y="481986"/>
                  <a:pt x="6471567" y="466805"/>
                  <a:pt x="6466656" y="456090"/>
                </a:cubicBezTo>
                <a:cubicBezTo>
                  <a:pt x="6458172" y="440016"/>
                  <a:pt x="6442546" y="433765"/>
                  <a:pt x="6419775" y="437337"/>
                </a:cubicBezTo>
                <a:cubicBezTo>
                  <a:pt x="6407720" y="439123"/>
                  <a:pt x="6396111" y="444816"/>
                  <a:pt x="6384949" y="454415"/>
                </a:cubicBezTo>
                <a:cubicBezTo>
                  <a:pt x="6373787" y="464015"/>
                  <a:pt x="6364634" y="474172"/>
                  <a:pt x="6357490" y="484888"/>
                </a:cubicBezTo>
                <a:cubicBezTo>
                  <a:pt x="6347668" y="499622"/>
                  <a:pt x="6336952" y="520718"/>
                  <a:pt x="6325343" y="548177"/>
                </a:cubicBezTo>
                <a:cubicBezTo>
                  <a:pt x="6313735" y="575636"/>
                  <a:pt x="6305921" y="597402"/>
                  <a:pt x="6301903" y="613475"/>
                </a:cubicBezTo>
                <a:lnTo>
                  <a:pt x="6301903" y="689154"/>
                </a:lnTo>
                <a:lnTo>
                  <a:pt x="6281811" y="689154"/>
                </a:lnTo>
                <a:cubicBezTo>
                  <a:pt x="6281811" y="689154"/>
                  <a:pt x="6281811" y="680671"/>
                  <a:pt x="6281811" y="663705"/>
                </a:cubicBezTo>
                <a:cubicBezTo>
                  <a:pt x="6281811" y="646738"/>
                  <a:pt x="6281811" y="629326"/>
                  <a:pt x="6281811" y="611466"/>
                </a:cubicBezTo>
                <a:cubicBezTo>
                  <a:pt x="6281811" y="598518"/>
                  <a:pt x="6281811" y="587244"/>
                  <a:pt x="6281811" y="577645"/>
                </a:cubicBezTo>
                <a:cubicBezTo>
                  <a:pt x="6281811" y="568046"/>
                  <a:pt x="6281811" y="563246"/>
                  <a:pt x="6281811" y="563246"/>
                </a:cubicBezTo>
                <a:cubicBezTo>
                  <a:pt x="6281811" y="563246"/>
                  <a:pt x="6281811" y="552977"/>
                  <a:pt x="6281811" y="532438"/>
                </a:cubicBezTo>
                <a:cubicBezTo>
                  <a:pt x="6281811" y="511900"/>
                  <a:pt x="6281811" y="501631"/>
                  <a:pt x="6281811" y="501631"/>
                </a:cubicBezTo>
                <a:lnTo>
                  <a:pt x="6281811" y="500292"/>
                </a:lnTo>
                <a:cubicBezTo>
                  <a:pt x="6281811" y="493594"/>
                  <a:pt x="6281365" y="483772"/>
                  <a:pt x="6280472" y="470824"/>
                </a:cubicBezTo>
                <a:cubicBezTo>
                  <a:pt x="6279579" y="457876"/>
                  <a:pt x="6277123" y="448723"/>
                  <a:pt x="6273105" y="443365"/>
                </a:cubicBezTo>
                <a:cubicBezTo>
                  <a:pt x="6269533" y="438900"/>
                  <a:pt x="6264175" y="436667"/>
                  <a:pt x="6257031" y="436667"/>
                </a:cubicBezTo>
                <a:cubicBezTo>
                  <a:pt x="6245869" y="436667"/>
                  <a:pt x="6235377" y="442695"/>
                  <a:pt x="6225554" y="454750"/>
                </a:cubicBezTo>
                <a:cubicBezTo>
                  <a:pt x="6224215" y="456536"/>
                  <a:pt x="6222875" y="458322"/>
                  <a:pt x="6221536" y="460108"/>
                </a:cubicBezTo>
                <a:cubicBezTo>
                  <a:pt x="6220196" y="461894"/>
                  <a:pt x="6218857" y="463457"/>
                  <a:pt x="6217517" y="464796"/>
                </a:cubicBezTo>
                <a:cubicBezTo>
                  <a:pt x="6203676" y="482655"/>
                  <a:pt x="6192291" y="494710"/>
                  <a:pt x="6183361" y="500961"/>
                </a:cubicBezTo>
                <a:cubicBezTo>
                  <a:pt x="6189166" y="516588"/>
                  <a:pt x="6192068" y="534224"/>
                  <a:pt x="6192068" y="553870"/>
                </a:cubicBezTo>
                <a:cubicBezTo>
                  <a:pt x="6192068" y="591374"/>
                  <a:pt x="6181129" y="623298"/>
                  <a:pt x="6159251" y="649641"/>
                </a:cubicBezTo>
                <a:cubicBezTo>
                  <a:pt x="6136480" y="676430"/>
                  <a:pt x="6109022" y="689824"/>
                  <a:pt x="6076875" y="689824"/>
                </a:cubicBezTo>
                <a:cubicBezTo>
                  <a:pt x="6044281" y="689824"/>
                  <a:pt x="6016823" y="676430"/>
                  <a:pt x="5994498" y="649641"/>
                </a:cubicBezTo>
                <a:cubicBezTo>
                  <a:pt x="5973067" y="623744"/>
                  <a:pt x="5962352" y="591821"/>
                  <a:pt x="5962352" y="553870"/>
                </a:cubicBezTo>
                <a:cubicBezTo>
                  <a:pt x="5962352" y="515472"/>
                  <a:pt x="5973067" y="483548"/>
                  <a:pt x="5994498" y="458099"/>
                </a:cubicBezTo>
                <a:cubicBezTo>
                  <a:pt x="6017269" y="430863"/>
                  <a:pt x="6044728" y="417245"/>
                  <a:pt x="6076875" y="417245"/>
                </a:cubicBezTo>
                <a:cubicBezTo>
                  <a:pt x="6104110" y="417245"/>
                  <a:pt x="6128444" y="427515"/>
                  <a:pt x="6149875" y="448053"/>
                </a:cubicBezTo>
                <a:cubicBezTo>
                  <a:pt x="6150321" y="448053"/>
                  <a:pt x="6150768" y="447830"/>
                  <a:pt x="6151214" y="447383"/>
                </a:cubicBezTo>
                <a:cubicBezTo>
                  <a:pt x="6151661" y="446937"/>
                  <a:pt x="6152331" y="446490"/>
                  <a:pt x="6153224" y="446044"/>
                </a:cubicBezTo>
                <a:cubicBezTo>
                  <a:pt x="6173762" y="434435"/>
                  <a:pt x="6184701" y="422826"/>
                  <a:pt x="6186040" y="411218"/>
                </a:cubicBezTo>
                <a:cubicBezTo>
                  <a:pt x="6186487" y="407200"/>
                  <a:pt x="6183808" y="403181"/>
                  <a:pt x="6178004" y="399163"/>
                </a:cubicBezTo>
                <a:cubicBezTo>
                  <a:pt x="6169967" y="395591"/>
                  <a:pt x="6161260" y="397377"/>
                  <a:pt x="6151884" y="404521"/>
                </a:cubicBezTo>
                <a:lnTo>
                  <a:pt x="6139159" y="389117"/>
                </a:lnTo>
                <a:cubicBezTo>
                  <a:pt x="6147419" y="382643"/>
                  <a:pt x="6155568" y="378792"/>
                  <a:pt x="6163604" y="377564"/>
                </a:cubicBezTo>
                <a:close/>
                <a:moveTo>
                  <a:pt x="2896865" y="376894"/>
                </a:moveTo>
                <a:cubicBezTo>
                  <a:pt x="2904902" y="375667"/>
                  <a:pt x="2912939" y="377062"/>
                  <a:pt x="2920975" y="381080"/>
                </a:cubicBezTo>
                <a:cubicBezTo>
                  <a:pt x="2933923" y="388670"/>
                  <a:pt x="2940174" y="399163"/>
                  <a:pt x="2939728" y="412557"/>
                </a:cubicBezTo>
                <a:cubicBezTo>
                  <a:pt x="2938388" y="426398"/>
                  <a:pt x="2932919" y="437114"/>
                  <a:pt x="2923319" y="444704"/>
                </a:cubicBezTo>
                <a:cubicBezTo>
                  <a:pt x="2913720" y="452294"/>
                  <a:pt x="2904902" y="458322"/>
                  <a:pt x="2896865" y="462787"/>
                </a:cubicBezTo>
                <a:cubicBezTo>
                  <a:pt x="2902223" y="470824"/>
                  <a:pt x="2906018" y="477074"/>
                  <a:pt x="2908250" y="481539"/>
                </a:cubicBezTo>
                <a:cubicBezTo>
                  <a:pt x="2914501" y="476628"/>
                  <a:pt x="2923208" y="466805"/>
                  <a:pt x="2934370" y="452071"/>
                </a:cubicBezTo>
                <a:cubicBezTo>
                  <a:pt x="2935709" y="450732"/>
                  <a:pt x="2937160" y="449057"/>
                  <a:pt x="2938723" y="447048"/>
                </a:cubicBezTo>
                <a:cubicBezTo>
                  <a:pt x="2940286" y="445039"/>
                  <a:pt x="2941737" y="443365"/>
                  <a:pt x="2943076" y="442025"/>
                </a:cubicBezTo>
                <a:cubicBezTo>
                  <a:pt x="2956024" y="425505"/>
                  <a:pt x="2971874" y="416799"/>
                  <a:pt x="2990627" y="415906"/>
                </a:cubicBezTo>
                <a:cubicBezTo>
                  <a:pt x="3003575" y="415906"/>
                  <a:pt x="3014067" y="420594"/>
                  <a:pt x="3022104" y="429970"/>
                </a:cubicBezTo>
                <a:cubicBezTo>
                  <a:pt x="3027909" y="437560"/>
                  <a:pt x="3031592" y="447830"/>
                  <a:pt x="3033155" y="460778"/>
                </a:cubicBezTo>
                <a:cubicBezTo>
                  <a:pt x="3034717" y="473726"/>
                  <a:pt x="3035498" y="486897"/>
                  <a:pt x="3035498" y="500292"/>
                </a:cubicBezTo>
                <a:cubicBezTo>
                  <a:pt x="3035498" y="500292"/>
                  <a:pt x="3035387" y="500515"/>
                  <a:pt x="3035164" y="500961"/>
                </a:cubicBezTo>
                <a:cubicBezTo>
                  <a:pt x="3034940" y="501408"/>
                  <a:pt x="3034828" y="501631"/>
                  <a:pt x="3034828" y="501631"/>
                </a:cubicBezTo>
                <a:cubicBezTo>
                  <a:pt x="3034828" y="501631"/>
                  <a:pt x="3034828" y="507100"/>
                  <a:pt x="3034828" y="518039"/>
                </a:cubicBezTo>
                <a:cubicBezTo>
                  <a:pt x="3034828" y="528978"/>
                  <a:pt x="3034828" y="538912"/>
                  <a:pt x="3034828" y="547842"/>
                </a:cubicBezTo>
                <a:cubicBezTo>
                  <a:pt x="3037508" y="542038"/>
                  <a:pt x="3040075" y="536010"/>
                  <a:pt x="3042531" y="529760"/>
                </a:cubicBezTo>
                <a:cubicBezTo>
                  <a:pt x="3044986" y="523509"/>
                  <a:pt x="3047777" y="517258"/>
                  <a:pt x="3050902" y="511007"/>
                </a:cubicBezTo>
                <a:cubicBezTo>
                  <a:pt x="3059386" y="493148"/>
                  <a:pt x="3069877" y="476181"/>
                  <a:pt x="3082379" y="460108"/>
                </a:cubicBezTo>
                <a:cubicBezTo>
                  <a:pt x="3093095" y="446267"/>
                  <a:pt x="3104703" y="435216"/>
                  <a:pt x="3117205" y="426956"/>
                </a:cubicBezTo>
                <a:cubicBezTo>
                  <a:pt x="3129707" y="418697"/>
                  <a:pt x="3145334" y="415236"/>
                  <a:pt x="3164086" y="416576"/>
                </a:cubicBezTo>
                <a:cubicBezTo>
                  <a:pt x="3182392" y="418362"/>
                  <a:pt x="3196679" y="425059"/>
                  <a:pt x="3206948" y="436668"/>
                </a:cubicBezTo>
                <a:cubicBezTo>
                  <a:pt x="3214985" y="447383"/>
                  <a:pt x="3220790" y="461447"/>
                  <a:pt x="3224362" y="478860"/>
                </a:cubicBezTo>
                <a:cubicBezTo>
                  <a:pt x="3226594" y="490915"/>
                  <a:pt x="3227709" y="502747"/>
                  <a:pt x="3227709" y="514356"/>
                </a:cubicBezTo>
                <a:lnTo>
                  <a:pt x="3227709" y="547842"/>
                </a:lnTo>
                <a:cubicBezTo>
                  <a:pt x="3240658" y="515695"/>
                  <a:pt x="3253159" y="490915"/>
                  <a:pt x="3265215" y="473502"/>
                </a:cubicBezTo>
                <a:cubicBezTo>
                  <a:pt x="3273252" y="461447"/>
                  <a:pt x="3284079" y="449616"/>
                  <a:pt x="3297697" y="438007"/>
                </a:cubicBezTo>
                <a:cubicBezTo>
                  <a:pt x="3311314" y="426398"/>
                  <a:pt x="3325937" y="419478"/>
                  <a:pt x="3341563" y="417245"/>
                </a:cubicBezTo>
                <a:cubicBezTo>
                  <a:pt x="3374156" y="412334"/>
                  <a:pt x="3396928" y="422157"/>
                  <a:pt x="3409875" y="446713"/>
                </a:cubicBezTo>
                <a:cubicBezTo>
                  <a:pt x="3416573" y="460108"/>
                  <a:pt x="3419921" y="478414"/>
                  <a:pt x="3419921" y="501631"/>
                </a:cubicBezTo>
                <a:lnTo>
                  <a:pt x="3419921" y="574631"/>
                </a:lnTo>
                <a:lnTo>
                  <a:pt x="3419921" y="610796"/>
                </a:lnTo>
                <a:lnTo>
                  <a:pt x="3419921" y="614145"/>
                </a:lnTo>
                <a:cubicBezTo>
                  <a:pt x="3419921" y="635130"/>
                  <a:pt x="3422378" y="649417"/>
                  <a:pt x="3427288" y="657008"/>
                </a:cubicBezTo>
                <a:cubicBezTo>
                  <a:pt x="3430413" y="663705"/>
                  <a:pt x="3435995" y="667723"/>
                  <a:pt x="3444032" y="669063"/>
                </a:cubicBezTo>
                <a:cubicBezTo>
                  <a:pt x="3456533" y="671742"/>
                  <a:pt x="3467472" y="667835"/>
                  <a:pt x="3476848" y="657342"/>
                </a:cubicBezTo>
                <a:cubicBezTo>
                  <a:pt x="3486224" y="646850"/>
                  <a:pt x="3494931" y="634907"/>
                  <a:pt x="3502968" y="621512"/>
                </a:cubicBezTo>
                <a:cubicBezTo>
                  <a:pt x="3507432" y="613475"/>
                  <a:pt x="3511674" y="605104"/>
                  <a:pt x="3515693" y="596397"/>
                </a:cubicBezTo>
                <a:cubicBezTo>
                  <a:pt x="3519711" y="587691"/>
                  <a:pt x="3523729" y="578650"/>
                  <a:pt x="3527747" y="569273"/>
                </a:cubicBezTo>
                <a:lnTo>
                  <a:pt x="3535784" y="549182"/>
                </a:lnTo>
                <a:lnTo>
                  <a:pt x="3554537" y="557218"/>
                </a:lnTo>
                <a:lnTo>
                  <a:pt x="3545830" y="576640"/>
                </a:lnTo>
                <a:cubicBezTo>
                  <a:pt x="3536454" y="598072"/>
                  <a:pt x="3527971" y="616377"/>
                  <a:pt x="3520381" y="631558"/>
                </a:cubicBezTo>
                <a:cubicBezTo>
                  <a:pt x="3513683" y="643167"/>
                  <a:pt x="3503749" y="656449"/>
                  <a:pt x="3490578" y="671407"/>
                </a:cubicBezTo>
                <a:cubicBezTo>
                  <a:pt x="3477406" y="686364"/>
                  <a:pt x="3460774" y="692057"/>
                  <a:pt x="3440683" y="688485"/>
                </a:cubicBezTo>
                <a:cubicBezTo>
                  <a:pt x="3426842" y="686699"/>
                  <a:pt x="3416573" y="679778"/>
                  <a:pt x="3409875" y="667723"/>
                </a:cubicBezTo>
                <a:cubicBezTo>
                  <a:pt x="3404518" y="659686"/>
                  <a:pt x="3401503" y="650980"/>
                  <a:pt x="3400834" y="641604"/>
                </a:cubicBezTo>
                <a:cubicBezTo>
                  <a:pt x="3400165" y="632228"/>
                  <a:pt x="3399830" y="623075"/>
                  <a:pt x="3399830" y="614145"/>
                </a:cubicBezTo>
                <a:lnTo>
                  <a:pt x="3399830" y="610796"/>
                </a:lnTo>
                <a:lnTo>
                  <a:pt x="3399830" y="574631"/>
                </a:lnTo>
                <a:cubicBezTo>
                  <a:pt x="3399830" y="574631"/>
                  <a:pt x="3399830" y="562464"/>
                  <a:pt x="3399830" y="538131"/>
                </a:cubicBezTo>
                <a:cubicBezTo>
                  <a:pt x="3399830" y="513798"/>
                  <a:pt x="3399830" y="501631"/>
                  <a:pt x="3399830" y="501631"/>
                </a:cubicBezTo>
                <a:cubicBezTo>
                  <a:pt x="3399830" y="481986"/>
                  <a:pt x="3397374" y="466805"/>
                  <a:pt x="3392463" y="456090"/>
                </a:cubicBezTo>
                <a:cubicBezTo>
                  <a:pt x="3383533" y="440463"/>
                  <a:pt x="3367460" y="433989"/>
                  <a:pt x="3344243" y="436668"/>
                </a:cubicBezTo>
                <a:cubicBezTo>
                  <a:pt x="3332634" y="438453"/>
                  <a:pt x="3321137" y="444258"/>
                  <a:pt x="3309752" y="454080"/>
                </a:cubicBezTo>
                <a:cubicBezTo>
                  <a:pt x="3298366" y="463903"/>
                  <a:pt x="3289101" y="474172"/>
                  <a:pt x="3281958" y="484888"/>
                </a:cubicBezTo>
                <a:cubicBezTo>
                  <a:pt x="3272582" y="498729"/>
                  <a:pt x="3262535" y="518039"/>
                  <a:pt x="3251820" y="542819"/>
                </a:cubicBezTo>
                <a:cubicBezTo>
                  <a:pt x="3241105" y="567599"/>
                  <a:pt x="3233068" y="588695"/>
                  <a:pt x="3227709" y="606108"/>
                </a:cubicBezTo>
                <a:lnTo>
                  <a:pt x="3227709" y="689824"/>
                </a:lnTo>
                <a:lnTo>
                  <a:pt x="3207618" y="689824"/>
                </a:lnTo>
                <a:lnTo>
                  <a:pt x="3207618" y="514356"/>
                </a:lnTo>
                <a:cubicBezTo>
                  <a:pt x="3207618" y="504980"/>
                  <a:pt x="3206725" y="494487"/>
                  <a:pt x="3204939" y="482879"/>
                </a:cubicBezTo>
                <a:cubicBezTo>
                  <a:pt x="3199135" y="453411"/>
                  <a:pt x="3185071" y="438007"/>
                  <a:pt x="3162747" y="436668"/>
                </a:cubicBezTo>
                <a:cubicBezTo>
                  <a:pt x="3139529" y="435328"/>
                  <a:pt x="3117875" y="447160"/>
                  <a:pt x="3097783" y="472163"/>
                </a:cubicBezTo>
                <a:cubicBezTo>
                  <a:pt x="3085281" y="489129"/>
                  <a:pt x="3075682" y="504980"/>
                  <a:pt x="3068985" y="519714"/>
                </a:cubicBezTo>
                <a:cubicBezTo>
                  <a:pt x="3061841" y="534448"/>
                  <a:pt x="3055479" y="549628"/>
                  <a:pt x="3049897" y="565255"/>
                </a:cubicBezTo>
                <a:cubicBezTo>
                  <a:pt x="3044317" y="580882"/>
                  <a:pt x="3039293" y="596286"/>
                  <a:pt x="3034828" y="611466"/>
                </a:cubicBezTo>
                <a:lnTo>
                  <a:pt x="3035498" y="689154"/>
                </a:lnTo>
                <a:lnTo>
                  <a:pt x="3015407" y="689154"/>
                </a:lnTo>
                <a:cubicBezTo>
                  <a:pt x="3015407" y="689154"/>
                  <a:pt x="3015295" y="668058"/>
                  <a:pt x="3015072" y="625865"/>
                </a:cubicBezTo>
                <a:cubicBezTo>
                  <a:pt x="3014849" y="583672"/>
                  <a:pt x="3014737" y="562576"/>
                  <a:pt x="3014737" y="562576"/>
                </a:cubicBezTo>
                <a:cubicBezTo>
                  <a:pt x="3014737" y="562576"/>
                  <a:pt x="3014849" y="552419"/>
                  <a:pt x="3015072" y="532104"/>
                </a:cubicBezTo>
                <a:cubicBezTo>
                  <a:pt x="3015295" y="511789"/>
                  <a:pt x="3015407" y="501631"/>
                  <a:pt x="3015407" y="501631"/>
                </a:cubicBezTo>
                <a:lnTo>
                  <a:pt x="3015407" y="500292"/>
                </a:lnTo>
                <a:cubicBezTo>
                  <a:pt x="3015407" y="493594"/>
                  <a:pt x="3014960" y="483772"/>
                  <a:pt x="3014067" y="470824"/>
                </a:cubicBezTo>
                <a:cubicBezTo>
                  <a:pt x="3013175" y="457876"/>
                  <a:pt x="3010719" y="448723"/>
                  <a:pt x="3006700" y="443365"/>
                </a:cubicBezTo>
                <a:cubicBezTo>
                  <a:pt x="3002235" y="438453"/>
                  <a:pt x="2996878" y="435998"/>
                  <a:pt x="2990627" y="435998"/>
                </a:cubicBezTo>
                <a:cubicBezTo>
                  <a:pt x="2979465" y="435998"/>
                  <a:pt x="2968749" y="442249"/>
                  <a:pt x="2958480" y="454750"/>
                </a:cubicBezTo>
                <a:cubicBezTo>
                  <a:pt x="2955802" y="457429"/>
                  <a:pt x="2953122" y="460778"/>
                  <a:pt x="2950443" y="464796"/>
                </a:cubicBezTo>
                <a:cubicBezTo>
                  <a:pt x="2945085" y="471493"/>
                  <a:pt x="2939728" y="478079"/>
                  <a:pt x="2934370" y="484553"/>
                </a:cubicBezTo>
                <a:cubicBezTo>
                  <a:pt x="2929012" y="491027"/>
                  <a:pt x="2922984" y="496273"/>
                  <a:pt x="2916287" y="500292"/>
                </a:cubicBezTo>
                <a:cubicBezTo>
                  <a:pt x="2922538" y="517704"/>
                  <a:pt x="2925663" y="535341"/>
                  <a:pt x="2925663" y="553200"/>
                </a:cubicBezTo>
                <a:cubicBezTo>
                  <a:pt x="2925663" y="590705"/>
                  <a:pt x="2914501" y="622628"/>
                  <a:pt x="2892177" y="648971"/>
                </a:cubicBezTo>
                <a:cubicBezTo>
                  <a:pt x="2869406" y="676206"/>
                  <a:pt x="2842171" y="689824"/>
                  <a:pt x="2810470" y="689824"/>
                </a:cubicBezTo>
                <a:cubicBezTo>
                  <a:pt x="2777877" y="689824"/>
                  <a:pt x="2750418" y="676206"/>
                  <a:pt x="2728094" y="648971"/>
                </a:cubicBezTo>
                <a:cubicBezTo>
                  <a:pt x="2706216" y="623075"/>
                  <a:pt x="2695277" y="591151"/>
                  <a:pt x="2695277" y="553200"/>
                </a:cubicBezTo>
                <a:cubicBezTo>
                  <a:pt x="2695277" y="516142"/>
                  <a:pt x="2706216" y="484218"/>
                  <a:pt x="2728094" y="457429"/>
                </a:cubicBezTo>
                <a:cubicBezTo>
                  <a:pt x="2749972" y="430640"/>
                  <a:pt x="2777430" y="417245"/>
                  <a:pt x="2810470" y="417245"/>
                </a:cubicBezTo>
                <a:cubicBezTo>
                  <a:pt x="2837705" y="417245"/>
                  <a:pt x="2861816" y="427291"/>
                  <a:pt x="2882801" y="447383"/>
                </a:cubicBezTo>
                <a:cubicBezTo>
                  <a:pt x="2885480" y="446044"/>
                  <a:pt x="2886820" y="445374"/>
                  <a:pt x="2886820" y="445374"/>
                </a:cubicBezTo>
                <a:cubicBezTo>
                  <a:pt x="2906911" y="434212"/>
                  <a:pt x="2917850" y="422603"/>
                  <a:pt x="2919636" y="410548"/>
                </a:cubicBezTo>
                <a:cubicBezTo>
                  <a:pt x="2919636" y="405637"/>
                  <a:pt x="2916734" y="401842"/>
                  <a:pt x="2910929" y="399163"/>
                </a:cubicBezTo>
                <a:cubicBezTo>
                  <a:pt x="2902446" y="395144"/>
                  <a:pt x="2893739" y="396930"/>
                  <a:pt x="2884810" y="404521"/>
                </a:cubicBezTo>
                <a:lnTo>
                  <a:pt x="2872755" y="388447"/>
                </a:lnTo>
                <a:cubicBezTo>
                  <a:pt x="2880791" y="381973"/>
                  <a:pt x="2888828" y="378122"/>
                  <a:pt x="2896865" y="376894"/>
                </a:cubicBezTo>
                <a:close/>
                <a:moveTo>
                  <a:pt x="5796334" y="363667"/>
                </a:moveTo>
                <a:cubicBezTo>
                  <a:pt x="5804371" y="363667"/>
                  <a:pt x="5811068" y="366569"/>
                  <a:pt x="5816426" y="372374"/>
                </a:cubicBezTo>
                <a:cubicBezTo>
                  <a:pt x="5822676" y="380410"/>
                  <a:pt x="5825132" y="390233"/>
                  <a:pt x="5823793" y="401842"/>
                </a:cubicBezTo>
                <a:cubicBezTo>
                  <a:pt x="5822453" y="408092"/>
                  <a:pt x="5820221" y="415906"/>
                  <a:pt x="5817095" y="425282"/>
                </a:cubicBezTo>
                <a:cubicBezTo>
                  <a:pt x="5823793" y="431979"/>
                  <a:pt x="5835178" y="442025"/>
                  <a:pt x="5851251" y="455420"/>
                </a:cubicBezTo>
                <a:cubicBezTo>
                  <a:pt x="5855270" y="459438"/>
                  <a:pt x="5859511" y="463233"/>
                  <a:pt x="5863976" y="466805"/>
                </a:cubicBezTo>
                <a:cubicBezTo>
                  <a:pt x="5868441" y="470377"/>
                  <a:pt x="5872683" y="474172"/>
                  <a:pt x="5876701" y="478191"/>
                </a:cubicBezTo>
                <a:cubicBezTo>
                  <a:pt x="5890988" y="491585"/>
                  <a:pt x="5903937" y="507212"/>
                  <a:pt x="5915545" y="525071"/>
                </a:cubicBezTo>
                <a:cubicBezTo>
                  <a:pt x="5927154" y="542931"/>
                  <a:pt x="5931619" y="564809"/>
                  <a:pt x="5928940" y="590705"/>
                </a:cubicBezTo>
                <a:cubicBezTo>
                  <a:pt x="5926707" y="612136"/>
                  <a:pt x="5918671" y="631781"/>
                  <a:pt x="5904830" y="649641"/>
                </a:cubicBezTo>
                <a:cubicBezTo>
                  <a:pt x="5890096" y="667500"/>
                  <a:pt x="5872459" y="679555"/>
                  <a:pt x="5851921" y="685806"/>
                </a:cubicBezTo>
                <a:cubicBezTo>
                  <a:pt x="5833169" y="691164"/>
                  <a:pt x="5811961" y="690829"/>
                  <a:pt x="5788297" y="684801"/>
                </a:cubicBezTo>
                <a:cubicBezTo>
                  <a:pt x="5764633" y="678774"/>
                  <a:pt x="5746774" y="666160"/>
                  <a:pt x="5734719" y="646962"/>
                </a:cubicBezTo>
                <a:lnTo>
                  <a:pt x="5750792" y="635576"/>
                </a:lnTo>
                <a:cubicBezTo>
                  <a:pt x="5759722" y="649417"/>
                  <a:pt x="5774010" y="659463"/>
                  <a:pt x="5793655" y="665714"/>
                </a:cubicBezTo>
                <a:cubicBezTo>
                  <a:pt x="5812407" y="671518"/>
                  <a:pt x="5829820" y="671965"/>
                  <a:pt x="5845894" y="667053"/>
                </a:cubicBezTo>
                <a:cubicBezTo>
                  <a:pt x="5862860" y="661696"/>
                  <a:pt x="5877147" y="651650"/>
                  <a:pt x="5888756" y="636916"/>
                </a:cubicBezTo>
                <a:cubicBezTo>
                  <a:pt x="5900365" y="622182"/>
                  <a:pt x="5907062" y="606108"/>
                  <a:pt x="5908848" y="588695"/>
                </a:cubicBezTo>
                <a:cubicBezTo>
                  <a:pt x="5911080" y="567264"/>
                  <a:pt x="5907285" y="548958"/>
                  <a:pt x="5897463" y="533778"/>
                </a:cubicBezTo>
                <a:cubicBezTo>
                  <a:pt x="5887640" y="518597"/>
                  <a:pt x="5876255" y="504980"/>
                  <a:pt x="5863306" y="492925"/>
                </a:cubicBezTo>
                <a:cubicBezTo>
                  <a:pt x="5857949" y="488013"/>
                  <a:pt x="5849465" y="480646"/>
                  <a:pt x="5837857" y="470824"/>
                </a:cubicBezTo>
                <a:cubicBezTo>
                  <a:pt x="5825802" y="460554"/>
                  <a:pt x="5816202" y="452071"/>
                  <a:pt x="5809059" y="445374"/>
                </a:cubicBezTo>
                <a:cubicBezTo>
                  <a:pt x="5773340" y="532438"/>
                  <a:pt x="5728691" y="612806"/>
                  <a:pt x="5675113" y="686476"/>
                </a:cubicBezTo>
                <a:lnTo>
                  <a:pt x="5657700" y="676430"/>
                </a:lnTo>
                <a:cubicBezTo>
                  <a:pt x="5713511" y="600081"/>
                  <a:pt x="5758829" y="517928"/>
                  <a:pt x="5793655" y="429970"/>
                </a:cubicBezTo>
                <a:cubicBezTo>
                  <a:pt x="5786958" y="422826"/>
                  <a:pt x="5780930" y="414790"/>
                  <a:pt x="5775572" y="405860"/>
                </a:cubicBezTo>
                <a:cubicBezTo>
                  <a:pt x="5767982" y="393359"/>
                  <a:pt x="5769768" y="381080"/>
                  <a:pt x="5780930" y="369025"/>
                </a:cubicBezTo>
                <a:cubicBezTo>
                  <a:pt x="5784502" y="365007"/>
                  <a:pt x="5789637" y="363221"/>
                  <a:pt x="5796334" y="363667"/>
                </a:cubicBezTo>
                <a:close/>
                <a:moveTo>
                  <a:pt x="2529259" y="363667"/>
                </a:moveTo>
                <a:cubicBezTo>
                  <a:pt x="2537296" y="363667"/>
                  <a:pt x="2543993" y="366569"/>
                  <a:pt x="2549352" y="372374"/>
                </a:cubicBezTo>
                <a:cubicBezTo>
                  <a:pt x="2555602" y="380410"/>
                  <a:pt x="2558058" y="390233"/>
                  <a:pt x="2556719" y="401842"/>
                </a:cubicBezTo>
                <a:cubicBezTo>
                  <a:pt x="2555379" y="408093"/>
                  <a:pt x="2553146" y="415906"/>
                  <a:pt x="2550022" y="425282"/>
                </a:cubicBezTo>
                <a:cubicBezTo>
                  <a:pt x="2556719" y="431979"/>
                  <a:pt x="2568104" y="442025"/>
                  <a:pt x="2584177" y="455420"/>
                </a:cubicBezTo>
                <a:cubicBezTo>
                  <a:pt x="2588195" y="459438"/>
                  <a:pt x="2592437" y="463233"/>
                  <a:pt x="2596902" y="466805"/>
                </a:cubicBezTo>
                <a:cubicBezTo>
                  <a:pt x="2601367" y="470377"/>
                  <a:pt x="2605608" y="474172"/>
                  <a:pt x="2609626" y="478191"/>
                </a:cubicBezTo>
                <a:cubicBezTo>
                  <a:pt x="2623914" y="491585"/>
                  <a:pt x="2636862" y="507212"/>
                  <a:pt x="2648471" y="525071"/>
                </a:cubicBezTo>
                <a:cubicBezTo>
                  <a:pt x="2660080" y="542931"/>
                  <a:pt x="2664544" y="564809"/>
                  <a:pt x="2661865" y="590705"/>
                </a:cubicBezTo>
                <a:cubicBezTo>
                  <a:pt x="2659633" y="612136"/>
                  <a:pt x="2651596" y="631781"/>
                  <a:pt x="2637755" y="649641"/>
                </a:cubicBezTo>
                <a:cubicBezTo>
                  <a:pt x="2623021" y="667500"/>
                  <a:pt x="2605385" y="679555"/>
                  <a:pt x="2584847" y="685806"/>
                </a:cubicBezTo>
                <a:cubicBezTo>
                  <a:pt x="2566095" y="691164"/>
                  <a:pt x="2544886" y="690829"/>
                  <a:pt x="2521223" y="684801"/>
                </a:cubicBezTo>
                <a:cubicBezTo>
                  <a:pt x="2497559" y="678774"/>
                  <a:pt x="2479700" y="666160"/>
                  <a:pt x="2467645" y="646962"/>
                </a:cubicBezTo>
                <a:lnTo>
                  <a:pt x="2483718" y="635576"/>
                </a:lnTo>
                <a:cubicBezTo>
                  <a:pt x="2492648" y="649417"/>
                  <a:pt x="2506935" y="659463"/>
                  <a:pt x="2526581" y="665714"/>
                </a:cubicBezTo>
                <a:cubicBezTo>
                  <a:pt x="2545333" y="671518"/>
                  <a:pt x="2562746" y="671965"/>
                  <a:pt x="2578819" y="667053"/>
                </a:cubicBezTo>
                <a:cubicBezTo>
                  <a:pt x="2595786" y="661696"/>
                  <a:pt x="2610074" y="651650"/>
                  <a:pt x="2621682" y="636916"/>
                </a:cubicBezTo>
                <a:cubicBezTo>
                  <a:pt x="2633290" y="622182"/>
                  <a:pt x="2639988" y="606108"/>
                  <a:pt x="2641774" y="588695"/>
                </a:cubicBezTo>
                <a:cubicBezTo>
                  <a:pt x="2644006" y="567264"/>
                  <a:pt x="2640211" y="548958"/>
                  <a:pt x="2630388" y="533778"/>
                </a:cubicBezTo>
                <a:cubicBezTo>
                  <a:pt x="2620566" y="518597"/>
                  <a:pt x="2609180" y="504980"/>
                  <a:pt x="2596233" y="492925"/>
                </a:cubicBezTo>
                <a:cubicBezTo>
                  <a:pt x="2590875" y="488013"/>
                  <a:pt x="2582391" y="480646"/>
                  <a:pt x="2570783" y="470824"/>
                </a:cubicBezTo>
                <a:cubicBezTo>
                  <a:pt x="2558727" y="460554"/>
                  <a:pt x="2549129" y="452071"/>
                  <a:pt x="2541985" y="445374"/>
                </a:cubicBezTo>
                <a:cubicBezTo>
                  <a:pt x="2506266" y="532438"/>
                  <a:pt x="2461617" y="612806"/>
                  <a:pt x="2408039" y="686476"/>
                </a:cubicBezTo>
                <a:lnTo>
                  <a:pt x="2390626" y="676430"/>
                </a:lnTo>
                <a:cubicBezTo>
                  <a:pt x="2446437" y="600081"/>
                  <a:pt x="2491755" y="517928"/>
                  <a:pt x="2526581" y="429970"/>
                </a:cubicBezTo>
                <a:cubicBezTo>
                  <a:pt x="2519883" y="422826"/>
                  <a:pt x="2513857" y="414790"/>
                  <a:pt x="2508498" y="405860"/>
                </a:cubicBezTo>
                <a:cubicBezTo>
                  <a:pt x="2500908" y="393359"/>
                  <a:pt x="2502693" y="381080"/>
                  <a:pt x="2513857" y="369025"/>
                </a:cubicBezTo>
                <a:cubicBezTo>
                  <a:pt x="2517428" y="365007"/>
                  <a:pt x="2522562" y="363221"/>
                  <a:pt x="2529259" y="363667"/>
                </a:cubicBezTo>
                <a:close/>
                <a:moveTo>
                  <a:pt x="4605374" y="330516"/>
                </a:moveTo>
                <a:cubicBezTo>
                  <a:pt x="4608946" y="330516"/>
                  <a:pt x="4612016" y="331911"/>
                  <a:pt x="4614583" y="334702"/>
                </a:cubicBezTo>
                <a:cubicBezTo>
                  <a:pt x="4617150" y="337492"/>
                  <a:pt x="4618434" y="340897"/>
                  <a:pt x="4618434" y="344915"/>
                </a:cubicBezTo>
                <a:cubicBezTo>
                  <a:pt x="4618434" y="348933"/>
                  <a:pt x="4617150" y="352338"/>
                  <a:pt x="4614583" y="355128"/>
                </a:cubicBezTo>
                <a:cubicBezTo>
                  <a:pt x="4612016" y="357919"/>
                  <a:pt x="4608946" y="359314"/>
                  <a:pt x="4605374" y="359314"/>
                </a:cubicBezTo>
                <a:cubicBezTo>
                  <a:pt x="4601802" y="359314"/>
                  <a:pt x="4598789" y="357919"/>
                  <a:pt x="4596333" y="355128"/>
                </a:cubicBezTo>
                <a:cubicBezTo>
                  <a:pt x="4593877" y="352338"/>
                  <a:pt x="4592649" y="348933"/>
                  <a:pt x="4592649" y="344915"/>
                </a:cubicBezTo>
                <a:cubicBezTo>
                  <a:pt x="4592649" y="340897"/>
                  <a:pt x="4593877" y="337492"/>
                  <a:pt x="4596333" y="334702"/>
                </a:cubicBezTo>
                <a:cubicBezTo>
                  <a:pt x="4598789" y="331911"/>
                  <a:pt x="4601802" y="330516"/>
                  <a:pt x="4605374" y="330516"/>
                </a:cubicBezTo>
                <a:close/>
                <a:moveTo>
                  <a:pt x="9634574" y="314442"/>
                </a:moveTo>
                <a:cubicBezTo>
                  <a:pt x="9642834" y="314442"/>
                  <a:pt x="9649866" y="317345"/>
                  <a:pt x="9655670" y="323149"/>
                </a:cubicBezTo>
                <a:cubicBezTo>
                  <a:pt x="9661474" y="328953"/>
                  <a:pt x="9664377" y="335985"/>
                  <a:pt x="9664377" y="344245"/>
                </a:cubicBezTo>
                <a:cubicBezTo>
                  <a:pt x="9664377" y="352505"/>
                  <a:pt x="9661474" y="359593"/>
                  <a:pt x="9655670" y="365509"/>
                </a:cubicBezTo>
                <a:cubicBezTo>
                  <a:pt x="9649866" y="371425"/>
                  <a:pt x="9642834" y="374383"/>
                  <a:pt x="9634574" y="374383"/>
                </a:cubicBezTo>
                <a:cubicBezTo>
                  <a:pt x="9626314" y="374383"/>
                  <a:pt x="9619226" y="371425"/>
                  <a:pt x="9613310" y="365509"/>
                </a:cubicBezTo>
                <a:cubicBezTo>
                  <a:pt x="9607394" y="359593"/>
                  <a:pt x="9604436" y="352505"/>
                  <a:pt x="9604436" y="344245"/>
                </a:cubicBezTo>
                <a:cubicBezTo>
                  <a:pt x="9604436" y="335985"/>
                  <a:pt x="9607394" y="328953"/>
                  <a:pt x="9613310" y="323149"/>
                </a:cubicBezTo>
                <a:cubicBezTo>
                  <a:pt x="9619226" y="317345"/>
                  <a:pt x="9626314" y="314442"/>
                  <a:pt x="9634574" y="314442"/>
                </a:cubicBezTo>
                <a:close/>
                <a:moveTo>
                  <a:pt x="2880122" y="301383"/>
                </a:moveTo>
                <a:lnTo>
                  <a:pt x="2893516" y="315447"/>
                </a:lnTo>
                <a:lnTo>
                  <a:pt x="2830562" y="377732"/>
                </a:lnTo>
                <a:lnTo>
                  <a:pt x="2817168" y="363667"/>
                </a:lnTo>
                <a:close/>
                <a:moveTo>
                  <a:pt x="1200894" y="301383"/>
                </a:moveTo>
                <a:lnTo>
                  <a:pt x="1214289" y="315447"/>
                </a:lnTo>
                <a:lnTo>
                  <a:pt x="1151334" y="377732"/>
                </a:lnTo>
                <a:lnTo>
                  <a:pt x="1137940" y="363667"/>
                </a:lnTo>
                <a:close/>
                <a:moveTo>
                  <a:pt x="8110686" y="282296"/>
                </a:moveTo>
                <a:lnTo>
                  <a:pt x="8120397" y="292676"/>
                </a:lnTo>
                <a:lnTo>
                  <a:pt x="8182681" y="360654"/>
                </a:lnTo>
                <a:lnTo>
                  <a:pt x="8169287" y="375722"/>
                </a:lnTo>
                <a:lnTo>
                  <a:pt x="8097291" y="325493"/>
                </a:lnTo>
                <a:lnTo>
                  <a:pt x="8089589" y="320470"/>
                </a:lnTo>
                <a:lnTo>
                  <a:pt x="8094277" y="312433"/>
                </a:lnTo>
                <a:lnTo>
                  <a:pt x="8103988" y="294685"/>
                </a:lnTo>
                <a:close/>
                <a:moveTo>
                  <a:pt x="9972600" y="269906"/>
                </a:moveTo>
                <a:cubicBezTo>
                  <a:pt x="10015909" y="269906"/>
                  <a:pt x="10049618" y="282407"/>
                  <a:pt x="10073728" y="307410"/>
                </a:cubicBezTo>
                <a:cubicBezTo>
                  <a:pt x="10093597" y="327949"/>
                  <a:pt x="10103085" y="354626"/>
                  <a:pt x="10102192" y="387443"/>
                </a:cubicBezTo>
                <a:cubicBezTo>
                  <a:pt x="10100852" y="419366"/>
                  <a:pt x="10093150" y="443755"/>
                  <a:pt x="10079086" y="460610"/>
                </a:cubicBezTo>
                <a:cubicBezTo>
                  <a:pt x="10065022" y="477465"/>
                  <a:pt x="10051627" y="491250"/>
                  <a:pt x="10038902" y="501966"/>
                </a:cubicBezTo>
                <a:cubicBezTo>
                  <a:pt x="10028633" y="510672"/>
                  <a:pt x="10022383" y="516365"/>
                  <a:pt x="10020150" y="519044"/>
                </a:cubicBezTo>
                <a:cubicBezTo>
                  <a:pt x="10008095" y="532438"/>
                  <a:pt x="9999277" y="543712"/>
                  <a:pt x="9993696" y="552865"/>
                </a:cubicBezTo>
                <a:cubicBezTo>
                  <a:pt x="9988115" y="562018"/>
                  <a:pt x="9985101" y="572957"/>
                  <a:pt x="9984655" y="585682"/>
                </a:cubicBezTo>
                <a:lnTo>
                  <a:pt x="9983985" y="594053"/>
                </a:lnTo>
                <a:lnTo>
                  <a:pt x="9963558" y="593384"/>
                </a:lnTo>
                <a:lnTo>
                  <a:pt x="9964563" y="585012"/>
                </a:lnTo>
                <a:cubicBezTo>
                  <a:pt x="9964563" y="568939"/>
                  <a:pt x="9967130" y="555321"/>
                  <a:pt x="9972265" y="544159"/>
                </a:cubicBezTo>
                <a:cubicBezTo>
                  <a:pt x="9977399" y="532997"/>
                  <a:pt x="9984543" y="520607"/>
                  <a:pt x="9993696" y="506989"/>
                </a:cubicBezTo>
                <a:cubicBezTo>
                  <a:pt x="9995705" y="503640"/>
                  <a:pt x="9998105" y="500347"/>
                  <a:pt x="10000896" y="497110"/>
                </a:cubicBezTo>
                <a:cubicBezTo>
                  <a:pt x="10003686" y="493873"/>
                  <a:pt x="10006532" y="490581"/>
                  <a:pt x="10009435" y="487232"/>
                </a:cubicBezTo>
                <a:cubicBezTo>
                  <a:pt x="10018364" y="477186"/>
                  <a:pt x="10027350" y="464908"/>
                  <a:pt x="10036391" y="450397"/>
                </a:cubicBezTo>
                <a:cubicBezTo>
                  <a:pt x="10045432" y="435886"/>
                  <a:pt x="10050288" y="414678"/>
                  <a:pt x="10050958" y="386773"/>
                </a:cubicBezTo>
                <a:cubicBezTo>
                  <a:pt x="10051851" y="354626"/>
                  <a:pt x="10043925" y="329734"/>
                  <a:pt x="10027182" y="312098"/>
                </a:cubicBezTo>
                <a:cubicBezTo>
                  <a:pt x="10012895" y="297588"/>
                  <a:pt x="9994701" y="290332"/>
                  <a:pt x="9972600" y="290332"/>
                </a:cubicBezTo>
                <a:cubicBezTo>
                  <a:pt x="9948489" y="290332"/>
                  <a:pt x="9927728" y="301327"/>
                  <a:pt x="9910315" y="323316"/>
                </a:cubicBezTo>
                <a:cubicBezTo>
                  <a:pt x="9892902" y="345306"/>
                  <a:pt x="9884084" y="371816"/>
                  <a:pt x="9883861" y="402846"/>
                </a:cubicBezTo>
                <a:lnTo>
                  <a:pt x="9863434" y="402511"/>
                </a:lnTo>
                <a:cubicBezTo>
                  <a:pt x="9864104" y="365230"/>
                  <a:pt x="9875154" y="333753"/>
                  <a:pt x="9896586" y="308080"/>
                </a:cubicBezTo>
                <a:cubicBezTo>
                  <a:pt x="9917794" y="282630"/>
                  <a:pt x="9943132" y="269906"/>
                  <a:pt x="9972600" y="269906"/>
                </a:cubicBezTo>
                <a:close/>
                <a:moveTo>
                  <a:pt x="44438" y="238418"/>
                </a:moveTo>
                <a:lnTo>
                  <a:pt x="162110" y="442025"/>
                </a:lnTo>
                <a:lnTo>
                  <a:pt x="396248" y="442025"/>
                </a:lnTo>
                <a:close/>
                <a:moveTo>
                  <a:pt x="9642945" y="226373"/>
                </a:moveTo>
                <a:lnTo>
                  <a:pt x="9652656" y="236754"/>
                </a:lnTo>
                <a:lnTo>
                  <a:pt x="9714941" y="304731"/>
                </a:lnTo>
                <a:lnTo>
                  <a:pt x="9701546" y="319800"/>
                </a:lnTo>
                <a:lnTo>
                  <a:pt x="9629551" y="269571"/>
                </a:lnTo>
                <a:lnTo>
                  <a:pt x="9621849" y="264548"/>
                </a:lnTo>
                <a:lnTo>
                  <a:pt x="9626537" y="256511"/>
                </a:lnTo>
                <a:lnTo>
                  <a:pt x="9636248" y="238763"/>
                </a:lnTo>
                <a:close/>
                <a:moveTo>
                  <a:pt x="0" y="194226"/>
                </a:moveTo>
                <a:lnTo>
                  <a:pt x="428960" y="442025"/>
                </a:lnTo>
                <a:lnTo>
                  <a:pt x="0" y="689824"/>
                </a:lnTo>
                <a:lnTo>
                  <a:pt x="143212" y="442025"/>
                </a:lnTo>
                <a:close/>
                <a:moveTo>
                  <a:pt x="4327247" y="25581"/>
                </a:moveTo>
                <a:cubicBezTo>
                  <a:pt x="4324150" y="25832"/>
                  <a:pt x="4320926" y="26683"/>
                  <a:pt x="4317578" y="28134"/>
                </a:cubicBezTo>
                <a:cubicBezTo>
                  <a:pt x="4301504" y="35725"/>
                  <a:pt x="4289226" y="49342"/>
                  <a:pt x="4280743" y="68988"/>
                </a:cubicBezTo>
                <a:cubicBezTo>
                  <a:pt x="4269581" y="92651"/>
                  <a:pt x="4261768" y="119887"/>
                  <a:pt x="4257302" y="150694"/>
                </a:cubicBezTo>
                <a:cubicBezTo>
                  <a:pt x="4253731" y="177483"/>
                  <a:pt x="4251945" y="206058"/>
                  <a:pt x="4251945" y="236419"/>
                </a:cubicBezTo>
                <a:lnTo>
                  <a:pt x="4251945" y="398493"/>
                </a:lnTo>
                <a:cubicBezTo>
                  <a:pt x="4259088" y="383313"/>
                  <a:pt x="4264446" y="372150"/>
                  <a:pt x="4268018" y="365007"/>
                </a:cubicBezTo>
                <a:cubicBezTo>
                  <a:pt x="4288110" y="323930"/>
                  <a:pt x="4307085" y="281961"/>
                  <a:pt x="4324945" y="239098"/>
                </a:cubicBezTo>
                <a:cubicBezTo>
                  <a:pt x="4342804" y="196236"/>
                  <a:pt x="4354413" y="150917"/>
                  <a:pt x="4359771" y="103144"/>
                </a:cubicBezTo>
                <a:cubicBezTo>
                  <a:pt x="4362450" y="73229"/>
                  <a:pt x="4359771" y="52021"/>
                  <a:pt x="4351734" y="39520"/>
                </a:cubicBezTo>
                <a:cubicBezTo>
                  <a:pt x="4344702" y="29474"/>
                  <a:pt x="4336539" y="24828"/>
                  <a:pt x="4327247" y="25581"/>
                </a:cubicBezTo>
                <a:close/>
                <a:moveTo>
                  <a:pt x="7910475" y="20432"/>
                </a:moveTo>
                <a:lnTo>
                  <a:pt x="7910475" y="20767"/>
                </a:lnTo>
                <a:cubicBezTo>
                  <a:pt x="7908689" y="20767"/>
                  <a:pt x="7905898" y="21549"/>
                  <a:pt x="7902103" y="23111"/>
                </a:cubicBezTo>
                <a:cubicBezTo>
                  <a:pt x="7889601" y="29809"/>
                  <a:pt x="7879444" y="43426"/>
                  <a:pt x="7871630" y="63965"/>
                </a:cubicBezTo>
                <a:cubicBezTo>
                  <a:pt x="7862477" y="88745"/>
                  <a:pt x="7856003" y="116203"/>
                  <a:pt x="7852208" y="146341"/>
                </a:cubicBezTo>
                <a:cubicBezTo>
                  <a:pt x="7849306" y="170451"/>
                  <a:pt x="7847855" y="199361"/>
                  <a:pt x="7847855" y="233071"/>
                </a:cubicBezTo>
                <a:lnTo>
                  <a:pt x="7847855" y="341231"/>
                </a:lnTo>
                <a:cubicBezTo>
                  <a:pt x="7849641" y="337660"/>
                  <a:pt x="7851483" y="334032"/>
                  <a:pt x="7853380" y="330348"/>
                </a:cubicBezTo>
                <a:cubicBezTo>
                  <a:pt x="7855278" y="326665"/>
                  <a:pt x="7857231" y="323037"/>
                  <a:pt x="7859240" y="319465"/>
                </a:cubicBezTo>
                <a:cubicBezTo>
                  <a:pt x="7877770" y="284640"/>
                  <a:pt x="7894848" y="249758"/>
                  <a:pt x="7910475" y="214821"/>
                </a:cubicBezTo>
                <a:cubicBezTo>
                  <a:pt x="7926101" y="179883"/>
                  <a:pt x="7936259" y="141095"/>
                  <a:pt x="7940947" y="98456"/>
                </a:cubicBezTo>
                <a:cubicBezTo>
                  <a:pt x="7943849" y="68095"/>
                  <a:pt x="7941170" y="46775"/>
                  <a:pt x="7932910" y="34497"/>
                </a:cubicBezTo>
                <a:cubicBezTo>
                  <a:pt x="7926883" y="25121"/>
                  <a:pt x="7919404" y="20432"/>
                  <a:pt x="7910475" y="20432"/>
                </a:cubicBezTo>
                <a:close/>
                <a:moveTo>
                  <a:pt x="1057499" y="20098"/>
                </a:moveTo>
                <a:cubicBezTo>
                  <a:pt x="1042095" y="20098"/>
                  <a:pt x="1025910" y="25344"/>
                  <a:pt x="1008943" y="35836"/>
                </a:cubicBezTo>
                <a:cubicBezTo>
                  <a:pt x="991977" y="46329"/>
                  <a:pt x="979141" y="56263"/>
                  <a:pt x="970434" y="65639"/>
                </a:cubicBezTo>
                <a:cubicBezTo>
                  <a:pt x="925786" y="114529"/>
                  <a:pt x="902345" y="181390"/>
                  <a:pt x="900113" y="266222"/>
                </a:cubicBezTo>
                <a:cubicBezTo>
                  <a:pt x="900113" y="275598"/>
                  <a:pt x="900224" y="282630"/>
                  <a:pt x="900448" y="287318"/>
                </a:cubicBezTo>
                <a:cubicBezTo>
                  <a:pt x="912056" y="281961"/>
                  <a:pt x="920763" y="277719"/>
                  <a:pt x="926567" y="274594"/>
                </a:cubicBezTo>
                <a:cubicBezTo>
                  <a:pt x="983940" y="244679"/>
                  <a:pt x="1028031" y="206616"/>
                  <a:pt x="1058838" y="160405"/>
                </a:cubicBezTo>
                <a:cubicBezTo>
                  <a:pt x="1068437" y="146341"/>
                  <a:pt x="1078427" y="125021"/>
                  <a:pt x="1088808" y="96446"/>
                </a:cubicBezTo>
                <a:cubicBezTo>
                  <a:pt x="1099189" y="67871"/>
                  <a:pt x="1098017" y="46329"/>
                  <a:pt x="1085292" y="31818"/>
                </a:cubicBezTo>
                <a:cubicBezTo>
                  <a:pt x="1078595" y="24004"/>
                  <a:pt x="1069330" y="20098"/>
                  <a:pt x="1057499" y="20098"/>
                </a:cubicBezTo>
                <a:close/>
                <a:moveTo>
                  <a:pt x="4326787" y="5154"/>
                </a:moveTo>
                <a:cubicBezTo>
                  <a:pt x="4343195" y="3396"/>
                  <a:pt x="4357092" y="11056"/>
                  <a:pt x="4368477" y="28134"/>
                </a:cubicBezTo>
                <a:cubicBezTo>
                  <a:pt x="4379193" y="45547"/>
                  <a:pt x="4382765" y="71220"/>
                  <a:pt x="4379193" y="105153"/>
                </a:cubicBezTo>
                <a:cubicBezTo>
                  <a:pt x="4373835" y="154713"/>
                  <a:pt x="4362003" y="201482"/>
                  <a:pt x="4343697" y="245461"/>
                </a:cubicBezTo>
                <a:cubicBezTo>
                  <a:pt x="4325391" y="289439"/>
                  <a:pt x="4306192" y="332190"/>
                  <a:pt x="4286101" y="373713"/>
                </a:cubicBezTo>
                <a:cubicBezTo>
                  <a:pt x="4281636" y="383089"/>
                  <a:pt x="4276948" y="392800"/>
                  <a:pt x="4272036" y="402846"/>
                </a:cubicBezTo>
                <a:cubicBezTo>
                  <a:pt x="4267125" y="412892"/>
                  <a:pt x="4262660" y="422603"/>
                  <a:pt x="4258642" y="431979"/>
                </a:cubicBezTo>
                <a:lnTo>
                  <a:pt x="4251945" y="446044"/>
                </a:lnTo>
                <a:lnTo>
                  <a:pt x="4251945" y="462787"/>
                </a:lnTo>
                <a:lnTo>
                  <a:pt x="4251945" y="545833"/>
                </a:lnTo>
                <a:cubicBezTo>
                  <a:pt x="4257749" y="532438"/>
                  <a:pt x="4263888" y="519155"/>
                  <a:pt x="4270362" y="505984"/>
                </a:cubicBezTo>
                <a:cubicBezTo>
                  <a:pt x="4276836" y="492813"/>
                  <a:pt x="4283199" y="481762"/>
                  <a:pt x="4289449" y="472833"/>
                </a:cubicBezTo>
                <a:cubicBezTo>
                  <a:pt x="4297486" y="460778"/>
                  <a:pt x="4308313" y="448946"/>
                  <a:pt x="4321931" y="437337"/>
                </a:cubicBezTo>
                <a:cubicBezTo>
                  <a:pt x="4335549" y="425729"/>
                  <a:pt x="4350171" y="418585"/>
                  <a:pt x="4365798" y="415906"/>
                </a:cubicBezTo>
                <a:cubicBezTo>
                  <a:pt x="4398392" y="411888"/>
                  <a:pt x="4421162" y="421934"/>
                  <a:pt x="4434110" y="446044"/>
                </a:cubicBezTo>
                <a:cubicBezTo>
                  <a:pt x="4440808" y="458992"/>
                  <a:pt x="4444156" y="477074"/>
                  <a:pt x="4444156" y="500292"/>
                </a:cubicBezTo>
                <a:lnTo>
                  <a:pt x="4444156" y="573292"/>
                </a:lnTo>
                <a:lnTo>
                  <a:pt x="4444156" y="610127"/>
                </a:lnTo>
                <a:lnTo>
                  <a:pt x="4444156" y="613475"/>
                </a:lnTo>
                <a:cubicBezTo>
                  <a:pt x="4444156" y="634460"/>
                  <a:pt x="4446612" y="648748"/>
                  <a:pt x="4451523" y="656338"/>
                </a:cubicBezTo>
                <a:cubicBezTo>
                  <a:pt x="4454649" y="662589"/>
                  <a:pt x="4460230" y="666384"/>
                  <a:pt x="4468266" y="667723"/>
                </a:cubicBezTo>
                <a:cubicBezTo>
                  <a:pt x="4480768" y="670402"/>
                  <a:pt x="4491707" y="666495"/>
                  <a:pt x="4501083" y="656003"/>
                </a:cubicBezTo>
                <a:cubicBezTo>
                  <a:pt x="4510460" y="645511"/>
                  <a:pt x="4519166" y="633567"/>
                  <a:pt x="4527202" y="620173"/>
                </a:cubicBezTo>
                <a:cubicBezTo>
                  <a:pt x="4533007" y="609903"/>
                  <a:pt x="4541267" y="592491"/>
                  <a:pt x="4551982" y="567934"/>
                </a:cubicBezTo>
                <a:lnTo>
                  <a:pt x="4560019" y="548512"/>
                </a:lnTo>
                <a:lnTo>
                  <a:pt x="4563504" y="550005"/>
                </a:lnTo>
                <a:lnTo>
                  <a:pt x="4561172" y="548177"/>
                </a:lnTo>
                <a:cubicBezTo>
                  <a:pt x="4565414" y="536122"/>
                  <a:pt x="4569544" y="522727"/>
                  <a:pt x="4573562" y="507993"/>
                </a:cubicBezTo>
                <a:cubicBezTo>
                  <a:pt x="4575572" y="500626"/>
                  <a:pt x="4577357" y="493538"/>
                  <a:pt x="4578921" y="486730"/>
                </a:cubicBezTo>
                <a:cubicBezTo>
                  <a:pt x="4580483" y="479921"/>
                  <a:pt x="4581934" y="474172"/>
                  <a:pt x="4583273" y="469484"/>
                </a:cubicBezTo>
                <a:cubicBezTo>
                  <a:pt x="4585282" y="459885"/>
                  <a:pt x="4587180" y="450899"/>
                  <a:pt x="4588966" y="442528"/>
                </a:cubicBezTo>
                <a:cubicBezTo>
                  <a:pt x="4590752" y="434156"/>
                  <a:pt x="4592315" y="426845"/>
                  <a:pt x="4593654" y="420594"/>
                </a:cubicBezTo>
                <a:lnTo>
                  <a:pt x="4595328" y="413897"/>
                </a:lnTo>
                <a:lnTo>
                  <a:pt x="4615420" y="413897"/>
                </a:lnTo>
                <a:lnTo>
                  <a:pt x="4615420" y="614815"/>
                </a:lnTo>
                <a:cubicBezTo>
                  <a:pt x="4615420" y="622628"/>
                  <a:pt x="4615699" y="630274"/>
                  <a:pt x="4616257" y="637753"/>
                </a:cubicBezTo>
                <a:cubicBezTo>
                  <a:pt x="4616815" y="645232"/>
                  <a:pt x="4618769" y="651761"/>
                  <a:pt x="4622117" y="657342"/>
                </a:cubicBezTo>
                <a:cubicBezTo>
                  <a:pt x="4627475" y="665379"/>
                  <a:pt x="4634954" y="669397"/>
                  <a:pt x="4644553" y="669397"/>
                </a:cubicBezTo>
                <a:cubicBezTo>
                  <a:pt x="4663529" y="669397"/>
                  <a:pt x="4681611" y="657566"/>
                  <a:pt x="4698801" y="633902"/>
                </a:cubicBezTo>
                <a:cubicBezTo>
                  <a:pt x="4706168" y="623633"/>
                  <a:pt x="4713647" y="610462"/>
                  <a:pt x="4721237" y="594388"/>
                </a:cubicBezTo>
                <a:cubicBezTo>
                  <a:pt x="4727711" y="580547"/>
                  <a:pt x="4734185" y="565032"/>
                  <a:pt x="4740659" y="547842"/>
                </a:cubicBezTo>
                <a:lnTo>
                  <a:pt x="4759746" y="554874"/>
                </a:lnTo>
                <a:cubicBezTo>
                  <a:pt x="4751932" y="575189"/>
                  <a:pt x="4745235" y="591263"/>
                  <a:pt x="4739654" y="603095"/>
                </a:cubicBezTo>
                <a:cubicBezTo>
                  <a:pt x="4731617" y="620061"/>
                  <a:pt x="4723470" y="634348"/>
                  <a:pt x="4715209" y="645957"/>
                </a:cubicBezTo>
                <a:cubicBezTo>
                  <a:pt x="4694001" y="675202"/>
                  <a:pt x="4670449" y="689824"/>
                  <a:pt x="4644553" y="689824"/>
                </a:cubicBezTo>
                <a:cubicBezTo>
                  <a:pt x="4627140" y="689824"/>
                  <a:pt x="4613969" y="682457"/>
                  <a:pt x="4605039" y="667723"/>
                </a:cubicBezTo>
                <a:cubicBezTo>
                  <a:pt x="4599905" y="659686"/>
                  <a:pt x="4596947" y="651036"/>
                  <a:pt x="4596165" y="641771"/>
                </a:cubicBezTo>
                <a:cubicBezTo>
                  <a:pt x="4595384" y="632507"/>
                  <a:pt x="4595105" y="623521"/>
                  <a:pt x="4595328" y="614815"/>
                </a:cubicBezTo>
                <a:lnTo>
                  <a:pt x="4595328" y="505649"/>
                </a:lnTo>
                <a:cubicBezTo>
                  <a:pt x="4594659" y="508328"/>
                  <a:pt x="4593989" y="510896"/>
                  <a:pt x="4593319" y="513351"/>
                </a:cubicBezTo>
                <a:cubicBezTo>
                  <a:pt x="4589747" y="526522"/>
                  <a:pt x="4585506" y="540363"/>
                  <a:pt x="4580594" y="554874"/>
                </a:cubicBezTo>
                <a:lnTo>
                  <a:pt x="4574864" y="554874"/>
                </a:lnTo>
                <a:lnTo>
                  <a:pt x="4578771" y="556549"/>
                </a:lnTo>
                <a:lnTo>
                  <a:pt x="4570065" y="575971"/>
                </a:lnTo>
                <a:cubicBezTo>
                  <a:pt x="4566046" y="585347"/>
                  <a:pt x="4562028" y="594611"/>
                  <a:pt x="4558010" y="603764"/>
                </a:cubicBezTo>
                <a:cubicBezTo>
                  <a:pt x="4553991" y="612917"/>
                  <a:pt x="4549527" y="621959"/>
                  <a:pt x="4544615" y="630888"/>
                </a:cubicBezTo>
                <a:cubicBezTo>
                  <a:pt x="4537918" y="642050"/>
                  <a:pt x="4527984" y="655110"/>
                  <a:pt x="4514812" y="670067"/>
                </a:cubicBezTo>
                <a:cubicBezTo>
                  <a:pt x="4501641" y="685024"/>
                  <a:pt x="4484786" y="690940"/>
                  <a:pt x="4464248" y="687815"/>
                </a:cubicBezTo>
                <a:cubicBezTo>
                  <a:pt x="4450853" y="685136"/>
                  <a:pt x="4440808" y="678216"/>
                  <a:pt x="4434110" y="667053"/>
                </a:cubicBezTo>
                <a:cubicBezTo>
                  <a:pt x="4428752" y="659017"/>
                  <a:pt x="4425739" y="650310"/>
                  <a:pt x="4425069" y="640934"/>
                </a:cubicBezTo>
                <a:cubicBezTo>
                  <a:pt x="4424399" y="631558"/>
                  <a:pt x="4424064" y="622405"/>
                  <a:pt x="4424064" y="613475"/>
                </a:cubicBezTo>
                <a:lnTo>
                  <a:pt x="4424064" y="610127"/>
                </a:lnTo>
                <a:lnTo>
                  <a:pt x="4424064" y="573292"/>
                </a:lnTo>
                <a:cubicBezTo>
                  <a:pt x="4424064" y="573292"/>
                  <a:pt x="4424064" y="561237"/>
                  <a:pt x="4424064" y="537126"/>
                </a:cubicBezTo>
                <a:cubicBezTo>
                  <a:pt x="4424064" y="513016"/>
                  <a:pt x="4424064" y="500738"/>
                  <a:pt x="4424064" y="500292"/>
                </a:cubicBezTo>
                <a:cubicBezTo>
                  <a:pt x="4424064" y="480200"/>
                  <a:pt x="4421609" y="465242"/>
                  <a:pt x="4416698" y="455420"/>
                </a:cubicBezTo>
                <a:cubicBezTo>
                  <a:pt x="4407768" y="439793"/>
                  <a:pt x="4391694" y="433319"/>
                  <a:pt x="4368477" y="435998"/>
                </a:cubicBezTo>
                <a:cubicBezTo>
                  <a:pt x="4356868" y="437784"/>
                  <a:pt x="4345260" y="443588"/>
                  <a:pt x="4333651" y="453411"/>
                </a:cubicBezTo>
                <a:cubicBezTo>
                  <a:pt x="4322043" y="463233"/>
                  <a:pt x="4312890" y="473502"/>
                  <a:pt x="4306192" y="484218"/>
                </a:cubicBezTo>
                <a:cubicBezTo>
                  <a:pt x="4296816" y="497613"/>
                  <a:pt x="4286770" y="516477"/>
                  <a:pt x="4276055" y="540810"/>
                </a:cubicBezTo>
                <a:cubicBezTo>
                  <a:pt x="4265339" y="565143"/>
                  <a:pt x="4257302" y="586017"/>
                  <a:pt x="4251945" y="603429"/>
                </a:cubicBezTo>
                <a:lnTo>
                  <a:pt x="4251945" y="689154"/>
                </a:lnTo>
                <a:lnTo>
                  <a:pt x="4231853" y="689154"/>
                </a:lnTo>
                <a:lnTo>
                  <a:pt x="4231853" y="600751"/>
                </a:lnTo>
                <a:lnTo>
                  <a:pt x="4231853" y="490246"/>
                </a:lnTo>
                <a:cubicBezTo>
                  <a:pt x="4219351" y="517481"/>
                  <a:pt x="4205957" y="544717"/>
                  <a:pt x="4191669" y="571952"/>
                </a:cubicBezTo>
                <a:cubicBezTo>
                  <a:pt x="4177382" y="599188"/>
                  <a:pt x="4161755" y="623521"/>
                  <a:pt x="4144788" y="644952"/>
                </a:cubicBezTo>
                <a:cubicBezTo>
                  <a:pt x="4122464" y="673527"/>
                  <a:pt x="4096122" y="688485"/>
                  <a:pt x="4065761" y="689824"/>
                </a:cubicBezTo>
                <a:cubicBezTo>
                  <a:pt x="4043883" y="690271"/>
                  <a:pt x="4024684" y="685136"/>
                  <a:pt x="4008164" y="674420"/>
                </a:cubicBezTo>
                <a:cubicBezTo>
                  <a:pt x="3992984" y="665044"/>
                  <a:pt x="3980036" y="650980"/>
                  <a:pt x="3969321" y="632228"/>
                </a:cubicBezTo>
                <a:cubicBezTo>
                  <a:pt x="3958604" y="612136"/>
                  <a:pt x="3952130" y="589588"/>
                  <a:pt x="3949899" y="564585"/>
                </a:cubicBezTo>
                <a:cubicBezTo>
                  <a:pt x="3946326" y="511900"/>
                  <a:pt x="3962399" y="469707"/>
                  <a:pt x="3998118" y="438007"/>
                </a:cubicBezTo>
                <a:cubicBezTo>
                  <a:pt x="4012852" y="425952"/>
                  <a:pt x="4029150" y="418808"/>
                  <a:pt x="4047008" y="416576"/>
                </a:cubicBezTo>
                <a:cubicBezTo>
                  <a:pt x="4063528" y="414790"/>
                  <a:pt x="4079602" y="417469"/>
                  <a:pt x="4095229" y="424612"/>
                </a:cubicBezTo>
                <a:cubicBezTo>
                  <a:pt x="4106837" y="430863"/>
                  <a:pt x="4117330" y="439570"/>
                  <a:pt x="4126706" y="450732"/>
                </a:cubicBezTo>
                <a:lnTo>
                  <a:pt x="4111302" y="463457"/>
                </a:lnTo>
                <a:cubicBezTo>
                  <a:pt x="4103265" y="454080"/>
                  <a:pt x="4094782" y="447160"/>
                  <a:pt x="4085852" y="442695"/>
                </a:cubicBezTo>
                <a:cubicBezTo>
                  <a:pt x="4075137" y="437784"/>
                  <a:pt x="4062859" y="435775"/>
                  <a:pt x="4049017" y="436667"/>
                </a:cubicBezTo>
                <a:cubicBezTo>
                  <a:pt x="4034730" y="438453"/>
                  <a:pt x="4022228" y="444034"/>
                  <a:pt x="4011513" y="453411"/>
                </a:cubicBezTo>
                <a:cubicBezTo>
                  <a:pt x="3980259" y="481093"/>
                  <a:pt x="3966195" y="517704"/>
                  <a:pt x="3969321" y="563246"/>
                </a:cubicBezTo>
                <a:cubicBezTo>
                  <a:pt x="3971106" y="586017"/>
                  <a:pt x="3976910" y="605439"/>
                  <a:pt x="3986733" y="621512"/>
                </a:cubicBezTo>
                <a:cubicBezTo>
                  <a:pt x="3996109" y="638032"/>
                  <a:pt x="4007048" y="650087"/>
                  <a:pt x="4019549" y="657677"/>
                </a:cubicBezTo>
                <a:cubicBezTo>
                  <a:pt x="4032944" y="666607"/>
                  <a:pt x="4048125" y="670625"/>
                  <a:pt x="4065091" y="669732"/>
                </a:cubicBezTo>
                <a:cubicBezTo>
                  <a:pt x="4080271" y="669286"/>
                  <a:pt x="4093443" y="664598"/>
                  <a:pt x="4104605" y="655668"/>
                </a:cubicBezTo>
                <a:cubicBezTo>
                  <a:pt x="4115767" y="646738"/>
                  <a:pt x="4124027" y="638925"/>
                  <a:pt x="4129385" y="632228"/>
                </a:cubicBezTo>
                <a:cubicBezTo>
                  <a:pt x="4148137" y="608564"/>
                  <a:pt x="4165438" y="580659"/>
                  <a:pt x="4181288" y="548512"/>
                </a:cubicBezTo>
                <a:cubicBezTo>
                  <a:pt x="4197139" y="516365"/>
                  <a:pt x="4212208" y="484888"/>
                  <a:pt x="4226495" y="454080"/>
                </a:cubicBezTo>
                <a:cubicBezTo>
                  <a:pt x="4226495" y="454080"/>
                  <a:pt x="4227053" y="452853"/>
                  <a:pt x="4228169" y="450397"/>
                </a:cubicBezTo>
                <a:cubicBezTo>
                  <a:pt x="4229286" y="447941"/>
                  <a:pt x="4230513" y="444927"/>
                  <a:pt x="4231853" y="441356"/>
                </a:cubicBezTo>
                <a:lnTo>
                  <a:pt x="4231853" y="236419"/>
                </a:lnTo>
                <a:cubicBezTo>
                  <a:pt x="4231853" y="203379"/>
                  <a:pt x="4233862" y="173688"/>
                  <a:pt x="4237880" y="147346"/>
                </a:cubicBezTo>
                <a:cubicBezTo>
                  <a:pt x="4242345" y="116538"/>
                  <a:pt x="4250382" y="87740"/>
                  <a:pt x="4261991" y="60951"/>
                </a:cubicBezTo>
                <a:cubicBezTo>
                  <a:pt x="4273153" y="35948"/>
                  <a:pt x="4289003" y="18981"/>
                  <a:pt x="4309541" y="10052"/>
                </a:cubicBezTo>
                <a:cubicBezTo>
                  <a:pt x="4315569" y="7373"/>
                  <a:pt x="4321317" y="5740"/>
                  <a:pt x="4326787" y="5154"/>
                </a:cubicBezTo>
                <a:close/>
                <a:moveTo>
                  <a:pt x="7914828" y="194"/>
                </a:moveTo>
                <a:cubicBezTo>
                  <a:pt x="7928557" y="1241"/>
                  <a:pt x="7940277" y="8880"/>
                  <a:pt x="7949988" y="23111"/>
                </a:cubicBezTo>
                <a:cubicBezTo>
                  <a:pt x="7960927" y="39631"/>
                  <a:pt x="7964611" y="65416"/>
                  <a:pt x="7961039" y="100465"/>
                </a:cubicBezTo>
                <a:cubicBezTo>
                  <a:pt x="7956128" y="145113"/>
                  <a:pt x="7945691" y="185408"/>
                  <a:pt x="7929729" y="221350"/>
                </a:cubicBezTo>
                <a:cubicBezTo>
                  <a:pt x="7913767" y="257292"/>
                  <a:pt x="7896299" y="293123"/>
                  <a:pt x="7877323" y="328842"/>
                </a:cubicBezTo>
                <a:cubicBezTo>
                  <a:pt x="7872412" y="338218"/>
                  <a:pt x="7867445" y="347594"/>
                  <a:pt x="7862422" y="356970"/>
                </a:cubicBezTo>
                <a:cubicBezTo>
                  <a:pt x="7857399" y="366346"/>
                  <a:pt x="7852543" y="375834"/>
                  <a:pt x="7847855" y="385433"/>
                </a:cubicBezTo>
                <a:lnTo>
                  <a:pt x="7847855" y="460778"/>
                </a:lnTo>
                <a:cubicBezTo>
                  <a:pt x="7847855" y="476851"/>
                  <a:pt x="7848413" y="496329"/>
                  <a:pt x="7849529" y="519211"/>
                </a:cubicBezTo>
                <a:cubicBezTo>
                  <a:pt x="7850646" y="542094"/>
                  <a:pt x="7852655" y="564250"/>
                  <a:pt x="7855557" y="585682"/>
                </a:cubicBezTo>
                <a:cubicBezTo>
                  <a:pt x="7856673" y="595058"/>
                  <a:pt x="7860692" y="610462"/>
                  <a:pt x="7867612" y="631893"/>
                </a:cubicBezTo>
                <a:cubicBezTo>
                  <a:pt x="7874533" y="653324"/>
                  <a:pt x="7887481" y="665714"/>
                  <a:pt x="7906456" y="669063"/>
                </a:cubicBezTo>
                <a:cubicBezTo>
                  <a:pt x="7908242" y="669286"/>
                  <a:pt x="7911256" y="669397"/>
                  <a:pt x="7915497" y="669397"/>
                </a:cubicBezTo>
                <a:cubicBezTo>
                  <a:pt x="7942621" y="669397"/>
                  <a:pt x="7967422" y="646104"/>
                  <a:pt x="7989900" y="599516"/>
                </a:cubicBezTo>
                <a:lnTo>
                  <a:pt x="7997941" y="581145"/>
                </a:lnTo>
                <a:lnTo>
                  <a:pt x="7996372" y="574736"/>
                </a:lnTo>
                <a:cubicBezTo>
                  <a:pt x="7995116" y="566797"/>
                  <a:pt x="7994488" y="558614"/>
                  <a:pt x="7994488" y="550186"/>
                </a:cubicBezTo>
                <a:cubicBezTo>
                  <a:pt x="7994488" y="517816"/>
                  <a:pt x="8005873" y="488348"/>
                  <a:pt x="8028644" y="461782"/>
                </a:cubicBezTo>
                <a:cubicBezTo>
                  <a:pt x="8055210" y="430975"/>
                  <a:pt x="8088808" y="415125"/>
                  <a:pt x="8129438" y="414232"/>
                </a:cubicBezTo>
                <a:cubicBezTo>
                  <a:pt x="8150869" y="413785"/>
                  <a:pt x="8167947" y="419422"/>
                  <a:pt x="8180671" y="431142"/>
                </a:cubicBezTo>
                <a:lnTo>
                  <a:pt x="8196411" y="447001"/>
                </a:lnTo>
                <a:lnTo>
                  <a:pt x="8196411" y="413897"/>
                </a:lnTo>
                <a:lnTo>
                  <a:pt x="8247310" y="413897"/>
                </a:lnTo>
                <a:cubicBezTo>
                  <a:pt x="8247310" y="413897"/>
                  <a:pt x="8247310" y="425059"/>
                  <a:pt x="8247310" y="447383"/>
                </a:cubicBezTo>
                <a:cubicBezTo>
                  <a:pt x="8247310" y="469707"/>
                  <a:pt x="8247310" y="480869"/>
                  <a:pt x="8247310" y="480869"/>
                </a:cubicBezTo>
                <a:lnTo>
                  <a:pt x="8247310" y="610127"/>
                </a:lnTo>
                <a:lnTo>
                  <a:pt x="8247310" y="614815"/>
                </a:lnTo>
                <a:cubicBezTo>
                  <a:pt x="8247310" y="622851"/>
                  <a:pt x="8247477" y="630721"/>
                  <a:pt x="8247812" y="638423"/>
                </a:cubicBezTo>
                <a:cubicBezTo>
                  <a:pt x="8248147" y="646124"/>
                  <a:pt x="8249430" y="652989"/>
                  <a:pt x="8251663" y="659017"/>
                </a:cubicBezTo>
                <a:cubicBezTo>
                  <a:pt x="8254342" y="665937"/>
                  <a:pt x="8257467" y="669397"/>
                  <a:pt x="8261039" y="669397"/>
                </a:cubicBezTo>
                <a:cubicBezTo>
                  <a:pt x="8280015" y="669397"/>
                  <a:pt x="8298097" y="657566"/>
                  <a:pt x="8315287" y="633902"/>
                </a:cubicBezTo>
                <a:cubicBezTo>
                  <a:pt x="8322654" y="623633"/>
                  <a:pt x="8330132" y="610462"/>
                  <a:pt x="8337723" y="594388"/>
                </a:cubicBezTo>
                <a:cubicBezTo>
                  <a:pt x="8344197" y="580547"/>
                  <a:pt x="8350671" y="565032"/>
                  <a:pt x="8357145" y="547842"/>
                </a:cubicBezTo>
                <a:lnTo>
                  <a:pt x="8360952" y="549245"/>
                </a:lnTo>
                <a:lnTo>
                  <a:pt x="8362191" y="546147"/>
                </a:lnTo>
                <a:cubicBezTo>
                  <a:pt x="8365288" y="538403"/>
                  <a:pt x="8370018" y="526578"/>
                  <a:pt x="8376381" y="510672"/>
                </a:cubicBezTo>
                <a:cubicBezTo>
                  <a:pt x="8384864" y="489464"/>
                  <a:pt x="8391450" y="474116"/>
                  <a:pt x="8396138" y="464629"/>
                </a:cubicBezTo>
                <a:cubicBezTo>
                  <a:pt x="8400826" y="455141"/>
                  <a:pt x="8407802" y="444202"/>
                  <a:pt x="8417067" y="431812"/>
                </a:cubicBezTo>
                <a:cubicBezTo>
                  <a:pt x="8426331" y="419422"/>
                  <a:pt x="8437661" y="413227"/>
                  <a:pt x="8451055" y="413227"/>
                </a:cubicBezTo>
                <a:cubicBezTo>
                  <a:pt x="8472040" y="413227"/>
                  <a:pt x="8487890" y="418696"/>
                  <a:pt x="8498606" y="429635"/>
                </a:cubicBezTo>
                <a:cubicBezTo>
                  <a:pt x="8507089" y="438119"/>
                  <a:pt x="8512279" y="448109"/>
                  <a:pt x="8514177" y="459606"/>
                </a:cubicBezTo>
                <a:cubicBezTo>
                  <a:pt x="8516075" y="471103"/>
                  <a:pt x="8517023" y="482321"/>
                  <a:pt x="8517023" y="493259"/>
                </a:cubicBezTo>
                <a:lnTo>
                  <a:pt x="8517023" y="509058"/>
                </a:lnTo>
                <a:lnTo>
                  <a:pt x="8531674" y="482376"/>
                </a:lnTo>
                <a:cubicBezTo>
                  <a:pt x="8536976" y="473782"/>
                  <a:pt x="8542585" y="465689"/>
                  <a:pt x="8548500" y="458099"/>
                </a:cubicBezTo>
                <a:cubicBezTo>
                  <a:pt x="8557207" y="446713"/>
                  <a:pt x="8567476" y="436500"/>
                  <a:pt x="8579308" y="427459"/>
                </a:cubicBezTo>
                <a:cubicBezTo>
                  <a:pt x="8591140" y="418417"/>
                  <a:pt x="8606209" y="413897"/>
                  <a:pt x="8624514" y="413897"/>
                </a:cubicBezTo>
                <a:cubicBezTo>
                  <a:pt x="8624738" y="413897"/>
                  <a:pt x="8625017" y="413897"/>
                  <a:pt x="8625352" y="413897"/>
                </a:cubicBezTo>
                <a:cubicBezTo>
                  <a:pt x="8625686" y="413897"/>
                  <a:pt x="8625965" y="413897"/>
                  <a:pt x="8626189" y="413897"/>
                </a:cubicBezTo>
                <a:cubicBezTo>
                  <a:pt x="8651415" y="414343"/>
                  <a:pt x="8670726" y="421041"/>
                  <a:pt x="8684120" y="433989"/>
                </a:cubicBezTo>
                <a:cubicBezTo>
                  <a:pt x="8694612" y="444034"/>
                  <a:pt x="8702091" y="458210"/>
                  <a:pt x="8706556" y="476516"/>
                </a:cubicBezTo>
                <a:cubicBezTo>
                  <a:pt x="8709235" y="487232"/>
                  <a:pt x="8710574" y="499399"/>
                  <a:pt x="8710574" y="513016"/>
                </a:cubicBezTo>
                <a:lnTo>
                  <a:pt x="8710574" y="513351"/>
                </a:lnTo>
                <a:cubicBezTo>
                  <a:pt x="8719057" y="495715"/>
                  <a:pt x="8726648" y="481986"/>
                  <a:pt x="8733345" y="472163"/>
                </a:cubicBezTo>
                <a:cubicBezTo>
                  <a:pt x="8741382" y="460108"/>
                  <a:pt x="8752265" y="448164"/>
                  <a:pt x="8765994" y="436333"/>
                </a:cubicBezTo>
                <a:cubicBezTo>
                  <a:pt x="8779724" y="424501"/>
                  <a:pt x="8794513" y="417469"/>
                  <a:pt x="8810364" y="415236"/>
                </a:cubicBezTo>
                <a:cubicBezTo>
                  <a:pt x="8815275" y="414567"/>
                  <a:pt x="8819963" y="414232"/>
                  <a:pt x="8824428" y="414232"/>
                </a:cubicBezTo>
                <a:cubicBezTo>
                  <a:pt x="8824428" y="414232"/>
                  <a:pt x="8824484" y="414232"/>
                  <a:pt x="8824595" y="414232"/>
                </a:cubicBezTo>
                <a:cubicBezTo>
                  <a:pt x="8824707" y="414232"/>
                  <a:pt x="8824763" y="414232"/>
                  <a:pt x="8824763" y="414232"/>
                </a:cubicBezTo>
                <a:cubicBezTo>
                  <a:pt x="8856686" y="415125"/>
                  <a:pt x="8879122" y="425171"/>
                  <a:pt x="8892070" y="444369"/>
                </a:cubicBezTo>
                <a:cubicBezTo>
                  <a:pt x="8897651" y="453076"/>
                  <a:pt x="8901223" y="462285"/>
                  <a:pt x="8902786" y="471996"/>
                </a:cubicBezTo>
                <a:cubicBezTo>
                  <a:pt x="8904348" y="481707"/>
                  <a:pt x="8905130" y="491250"/>
                  <a:pt x="8905130" y="500626"/>
                </a:cubicBezTo>
                <a:cubicBezTo>
                  <a:pt x="8905130" y="500626"/>
                  <a:pt x="8905130" y="509779"/>
                  <a:pt x="8905130" y="528085"/>
                </a:cubicBezTo>
                <a:cubicBezTo>
                  <a:pt x="8905130" y="546391"/>
                  <a:pt x="8905130" y="555544"/>
                  <a:pt x="8905130" y="555544"/>
                </a:cubicBezTo>
                <a:lnTo>
                  <a:pt x="8905130" y="559227"/>
                </a:lnTo>
                <a:cubicBezTo>
                  <a:pt x="8905130" y="559227"/>
                  <a:pt x="8905130" y="563246"/>
                  <a:pt x="8905130" y="571283"/>
                </a:cubicBezTo>
                <a:cubicBezTo>
                  <a:pt x="8905130" y="579319"/>
                  <a:pt x="8905130" y="583338"/>
                  <a:pt x="8905130" y="583338"/>
                </a:cubicBezTo>
                <a:lnTo>
                  <a:pt x="8905130" y="607783"/>
                </a:lnTo>
                <a:lnTo>
                  <a:pt x="8905130" y="610796"/>
                </a:lnTo>
                <a:lnTo>
                  <a:pt x="8905130" y="614480"/>
                </a:lnTo>
                <a:cubicBezTo>
                  <a:pt x="8905130" y="622517"/>
                  <a:pt x="8905297" y="630553"/>
                  <a:pt x="8905632" y="638590"/>
                </a:cubicBezTo>
                <a:cubicBezTo>
                  <a:pt x="8905967" y="646627"/>
                  <a:pt x="8907362" y="653659"/>
                  <a:pt x="8909818" y="659686"/>
                </a:cubicBezTo>
                <a:cubicBezTo>
                  <a:pt x="8911827" y="665491"/>
                  <a:pt x="8914618" y="668839"/>
                  <a:pt x="8918190" y="669732"/>
                </a:cubicBezTo>
                <a:cubicBezTo>
                  <a:pt x="8940290" y="671072"/>
                  <a:pt x="8959378" y="656673"/>
                  <a:pt x="8975451" y="626535"/>
                </a:cubicBezTo>
                <a:cubicBezTo>
                  <a:pt x="8991525" y="596397"/>
                  <a:pt x="9003691" y="569162"/>
                  <a:pt x="9011951" y="544828"/>
                </a:cubicBezTo>
                <a:lnTo>
                  <a:pt x="9031038" y="551526"/>
                </a:lnTo>
                <a:cubicBezTo>
                  <a:pt x="9016751" y="593942"/>
                  <a:pt x="9001124" y="626758"/>
                  <a:pt x="8984158" y="649975"/>
                </a:cubicBezTo>
                <a:cubicBezTo>
                  <a:pt x="8964512" y="676541"/>
                  <a:pt x="8943304" y="689824"/>
                  <a:pt x="8920534" y="689824"/>
                </a:cubicBezTo>
                <a:lnTo>
                  <a:pt x="8920534" y="690159"/>
                </a:lnTo>
                <a:cubicBezTo>
                  <a:pt x="8897316" y="690159"/>
                  <a:pt x="8879792" y="683350"/>
                  <a:pt x="8867960" y="669732"/>
                </a:cubicBezTo>
                <a:cubicBezTo>
                  <a:pt x="8860816" y="661472"/>
                  <a:pt x="8856686" y="652487"/>
                  <a:pt x="8855570" y="642776"/>
                </a:cubicBezTo>
                <a:cubicBezTo>
                  <a:pt x="8854454" y="633065"/>
                  <a:pt x="8853896" y="623633"/>
                  <a:pt x="8853896" y="614480"/>
                </a:cubicBezTo>
                <a:lnTo>
                  <a:pt x="8853896" y="610796"/>
                </a:lnTo>
                <a:lnTo>
                  <a:pt x="8853896" y="605439"/>
                </a:lnTo>
                <a:cubicBezTo>
                  <a:pt x="8853896" y="605439"/>
                  <a:pt x="8853896" y="601755"/>
                  <a:pt x="8853896" y="594388"/>
                </a:cubicBezTo>
                <a:cubicBezTo>
                  <a:pt x="8853896" y="587021"/>
                  <a:pt x="8853896" y="583338"/>
                  <a:pt x="8853896" y="583338"/>
                </a:cubicBezTo>
                <a:lnTo>
                  <a:pt x="8853896" y="557218"/>
                </a:lnTo>
                <a:cubicBezTo>
                  <a:pt x="8853896" y="557218"/>
                  <a:pt x="8853896" y="556939"/>
                  <a:pt x="8853896" y="556381"/>
                </a:cubicBezTo>
                <a:cubicBezTo>
                  <a:pt x="8853896" y="555823"/>
                  <a:pt x="8853896" y="555544"/>
                  <a:pt x="8853896" y="555544"/>
                </a:cubicBezTo>
                <a:cubicBezTo>
                  <a:pt x="8853896" y="555544"/>
                  <a:pt x="8853896" y="546391"/>
                  <a:pt x="8853896" y="528085"/>
                </a:cubicBezTo>
                <a:cubicBezTo>
                  <a:pt x="8853896" y="509779"/>
                  <a:pt x="8853896" y="500626"/>
                  <a:pt x="8853896" y="500626"/>
                </a:cubicBezTo>
                <a:cubicBezTo>
                  <a:pt x="8853896" y="492590"/>
                  <a:pt x="8853561" y="484441"/>
                  <a:pt x="8852891" y="476181"/>
                </a:cubicBezTo>
                <a:cubicBezTo>
                  <a:pt x="8852221" y="467921"/>
                  <a:pt x="8850659" y="460331"/>
                  <a:pt x="8848203" y="453411"/>
                </a:cubicBezTo>
                <a:cubicBezTo>
                  <a:pt x="8843515" y="441802"/>
                  <a:pt x="8835702" y="435551"/>
                  <a:pt x="8824763" y="434658"/>
                </a:cubicBezTo>
                <a:cubicBezTo>
                  <a:pt x="8819851" y="434658"/>
                  <a:pt x="8816056" y="434882"/>
                  <a:pt x="8813377" y="435328"/>
                </a:cubicBezTo>
                <a:cubicBezTo>
                  <a:pt x="8801545" y="437114"/>
                  <a:pt x="8789881" y="442918"/>
                  <a:pt x="8778384" y="452741"/>
                </a:cubicBezTo>
                <a:cubicBezTo>
                  <a:pt x="8766887" y="462564"/>
                  <a:pt x="8757455" y="472833"/>
                  <a:pt x="8750088" y="483548"/>
                </a:cubicBezTo>
                <a:cubicBezTo>
                  <a:pt x="8743837" y="492701"/>
                  <a:pt x="8737196" y="504645"/>
                  <a:pt x="8730164" y="519379"/>
                </a:cubicBezTo>
                <a:cubicBezTo>
                  <a:pt x="8723132" y="534113"/>
                  <a:pt x="8716602" y="548847"/>
                  <a:pt x="8710574" y="563581"/>
                </a:cubicBezTo>
                <a:lnTo>
                  <a:pt x="8710574" y="688820"/>
                </a:lnTo>
                <a:lnTo>
                  <a:pt x="8659340" y="688820"/>
                </a:lnTo>
                <a:lnTo>
                  <a:pt x="8659340" y="513016"/>
                </a:lnTo>
                <a:cubicBezTo>
                  <a:pt x="8659340" y="500961"/>
                  <a:pt x="8658670" y="490022"/>
                  <a:pt x="8657331" y="480200"/>
                </a:cubicBezTo>
                <a:cubicBezTo>
                  <a:pt x="8655322" y="465466"/>
                  <a:pt x="8651973" y="454304"/>
                  <a:pt x="8647285" y="446713"/>
                </a:cubicBezTo>
                <a:cubicBezTo>
                  <a:pt x="8641704" y="438230"/>
                  <a:pt x="8634114" y="433989"/>
                  <a:pt x="8624514" y="433989"/>
                </a:cubicBezTo>
                <a:cubicBezTo>
                  <a:pt x="8611120" y="433989"/>
                  <a:pt x="8599958" y="437281"/>
                  <a:pt x="8591028" y="443867"/>
                </a:cubicBezTo>
                <a:cubicBezTo>
                  <a:pt x="8582098" y="450453"/>
                  <a:pt x="8573280" y="459327"/>
                  <a:pt x="8564574" y="470489"/>
                </a:cubicBezTo>
                <a:cubicBezTo>
                  <a:pt x="8552965" y="485223"/>
                  <a:pt x="8543143" y="501296"/>
                  <a:pt x="8535106" y="518709"/>
                </a:cubicBezTo>
                <a:lnTo>
                  <a:pt x="8517023" y="561978"/>
                </a:lnTo>
                <a:lnTo>
                  <a:pt x="8517023" y="689824"/>
                </a:lnTo>
                <a:lnTo>
                  <a:pt x="8466124" y="689824"/>
                </a:lnTo>
                <a:lnTo>
                  <a:pt x="8466124" y="493259"/>
                </a:lnTo>
                <a:cubicBezTo>
                  <a:pt x="8466124" y="485446"/>
                  <a:pt x="8465678" y="475065"/>
                  <a:pt x="8464785" y="462117"/>
                </a:cubicBezTo>
                <a:cubicBezTo>
                  <a:pt x="8463892" y="449169"/>
                  <a:pt x="8461101" y="440351"/>
                  <a:pt x="8456413" y="435663"/>
                </a:cubicBezTo>
                <a:cubicBezTo>
                  <a:pt x="8455074" y="434323"/>
                  <a:pt x="8453288" y="433654"/>
                  <a:pt x="8451055" y="433654"/>
                </a:cubicBezTo>
                <a:cubicBezTo>
                  <a:pt x="8447037" y="433654"/>
                  <a:pt x="8441846" y="436388"/>
                  <a:pt x="8435484" y="441858"/>
                </a:cubicBezTo>
                <a:cubicBezTo>
                  <a:pt x="8429122" y="447327"/>
                  <a:pt x="8422927" y="456257"/>
                  <a:pt x="8416899" y="468647"/>
                </a:cubicBezTo>
                <a:cubicBezTo>
                  <a:pt x="8410872" y="481037"/>
                  <a:pt x="8403616" y="497836"/>
                  <a:pt x="8395133" y="519044"/>
                </a:cubicBezTo>
                <a:cubicBezTo>
                  <a:pt x="8386650" y="540252"/>
                  <a:pt x="8380734" y="554205"/>
                  <a:pt x="8377385" y="560902"/>
                </a:cubicBezTo>
                <a:lnTo>
                  <a:pt x="8371632" y="566411"/>
                </a:lnTo>
                <a:lnTo>
                  <a:pt x="8365349" y="582166"/>
                </a:lnTo>
                <a:cubicBezTo>
                  <a:pt x="8362000" y="590202"/>
                  <a:pt x="8358931" y="597179"/>
                  <a:pt x="8356140" y="603095"/>
                </a:cubicBezTo>
                <a:cubicBezTo>
                  <a:pt x="8348327" y="619391"/>
                  <a:pt x="8340178" y="633567"/>
                  <a:pt x="8331695" y="645622"/>
                </a:cubicBezTo>
                <a:cubicBezTo>
                  <a:pt x="8310487" y="675090"/>
                  <a:pt x="8286935" y="689824"/>
                  <a:pt x="8261039" y="689824"/>
                </a:cubicBezTo>
                <a:cubicBezTo>
                  <a:pt x="8238938" y="689824"/>
                  <a:pt x="8222083" y="682904"/>
                  <a:pt x="8210475" y="669063"/>
                </a:cubicBezTo>
                <a:cubicBezTo>
                  <a:pt x="8206791" y="664933"/>
                  <a:pt x="8203889" y="660635"/>
                  <a:pt x="8201768" y="656170"/>
                </a:cubicBezTo>
                <a:lnTo>
                  <a:pt x="8199540" y="648464"/>
                </a:lnTo>
                <a:lnTo>
                  <a:pt x="8191471" y="658180"/>
                </a:lnTo>
                <a:cubicBezTo>
                  <a:pt x="8186057" y="663872"/>
                  <a:pt x="8180560" y="668839"/>
                  <a:pt x="8174979" y="673081"/>
                </a:cubicBezTo>
                <a:cubicBezTo>
                  <a:pt x="8159353" y="684243"/>
                  <a:pt x="8142498" y="689713"/>
                  <a:pt x="8124415" y="689489"/>
                </a:cubicBezTo>
                <a:cubicBezTo>
                  <a:pt x="8083115" y="689266"/>
                  <a:pt x="8049852" y="672635"/>
                  <a:pt x="8024626" y="639595"/>
                </a:cubicBezTo>
                <a:cubicBezTo>
                  <a:pt x="8019603" y="633121"/>
                  <a:pt x="8015208" y="626402"/>
                  <a:pt x="8011440" y="619440"/>
                </a:cubicBezTo>
                <a:lnTo>
                  <a:pt x="8007083" y="609437"/>
                </a:lnTo>
                <a:lnTo>
                  <a:pt x="7997351" y="627644"/>
                </a:lnTo>
                <a:cubicBezTo>
                  <a:pt x="7993290" y="634495"/>
                  <a:pt x="7989112" y="640822"/>
                  <a:pt x="7984814" y="646627"/>
                </a:cubicBezTo>
                <a:cubicBezTo>
                  <a:pt x="7963606" y="675202"/>
                  <a:pt x="7940501" y="689601"/>
                  <a:pt x="7915497" y="689824"/>
                </a:cubicBezTo>
                <a:cubicBezTo>
                  <a:pt x="7915051" y="689824"/>
                  <a:pt x="7914716" y="689824"/>
                  <a:pt x="7914493" y="689824"/>
                </a:cubicBezTo>
                <a:cubicBezTo>
                  <a:pt x="7914270" y="689824"/>
                  <a:pt x="7914158" y="689824"/>
                  <a:pt x="7914158" y="689824"/>
                </a:cubicBezTo>
                <a:cubicBezTo>
                  <a:pt x="7884244" y="689824"/>
                  <a:pt x="7859910" y="679555"/>
                  <a:pt x="7841158" y="659017"/>
                </a:cubicBezTo>
                <a:cubicBezTo>
                  <a:pt x="7823968" y="641381"/>
                  <a:pt x="7812918" y="618052"/>
                  <a:pt x="7808006" y="589030"/>
                </a:cubicBezTo>
                <a:cubicBezTo>
                  <a:pt x="7804658" y="572064"/>
                  <a:pt x="7802146" y="554595"/>
                  <a:pt x="7800472" y="536624"/>
                </a:cubicBezTo>
                <a:cubicBezTo>
                  <a:pt x="7798798" y="518653"/>
                  <a:pt x="7797737" y="501966"/>
                  <a:pt x="7797291" y="486562"/>
                </a:cubicBezTo>
                <a:cubicBezTo>
                  <a:pt x="7789924" y="499957"/>
                  <a:pt x="7782668" y="512905"/>
                  <a:pt x="7775525" y="525406"/>
                </a:cubicBezTo>
                <a:cubicBezTo>
                  <a:pt x="7768381" y="537908"/>
                  <a:pt x="7761460" y="550186"/>
                  <a:pt x="7754763" y="562241"/>
                </a:cubicBezTo>
                <a:lnTo>
                  <a:pt x="7737685" y="552195"/>
                </a:lnTo>
                <a:cubicBezTo>
                  <a:pt x="7747061" y="535675"/>
                  <a:pt x="7756772" y="518318"/>
                  <a:pt x="7766818" y="500124"/>
                </a:cubicBezTo>
                <a:cubicBezTo>
                  <a:pt x="7776864" y="481930"/>
                  <a:pt x="7786798" y="463122"/>
                  <a:pt x="7796621" y="443700"/>
                </a:cubicBezTo>
                <a:lnTo>
                  <a:pt x="7796621" y="233071"/>
                </a:lnTo>
                <a:cubicBezTo>
                  <a:pt x="7796621" y="199808"/>
                  <a:pt x="7798853" y="169893"/>
                  <a:pt x="7803318" y="143327"/>
                </a:cubicBezTo>
                <a:cubicBezTo>
                  <a:pt x="7808676" y="111627"/>
                  <a:pt x="7818387" y="82382"/>
                  <a:pt x="7832451" y="55593"/>
                </a:cubicBezTo>
                <a:cubicBezTo>
                  <a:pt x="7845623" y="30367"/>
                  <a:pt x="7863929" y="13400"/>
                  <a:pt x="7887369" y="4694"/>
                </a:cubicBezTo>
                <a:cubicBezTo>
                  <a:pt x="7891164" y="3354"/>
                  <a:pt x="7895517" y="2238"/>
                  <a:pt x="7900429" y="1345"/>
                </a:cubicBezTo>
                <a:cubicBezTo>
                  <a:pt x="7905452" y="229"/>
                  <a:pt x="7910251" y="-155"/>
                  <a:pt x="7914828" y="194"/>
                </a:cubicBezTo>
                <a:close/>
                <a:moveTo>
                  <a:pt x="893081" y="6"/>
                </a:moveTo>
                <a:lnTo>
                  <a:pt x="893081" y="20098"/>
                </a:lnTo>
                <a:cubicBezTo>
                  <a:pt x="852227" y="20098"/>
                  <a:pt x="812379" y="27576"/>
                  <a:pt x="773534" y="42533"/>
                </a:cubicBezTo>
                <a:cubicBezTo>
                  <a:pt x="733351" y="58384"/>
                  <a:pt x="701204" y="79592"/>
                  <a:pt x="677094" y="106157"/>
                </a:cubicBezTo>
                <a:cubicBezTo>
                  <a:pt x="663253" y="121561"/>
                  <a:pt x="652760" y="138639"/>
                  <a:pt x="645617" y="157392"/>
                </a:cubicBezTo>
                <a:cubicBezTo>
                  <a:pt x="638919" y="177260"/>
                  <a:pt x="636687" y="197575"/>
                  <a:pt x="638919" y="218337"/>
                </a:cubicBezTo>
                <a:cubicBezTo>
                  <a:pt x="642714" y="251376"/>
                  <a:pt x="655551" y="276156"/>
                  <a:pt x="677429" y="292676"/>
                </a:cubicBezTo>
                <a:cubicBezTo>
                  <a:pt x="697967" y="308750"/>
                  <a:pt x="724979" y="317121"/>
                  <a:pt x="758466" y="317791"/>
                </a:cubicBezTo>
                <a:cubicBezTo>
                  <a:pt x="796863" y="319354"/>
                  <a:pt x="837493" y="311875"/>
                  <a:pt x="880356" y="295355"/>
                </a:cubicBezTo>
                <a:cubicBezTo>
                  <a:pt x="879909" y="282407"/>
                  <a:pt x="879798" y="272584"/>
                  <a:pt x="880021" y="265887"/>
                </a:cubicBezTo>
                <a:cubicBezTo>
                  <a:pt x="881807" y="176590"/>
                  <a:pt x="907033" y="105264"/>
                  <a:pt x="955700" y="51910"/>
                </a:cubicBezTo>
                <a:cubicBezTo>
                  <a:pt x="965076" y="41864"/>
                  <a:pt x="979475" y="30702"/>
                  <a:pt x="998898" y="18423"/>
                </a:cubicBezTo>
                <a:cubicBezTo>
                  <a:pt x="1018319" y="6145"/>
                  <a:pt x="1037741" y="6"/>
                  <a:pt x="1057163" y="6"/>
                </a:cubicBezTo>
                <a:cubicBezTo>
                  <a:pt x="1074800" y="-217"/>
                  <a:pt x="1089199" y="5810"/>
                  <a:pt x="1100361" y="18088"/>
                </a:cubicBezTo>
                <a:cubicBezTo>
                  <a:pt x="1118444" y="38850"/>
                  <a:pt x="1121290" y="66085"/>
                  <a:pt x="1108900" y="99795"/>
                </a:cubicBezTo>
                <a:cubicBezTo>
                  <a:pt x="1096510" y="133505"/>
                  <a:pt x="1085515" y="157503"/>
                  <a:pt x="1075916" y="171791"/>
                </a:cubicBezTo>
                <a:cubicBezTo>
                  <a:pt x="1056271" y="201259"/>
                  <a:pt x="1031100" y="227824"/>
                  <a:pt x="1000404" y="251488"/>
                </a:cubicBezTo>
                <a:cubicBezTo>
                  <a:pt x="969709" y="275152"/>
                  <a:pt x="936725" y="294351"/>
                  <a:pt x="901452" y="309085"/>
                </a:cubicBezTo>
                <a:cubicBezTo>
                  <a:pt x="902122" y="318238"/>
                  <a:pt x="902959" y="327335"/>
                  <a:pt x="903964" y="336376"/>
                </a:cubicBezTo>
                <a:cubicBezTo>
                  <a:pt x="904968" y="345417"/>
                  <a:pt x="905805" y="354291"/>
                  <a:pt x="906475" y="362998"/>
                </a:cubicBezTo>
                <a:lnTo>
                  <a:pt x="908485" y="381750"/>
                </a:lnTo>
                <a:cubicBezTo>
                  <a:pt x="910717" y="402511"/>
                  <a:pt x="912502" y="423719"/>
                  <a:pt x="913842" y="445374"/>
                </a:cubicBezTo>
                <a:cubicBezTo>
                  <a:pt x="915182" y="467028"/>
                  <a:pt x="914847" y="488571"/>
                  <a:pt x="912838" y="510003"/>
                </a:cubicBezTo>
                <a:cubicBezTo>
                  <a:pt x="908596" y="561125"/>
                  <a:pt x="894532" y="602202"/>
                  <a:pt x="870645" y="633232"/>
                </a:cubicBezTo>
                <a:cubicBezTo>
                  <a:pt x="841847" y="670960"/>
                  <a:pt x="805569" y="689824"/>
                  <a:pt x="761814" y="689824"/>
                </a:cubicBezTo>
                <a:cubicBezTo>
                  <a:pt x="716050" y="689824"/>
                  <a:pt x="680107" y="675760"/>
                  <a:pt x="653988" y="647631"/>
                </a:cubicBezTo>
                <a:cubicBezTo>
                  <a:pt x="629878" y="621959"/>
                  <a:pt x="617823" y="588807"/>
                  <a:pt x="617823" y="548177"/>
                </a:cubicBezTo>
                <a:cubicBezTo>
                  <a:pt x="617823" y="510449"/>
                  <a:pt x="630213" y="478302"/>
                  <a:pt x="654993" y="451736"/>
                </a:cubicBezTo>
                <a:cubicBezTo>
                  <a:pt x="679326" y="425840"/>
                  <a:pt x="707455" y="413227"/>
                  <a:pt x="739378" y="413897"/>
                </a:cubicBezTo>
                <a:cubicBezTo>
                  <a:pt x="775990" y="414790"/>
                  <a:pt x="803449" y="432426"/>
                  <a:pt x="821755" y="466805"/>
                </a:cubicBezTo>
                <a:cubicBezTo>
                  <a:pt x="829792" y="482209"/>
                  <a:pt x="834703" y="497780"/>
                  <a:pt x="836489" y="513519"/>
                </a:cubicBezTo>
                <a:cubicBezTo>
                  <a:pt x="838275" y="529257"/>
                  <a:pt x="838386" y="542596"/>
                  <a:pt x="836824" y="553535"/>
                </a:cubicBezTo>
                <a:lnTo>
                  <a:pt x="816732" y="550521"/>
                </a:lnTo>
                <a:cubicBezTo>
                  <a:pt x="818071" y="541815"/>
                  <a:pt x="817960" y="530597"/>
                  <a:pt x="816397" y="516867"/>
                </a:cubicBezTo>
                <a:cubicBezTo>
                  <a:pt x="814834" y="503138"/>
                  <a:pt x="810593" y="489576"/>
                  <a:pt x="803672" y="476181"/>
                </a:cubicBezTo>
                <a:cubicBezTo>
                  <a:pt x="798761" y="466805"/>
                  <a:pt x="791226" y="457596"/>
                  <a:pt x="781069" y="448555"/>
                </a:cubicBezTo>
                <a:cubicBezTo>
                  <a:pt x="770911" y="439514"/>
                  <a:pt x="756791" y="434770"/>
                  <a:pt x="738709" y="434323"/>
                </a:cubicBezTo>
                <a:cubicBezTo>
                  <a:pt x="712812" y="433654"/>
                  <a:pt x="689818" y="444035"/>
                  <a:pt x="669727" y="465466"/>
                </a:cubicBezTo>
                <a:cubicBezTo>
                  <a:pt x="648742" y="488013"/>
                  <a:pt x="638250" y="515584"/>
                  <a:pt x="638250" y="548177"/>
                </a:cubicBezTo>
                <a:cubicBezTo>
                  <a:pt x="638026" y="583003"/>
                  <a:pt x="648184" y="611578"/>
                  <a:pt x="668722" y="633902"/>
                </a:cubicBezTo>
                <a:cubicBezTo>
                  <a:pt x="691046" y="658012"/>
                  <a:pt x="722077" y="669844"/>
                  <a:pt x="761814" y="669397"/>
                </a:cubicBezTo>
                <a:cubicBezTo>
                  <a:pt x="799096" y="669397"/>
                  <a:pt x="830015" y="653212"/>
                  <a:pt x="854571" y="620842"/>
                </a:cubicBezTo>
                <a:cubicBezTo>
                  <a:pt x="876003" y="593160"/>
                  <a:pt x="888616" y="555656"/>
                  <a:pt x="892411" y="508328"/>
                </a:cubicBezTo>
                <a:cubicBezTo>
                  <a:pt x="894420" y="487567"/>
                  <a:pt x="894811" y="466638"/>
                  <a:pt x="893583" y="445541"/>
                </a:cubicBezTo>
                <a:cubicBezTo>
                  <a:pt x="892355" y="424445"/>
                  <a:pt x="890625" y="403851"/>
                  <a:pt x="888392" y="383759"/>
                </a:cubicBezTo>
                <a:lnTo>
                  <a:pt x="886383" y="365342"/>
                </a:lnTo>
                <a:cubicBezTo>
                  <a:pt x="885714" y="357305"/>
                  <a:pt x="884932" y="349268"/>
                  <a:pt x="884039" y="341231"/>
                </a:cubicBezTo>
                <a:cubicBezTo>
                  <a:pt x="883146" y="333195"/>
                  <a:pt x="882365" y="325046"/>
                  <a:pt x="881695" y="316786"/>
                </a:cubicBezTo>
                <a:cubicBezTo>
                  <a:pt x="839056" y="332190"/>
                  <a:pt x="797868" y="339334"/>
                  <a:pt x="758131" y="338218"/>
                </a:cubicBezTo>
                <a:cubicBezTo>
                  <a:pt x="720179" y="337325"/>
                  <a:pt x="689149" y="327502"/>
                  <a:pt x="665039" y="308750"/>
                </a:cubicBezTo>
                <a:cubicBezTo>
                  <a:pt x="638250" y="288211"/>
                  <a:pt x="622846" y="258855"/>
                  <a:pt x="618828" y="220681"/>
                </a:cubicBezTo>
                <a:cubicBezTo>
                  <a:pt x="613470" y="173353"/>
                  <a:pt x="627869" y="130602"/>
                  <a:pt x="662025" y="92428"/>
                </a:cubicBezTo>
                <a:cubicBezTo>
                  <a:pt x="688144" y="63630"/>
                  <a:pt x="722858" y="40747"/>
                  <a:pt x="766167" y="23781"/>
                </a:cubicBezTo>
                <a:cubicBezTo>
                  <a:pt x="807914" y="7708"/>
                  <a:pt x="850218" y="-217"/>
                  <a:pt x="893081" y="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31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, treemap chart&#10;&#10;Description automatically generated">
            <a:extLst>
              <a:ext uri="{FF2B5EF4-FFF2-40B4-BE49-F238E27FC236}">
                <a16:creationId xmlns:a16="http://schemas.microsoft.com/office/drawing/2014/main" id="{58AD52D4-34F4-48DA-B8B7-AE2AFD95B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4"/>
          <a:stretch/>
        </p:blipFill>
        <p:spPr>
          <a:xfrm>
            <a:off x="0" y="1424763"/>
            <a:ext cx="12192000" cy="6652882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DA218CD-38AE-4497-98F6-EE6812DC58D0}"/>
              </a:ext>
            </a:extLst>
          </p:cNvPr>
          <p:cNvSpPr/>
          <p:nvPr/>
        </p:nvSpPr>
        <p:spPr>
          <a:xfrm>
            <a:off x="94512" y="15984"/>
            <a:ext cx="12039144" cy="1408779"/>
          </a:xfrm>
          <a:prstGeom prst="roundRect">
            <a:avLst>
              <a:gd name="adj" fmla="val 22343"/>
            </a:avLst>
          </a:prstGeom>
          <a:ln>
            <a:solidFill>
              <a:srgbClr val="FFFF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400" b="1" i="0">
                <a:solidFill>
                  <a:schemeClr val="bg1"/>
                </a:solidFill>
                <a:effectLst/>
              </a:rPr>
              <a:t>Câu 4: Thực hiện các yêu cầu dưới đây:</a:t>
            </a:r>
            <a:endParaRPr lang="vi-VN" sz="4400" b="0" i="0">
              <a:solidFill>
                <a:schemeClr val="bg1"/>
              </a:solidFill>
              <a:effectLst/>
            </a:endParaRPr>
          </a:p>
          <a:p>
            <a:pPr algn="just"/>
            <a:r>
              <a:rPr lang="vi-VN" sz="4400" b="0" i="0">
                <a:solidFill>
                  <a:schemeClr val="bg1"/>
                </a:solidFill>
                <a:effectLst/>
              </a:rPr>
              <a:t>a. Đặt câu hỏi cho các từ ngữ in đậm: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5CE6BDB-4D13-6B77-80AC-C9F535069005}"/>
              </a:ext>
            </a:extLst>
          </p:cNvPr>
          <p:cNvSpPr/>
          <p:nvPr/>
        </p:nvSpPr>
        <p:spPr>
          <a:xfrm>
            <a:off x="158724" y="1881425"/>
            <a:ext cx="9135746" cy="1104263"/>
          </a:xfrm>
          <a:custGeom>
            <a:avLst/>
            <a:gdLst/>
            <a:ahLst/>
            <a:cxnLst/>
            <a:rect l="l" t="t" r="r" b="b"/>
            <a:pathLst>
              <a:path w="9135746" h="1104263">
                <a:moveTo>
                  <a:pt x="2266585" y="745538"/>
                </a:moveTo>
                <a:cubicBezTo>
                  <a:pt x="2256762" y="758710"/>
                  <a:pt x="2244931" y="776904"/>
                  <a:pt x="2231090" y="800121"/>
                </a:cubicBezTo>
                <a:cubicBezTo>
                  <a:pt x="2210105" y="836286"/>
                  <a:pt x="2193808" y="871670"/>
                  <a:pt x="2182199" y="906273"/>
                </a:cubicBezTo>
                <a:cubicBezTo>
                  <a:pt x="2169251" y="946233"/>
                  <a:pt x="2161661" y="979273"/>
                  <a:pt x="2159429" y="1005392"/>
                </a:cubicBezTo>
                <a:cubicBezTo>
                  <a:pt x="2155857" y="1035530"/>
                  <a:pt x="2158312" y="1056850"/>
                  <a:pt x="2166796" y="1069351"/>
                </a:cubicBezTo>
                <a:cubicBezTo>
                  <a:pt x="2176172" y="1082969"/>
                  <a:pt x="2187781" y="1086764"/>
                  <a:pt x="2201622" y="1080736"/>
                </a:cubicBezTo>
                <a:cubicBezTo>
                  <a:pt x="2216356" y="1074039"/>
                  <a:pt x="2228634" y="1060421"/>
                  <a:pt x="2238457" y="1039883"/>
                </a:cubicBezTo>
                <a:cubicBezTo>
                  <a:pt x="2239796" y="1035642"/>
                  <a:pt x="2242252" y="1028386"/>
                  <a:pt x="2245823" y="1018117"/>
                </a:cubicBezTo>
                <a:cubicBezTo>
                  <a:pt x="2249395" y="1007848"/>
                  <a:pt x="2252967" y="994119"/>
                  <a:pt x="2256539" y="976929"/>
                </a:cubicBezTo>
                <a:cubicBezTo>
                  <a:pt x="2263236" y="943666"/>
                  <a:pt x="2266585" y="908394"/>
                  <a:pt x="2266585" y="871112"/>
                </a:cubicBezTo>
                <a:close/>
                <a:moveTo>
                  <a:pt x="5662656" y="744534"/>
                </a:moveTo>
                <a:cubicBezTo>
                  <a:pt x="5666228" y="744534"/>
                  <a:pt x="5669242" y="745650"/>
                  <a:pt x="5671697" y="747882"/>
                </a:cubicBezTo>
                <a:cubicBezTo>
                  <a:pt x="5674600" y="750115"/>
                  <a:pt x="5676051" y="753463"/>
                  <a:pt x="5676051" y="757928"/>
                </a:cubicBezTo>
                <a:cubicBezTo>
                  <a:pt x="5676051" y="761500"/>
                  <a:pt x="5674711" y="764626"/>
                  <a:pt x="5672032" y="767304"/>
                </a:cubicBezTo>
                <a:cubicBezTo>
                  <a:pt x="5669353" y="769983"/>
                  <a:pt x="5666228" y="771323"/>
                  <a:pt x="5662656" y="771323"/>
                </a:cubicBezTo>
                <a:cubicBezTo>
                  <a:pt x="5658638" y="771323"/>
                  <a:pt x="5655178" y="769983"/>
                  <a:pt x="5652275" y="767304"/>
                </a:cubicBezTo>
                <a:cubicBezTo>
                  <a:pt x="5650043" y="765295"/>
                  <a:pt x="5648815" y="762170"/>
                  <a:pt x="5648592" y="757928"/>
                </a:cubicBezTo>
                <a:cubicBezTo>
                  <a:pt x="5648815" y="754133"/>
                  <a:pt x="5650155" y="751008"/>
                  <a:pt x="5652610" y="748552"/>
                </a:cubicBezTo>
                <a:cubicBezTo>
                  <a:pt x="5655289" y="745873"/>
                  <a:pt x="5658638" y="744534"/>
                  <a:pt x="5662656" y="744534"/>
                </a:cubicBezTo>
                <a:close/>
                <a:moveTo>
                  <a:pt x="767812" y="744534"/>
                </a:moveTo>
                <a:cubicBezTo>
                  <a:pt x="771383" y="744534"/>
                  <a:pt x="774397" y="745650"/>
                  <a:pt x="776853" y="747882"/>
                </a:cubicBezTo>
                <a:cubicBezTo>
                  <a:pt x="779755" y="750115"/>
                  <a:pt x="781206" y="753463"/>
                  <a:pt x="781206" y="757928"/>
                </a:cubicBezTo>
                <a:cubicBezTo>
                  <a:pt x="781206" y="761500"/>
                  <a:pt x="779867" y="764626"/>
                  <a:pt x="777188" y="767304"/>
                </a:cubicBezTo>
                <a:cubicBezTo>
                  <a:pt x="774509" y="769983"/>
                  <a:pt x="771383" y="771323"/>
                  <a:pt x="767812" y="771323"/>
                </a:cubicBezTo>
                <a:cubicBezTo>
                  <a:pt x="763793" y="771323"/>
                  <a:pt x="760333" y="769983"/>
                  <a:pt x="757431" y="767304"/>
                </a:cubicBezTo>
                <a:cubicBezTo>
                  <a:pt x="755198" y="765295"/>
                  <a:pt x="753971" y="762170"/>
                  <a:pt x="753747" y="757928"/>
                </a:cubicBezTo>
                <a:cubicBezTo>
                  <a:pt x="753971" y="754133"/>
                  <a:pt x="755310" y="751008"/>
                  <a:pt x="757766" y="748552"/>
                </a:cubicBezTo>
                <a:cubicBezTo>
                  <a:pt x="760445" y="745873"/>
                  <a:pt x="763793" y="744534"/>
                  <a:pt x="767812" y="744534"/>
                </a:cubicBezTo>
                <a:close/>
                <a:moveTo>
                  <a:pt x="7795140" y="728795"/>
                </a:moveTo>
                <a:cubicBezTo>
                  <a:pt x="7803400" y="728795"/>
                  <a:pt x="7810432" y="731697"/>
                  <a:pt x="7816236" y="737502"/>
                </a:cubicBezTo>
                <a:cubicBezTo>
                  <a:pt x="7822041" y="743306"/>
                  <a:pt x="7824943" y="750338"/>
                  <a:pt x="7824943" y="758598"/>
                </a:cubicBezTo>
                <a:cubicBezTo>
                  <a:pt x="7824943" y="766858"/>
                  <a:pt x="7822041" y="773946"/>
                  <a:pt x="7816236" y="779862"/>
                </a:cubicBezTo>
                <a:cubicBezTo>
                  <a:pt x="7810432" y="785778"/>
                  <a:pt x="7803400" y="788736"/>
                  <a:pt x="7795140" y="788736"/>
                </a:cubicBezTo>
                <a:cubicBezTo>
                  <a:pt x="7786880" y="788736"/>
                  <a:pt x="7779848" y="785778"/>
                  <a:pt x="7774044" y="779862"/>
                </a:cubicBezTo>
                <a:cubicBezTo>
                  <a:pt x="7768239" y="773946"/>
                  <a:pt x="7765337" y="766858"/>
                  <a:pt x="7765337" y="758598"/>
                </a:cubicBezTo>
                <a:cubicBezTo>
                  <a:pt x="7765337" y="750338"/>
                  <a:pt x="7768239" y="743306"/>
                  <a:pt x="7774044" y="737502"/>
                </a:cubicBezTo>
                <a:cubicBezTo>
                  <a:pt x="7779848" y="731697"/>
                  <a:pt x="7786880" y="728795"/>
                  <a:pt x="7795140" y="728795"/>
                </a:cubicBezTo>
                <a:close/>
                <a:moveTo>
                  <a:pt x="9119673" y="659478"/>
                </a:moveTo>
                <a:cubicBezTo>
                  <a:pt x="9124138" y="659478"/>
                  <a:pt x="9127933" y="661041"/>
                  <a:pt x="9131058" y="664167"/>
                </a:cubicBezTo>
                <a:cubicBezTo>
                  <a:pt x="9134184" y="667292"/>
                  <a:pt x="9135746" y="671310"/>
                  <a:pt x="9135746" y="676222"/>
                </a:cubicBezTo>
                <a:cubicBezTo>
                  <a:pt x="9135746" y="680686"/>
                  <a:pt x="9134072" y="684593"/>
                  <a:pt x="9130723" y="687942"/>
                </a:cubicBezTo>
                <a:cubicBezTo>
                  <a:pt x="9127375" y="691290"/>
                  <a:pt x="9123468" y="692965"/>
                  <a:pt x="9119003" y="692965"/>
                </a:cubicBezTo>
                <a:cubicBezTo>
                  <a:pt x="9114538" y="692965"/>
                  <a:pt x="9110631" y="691290"/>
                  <a:pt x="9107283" y="687942"/>
                </a:cubicBezTo>
                <a:cubicBezTo>
                  <a:pt x="9103934" y="684593"/>
                  <a:pt x="9102260" y="680686"/>
                  <a:pt x="9102260" y="676222"/>
                </a:cubicBezTo>
                <a:cubicBezTo>
                  <a:pt x="9102260" y="671757"/>
                  <a:pt x="9104046" y="667850"/>
                  <a:pt x="9107618" y="664501"/>
                </a:cubicBezTo>
                <a:cubicBezTo>
                  <a:pt x="9111190" y="661153"/>
                  <a:pt x="9115208" y="659478"/>
                  <a:pt x="9119673" y="659478"/>
                </a:cubicBezTo>
                <a:close/>
                <a:moveTo>
                  <a:pt x="4322522" y="476216"/>
                </a:moveTo>
                <a:lnTo>
                  <a:pt x="4324971" y="485601"/>
                </a:lnTo>
                <a:cubicBezTo>
                  <a:pt x="4326310" y="488001"/>
                  <a:pt x="4328152" y="489591"/>
                  <a:pt x="4330496" y="490372"/>
                </a:cubicBezTo>
                <a:lnTo>
                  <a:pt x="4331712" y="490668"/>
                </a:lnTo>
                <a:lnTo>
                  <a:pt x="4330035" y="486961"/>
                </a:lnTo>
                <a:close/>
                <a:moveTo>
                  <a:pt x="1605491" y="475973"/>
                </a:moveTo>
                <a:cubicBezTo>
                  <a:pt x="1605491" y="477759"/>
                  <a:pt x="1605714" y="479099"/>
                  <a:pt x="1606161" y="479992"/>
                </a:cubicBezTo>
                <a:cubicBezTo>
                  <a:pt x="1606607" y="485350"/>
                  <a:pt x="1609286" y="488475"/>
                  <a:pt x="1614198" y="489368"/>
                </a:cubicBezTo>
                <a:cubicBezTo>
                  <a:pt x="1611518" y="485350"/>
                  <a:pt x="1608616" y="480885"/>
                  <a:pt x="1605491" y="475973"/>
                </a:cubicBezTo>
                <a:close/>
                <a:moveTo>
                  <a:pt x="1534500" y="437129"/>
                </a:moveTo>
                <a:cubicBezTo>
                  <a:pt x="1508603" y="437129"/>
                  <a:pt x="1486279" y="448291"/>
                  <a:pt x="1467527" y="470616"/>
                </a:cubicBezTo>
                <a:cubicBezTo>
                  <a:pt x="1448775" y="493833"/>
                  <a:pt x="1439399" y="521515"/>
                  <a:pt x="1439399" y="553662"/>
                </a:cubicBezTo>
                <a:cubicBezTo>
                  <a:pt x="1439399" y="585809"/>
                  <a:pt x="1448775" y="613267"/>
                  <a:pt x="1467527" y="636038"/>
                </a:cubicBezTo>
                <a:cubicBezTo>
                  <a:pt x="1486279" y="658362"/>
                  <a:pt x="1508603" y="669524"/>
                  <a:pt x="1534500" y="669524"/>
                </a:cubicBezTo>
                <a:cubicBezTo>
                  <a:pt x="1559950" y="669524"/>
                  <a:pt x="1582274" y="658362"/>
                  <a:pt x="1601473" y="636038"/>
                </a:cubicBezTo>
                <a:cubicBezTo>
                  <a:pt x="1620225" y="613267"/>
                  <a:pt x="1629601" y="585809"/>
                  <a:pt x="1629601" y="553662"/>
                </a:cubicBezTo>
                <a:cubicBezTo>
                  <a:pt x="1629601" y="538481"/>
                  <a:pt x="1627145" y="523524"/>
                  <a:pt x="1622234" y="508790"/>
                </a:cubicBezTo>
                <a:cubicBezTo>
                  <a:pt x="1620002" y="509236"/>
                  <a:pt x="1616653" y="509460"/>
                  <a:pt x="1612188" y="509460"/>
                </a:cubicBezTo>
                <a:cubicBezTo>
                  <a:pt x="1598347" y="508120"/>
                  <a:pt x="1589641" y="499637"/>
                  <a:pt x="1586069" y="484010"/>
                </a:cubicBezTo>
                <a:cubicBezTo>
                  <a:pt x="1583837" y="475080"/>
                  <a:pt x="1585622" y="467044"/>
                  <a:pt x="1591427" y="459900"/>
                </a:cubicBezTo>
                <a:cubicBezTo>
                  <a:pt x="1574014" y="444719"/>
                  <a:pt x="1555038" y="437129"/>
                  <a:pt x="1534500" y="437129"/>
                </a:cubicBezTo>
                <a:close/>
                <a:moveTo>
                  <a:pt x="771495" y="437129"/>
                </a:moveTo>
                <a:cubicBezTo>
                  <a:pt x="745599" y="437129"/>
                  <a:pt x="723275" y="448291"/>
                  <a:pt x="704522" y="470616"/>
                </a:cubicBezTo>
                <a:cubicBezTo>
                  <a:pt x="685770" y="493833"/>
                  <a:pt x="676394" y="521515"/>
                  <a:pt x="676394" y="553662"/>
                </a:cubicBezTo>
                <a:cubicBezTo>
                  <a:pt x="676394" y="585809"/>
                  <a:pt x="685770" y="613267"/>
                  <a:pt x="704522" y="636038"/>
                </a:cubicBezTo>
                <a:cubicBezTo>
                  <a:pt x="723275" y="658362"/>
                  <a:pt x="745599" y="669524"/>
                  <a:pt x="771495" y="669524"/>
                </a:cubicBezTo>
                <a:cubicBezTo>
                  <a:pt x="797391" y="669524"/>
                  <a:pt x="819492" y="658362"/>
                  <a:pt x="837798" y="636038"/>
                </a:cubicBezTo>
                <a:cubicBezTo>
                  <a:pt x="856997" y="613714"/>
                  <a:pt x="866596" y="586255"/>
                  <a:pt x="866596" y="553662"/>
                </a:cubicBezTo>
                <a:cubicBezTo>
                  <a:pt x="866596" y="521068"/>
                  <a:pt x="856997" y="493386"/>
                  <a:pt x="837798" y="470616"/>
                </a:cubicBezTo>
                <a:cubicBezTo>
                  <a:pt x="819492" y="448291"/>
                  <a:pt x="797391" y="437129"/>
                  <a:pt x="771495" y="437129"/>
                </a:cubicBezTo>
                <a:close/>
                <a:moveTo>
                  <a:pt x="4250129" y="435120"/>
                </a:moveTo>
                <a:cubicBezTo>
                  <a:pt x="4224009" y="435120"/>
                  <a:pt x="4201462" y="446394"/>
                  <a:pt x="4182486" y="468941"/>
                </a:cubicBezTo>
                <a:cubicBezTo>
                  <a:pt x="4163287" y="492158"/>
                  <a:pt x="4153688" y="519952"/>
                  <a:pt x="4153688" y="552322"/>
                </a:cubicBezTo>
                <a:cubicBezTo>
                  <a:pt x="4153688" y="585139"/>
                  <a:pt x="4163287" y="613044"/>
                  <a:pt x="4182486" y="636038"/>
                </a:cubicBezTo>
                <a:cubicBezTo>
                  <a:pt x="4201462" y="658585"/>
                  <a:pt x="4224009" y="669859"/>
                  <a:pt x="4250129" y="669859"/>
                </a:cubicBezTo>
                <a:cubicBezTo>
                  <a:pt x="4276248" y="669859"/>
                  <a:pt x="4298684" y="658585"/>
                  <a:pt x="4317436" y="636038"/>
                </a:cubicBezTo>
                <a:cubicBezTo>
                  <a:pt x="4336635" y="613491"/>
                  <a:pt x="4346234" y="585585"/>
                  <a:pt x="4346234" y="552322"/>
                </a:cubicBezTo>
                <a:cubicBezTo>
                  <a:pt x="4346234" y="544118"/>
                  <a:pt x="4345634" y="536228"/>
                  <a:pt x="4344435" y="528652"/>
                </a:cubicBezTo>
                <a:lnTo>
                  <a:pt x="4340705" y="513602"/>
                </a:lnTo>
                <a:lnTo>
                  <a:pt x="4340186" y="513583"/>
                </a:lnTo>
                <a:cubicBezTo>
                  <a:pt x="4334563" y="512732"/>
                  <a:pt x="4328989" y="511246"/>
                  <a:pt x="4323464" y="509125"/>
                </a:cubicBezTo>
                <a:cubicBezTo>
                  <a:pt x="4310962" y="504883"/>
                  <a:pt x="4303818" y="494502"/>
                  <a:pt x="4302033" y="477983"/>
                </a:cubicBezTo>
                <a:cubicBezTo>
                  <a:pt x="4301474" y="471620"/>
                  <a:pt x="4302284" y="466123"/>
                  <a:pt x="4304460" y="461491"/>
                </a:cubicBezTo>
                <a:lnTo>
                  <a:pt x="4307153" y="458629"/>
                </a:lnTo>
                <a:lnTo>
                  <a:pt x="4302681" y="454144"/>
                </a:lnTo>
                <a:cubicBezTo>
                  <a:pt x="4287236" y="441462"/>
                  <a:pt x="4269718" y="435120"/>
                  <a:pt x="4250129" y="435120"/>
                </a:cubicBezTo>
                <a:close/>
                <a:moveTo>
                  <a:pt x="4525051" y="434450"/>
                </a:moveTo>
                <a:cubicBezTo>
                  <a:pt x="4495583" y="435343"/>
                  <a:pt x="4471027" y="448738"/>
                  <a:pt x="4451382" y="474634"/>
                </a:cubicBezTo>
                <a:cubicBezTo>
                  <a:pt x="4434192" y="497405"/>
                  <a:pt x="4425597" y="522631"/>
                  <a:pt x="4425597" y="550313"/>
                </a:cubicBezTo>
                <a:cubicBezTo>
                  <a:pt x="4425597" y="579558"/>
                  <a:pt x="4433187" y="605454"/>
                  <a:pt x="4448368" y="628001"/>
                </a:cubicBezTo>
                <a:cubicBezTo>
                  <a:pt x="4455065" y="637824"/>
                  <a:pt x="4464609" y="647144"/>
                  <a:pt x="4476999" y="655962"/>
                </a:cubicBezTo>
                <a:cubicBezTo>
                  <a:pt x="4489389" y="664780"/>
                  <a:pt x="4503732" y="669301"/>
                  <a:pt x="4520028" y="669524"/>
                </a:cubicBezTo>
                <a:cubicBezTo>
                  <a:pt x="4535655" y="669748"/>
                  <a:pt x="4548938" y="665060"/>
                  <a:pt x="4559877" y="655460"/>
                </a:cubicBezTo>
                <a:cubicBezTo>
                  <a:pt x="4570816" y="645861"/>
                  <a:pt x="4579746" y="636373"/>
                  <a:pt x="4586666" y="626997"/>
                </a:cubicBezTo>
                <a:cubicBezTo>
                  <a:pt x="4598498" y="610700"/>
                  <a:pt x="4604414" y="585139"/>
                  <a:pt x="4604414" y="550313"/>
                </a:cubicBezTo>
                <a:cubicBezTo>
                  <a:pt x="4604414" y="519506"/>
                  <a:pt x="4598275" y="493609"/>
                  <a:pt x="4585997" y="472625"/>
                </a:cubicBezTo>
                <a:cubicBezTo>
                  <a:pt x="4581532" y="465481"/>
                  <a:pt x="4574388" y="457277"/>
                  <a:pt x="4564565" y="448012"/>
                </a:cubicBezTo>
                <a:cubicBezTo>
                  <a:pt x="4554743" y="438748"/>
                  <a:pt x="4541571" y="434227"/>
                  <a:pt x="4525051" y="434450"/>
                </a:cubicBezTo>
                <a:close/>
                <a:moveTo>
                  <a:pt x="3348602" y="434450"/>
                </a:moveTo>
                <a:cubicBezTo>
                  <a:pt x="3319135" y="435343"/>
                  <a:pt x="3294578" y="448738"/>
                  <a:pt x="3274933" y="474634"/>
                </a:cubicBezTo>
                <a:cubicBezTo>
                  <a:pt x="3257743" y="497405"/>
                  <a:pt x="3249149" y="522631"/>
                  <a:pt x="3249149" y="550313"/>
                </a:cubicBezTo>
                <a:cubicBezTo>
                  <a:pt x="3249149" y="579558"/>
                  <a:pt x="3256739" y="605454"/>
                  <a:pt x="3271919" y="628001"/>
                </a:cubicBezTo>
                <a:cubicBezTo>
                  <a:pt x="3278616" y="637824"/>
                  <a:pt x="3288160" y="647144"/>
                  <a:pt x="3300550" y="655962"/>
                </a:cubicBezTo>
                <a:cubicBezTo>
                  <a:pt x="3312940" y="664780"/>
                  <a:pt x="3327283" y="669301"/>
                  <a:pt x="3343580" y="669524"/>
                </a:cubicBezTo>
                <a:cubicBezTo>
                  <a:pt x="3359207" y="669748"/>
                  <a:pt x="3372490" y="665060"/>
                  <a:pt x="3383428" y="655460"/>
                </a:cubicBezTo>
                <a:cubicBezTo>
                  <a:pt x="3394367" y="645861"/>
                  <a:pt x="3403297" y="636373"/>
                  <a:pt x="3410218" y="626997"/>
                </a:cubicBezTo>
                <a:cubicBezTo>
                  <a:pt x="3422049" y="610700"/>
                  <a:pt x="3427966" y="585139"/>
                  <a:pt x="3427966" y="550313"/>
                </a:cubicBezTo>
                <a:cubicBezTo>
                  <a:pt x="3427966" y="519506"/>
                  <a:pt x="3421826" y="493610"/>
                  <a:pt x="3409548" y="472625"/>
                </a:cubicBezTo>
                <a:cubicBezTo>
                  <a:pt x="3405083" y="465481"/>
                  <a:pt x="3397939" y="457277"/>
                  <a:pt x="3388117" y="448012"/>
                </a:cubicBezTo>
                <a:cubicBezTo>
                  <a:pt x="3378294" y="438748"/>
                  <a:pt x="3365122" y="434227"/>
                  <a:pt x="3348602" y="434450"/>
                </a:cubicBezTo>
                <a:close/>
                <a:moveTo>
                  <a:pt x="2185548" y="434450"/>
                </a:moveTo>
                <a:cubicBezTo>
                  <a:pt x="2156526" y="434450"/>
                  <a:pt x="2132193" y="447733"/>
                  <a:pt x="2112548" y="474299"/>
                </a:cubicBezTo>
                <a:cubicBezTo>
                  <a:pt x="2095581" y="497293"/>
                  <a:pt x="2087098" y="522519"/>
                  <a:pt x="2087098" y="549978"/>
                </a:cubicBezTo>
                <a:lnTo>
                  <a:pt x="2088035" y="556864"/>
                </a:lnTo>
                <a:lnTo>
                  <a:pt x="2088363" y="557010"/>
                </a:lnTo>
                <a:lnTo>
                  <a:pt x="2088133" y="557586"/>
                </a:lnTo>
                <a:lnTo>
                  <a:pt x="2092791" y="591836"/>
                </a:lnTo>
                <a:cubicBezTo>
                  <a:pt x="2096586" y="604672"/>
                  <a:pt x="2102279" y="616393"/>
                  <a:pt x="2109869" y="626997"/>
                </a:cubicBezTo>
                <a:cubicBezTo>
                  <a:pt x="2116120" y="636819"/>
                  <a:pt x="2125496" y="646251"/>
                  <a:pt x="2137998" y="655293"/>
                </a:cubicBezTo>
                <a:cubicBezTo>
                  <a:pt x="2150499" y="664334"/>
                  <a:pt x="2164786" y="668855"/>
                  <a:pt x="2180860" y="668855"/>
                </a:cubicBezTo>
                <a:cubicBezTo>
                  <a:pt x="2196040" y="669301"/>
                  <a:pt x="2209100" y="664669"/>
                  <a:pt x="2220039" y="654958"/>
                </a:cubicBezTo>
                <a:cubicBezTo>
                  <a:pt x="2230978" y="645247"/>
                  <a:pt x="2239796" y="635703"/>
                  <a:pt x="2246493" y="626327"/>
                </a:cubicBezTo>
                <a:cubicBezTo>
                  <a:pt x="2258102" y="610030"/>
                  <a:pt x="2263906" y="584581"/>
                  <a:pt x="2263906" y="549978"/>
                </a:cubicBezTo>
                <a:cubicBezTo>
                  <a:pt x="2263906" y="519840"/>
                  <a:pt x="2257879" y="493944"/>
                  <a:pt x="2245823" y="472290"/>
                </a:cubicBezTo>
                <a:cubicBezTo>
                  <a:pt x="2241358" y="465593"/>
                  <a:pt x="2234215" y="457612"/>
                  <a:pt x="2224392" y="448347"/>
                </a:cubicBezTo>
                <a:cubicBezTo>
                  <a:pt x="2214570" y="439083"/>
                  <a:pt x="2201622" y="434450"/>
                  <a:pt x="2185548" y="434450"/>
                </a:cubicBezTo>
                <a:close/>
                <a:moveTo>
                  <a:pt x="7778397" y="434115"/>
                </a:moveTo>
                <a:cubicBezTo>
                  <a:pt x="7753617" y="435008"/>
                  <a:pt x="7732967" y="448180"/>
                  <a:pt x="7716447" y="473629"/>
                </a:cubicBezTo>
                <a:cubicBezTo>
                  <a:pt x="7701490" y="497070"/>
                  <a:pt x="7694011" y="522519"/>
                  <a:pt x="7694011" y="549978"/>
                </a:cubicBezTo>
                <a:cubicBezTo>
                  <a:pt x="7694011" y="579446"/>
                  <a:pt x="7700708" y="605454"/>
                  <a:pt x="7714103" y="628001"/>
                </a:cubicBezTo>
                <a:cubicBezTo>
                  <a:pt x="7719684" y="637824"/>
                  <a:pt x="7727609" y="647088"/>
                  <a:pt x="7737878" y="655795"/>
                </a:cubicBezTo>
                <a:cubicBezTo>
                  <a:pt x="7748147" y="664501"/>
                  <a:pt x="7759979" y="668966"/>
                  <a:pt x="7773374" y="669189"/>
                </a:cubicBezTo>
                <a:cubicBezTo>
                  <a:pt x="7788778" y="669636"/>
                  <a:pt x="7802005" y="665004"/>
                  <a:pt x="7813055" y="655293"/>
                </a:cubicBezTo>
                <a:cubicBezTo>
                  <a:pt x="7824106" y="645582"/>
                  <a:pt x="7832979" y="636038"/>
                  <a:pt x="7839677" y="626662"/>
                </a:cubicBezTo>
                <a:lnTo>
                  <a:pt x="7845165" y="616978"/>
                </a:lnTo>
                <a:lnTo>
                  <a:pt x="7845035" y="614272"/>
                </a:lnTo>
                <a:lnTo>
                  <a:pt x="7845035" y="609919"/>
                </a:lnTo>
                <a:cubicBezTo>
                  <a:pt x="7845035" y="609919"/>
                  <a:pt x="7845035" y="603221"/>
                  <a:pt x="7845035" y="589827"/>
                </a:cubicBezTo>
                <a:cubicBezTo>
                  <a:pt x="7845035" y="576432"/>
                  <a:pt x="7845035" y="561643"/>
                  <a:pt x="7845035" y="545457"/>
                </a:cubicBezTo>
                <a:cubicBezTo>
                  <a:pt x="7845035" y="529272"/>
                  <a:pt x="7845035" y="514427"/>
                  <a:pt x="7845035" y="500921"/>
                </a:cubicBezTo>
                <a:cubicBezTo>
                  <a:pt x="7845035" y="494168"/>
                  <a:pt x="7845035" y="489103"/>
                  <a:pt x="7845035" y="485726"/>
                </a:cubicBezTo>
                <a:lnTo>
                  <a:pt x="7845035" y="484060"/>
                </a:lnTo>
                <a:lnTo>
                  <a:pt x="7839342" y="472290"/>
                </a:lnTo>
                <a:cubicBezTo>
                  <a:pt x="7834877" y="465146"/>
                  <a:pt x="7827677" y="456998"/>
                  <a:pt x="7817743" y="447845"/>
                </a:cubicBezTo>
                <a:cubicBezTo>
                  <a:pt x="7807809" y="438692"/>
                  <a:pt x="7794693" y="434115"/>
                  <a:pt x="7778397" y="434115"/>
                </a:cubicBezTo>
                <a:close/>
                <a:moveTo>
                  <a:pt x="6654447" y="434115"/>
                </a:moveTo>
                <a:cubicBezTo>
                  <a:pt x="6629667" y="435008"/>
                  <a:pt x="6609017" y="448180"/>
                  <a:pt x="6592497" y="473629"/>
                </a:cubicBezTo>
                <a:cubicBezTo>
                  <a:pt x="6577540" y="497070"/>
                  <a:pt x="6570062" y="522519"/>
                  <a:pt x="6570062" y="549978"/>
                </a:cubicBezTo>
                <a:cubicBezTo>
                  <a:pt x="6570062" y="579446"/>
                  <a:pt x="6576758" y="605454"/>
                  <a:pt x="6590153" y="628001"/>
                </a:cubicBezTo>
                <a:cubicBezTo>
                  <a:pt x="6595734" y="637824"/>
                  <a:pt x="6603659" y="647088"/>
                  <a:pt x="6613929" y="655795"/>
                </a:cubicBezTo>
                <a:cubicBezTo>
                  <a:pt x="6624197" y="664501"/>
                  <a:pt x="6636029" y="668966"/>
                  <a:pt x="6649424" y="669189"/>
                </a:cubicBezTo>
                <a:cubicBezTo>
                  <a:pt x="6664828" y="669636"/>
                  <a:pt x="6678055" y="665004"/>
                  <a:pt x="6689105" y="655293"/>
                </a:cubicBezTo>
                <a:cubicBezTo>
                  <a:pt x="6700156" y="645582"/>
                  <a:pt x="6709030" y="636038"/>
                  <a:pt x="6715727" y="626662"/>
                </a:cubicBezTo>
                <a:lnTo>
                  <a:pt x="6721215" y="616978"/>
                </a:lnTo>
                <a:lnTo>
                  <a:pt x="6721085" y="614272"/>
                </a:lnTo>
                <a:lnTo>
                  <a:pt x="6721085" y="609919"/>
                </a:lnTo>
                <a:cubicBezTo>
                  <a:pt x="6721085" y="609919"/>
                  <a:pt x="6721085" y="603221"/>
                  <a:pt x="6721085" y="589827"/>
                </a:cubicBezTo>
                <a:cubicBezTo>
                  <a:pt x="6721085" y="576432"/>
                  <a:pt x="6721085" y="561643"/>
                  <a:pt x="6721085" y="545457"/>
                </a:cubicBezTo>
                <a:cubicBezTo>
                  <a:pt x="6721085" y="529272"/>
                  <a:pt x="6721085" y="514427"/>
                  <a:pt x="6721085" y="500921"/>
                </a:cubicBezTo>
                <a:cubicBezTo>
                  <a:pt x="6721085" y="494168"/>
                  <a:pt x="6721085" y="489103"/>
                  <a:pt x="6721085" y="485726"/>
                </a:cubicBezTo>
                <a:lnTo>
                  <a:pt x="6721085" y="484060"/>
                </a:lnTo>
                <a:lnTo>
                  <a:pt x="6715392" y="472290"/>
                </a:lnTo>
                <a:cubicBezTo>
                  <a:pt x="6710927" y="465146"/>
                  <a:pt x="6703727" y="456998"/>
                  <a:pt x="6693793" y="447845"/>
                </a:cubicBezTo>
                <a:cubicBezTo>
                  <a:pt x="6683860" y="438692"/>
                  <a:pt x="6670743" y="434115"/>
                  <a:pt x="6654447" y="434115"/>
                </a:cubicBezTo>
                <a:close/>
                <a:moveTo>
                  <a:pt x="8945283" y="433781"/>
                </a:moveTo>
                <a:cubicBezTo>
                  <a:pt x="8923852" y="433781"/>
                  <a:pt x="8905100" y="444831"/>
                  <a:pt x="8889026" y="466932"/>
                </a:cubicBezTo>
                <a:cubicBezTo>
                  <a:pt x="8872506" y="490596"/>
                  <a:pt x="8864247" y="518724"/>
                  <a:pt x="8864247" y="551318"/>
                </a:cubicBezTo>
                <a:cubicBezTo>
                  <a:pt x="8864247" y="584357"/>
                  <a:pt x="8872506" y="612374"/>
                  <a:pt x="8889026" y="635368"/>
                </a:cubicBezTo>
                <a:cubicBezTo>
                  <a:pt x="8904877" y="657469"/>
                  <a:pt x="8923629" y="668520"/>
                  <a:pt x="8945283" y="668520"/>
                </a:cubicBezTo>
                <a:cubicBezTo>
                  <a:pt x="8971403" y="668520"/>
                  <a:pt x="8993839" y="657358"/>
                  <a:pt x="9012591" y="635033"/>
                </a:cubicBezTo>
                <a:cubicBezTo>
                  <a:pt x="9031790" y="612263"/>
                  <a:pt x="9041389" y="584357"/>
                  <a:pt x="9041389" y="551318"/>
                </a:cubicBezTo>
                <a:cubicBezTo>
                  <a:pt x="9041389" y="518278"/>
                  <a:pt x="9031790" y="490372"/>
                  <a:pt x="9012591" y="467602"/>
                </a:cubicBezTo>
                <a:cubicBezTo>
                  <a:pt x="8993839" y="445054"/>
                  <a:pt x="8971403" y="433781"/>
                  <a:pt x="8945283" y="433781"/>
                </a:cubicBezTo>
                <a:close/>
                <a:moveTo>
                  <a:pt x="5673372" y="433111"/>
                </a:moveTo>
                <a:cubicBezTo>
                  <a:pt x="5652833" y="434227"/>
                  <a:pt x="5634416" y="441482"/>
                  <a:pt x="5618119" y="454877"/>
                </a:cubicBezTo>
                <a:cubicBezTo>
                  <a:pt x="5603162" y="467602"/>
                  <a:pt x="5591554" y="484345"/>
                  <a:pt x="5583294" y="505107"/>
                </a:cubicBezTo>
                <a:cubicBezTo>
                  <a:pt x="5574810" y="527207"/>
                  <a:pt x="5571350" y="549867"/>
                  <a:pt x="5572913" y="573084"/>
                </a:cubicBezTo>
                <a:cubicBezTo>
                  <a:pt x="5583628" y="572637"/>
                  <a:pt x="5595293" y="571521"/>
                  <a:pt x="5607906" y="569735"/>
                </a:cubicBezTo>
                <a:cubicBezTo>
                  <a:pt x="5620519" y="567949"/>
                  <a:pt x="5632853" y="565047"/>
                  <a:pt x="5644908" y="561029"/>
                </a:cubicBezTo>
                <a:cubicBezTo>
                  <a:pt x="5692459" y="544955"/>
                  <a:pt x="5715006" y="513590"/>
                  <a:pt x="5712551" y="466932"/>
                </a:cubicBezTo>
                <a:cubicBezTo>
                  <a:pt x="5711211" y="443268"/>
                  <a:pt x="5698152" y="431995"/>
                  <a:pt x="5673372" y="433111"/>
                </a:cubicBezTo>
                <a:close/>
                <a:moveTo>
                  <a:pt x="5462929" y="433111"/>
                </a:moveTo>
                <a:cubicBezTo>
                  <a:pt x="5460250" y="432664"/>
                  <a:pt x="5458576" y="432776"/>
                  <a:pt x="5457906" y="433446"/>
                </a:cubicBezTo>
                <a:cubicBezTo>
                  <a:pt x="5453887" y="435901"/>
                  <a:pt x="5451209" y="441817"/>
                  <a:pt x="5449869" y="451193"/>
                </a:cubicBezTo>
                <a:cubicBezTo>
                  <a:pt x="5448976" y="458114"/>
                  <a:pt x="5449311" y="466988"/>
                  <a:pt x="5450874" y="477815"/>
                </a:cubicBezTo>
                <a:cubicBezTo>
                  <a:pt x="5452436" y="488642"/>
                  <a:pt x="5454780" y="497405"/>
                  <a:pt x="5457906" y="504102"/>
                </a:cubicBezTo>
                <a:cubicBezTo>
                  <a:pt x="5466389" y="524417"/>
                  <a:pt x="5476658" y="539932"/>
                  <a:pt x="5488713" y="550648"/>
                </a:cubicBezTo>
                <a:cubicBezTo>
                  <a:pt x="5490053" y="542388"/>
                  <a:pt x="5491057" y="533681"/>
                  <a:pt x="5491727" y="524529"/>
                </a:cubicBezTo>
                <a:cubicBezTo>
                  <a:pt x="5493736" y="501311"/>
                  <a:pt x="5491504" y="479657"/>
                  <a:pt x="5485030" y="459565"/>
                </a:cubicBezTo>
                <a:cubicBezTo>
                  <a:pt x="5480118" y="444385"/>
                  <a:pt x="5472751" y="435567"/>
                  <a:pt x="5462929" y="433111"/>
                </a:cubicBezTo>
                <a:close/>
                <a:moveTo>
                  <a:pt x="771495" y="417037"/>
                </a:moveTo>
                <a:cubicBezTo>
                  <a:pt x="803195" y="417037"/>
                  <a:pt x="830431" y="430655"/>
                  <a:pt x="853202" y="457891"/>
                </a:cubicBezTo>
                <a:cubicBezTo>
                  <a:pt x="875526" y="484680"/>
                  <a:pt x="886688" y="516603"/>
                  <a:pt x="886688" y="553662"/>
                </a:cubicBezTo>
                <a:cubicBezTo>
                  <a:pt x="886688" y="590720"/>
                  <a:pt x="875526" y="622643"/>
                  <a:pt x="853202" y="649433"/>
                </a:cubicBezTo>
                <a:cubicBezTo>
                  <a:pt x="830877" y="676222"/>
                  <a:pt x="803642" y="689616"/>
                  <a:pt x="771495" y="689616"/>
                </a:cubicBezTo>
                <a:cubicBezTo>
                  <a:pt x="738902" y="689616"/>
                  <a:pt x="711443" y="676222"/>
                  <a:pt x="689119" y="649433"/>
                </a:cubicBezTo>
                <a:cubicBezTo>
                  <a:pt x="667687" y="623536"/>
                  <a:pt x="656972" y="591613"/>
                  <a:pt x="656972" y="553662"/>
                </a:cubicBezTo>
                <a:cubicBezTo>
                  <a:pt x="656972" y="515264"/>
                  <a:pt x="667687" y="483340"/>
                  <a:pt x="689119" y="457891"/>
                </a:cubicBezTo>
                <a:cubicBezTo>
                  <a:pt x="711889" y="430655"/>
                  <a:pt x="739348" y="417037"/>
                  <a:pt x="771495" y="417037"/>
                </a:cubicBezTo>
                <a:close/>
                <a:moveTo>
                  <a:pt x="7845035" y="413689"/>
                </a:moveTo>
                <a:lnTo>
                  <a:pt x="7895934" y="413689"/>
                </a:lnTo>
                <a:cubicBezTo>
                  <a:pt x="7895934" y="413689"/>
                  <a:pt x="7895934" y="424851"/>
                  <a:pt x="7895934" y="447175"/>
                </a:cubicBezTo>
                <a:cubicBezTo>
                  <a:pt x="7895934" y="469499"/>
                  <a:pt x="7895934" y="480661"/>
                  <a:pt x="7895934" y="480661"/>
                </a:cubicBezTo>
                <a:lnTo>
                  <a:pt x="7895934" y="609919"/>
                </a:lnTo>
                <a:lnTo>
                  <a:pt x="7895934" y="614607"/>
                </a:lnTo>
                <a:cubicBezTo>
                  <a:pt x="7895934" y="622643"/>
                  <a:pt x="7896101" y="630513"/>
                  <a:pt x="7896436" y="638215"/>
                </a:cubicBezTo>
                <a:cubicBezTo>
                  <a:pt x="7896771" y="645916"/>
                  <a:pt x="7898055" y="652781"/>
                  <a:pt x="7900287" y="658809"/>
                </a:cubicBezTo>
                <a:cubicBezTo>
                  <a:pt x="7902966" y="665729"/>
                  <a:pt x="7906091" y="669189"/>
                  <a:pt x="7909663" y="669189"/>
                </a:cubicBezTo>
                <a:cubicBezTo>
                  <a:pt x="7928639" y="669189"/>
                  <a:pt x="7946721" y="657358"/>
                  <a:pt x="7963911" y="633694"/>
                </a:cubicBezTo>
                <a:cubicBezTo>
                  <a:pt x="7971278" y="623425"/>
                  <a:pt x="7978757" y="610254"/>
                  <a:pt x="7986347" y="594180"/>
                </a:cubicBezTo>
                <a:lnTo>
                  <a:pt x="7995815" y="572712"/>
                </a:lnTo>
                <a:lnTo>
                  <a:pt x="7993863" y="563373"/>
                </a:lnTo>
                <a:cubicBezTo>
                  <a:pt x="7989621" y="510464"/>
                  <a:pt x="8008485" y="468048"/>
                  <a:pt x="8050455" y="436125"/>
                </a:cubicBezTo>
                <a:cubicBezTo>
                  <a:pt x="8069877" y="421614"/>
                  <a:pt x="8092089" y="414359"/>
                  <a:pt x="8117092" y="414359"/>
                </a:cubicBezTo>
                <a:cubicBezTo>
                  <a:pt x="8117092" y="414359"/>
                  <a:pt x="8117148" y="414359"/>
                  <a:pt x="8117260" y="414359"/>
                </a:cubicBezTo>
                <a:cubicBezTo>
                  <a:pt x="8117371" y="414359"/>
                  <a:pt x="8117427" y="414359"/>
                  <a:pt x="8117427" y="414359"/>
                </a:cubicBezTo>
                <a:cubicBezTo>
                  <a:pt x="8117650" y="414359"/>
                  <a:pt x="8117930" y="414359"/>
                  <a:pt x="8118264" y="414359"/>
                </a:cubicBezTo>
                <a:cubicBezTo>
                  <a:pt x="8118599" y="414359"/>
                  <a:pt x="8118878" y="414359"/>
                  <a:pt x="8119102" y="414359"/>
                </a:cubicBezTo>
                <a:cubicBezTo>
                  <a:pt x="8119102" y="414359"/>
                  <a:pt x="8119157" y="414359"/>
                  <a:pt x="8119269" y="414359"/>
                </a:cubicBezTo>
                <a:cubicBezTo>
                  <a:pt x="8119381" y="414359"/>
                  <a:pt x="8119436" y="414359"/>
                  <a:pt x="8119436" y="414359"/>
                </a:cubicBezTo>
                <a:cubicBezTo>
                  <a:pt x="8132608" y="414805"/>
                  <a:pt x="8144886" y="417707"/>
                  <a:pt x="8156271" y="423065"/>
                </a:cubicBezTo>
                <a:cubicBezTo>
                  <a:pt x="8167433" y="428646"/>
                  <a:pt x="8178037" y="437464"/>
                  <a:pt x="8188083" y="449519"/>
                </a:cubicBezTo>
                <a:lnTo>
                  <a:pt x="8172345" y="462244"/>
                </a:lnTo>
                <a:cubicBezTo>
                  <a:pt x="8164531" y="452868"/>
                  <a:pt x="8156160" y="445836"/>
                  <a:pt x="8147230" y="441148"/>
                </a:cubicBezTo>
                <a:cubicBezTo>
                  <a:pt x="8137854" y="436906"/>
                  <a:pt x="8128478" y="434785"/>
                  <a:pt x="8119102" y="434785"/>
                </a:cubicBezTo>
                <a:cubicBezTo>
                  <a:pt x="8118655" y="434785"/>
                  <a:pt x="8118320" y="434785"/>
                  <a:pt x="8118097" y="434785"/>
                </a:cubicBezTo>
                <a:cubicBezTo>
                  <a:pt x="8117874" y="434785"/>
                  <a:pt x="8117650" y="434785"/>
                  <a:pt x="8117427" y="434785"/>
                </a:cubicBezTo>
                <a:cubicBezTo>
                  <a:pt x="8104033" y="434785"/>
                  <a:pt x="8091754" y="440366"/>
                  <a:pt x="8080592" y="451528"/>
                </a:cubicBezTo>
                <a:cubicBezTo>
                  <a:pt x="8067644" y="464476"/>
                  <a:pt x="8058045" y="480996"/>
                  <a:pt x="8051794" y="501088"/>
                </a:cubicBezTo>
                <a:cubicBezTo>
                  <a:pt x="8045320" y="521403"/>
                  <a:pt x="8042864" y="541718"/>
                  <a:pt x="8044427" y="562033"/>
                </a:cubicBezTo>
                <a:cubicBezTo>
                  <a:pt x="8045766" y="584357"/>
                  <a:pt x="8050789" y="604114"/>
                  <a:pt x="8059496" y="621304"/>
                </a:cubicBezTo>
                <a:cubicBezTo>
                  <a:pt x="8067086" y="636708"/>
                  <a:pt x="8076351" y="648763"/>
                  <a:pt x="8087290" y="657469"/>
                </a:cubicBezTo>
                <a:cubicBezTo>
                  <a:pt x="8097782" y="665283"/>
                  <a:pt x="8109279" y="669189"/>
                  <a:pt x="8121780" y="669189"/>
                </a:cubicBezTo>
                <a:cubicBezTo>
                  <a:pt x="8121780" y="669189"/>
                  <a:pt x="8121836" y="669189"/>
                  <a:pt x="8121948" y="669189"/>
                </a:cubicBezTo>
                <a:cubicBezTo>
                  <a:pt x="8122060" y="669189"/>
                  <a:pt x="8122115" y="669189"/>
                  <a:pt x="8122115" y="669189"/>
                </a:cubicBezTo>
                <a:cubicBezTo>
                  <a:pt x="8135733" y="669189"/>
                  <a:pt x="8148904" y="665283"/>
                  <a:pt x="8161629" y="657469"/>
                </a:cubicBezTo>
                <a:cubicBezTo>
                  <a:pt x="8172122" y="650995"/>
                  <a:pt x="8181721" y="642289"/>
                  <a:pt x="8190427" y="631350"/>
                </a:cubicBezTo>
                <a:cubicBezTo>
                  <a:pt x="8199357" y="620411"/>
                  <a:pt x="8207729" y="606793"/>
                  <a:pt x="8215542" y="590497"/>
                </a:cubicBezTo>
                <a:cubicBezTo>
                  <a:pt x="8218221" y="584692"/>
                  <a:pt x="8220677" y="578609"/>
                  <a:pt x="8222909" y="572247"/>
                </a:cubicBezTo>
                <a:cubicBezTo>
                  <a:pt x="8225142" y="565884"/>
                  <a:pt x="8227374" y="559466"/>
                  <a:pt x="8229606" y="552992"/>
                </a:cubicBezTo>
                <a:lnTo>
                  <a:pt x="8229941" y="551652"/>
                </a:lnTo>
                <a:lnTo>
                  <a:pt x="8249363" y="558015"/>
                </a:lnTo>
                <a:lnTo>
                  <a:pt x="8248694" y="559689"/>
                </a:lnTo>
                <a:cubicBezTo>
                  <a:pt x="8242889" y="577102"/>
                  <a:pt x="8237866" y="590273"/>
                  <a:pt x="8233624" y="599203"/>
                </a:cubicBezTo>
                <a:cubicBezTo>
                  <a:pt x="8224695" y="617732"/>
                  <a:pt x="8215654" y="632689"/>
                  <a:pt x="8206501" y="644075"/>
                </a:cubicBezTo>
                <a:cubicBezTo>
                  <a:pt x="8195785" y="657246"/>
                  <a:pt x="8184288" y="667515"/>
                  <a:pt x="8172010" y="674882"/>
                </a:cubicBezTo>
                <a:cubicBezTo>
                  <a:pt x="8156829" y="684482"/>
                  <a:pt x="8140310" y="689393"/>
                  <a:pt x="8122450" y="689616"/>
                </a:cubicBezTo>
                <a:cubicBezTo>
                  <a:pt x="8099903" y="689616"/>
                  <a:pt x="8079699" y="684482"/>
                  <a:pt x="8061840" y="674212"/>
                </a:cubicBezTo>
                <a:cubicBezTo>
                  <a:pt x="8043981" y="664167"/>
                  <a:pt x="8029135" y="649991"/>
                  <a:pt x="8017303" y="631685"/>
                </a:cubicBezTo>
                <a:lnTo>
                  <a:pt x="8003813" y="604704"/>
                </a:lnTo>
                <a:lnTo>
                  <a:pt x="7992793" y="625741"/>
                </a:lnTo>
                <a:cubicBezTo>
                  <a:pt x="7988719" y="632829"/>
                  <a:pt x="7984561" y="639387"/>
                  <a:pt x="7980319" y="645414"/>
                </a:cubicBezTo>
                <a:cubicBezTo>
                  <a:pt x="7959111" y="674882"/>
                  <a:pt x="7935559" y="689616"/>
                  <a:pt x="7909663" y="689616"/>
                </a:cubicBezTo>
                <a:cubicBezTo>
                  <a:pt x="7887562" y="689616"/>
                  <a:pt x="7870707" y="682696"/>
                  <a:pt x="7859099" y="668855"/>
                </a:cubicBezTo>
                <a:lnTo>
                  <a:pt x="7848896" y="647374"/>
                </a:lnTo>
                <a:lnTo>
                  <a:pt x="7840095" y="657972"/>
                </a:lnTo>
                <a:cubicBezTo>
                  <a:pt x="7834682" y="663664"/>
                  <a:pt x="7829184" y="668631"/>
                  <a:pt x="7823603" y="672873"/>
                </a:cubicBezTo>
                <a:cubicBezTo>
                  <a:pt x="7807976" y="684035"/>
                  <a:pt x="7791122" y="689505"/>
                  <a:pt x="7773039" y="689281"/>
                </a:cubicBezTo>
                <a:cubicBezTo>
                  <a:pt x="7731739" y="689058"/>
                  <a:pt x="7698476" y="672427"/>
                  <a:pt x="7673250" y="639387"/>
                </a:cubicBezTo>
                <a:cubicBezTo>
                  <a:pt x="7653158" y="613491"/>
                  <a:pt x="7643112" y="583688"/>
                  <a:pt x="7643112" y="549978"/>
                </a:cubicBezTo>
                <a:cubicBezTo>
                  <a:pt x="7643112" y="517608"/>
                  <a:pt x="7654497" y="488140"/>
                  <a:pt x="7677268" y="461574"/>
                </a:cubicBezTo>
                <a:cubicBezTo>
                  <a:pt x="7703834" y="430767"/>
                  <a:pt x="7737432" y="414917"/>
                  <a:pt x="7778062" y="414024"/>
                </a:cubicBezTo>
                <a:cubicBezTo>
                  <a:pt x="7799493" y="413577"/>
                  <a:pt x="7816571" y="419214"/>
                  <a:pt x="7829296" y="430934"/>
                </a:cubicBezTo>
                <a:lnTo>
                  <a:pt x="7845035" y="446793"/>
                </a:lnTo>
                <a:close/>
                <a:moveTo>
                  <a:pt x="2898584" y="413689"/>
                </a:moveTo>
                <a:lnTo>
                  <a:pt x="2911978" y="415028"/>
                </a:lnTo>
                <a:lnTo>
                  <a:pt x="2918676" y="415028"/>
                </a:lnTo>
                <a:cubicBezTo>
                  <a:pt x="2918676" y="415028"/>
                  <a:pt x="2918676" y="433111"/>
                  <a:pt x="2918676" y="469276"/>
                </a:cubicBezTo>
                <a:cubicBezTo>
                  <a:pt x="2918676" y="505441"/>
                  <a:pt x="2918676" y="523524"/>
                  <a:pt x="2918676" y="523524"/>
                </a:cubicBezTo>
                <a:cubicBezTo>
                  <a:pt x="2918676" y="523524"/>
                  <a:pt x="2918676" y="536695"/>
                  <a:pt x="2918676" y="563038"/>
                </a:cubicBezTo>
                <a:cubicBezTo>
                  <a:pt x="2918676" y="589380"/>
                  <a:pt x="2918676" y="602552"/>
                  <a:pt x="2918676" y="602552"/>
                </a:cubicBezTo>
                <a:cubicBezTo>
                  <a:pt x="2918676" y="623536"/>
                  <a:pt x="2921131" y="639163"/>
                  <a:pt x="2926042" y="649433"/>
                </a:cubicBezTo>
                <a:cubicBezTo>
                  <a:pt x="2930060" y="657469"/>
                  <a:pt x="2936758" y="662715"/>
                  <a:pt x="2946134" y="665171"/>
                </a:cubicBezTo>
                <a:cubicBezTo>
                  <a:pt x="2955511" y="667627"/>
                  <a:pt x="2964440" y="668631"/>
                  <a:pt x="2972923" y="668185"/>
                </a:cubicBezTo>
                <a:cubicBezTo>
                  <a:pt x="2992122" y="668185"/>
                  <a:pt x="3011767" y="652111"/>
                  <a:pt x="3031859" y="619965"/>
                </a:cubicBezTo>
                <a:cubicBezTo>
                  <a:pt x="3041236" y="605231"/>
                  <a:pt x="3051616" y="584023"/>
                  <a:pt x="3063002" y="556341"/>
                </a:cubicBezTo>
                <a:cubicBezTo>
                  <a:pt x="3074387" y="528659"/>
                  <a:pt x="3082311" y="506334"/>
                  <a:pt x="3086777" y="489368"/>
                </a:cubicBezTo>
                <a:cubicBezTo>
                  <a:pt x="3086777" y="487136"/>
                  <a:pt x="3086777" y="462579"/>
                  <a:pt x="3086777" y="415698"/>
                </a:cubicBezTo>
                <a:lnTo>
                  <a:pt x="3106868" y="415698"/>
                </a:lnTo>
                <a:cubicBezTo>
                  <a:pt x="3106868" y="415698"/>
                  <a:pt x="3106868" y="480438"/>
                  <a:pt x="3106868" y="609919"/>
                </a:cubicBezTo>
                <a:lnTo>
                  <a:pt x="3106198" y="614607"/>
                </a:lnTo>
                <a:cubicBezTo>
                  <a:pt x="3106198" y="635145"/>
                  <a:pt x="3108655" y="648986"/>
                  <a:pt x="3113566" y="656130"/>
                </a:cubicBezTo>
                <a:cubicBezTo>
                  <a:pt x="3116691" y="662827"/>
                  <a:pt x="3122272" y="666845"/>
                  <a:pt x="3130309" y="668185"/>
                </a:cubicBezTo>
                <a:cubicBezTo>
                  <a:pt x="3153079" y="672203"/>
                  <a:pt x="3172836" y="658920"/>
                  <a:pt x="3189580" y="628336"/>
                </a:cubicBezTo>
                <a:cubicBezTo>
                  <a:pt x="3206323" y="597752"/>
                  <a:pt x="3218936" y="569958"/>
                  <a:pt x="3227419" y="544955"/>
                </a:cubicBezTo>
                <a:lnTo>
                  <a:pt x="3230101" y="541885"/>
                </a:lnTo>
                <a:lnTo>
                  <a:pt x="3236172" y="504772"/>
                </a:lnTo>
                <a:cubicBezTo>
                  <a:pt x="3241140" y="490149"/>
                  <a:pt x="3248590" y="476085"/>
                  <a:pt x="3258524" y="462579"/>
                </a:cubicBezTo>
                <a:cubicBezTo>
                  <a:pt x="3282411" y="430878"/>
                  <a:pt x="3312326" y="414805"/>
                  <a:pt x="3348268" y="414359"/>
                </a:cubicBezTo>
                <a:cubicBezTo>
                  <a:pt x="3369699" y="413912"/>
                  <a:pt x="3386833" y="419493"/>
                  <a:pt x="3399669" y="431102"/>
                </a:cubicBezTo>
                <a:cubicBezTo>
                  <a:pt x="3412506" y="442710"/>
                  <a:pt x="3421603" y="453091"/>
                  <a:pt x="3426961" y="462244"/>
                </a:cubicBezTo>
                <a:lnTo>
                  <a:pt x="3430644" y="469734"/>
                </a:lnTo>
                <a:lnTo>
                  <a:pt x="3430644" y="413689"/>
                </a:lnTo>
                <a:lnTo>
                  <a:pt x="3450736" y="413689"/>
                </a:lnTo>
                <a:lnTo>
                  <a:pt x="3450736" y="614607"/>
                </a:lnTo>
                <a:cubicBezTo>
                  <a:pt x="3450736" y="622420"/>
                  <a:pt x="3451015" y="630066"/>
                  <a:pt x="3451573" y="637545"/>
                </a:cubicBezTo>
                <a:cubicBezTo>
                  <a:pt x="3452132" y="645024"/>
                  <a:pt x="3454085" y="651553"/>
                  <a:pt x="3457433" y="657134"/>
                </a:cubicBezTo>
                <a:cubicBezTo>
                  <a:pt x="3462791" y="665171"/>
                  <a:pt x="3470269" y="669189"/>
                  <a:pt x="3479869" y="669189"/>
                </a:cubicBezTo>
                <a:cubicBezTo>
                  <a:pt x="3498845" y="669189"/>
                  <a:pt x="3516927" y="657358"/>
                  <a:pt x="3534117" y="633694"/>
                </a:cubicBezTo>
                <a:cubicBezTo>
                  <a:pt x="3541484" y="623425"/>
                  <a:pt x="3548963" y="610254"/>
                  <a:pt x="3556553" y="594180"/>
                </a:cubicBezTo>
                <a:cubicBezTo>
                  <a:pt x="3563027" y="580339"/>
                  <a:pt x="3569501" y="564824"/>
                  <a:pt x="3575975" y="547634"/>
                </a:cubicBezTo>
                <a:lnTo>
                  <a:pt x="3595062" y="554666"/>
                </a:lnTo>
                <a:cubicBezTo>
                  <a:pt x="3587249" y="574981"/>
                  <a:pt x="3580551" y="591055"/>
                  <a:pt x="3574971" y="602887"/>
                </a:cubicBezTo>
                <a:cubicBezTo>
                  <a:pt x="3566933" y="619853"/>
                  <a:pt x="3558785" y="634140"/>
                  <a:pt x="3550525" y="645749"/>
                </a:cubicBezTo>
                <a:cubicBezTo>
                  <a:pt x="3529318" y="674994"/>
                  <a:pt x="3505765" y="689616"/>
                  <a:pt x="3479869" y="689616"/>
                </a:cubicBezTo>
                <a:cubicBezTo>
                  <a:pt x="3462456" y="689616"/>
                  <a:pt x="3449285" y="682249"/>
                  <a:pt x="3440355" y="667515"/>
                </a:cubicBezTo>
                <a:cubicBezTo>
                  <a:pt x="3435221" y="659478"/>
                  <a:pt x="3432262" y="650828"/>
                  <a:pt x="3431481" y="641563"/>
                </a:cubicBezTo>
                <a:lnTo>
                  <a:pt x="3431131" y="630293"/>
                </a:lnTo>
                <a:lnTo>
                  <a:pt x="3426291" y="638717"/>
                </a:lnTo>
                <a:cubicBezTo>
                  <a:pt x="3415799" y="653451"/>
                  <a:pt x="3404971" y="664836"/>
                  <a:pt x="3393809" y="672873"/>
                </a:cubicBezTo>
                <a:cubicBezTo>
                  <a:pt x="3378183" y="684035"/>
                  <a:pt x="3361327" y="689616"/>
                  <a:pt x="3343245" y="689616"/>
                </a:cubicBezTo>
                <a:cubicBezTo>
                  <a:pt x="3324716" y="689393"/>
                  <a:pt x="3307415" y="684147"/>
                  <a:pt x="3291341" y="673878"/>
                </a:cubicBezTo>
                <a:cubicBezTo>
                  <a:pt x="3276607" y="664948"/>
                  <a:pt x="3264552" y="653451"/>
                  <a:pt x="3255176" y="639387"/>
                </a:cubicBezTo>
                <a:cubicBezTo>
                  <a:pt x="3246358" y="626439"/>
                  <a:pt x="3239744" y="612542"/>
                  <a:pt x="3235335" y="597696"/>
                </a:cubicBezTo>
                <a:lnTo>
                  <a:pt x="3233704" y="586007"/>
                </a:lnTo>
                <a:lnTo>
                  <a:pt x="3224741" y="606570"/>
                </a:lnTo>
                <a:cubicBezTo>
                  <a:pt x="3216927" y="622867"/>
                  <a:pt x="3208667" y="636931"/>
                  <a:pt x="3199961" y="648763"/>
                </a:cubicBezTo>
                <a:cubicBezTo>
                  <a:pt x="3177636" y="679124"/>
                  <a:pt x="3153303" y="692072"/>
                  <a:pt x="3126960" y="687607"/>
                </a:cubicBezTo>
                <a:cubicBezTo>
                  <a:pt x="3113119" y="685821"/>
                  <a:pt x="3102851" y="678901"/>
                  <a:pt x="3096153" y="666845"/>
                </a:cubicBezTo>
                <a:cubicBezTo>
                  <a:pt x="3090795" y="658809"/>
                  <a:pt x="3087781" y="650214"/>
                  <a:pt x="3087111" y="641061"/>
                </a:cubicBezTo>
                <a:cubicBezTo>
                  <a:pt x="3086441" y="631908"/>
                  <a:pt x="3086107" y="623090"/>
                  <a:pt x="3086107" y="614607"/>
                </a:cubicBezTo>
                <a:lnTo>
                  <a:pt x="3086777" y="609919"/>
                </a:lnTo>
                <a:cubicBezTo>
                  <a:pt x="3086777" y="609919"/>
                  <a:pt x="3086777" y="604003"/>
                  <a:pt x="3086777" y="592171"/>
                </a:cubicBezTo>
                <a:cubicBezTo>
                  <a:pt x="3086777" y="580339"/>
                  <a:pt x="3086777" y="567056"/>
                  <a:pt x="3086777" y="552322"/>
                </a:cubicBezTo>
                <a:cubicBezTo>
                  <a:pt x="3080526" y="567056"/>
                  <a:pt x="3074052" y="581567"/>
                  <a:pt x="3067354" y="595854"/>
                </a:cubicBezTo>
                <a:cubicBezTo>
                  <a:pt x="3060658" y="610142"/>
                  <a:pt x="3054407" y="621751"/>
                  <a:pt x="3048602" y="630680"/>
                </a:cubicBezTo>
                <a:cubicBezTo>
                  <a:pt x="3041905" y="641396"/>
                  <a:pt x="3031971" y="653674"/>
                  <a:pt x="3018800" y="667515"/>
                </a:cubicBezTo>
                <a:cubicBezTo>
                  <a:pt x="3005628" y="681356"/>
                  <a:pt x="2990560" y="688277"/>
                  <a:pt x="2973593" y="688277"/>
                </a:cubicBezTo>
                <a:cubicBezTo>
                  <a:pt x="2952608" y="689170"/>
                  <a:pt x="2937316" y="686156"/>
                  <a:pt x="2927717" y="679235"/>
                </a:cubicBezTo>
                <a:cubicBezTo>
                  <a:pt x="2918117" y="672315"/>
                  <a:pt x="2911532" y="665283"/>
                  <a:pt x="2907960" y="658139"/>
                </a:cubicBezTo>
                <a:cubicBezTo>
                  <a:pt x="2901709" y="644744"/>
                  <a:pt x="2898584" y="626215"/>
                  <a:pt x="2898584" y="602552"/>
                </a:cubicBezTo>
                <a:cubicBezTo>
                  <a:pt x="2898584" y="602552"/>
                  <a:pt x="2898584" y="589380"/>
                  <a:pt x="2898584" y="563038"/>
                </a:cubicBezTo>
                <a:cubicBezTo>
                  <a:pt x="2898584" y="536695"/>
                  <a:pt x="2898584" y="523524"/>
                  <a:pt x="2898584" y="523524"/>
                </a:cubicBezTo>
                <a:lnTo>
                  <a:pt x="2898584" y="512139"/>
                </a:lnTo>
                <a:cubicBezTo>
                  <a:pt x="2897021" y="518389"/>
                  <a:pt x="2895012" y="525477"/>
                  <a:pt x="2892556" y="533402"/>
                </a:cubicBezTo>
                <a:lnTo>
                  <a:pt x="2884685" y="557168"/>
                </a:lnTo>
                <a:lnTo>
                  <a:pt x="2886119" y="557680"/>
                </a:lnTo>
                <a:lnTo>
                  <a:pt x="2885450" y="559689"/>
                </a:lnTo>
                <a:cubicBezTo>
                  <a:pt x="2882771" y="566386"/>
                  <a:pt x="2880315" y="573084"/>
                  <a:pt x="2878082" y="579781"/>
                </a:cubicBezTo>
                <a:cubicBezTo>
                  <a:pt x="2875850" y="586478"/>
                  <a:pt x="2873394" y="592952"/>
                  <a:pt x="2870715" y="599203"/>
                </a:cubicBezTo>
                <a:cubicBezTo>
                  <a:pt x="2861340" y="618402"/>
                  <a:pt x="2852186" y="633136"/>
                  <a:pt x="2843257" y="643405"/>
                </a:cubicBezTo>
                <a:cubicBezTo>
                  <a:pt x="2820932" y="672427"/>
                  <a:pt x="2794590" y="687607"/>
                  <a:pt x="2764229" y="688946"/>
                </a:cubicBezTo>
                <a:cubicBezTo>
                  <a:pt x="2742351" y="689393"/>
                  <a:pt x="2723152" y="684258"/>
                  <a:pt x="2706633" y="673543"/>
                </a:cubicBezTo>
                <a:cubicBezTo>
                  <a:pt x="2691898" y="663720"/>
                  <a:pt x="2678951" y="649433"/>
                  <a:pt x="2667788" y="630680"/>
                </a:cubicBezTo>
                <a:cubicBezTo>
                  <a:pt x="2657073" y="611928"/>
                  <a:pt x="2650599" y="589380"/>
                  <a:pt x="2648366" y="563038"/>
                </a:cubicBezTo>
                <a:cubicBezTo>
                  <a:pt x="2644794" y="510799"/>
                  <a:pt x="2661091" y="468830"/>
                  <a:pt x="2697257" y="437129"/>
                </a:cubicBezTo>
                <a:cubicBezTo>
                  <a:pt x="2711097" y="424628"/>
                  <a:pt x="2727171" y="417484"/>
                  <a:pt x="2745477" y="415698"/>
                </a:cubicBezTo>
                <a:cubicBezTo>
                  <a:pt x="2763336" y="413912"/>
                  <a:pt x="2779410" y="416591"/>
                  <a:pt x="2793697" y="423735"/>
                </a:cubicBezTo>
                <a:cubicBezTo>
                  <a:pt x="2806199" y="430432"/>
                  <a:pt x="2816691" y="439138"/>
                  <a:pt x="2825174" y="449854"/>
                </a:cubicBezTo>
                <a:lnTo>
                  <a:pt x="2809771" y="462579"/>
                </a:lnTo>
                <a:cubicBezTo>
                  <a:pt x="2801734" y="453649"/>
                  <a:pt x="2793474" y="446729"/>
                  <a:pt x="2784991" y="441817"/>
                </a:cubicBezTo>
                <a:cubicBezTo>
                  <a:pt x="2773382" y="436013"/>
                  <a:pt x="2760880" y="434004"/>
                  <a:pt x="2747486" y="435790"/>
                </a:cubicBezTo>
                <a:cubicBezTo>
                  <a:pt x="2733199" y="437576"/>
                  <a:pt x="2720697" y="443157"/>
                  <a:pt x="2709981" y="452533"/>
                </a:cubicBezTo>
                <a:cubicBezTo>
                  <a:pt x="2678727" y="479322"/>
                  <a:pt x="2664663" y="515711"/>
                  <a:pt x="2667788" y="561698"/>
                </a:cubicBezTo>
                <a:cubicBezTo>
                  <a:pt x="2669575" y="584916"/>
                  <a:pt x="2675379" y="604561"/>
                  <a:pt x="2685202" y="620634"/>
                </a:cubicBezTo>
                <a:cubicBezTo>
                  <a:pt x="2694578" y="637154"/>
                  <a:pt x="2705516" y="649209"/>
                  <a:pt x="2718018" y="656800"/>
                </a:cubicBezTo>
                <a:cubicBezTo>
                  <a:pt x="2731412" y="665729"/>
                  <a:pt x="2746593" y="669748"/>
                  <a:pt x="2763560" y="668855"/>
                </a:cubicBezTo>
                <a:cubicBezTo>
                  <a:pt x="2779187" y="668408"/>
                  <a:pt x="2792469" y="663720"/>
                  <a:pt x="2803408" y="654790"/>
                </a:cubicBezTo>
                <a:cubicBezTo>
                  <a:pt x="2814347" y="645861"/>
                  <a:pt x="2822496" y="638047"/>
                  <a:pt x="2827853" y="631350"/>
                </a:cubicBezTo>
                <a:cubicBezTo>
                  <a:pt x="2836337" y="621081"/>
                  <a:pt x="2844597" y="607463"/>
                  <a:pt x="2852632" y="590497"/>
                </a:cubicBezTo>
                <a:cubicBezTo>
                  <a:pt x="2855312" y="585139"/>
                  <a:pt x="2857656" y="579223"/>
                  <a:pt x="2859665" y="572749"/>
                </a:cubicBezTo>
                <a:lnTo>
                  <a:pt x="2866589" y="553296"/>
                </a:lnTo>
                <a:lnTo>
                  <a:pt x="2865767" y="552992"/>
                </a:lnTo>
                <a:cubicBezTo>
                  <a:pt x="2875590" y="523970"/>
                  <a:pt x="2883180" y="496065"/>
                  <a:pt x="2888537" y="469276"/>
                </a:cubicBezTo>
                <a:cubicBezTo>
                  <a:pt x="2893896" y="442487"/>
                  <a:pt x="2897244" y="423958"/>
                  <a:pt x="2898584" y="413689"/>
                </a:cubicBezTo>
                <a:close/>
                <a:moveTo>
                  <a:pt x="6234268" y="391923"/>
                </a:moveTo>
                <a:cubicBezTo>
                  <a:pt x="6232928" y="392592"/>
                  <a:pt x="6232817" y="394378"/>
                  <a:pt x="6233933" y="397280"/>
                </a:cubicBezTo>
                <a:cubicBezTo>
                  <a:pt x="6236389" y="404424"/>
                  <a:pt x="6240742" y="408777"/>
                  <a:pt x="6246993" y="410340"/>
                </a:cubicBezTo>
                <a:cubicBezTo>
                  <a:pt x="6249671" y="411456"/>
                  <a:pt x="6253801" y="412349"/>
                  <a:pt x="6259383" y="413019"/>
                </a:cubicBezTo>
                <a:cubicBezTo>
                  <a:pt x="6259383" y="412796"/>
                  <a:pt x="6259327" y="412573"/>
                  <a:pt x="6259215" y="412349"/>
                </a:cubicBezTo>
                <a:cubicBezTo>
                  <a:pt x="6259104" y="412126"/>
                  <a:pt x="6259048" y="411791"/>
                  <a:pt x="6259048" y="411345"/>
                </a:cubicBezTo>
                <a:cubicBezTo>
                  <a:pt x="6257039" y="405987"/>
                  <a:pt x="6254249" y="401634"/>
                  <a:pt x="6250677" y="398285"/>
                </a:cubicBezTo>
                <a:cubicBezTo>
                  <a:pt x="6243756" y="392258"/>
                  <a:pt x="6238286" y="390137"/>
                  <a:pt x="6234268" y="391923"/>
                </a:cubicBezTo>
                <a:close/>
                <a:moveTo>
                  <a:pt x="8642279" y="380119"/>
                </a:moveTo>
                <a:cubicBezTo>
                  <a:pt x="8641107" y="379616"/>
                  <a:pt x="8639851" y="379644"/>
                  <a:pt x="8638511" y="380202"/>
                </a:cubicBezTo>
                <a:cubicBezTo>
                  <a:pt x="8636726" y="381319"/>
                  <a:pt x="8635609" y="383328"/>
                  <a:pt x="8635163" y="386230"/>
                </a:cubicBezTo>
                <a:cubicBezTo>
                  <a:pt x="8635386" y="389132"/>
                  <a:pt x="8636391" y="391923"/>
                  <a:pt x="8638177" y="394602"/>
                </a:cubicBezTo>
                <a:lnTo>
                  <a:pt x="8645544" y="403978"/>
                </a:lnTo>
                <a:cubicBezTo>
                  <a:pt x="8646437" y="400406"/>
                  <a:pt x="8646995" y="397839"/>
                  <a:pt x="8647218" y="396276"/>
                </a:cubicBezTo>
                <a:cubicBezTo>
                  <a:pt x="8648111" y="390695"/>
                  <a:pt x="8647553" y="386342"/>
                  <a:pt x="8645544" y="383216"/>
                </a:cubicBezTo>
                <a:cubicBezTo>
                  <a:pt x="8644539" y="381654"/>
                  <a:pt x="8643451" y="380621"/>
                  <a:pt x="8642279" y="380119"/>
                </a:cubicBezTo>
                <a:close/>
                <a:moveTo>
                  <a:pt x="7470704" y="380119"/>
                </a:moveTo>
                <a:cubicBezTo>
                  <a:pt x="7469532" y="379616"/>
                  <a:pt x="7468276" y="379644"/>
                  <a:pt x="7466937" y="380202"/>
                </a:cubicBezTo>
                <a:cubicBezTo>
                  <a:pt x="7465151" y="381319"/>
                  <a:pt x="7464035" y="383328"/>
                  <a:pt x="7463589" y="386230"/>
                </a:cubicBezTo>
                <a:cubicBezTo>
                  <a:pt x="7463811" y="389132"/>
                  <a:pt x="7464816" y="391923"/>
                  <a:pt x="7466602" y="394602"/>
                </a:cubicBezTo>
                <a:lnTo>
                  <a:pt x="7473969" y="403978"/>
                </a:lnTo>
                <a:cubicBezTo>
                  <a:pt x="7474862" y="400406"/>
                  <a:pt x="7475420" y="397839"/>
                  <a:pt x="7475643" y="396276"/>
                </a:cubicBezTo>
                <a:cubicBezTo>
                  <a:pt x="7476536" y="390695"/>
                  <a:pt x="7475978" y="386342"/>
                  <a:pt x="7473969" y="383216"/>
                </a:cubicBezTo>
                <a:cubicBezTo>
                  <a:pt x="7472964" y="381654"/>
                  <a:pt x="7471876" y="380621"/>
                  <a:pt x="7470704" y="380119"/>
                </a:cubicBezTo>
                <a:close/>
                <a:moveTo>
                  <a:pt x="9039715" y="372835"/>
                </a:moveTo>
                <a:cubicBezTo>
                  <a:pt x="9053109" y="372612"/>
                  <a:pt x="9064495" y="376854"/>
                  <a:pt x="9073871" y="385560"/>
                </a:cubicBezTo>
                <a:cubicBezTo>
                  <a:pt x="9081015" y="392481"/>
                  <a:pt x="9084252" y="400406"/>
                  <a:pt x="9083582" y="409336"/>
                </a:cubicBezTo>
                <a:cubicBezTo>
                  <a:pt x="9082019" y="423400"/>
                  <a:pt x="9075936" y="434115"/>
                  <a:pt x="9065332" y="441482"/>
                </a:cubicBezTo>
                <a:cubicBezTo>
                  <a:pt x="9054728" y="448849"/>
                  <a:pt x="9044291" y="455100"/>
                  <a:pt x="9034022" y="460235"/>
                </a:cubicBezTo>
                <a:lnTo>
                  <a:pt x="9032709" y="460930"/>
                </a:lnTo>
                <a:lnTo>
                  <a:pt x="9042980" y="475911"/>
                </a:lnTo>
                <a:cubicBezTo>
                  <a:pt x="9055537" y="498221"/>
                  <a:pt x="9061816" y="523357"/>
                  <a:pt x="9061816" y="551318"/>
                </a:cubicBezTo>
                <a:cubicBezTo>
                  <a:pt x="9061816" y="588822"/>
                  <a:pt x="9050654" y="620969"/>
                  <a:pt x="9028330" y="647758"/>
                </a:cubicBezTo>
                <a:cubicBezTo>
                  <a:pt x="9005336" y="675217"/>
                  <a:pt x="8977654" y="688946"/>
                  <a:pt x="8945283" y="688946"/>
                </a:cubicBezTo>
                <a:cubicBezTo>
                  <a:pt x="8908448" y="688946"/>
                  <a:pt x="8877306" y="675440"/>
                  <a:pt x="8851857" y="648428"/>
                </a:cubicBezTo>
                <a:cubicBezTo>
                  <a:pt x="8826407" y="621639"/>
                  <a:pt x="8813682" y="589269"/>
                  <a:pt x="8813682" y="551318"/>
                </a:cubicBezTo>
                <a:cubicBezTo>
                  <a:pt x="8813682" y="513143"/>
                  <a:pt x="8826407" y="480773"/>
                  <a:pt x="8851857" y="454207"/>
                </a:cubicBezTo>
                <a:cubicBezTo>
                  <a:pt x="8877306" y="427195"/>
                  <a:pt x="8908448" y="413689"/>
                  <a:pt x="8945283" y="413689"/>
                </a:cubicBezTo>
                <a:cubicBezTo>
                  <a:pt x="8969728" y="413689"/>
                  <a:pt x="8991411" y="421349"/>
                  <a:pt x="9010331" y="436669"/>
                </a:cubicBezTo>
                <a:lnTo>
                  <a:pt x="9017969" y="444254"/>
                </a:lnTo>
                <a:lnTo>
                  <a:pt x="9019958" y="442822"/>
                </a:lnTo>
                <a:cubicBezTo>
                  <a:pt x="9026655" y="438134"/>
                  <a:pt x="9032850" y="433222"/>
                  <a:pt x="9038543" y="428088"/>
                </a:cubicBezTo>
                <a:cubicBezTo>
                  <a:pt x="9044236" y="422953"/>
                  <a:pt x="9047417" y="416033"/>
                  <a:pt x="9048086" y="407326"/>
                </a:cubicBezTo>
                <a:cubicBezTo>
                  <a:pt x="9048086" y="403978"/>
                  <a:pt x="9046747" y="400741"/>
                  <a:pt x="9044068" y="397615"/>
                </a:cubicBezTo>
                <a:cubicBezTo>
                  <a:pt x="9041389" y="394936"/>
                  <a:pt x="9038822" y="393597"/>
                  <a:pt x="9036366" y="393597"/>
                </a:cubicBezTo>
                <a:lnTo>
                  <a:pt x="9036366" y="393262"/>
                </a:lnTo>
                <a:cubicBezTo>
                  <a:pt x="9030785" y="394155"/>
                  <a:pt x="9025651" y="396611"/>
                  <a:pt x="9020963" y="400629"/>
                </a:cubicBezTo>
                <a:lnTo>
                  <a:pt x="9008238" y="384891"/>
                </a:lnTo>
                <a:cubicBezTo>
                  <a:pt x="9018284" y="376631"/>
                  <a:pt x="9028776" y="372612"/>
                  <a:pt x="9039715" y="372835"/>
                </a:cubicBezTo>
                <a:close/>
                <a:moveTo>
                  <a:pt x="6234979" y="370910"/>
                </a:moveTo>
                <a:cubicBezTo>
                  <a:pt x="6238244" y="370519"/>
                  <a:pt x="6241523" y="370715"/>
                  <a:pt x="6244816" y="371496"/>
                </a:cubicBezTo>
                <a:cubicBezTo>
                  <a:pt x="6251402" y="373059"/>
                  <a:pt x="6257820" y="376854"/>
                  <a:pt x="6264071" y="382881"/>
                </a:cubicBezTo>
                <a:cubicBezTo>
                  <a:pt x="6264071" y="382881"/>
                  <a:pt x="6264126" y="382937"/>
                  <a:pt x="6264238" y="383049"/>
                </a:cubicBezTo>
                <a:cubicBezTo>
                  <a:pt x="6264350" y="383160"/>
                  <a:pt x="6264405" y="383216"/>
                  <a:pt x="6264405" y="383216"/>
                </a:cubicBezTo>
                <a:cubicBezTo>
                  <a:pt x="6271772" y="390806"/>
                  <a:pt x="6277242" y="401299"/>
                  <a:pt x="6280814" y="414693"/>
                </a:cubicBezTo>
                <a:lnTo>
                  <a:pt x="6310951" y="414693"/>
                </a:lnTo>
                <a:cubicBezTo>
                  <a:pt x="6327695" y="414693"/>
                  <a:pt x="6339861" y="415363"/>
                  <a:pt x="6347452" y="416703"/>
                </a:cubicBezTo>
                <a:cubicBezTo>
                  <a:pt x="6371338" y="420274"/>
                  <a:pt x="6390984" y="428758"/>
                  <a:pt x="6406387" y="442152"/>
                </a:cubicBezTo>
                <a:cubicBezTo>
                  <a:pt x="6418443" y="452868"/>
                  <a:pt x="6426089" y="465425"/>
                  <a:pt x="6429326" y="479824"/>
                </a:cubicBezTo>
                <a:cubicBezTo>
                  <a:pt x="6432563" y="494223"/>
                  <a:pt x="6434181" y="508232"/>
                  <a:pt x="6434181" y="521850"/>
                </a:cubicBezTo>
                <a:cubicBezTo>
                  <a:pt x="6434181" y="521850"/>
                  <a:pt x="6434181" y="552545"/>
                  <a:pt x="6434181" y="613937"/>
                </a:cubicBezTo>
                <a:cubicBezTo>
                  <a:pt x="6434181" y="621974"/>
                  <a:pt x="6434349" y="629955"/>
                  <a:pt x="6434683" y="637880"/>
                </a:cubicBezTo>
                <a:cubicBezTo>
                  <a:pt x="6435018" y="645805"/>
                  <a:pt x="6436525" y="652781"/>
                  <a:pt x="6439204" y="658809"/>
                </a:cubicBezTo>
                <a:cubicBezTo>
                  <a:pt x="6441883" y="665952"/>
                  <a:pt x="6445566" y="669524"/>
                  <a:pt x="6450255" y="669524"/>
                </a:cubicBezTo>
                <a:cubicBezTo>
                  <a:pt x="6450255" y="669524"/>
                  <a:pt x="6450310" y="669524"/>
                  <a:pt x="6450422" y="669524"/>
                </a:cubicBezTo>
                <a:cubicBezTo>
                  <a:pt x="6450534" y="669524"/>
                  <a:pt x="6450590" y="669524"/>
                  <a:pt x="6450590" y="669524"/>
                </a:cubicBezTo>
                <a:cubicBezTo>
                  <a:pt x="6461975" y="669524"/>
                  <a:pt x="6472021" y="664334"/>
                  <a:pt x="6480727" y="653953"/>
                </a:cubicBezTo>
                <a:cubicBezTo>
                  <a:pt x="6489434" y="643572"/>
                  <a:pt x="6497359" y="632466"/>
                  <a:pt x="6504502" y="620634"/>
                </a:cubicBezTo>
                <a:cubicBezTo>
                  <a:pt x="6509414" y="612598"/>
                  <a:pt x="6513879" y="604170"/>
                  <a:pt x="6517897" y="595352"/>
                </a:cubicBezTo>
                <a:lnTo>
                  <a:pt x="6524113" y="581280"/>
                </a:lnTo>
                <a:lnTo>
                  <a:pt x="6519162" y="549978"/>
                </a:lnTo>
                <a:cubicBezTo>
                  <a:pt x="6519162" y="517608"/>
                  <a:pt x="6530547" y="488140"/>
                  <a:pt x="6553318" y="461574"/>
                </a:cubicBezTo>
                <a:cubicBezTo>
                  <a:pt x="6579884" y="430767"/>
                  <a:pt x="6613482" y="414917"/>
                  <a:pt x="6654112" y="414024"/>
                </a:cubicBezTo>
                <a:cubicBezTo>
                  <a:pt x="6675544" y="413577"/>
                  <a:pt x="6692621" y="419214"/>
                  <a:pt x="6705346" y="430934"/>
                </a:cubicBezTo>
                <a:lnTo>
                  <a:pt x="6721085" y="446793"/>
                </a:lnTo>
                <a:lnTo>
                  <a:pt x="6721085" y="413689"/>
                </a:lnTo>
                <a:lnTo>
                  <a:pt x="6771984" y="413689"/>
                </a:lnTo>
                <a:cubicBezTo>
                  <a:pt x="6771984" y="413689"/>
                  <a:pt x="6771984" y="424851"/>
                  <a:pt x="6771984" y="447175"/>
                </a:cubicBezTo>
                <a:cubicBezTo>
                  <a:pt x="6771984" y="469499"/>
                  <a:pt x="6771984" y="480661"/>
                  <a:pt x="6771984" y="480661"/>
                </a:cubicBezTo>
                <a:lnTo>
                  <a:pt x="6771984" y="609919"/>
                </a:lnTo>
                <a:lnTo>
                  <a:pt x="6771984" y="614607"/>
                </a:lnTo>
                <a:cubicBezTo>
                  <a:pt x="6771984" y="622643"/>
                  <a:pt x="6772151" y="630513"/>
                  <a:pt x="6772486" y="638215"/>
                </a:cubicBezTo>
                <a:cubicBezTo>
                  <a:pt x="6772821" y="645916"/>
                  <a:pt x="6774105" y="652781"/>
                  <a:pt x="6776337" y="658809"/>
                </a:cubicBezTo>
                <a:cubicBezTo>
                  <a:pt x="6779016" y="665729"/>
                  <a:pt x="6782141" y="669189"/>
                  <a:pt x="6785713" y="669189"/>
                </a:cubicBezTo>
                <a:cubicBezTo>
                  <a:pt x="6804689" y="669189"/>
                  <a:pt x="6822771" y="657358"/>
                  <a:pt x="6839961" y="633694"/>
                </a:cubicBezTo>
                <a:cubicBezTo>
                  <a:pt x="6847329" y="623425"/>
                  <a:pt x="6854807" y="610254"/>
                  <a:pt x="6862397" y="594180"/>
                </a:cubicBezTo>
                <a:cubicBezTo>
                  <a:pt x="6868871" y="580339"/>
                  <a:pt x="6875345" y="564824"/>
                  <a:pt x="6881819" y="547634"/>
                </a:cubicBezTo>
                <a:lnTo>
                  <a:pt x="6900907" y="554666"/>
                </a:lnTo>
                <a:cubicBezTo>
                  <a:pt x="6893093" y="574981"/>
                  <a:pt x="6886396" y="591055"/>
                  <a:pt x="6880815" y="602887"/>
                </a:cubicBezTo>
                <a:cubicBezTo>
                  <a:pt x="6873001" y="619183"/>
                  <a:pt x="6864853" y="633359"/>
                  <a:pt x="6856370" y="645414"/>
                </a:cubicBezTo>
                <a:cubicBezTo>
                  <a:pt x="6835161" y="674882"/>
                  <a:pt x="6811609" y="689616"/>
                  <a:pt x="6785713" y="689616"/>
                </a:cubicBezTo>
                <a:cubicBezTo>
                  <a:pt x="6763612" y="689616"/>
                  <a:pt x="6746758" y="682696"/>
                  <a:pt x="6735149" y="668855"/>
                </a:cubicBezTo>
                <a:lnTo>
                  <a:pt x="6724946" y="647374"/>
                </a:lnTo>
                <a:lnTo>
                  <a:pt x="6716145" y="657972"/>
                </a:lnTo>
                <a:cubicBezTo>
                  <a:pt x="6710732" y="663664"/>
                  <a:pt x="6705234" y="668631"/>
                  <a:pt x="6699653" y="672873"/>
                </a:cubicBezTo>
                <a:cubicBezTo>
                  <a:pt x="6684026" y="684035"/>
                  <a:pt x="6667172" y="689505"/>
                  <a:pt x="6649089" y="689281"/>
                </a:cubicBezTo>
                <a:cubicBezTo>
                  <a:pt x="6607790" y="689058"/>
                  <a:pt x="6574526" y="672427"/>
                  <a:pt x="6549300" y="639387"/>
                </a:cubicBezTo>
                <a:lnTo>
                  <a:pt x="6533256" y="609736"/>
                </a:lnTo>
                <a:lnTo>
                  <a:pt x="6521915" y="631350"/>
                </a:lnTo>
                <a:cubicBezTo>
                  <a:pt x="6515218" y="642289"/>
                  <a:pt x="6506177" y="654735"/>
                  <a:pt x="6494791" y="668687"/>
                </a:cubicBezTo>
                <a:cubicBezTo>
                  <a:pt x="6483406" y="682640"/>
                  <a:pt x="6468784" y="689616"/>
                  <a:pt x="6450924" y="689616"/>
                </a:cubicBezTo>
                <a:cubicBezTo>
                  <a:pt x="6450924" y="689616"/>
                  <a:pt x="6450868" y="689616"/>
                  <a:pt x="6450757" y="689616"/>
                </a:cubicBezTo>
                <a:cubicBezTo>
                  <a:pt x="6450645" y="689616"/>
                  <a:pt x="6450590" y="689616"/>
                  <a:pt x="6450590" y="689616"/>
                </a:cubicBezTo>
                <a:cubicBezTo>
                  <a:pt x="6426703" y="689616"/>
                  <a:pt x="6409066" y="682807"/>
                  <a:pt x="6397681" y="669189"/>
                </a:cubicBezTo>
                <a:cubicBezTo>
                  <a:pt x="6390314" y="660706"/>
                  <a:pt x="6386072" y="651553"/>
                  <a:pt x="6384956" y="641731"/>
                </a:cubicBezTo>
                <a:cubicBezTo>
                  <a:pt x="6383840" y="631908"/>
                  <a:pt x="6383282" y="622643"/>
                  <a:pt x="6383282" y="613937"/>
                </a:cubicBezTo>
                <a:cubicBezTo>
                  <a:pt x="6383282" y="613937"/>
                  <a:pt x="6383282" y="583241"/>
                  <a:pt x="6383282" y="521850"/>
                </a:cubicBezTo>
                <a:cubicBezTo>
                  <a:pt x="6383282" y="509795"/>
                  <a:pt x="6382333" y="497907"/>
                  <a:pt x="6380436" y="486187"/>
                </a:cubicBezTo>
                <a:cubicBezTo>
                  <a:pt x="6378538" y="474466"/>
                  <a:pt x="6374129" y="464588"/>
                  <a:pt x="6367208" y="456551"/>
                </a:cubicBezTo>
                <a:cubicBezTo>
                  <a:pt x="6358279" y="446505"/>
                  <a:pt x="6346448" y="439808"/>
                  <a:pt x="6331713" y="436459"/>
                </a:cubicBezTo>
                <a:cubicBezTo>
                  <a:pt x="6327025" y="435790"/>
                  <a:pt x="6319658" y="435232"/>
                  <a:pt x="6309612" y="434785"/>
                </a:cubicBezTo>
                <a:lnTo>
                  <a:pt x="6282488" y="435120"/>
                </a:lnTo>
                <a:cubicBezTo>
                  <a:pt x="6282711" y="465927"/>
                  <a:pt x="6273335" y="507227"/>
                  <a:pt x="6254360" y="559019"/>
                </a:cubicBezTo>
                <a:cubicBezTo>
                  <a:pt x="6244537" y="585809"/>
                  <a:pt x="6233654" y="611091"/>
                  <a:pt x="6221710" y="634866"/>
                </a:cubicBezTo>
                <a:cubicBezTo>
                  <a:pt x="6209767" y="658641"/>
                  <a:pt x="6199330" y="677896"/>
                  <a:pt x="6190401" y="692630"/>
                </a:cubicBezTo>
                <a:lnTo>
                  <a:pt x="6173323" y="682584"/>
                </a:lnTo>
                <a:cubicBezTo>
                  <a:pt x="6182029" y="668073"/>
                  <a:pt x="6192131" y="649209"/>
                  <a:pt x="6203628" y="625992"/>
                </a:cubicBezTo>
                <a:cubicBezTo>
                  <a:pt x="6215125" y="602775"/>
                  <a:pt x="6225673" y="578107"/>
                  <a:pt x="6235272" y="551987"/>
                </a:cubicBezTo>
                <a:cubicBezTo>
                  <a:pt x="6245988" y="522966"/>
                  <a:pt x="6253188" y="498912"/>
                  <a:pt x="6256871" y="479824"/>
                </a:cubicBezTo>
                <a:cubicBezTo>
                  <a:pt x="6260555" y="460737"/>
                  <a:pt x="6262396" y="445501"/>
                  <a:pt x="6262396" y="434115"/>
                </a:cubicBezTo>
                <a:cubicBezTo>
                  <a:pt x="6252797" y="432999"/>
                  <a:pt x="6245765" y="431660"/>
                  <a:pt x="6241300" y="430097"/>
                </a:cubicBezTo>
                <a:cubicBezTo>
                  <a:pt x="6227905" y="426079"/>
                  <a:pt x="6218976" y="417149"/>
                  <a:pt x="6214511" y="403308"/>
                </a:cubicBezTo>
                <a:cubicBezTo>
                  <a:pt x="6210492" y="390137"/>
                  <a:pt x="6214064" y="380314"/>
                  <a:pt x="6225226" y="373840"/>
                </a:cubicBezTo>
                <a:cubicBezTo>
                  <a:pt x="6228463" y="372277"/>
                  <a:pt x="6231714" y="371301"/>
                  <a:pt x="6234979" y="370910"/>
                </a:cubicBezTo>
                <a:close/>
                <a:moveTo>
                  <a:pt x="8639851" y="359776"/>
                </a:moveTo>
                <a:cubicBezTo>
                  <a:pt x="8648334" y="360222"/>
                  <a:pt x="8655031" y="363348"/>
                  <a:pt x="8659943" y="369152"/>
                </a:cubicBezTo>
                <a:cubicBezTo>
                  <a:pt x="8666417" y="376965"/>
                  <a:pt x="8668872" y="386900"/>
                  <a:pt x="8667310" y="398955"/>
                </a:cubicBezTo>
                <a:cubicBezTo>
                  <a:pt x="8666417" y="404759"/>
                  <a:pt x="8664519" y="411903"/>
                  <a:pt x="8661617" y="420386"/>
                </a:cubicBezTo>
                <a:cubicBezTo>
                  <a:pt x="8667645" y="425967"/>
                  <a:pt x="8674007" y="431437"/>
                  <a:pt x="8680704" y="436794"/>
                </a:cubicBezTo>
                <a:cubicBezTo>
                  <a:pt x="8687401" y="442152"/>
                  <a:pt x="8694434" y="447510"/>
                  <a:pt x="8701801" y="452868"/>
                </a:cubicBezTo>
                <a:cubicBezTo>
                  <a:pt x="8713186" y="461574"/>
                  <a:pt x="8722785" y="469053"/>
                  <a:pt x="8730599" y="475304"/>
                </a:cubicBezTo>
                <a:cubicBezTo>
                  <a:pt x="8746672" y="488698"/>
                  <a:pt x="8761183" y="504548"/>
                  <a:pt x="8774131" y="522854"/>
                </a:cubicBezTo>
                <a:cubicBezTo>
                  <a:pt x="8787079" y="541160"/>
                  <a:pt x="8792102" y="563373"/>
                  <a:pt x="8789200" y="589492"/>
                </a:cubicBezTo>
                <a:cubicBezTo>
                  <a:pt x="8786744" y="611147"/>
                  <a:pt x="8777591" y="631127"/>
                  <a:pt x="8761741" y="649433"/>
                </a:cubicBezTo>
                <a:cubicBezTo>
                  <a:pt x="8745444" y="667738"/>
                  <a:pt x="8725911" y="679905"/>
                  <a:pt x="8703140" y="685933"/>
                </a:cubicBezTo>
                <a:cubicBezTo>
                  <a:pt x="8693541" y="688388"/>
                  <a:pt x="8681486" y="689616"/>
                  <a:pt x="8666975" y="689616"/>
                </a:cubicBezTo>
                <a:cubicBezTo>
                  <a:pt x="8625452" y="689616"/>
                  <a:pt x="8595314" y="675105"/>
                  <a:pt x="8576562" y="646084"/>
                </a:cubicBezTo>
                <a:lnTo>
                  <a:pt x="8593640" y="635033"/>
                </a:lnTo>
                <a:cubicBezTo>
                  <a:pt x="8601453" y="647088"/>
                  <a:pt x="8612448" y="655851"/>
                  <a:pt x="8626624" y="661320"/>
                </a:cubicBezTo>
                <a:cubicBezTo>
                  <a:pt x="8640800" y="666790"/>
                  <a:pt x="8654250" y="669524"/>
                  <a:pt x="8666975" y="669524"/>
                </a:cubicBezTo>
                <a:cubicBezTo>
                  <a:pt x="8671663" y="669524"/>
                  <a:pt x="8676797" y="668520"/>
                  <a:pt x="8682379" y="666511"/>
                </a:cubicBezTo>
                <a:cubicBezTo>
                  <a:pt x="8697113" y="661376"/>
                  <a:pt x="8709726" y="651442"/>
                  <a:pt x="8720218" y="636708"/>
                </a:cubicBezTo>
                <a:cubicBezTo>
                  <a:pt x="8730487" y="621974"/>
                  <a:pt x="8736515" y="605565"/>
                  <a:pt x="8738301" y="587483"/>
                </a:cubicBezTo>
                <a:cubicBezTo>
                  <a:pt x="8740310" y="565605"/>
                  <a:pt x="8736905" y="547020"/>
                  <a:pt x="8728087" y="531728"/>
                </a:cubicBezTo>
                <a:cubicBezTo>
                  <a:pt x="8719269" y="516436"/>
                  <a:pt x="8708944" y="502539"/>
                  <a:pt x="8697113" y="490038"/>
                </a:cubicBezTo>
                <a:cubicBezTo>
                  <a:pt x="8693541" y="486466"/>
                  <a:pt x="8689801" y="482838"/>
                  <a:pt x="8685895" y="479155"/>
                </a:cubicBezTo>
                <a:cubicBezTo>
                  <a:pt x="8681988" y="475471"/>
                  <a:pt x="8678249" y="471843"/>
                  <a:pt x="8674677" y="468272"/>
                </a:cubicBezTo>
                <a:cubicBezTo>
                  <a:pt x="8670658" y="464700"/>
                  <a:pt x="8666696" y="461016"/>
                  <a:pt x="8662789" y="457221"/>
                </a:cubicBezTo>
                <a:cubicBezTo>
                  <a:pt x="8658882" y="453426"/>
                  <a:pt x="8655143" y="449519"/>
                  <a:pt x="8651571" y="445501"/>
                </a:cubicBezTo>
                <a:cubicBezTo>
                  <a:pt x="8616076" y="531672"/>
                  <a:pt x="8569306" y="614384"/>
                  <a:pt x="8511263" y="693635"/>
                </a:cubicBezTo>
                <a:lnTo>
                  <a:pt x="8495190" y="681914"/>
                </a:lnTo>
                <a:cubicBezTo>
                  <a:pt x="8553679" y="601547"/>
                  <a:pt x="8600784" y="517162"/>
                  <a:pt x="8636502" y="428758"/>
                </a:cubicBezTo>
                <a:cubicBezTo>
                  <a:pt x="8628466" y="418935"/>
                  <a:pt x="8622438" y="410117"/>
                  <a:pt x="8618420" y="402303"/>
                </a:cubicBezTo>
                <a:cubicBezTo>
                  <a:pt x="8616410" y="398955"/>
                  <a:pt x="8615294" y="394490"/>
                  <a:pt x="8615071" y="388909"/>
                </a:cubicBezTo>
                <a:cubicBezTo>
                  <a:pt x="8614625" y="380202"/>
                  <a:pt x="8617638" y="372501"/>
                  <a:pt x="8624112" y="365803"/>
                </a:cubicBezTo>
                <a:cubicBezTo>
                  <a:pt x="8628577" y="361785"/>
                  <a:pt x="8633823" y="359776"/>
                  <a:pt x="8639851" y="359776"/>
                </a:cubicBezTo>
                <a:close/>
                <a:moveTo>
                  <a:pt x="7468276" y="359776"/>
                </a:moveTo>
                <a:cubicBezTo>
                  <a:pt x="7476759" y="360222"/>
                  <a:pt x="7483457" y="363348"/>
                  <a:pt x="7488368" y="369152"/>
                </a:cubicBezTo>
                <a:cubicBezTo>
                  <a:pt x="7494842" y="376965"/>
                  <a:pt x="7497298" y="386900"/>
                  <a:pt x="7495735" y="398955"/>
                </a:cubicBezTo>
                <a:cubicBezTo>
                  <a:pt x="7494842" y="404759"/>
                  <a:pt x="7492944" y="411903"/>
                  <a:pt x="7490042" y="420386"/>
                </a:cubicBezTo>
                <a:cubicBezTo>
                  <a:pt x="7496070" y="425967"/>
                  <a:pt x="7502432" y="431437"/>
                  <a:pt x="7509129" y="436794"/>
                </a:cubicBezTo>
                <a:cubicBezTo>
                  <a:pt x="7515827" y="442152"/>
                  <a:pt x="7522859" y="447510"/>
                  <a:pt x="7530226" y="452868"/>
                </a:cubicBezTo>
                <a:cubicBezTo>
                  <a:pt x="7541611" y="461574"/>
                  <a:pt x="7551211" y="469053"/>
                  <a:pt x="7559024" y="475304"/>
                </a:cubicBezTo>
                <a:cubicBezTo>
                  <a:pt x="7575098" y="488698"/>
                  <a:pt x="7589608" y="504548"/>
                  <a:pt x="7602556" y="522854"/>
                </a:cubicBezTo>
                <a:cubicBezTo>
                  <a:pt x="7615504" y="541160"/>
                  <a:pt x="7620527" y="563373"/>
                  <a:pt x="7617625" y="589492"/>
                </a:cubicBezTo>
                <a:cubicBezTo>
                  <a:pt x="7615170" y="611147"/>
                  <a:pt x="7606017" y="631127"/>
                  <a:pt x="7590166" y="649433"/>
                </a:cubicBezTo>
                <a:cubicBezTo>
                  <a:pt x="7573870" y="667738"/>
                  <a:pt x="7554336" y="679905"/>
                  <a:pt x="7531565" y="685933"/>
                </a:cubicBezTo>
                <a:cubicBezTo>
                  <a:pt x="7521966" y="688388"/>
                  <a:pt x="7509911" y="689616"/>
                  <a:pt x="7495400" y="689616"/>
                </a:cubicBezTo>
                <a:cubicBezTo>
                  <a:pt x="7453878" y="689616"/>
                  <a:pt x="7423740" y="675105"/>
                  <a:pt x="7404988" y="646084"/>
                </a:cubicBezTo>
                <a:lnTo>
                  <a:pt x="7422066" y="635033"/>
                </a:lnTo>
                <a:cubicBezTo>
                  <a:pt x="7429879" y="647088"/>
                  <a:pt x="7440874" y="655851"/>
                  <a:pt x="7455050" y="661320"/>
                </a:cubicBezTo>
                <a:cubicBezTo>
                  <a:pt x="7469225" y="666790"/>
                  <a:pt x="7482675" y="669524"/>
                  <a:pt x="7495400" y="669524"/>
                </a:cubicBezTo>
                <a:cubicBezTo>
                  <a:pt x="7500088" y="669524"/>
                  <a:pt x="7505223" y="668520"/>
                  <a:pt x="7510804" y="666511"/>
                </a:cubicBezTo>
                <a:cubicBezTo>
                  <a:pt x="7525538" y="661376"/>
                  <a:pt x="7538151" y="651442"/>
                  <a:pt x="7548643" y="636708"/>
                </a:cubicBezTo>
                <a:cubicBezTo>
                  <a:pt x="7558912" y="621974"/>
                  <a:pt x="7564940" y="605565"/>
                  <a:pt x="7566726" y="587483"/>
                </a:cubicBezTo>
                <a:cubicBezTo>
                  <a:pt x="7568735" y="565605"/>
                  <a:pt x="7565331" y="547020"/>
                  <a:pt x="7556513" y="531728"/>
                </a:cubicBezTo>
                <a:cubicBezTo>
                  <a:pt x="7547695" y="516436"/>
                  <a:pt x="7537370" y="502539"/>
                  <a:pt x="7525538" y="490038"/>
                </a:cubicBezTo>
                <a:cubicBezTo>
                  <a:pt x="7521966" y="486466"/>
                  <a:pt x="7518227" y="482838"/>
                  <a:pt x="7514320" y="479155"/>
                </a:cubicBezTo>
                <a:cubicBezTo>
                  <a:pt x="7510413" y="475471"/>
                  <a:pt x="7506674" y="471843"/>
                  <a:pt x="7503102" y="468272"/>
                </a:cubicBezTo>
                <a:cubicBezTo>
                  <a:pt x="7499084" y="464700"/>
                  <a:pt x="7495121" y="461016"/>
                  <a:pt x="7491214" y="457221"/>
                </a:cubicBezTo>
                <a:cubicBezTo>
                  <a:pt x="7487308" y="453426"/>
                  <a:pt x="7483568" y="449519"/>
                  <a:pt x="7479996" y="445501"/>
                </a:cubicBezTo>
                <a:cubicBezTo>
                  <a:pt x="7444501" y="531672"/>
                  <a:pt x="7397732" y="614384"/>
                  <a:pt x="7339689" y="693635"/>
                </a:cubicBezTo>
                <a:lnTo>
                  <a:pt x="7323616" y="681914"/>
                </a:lnTo>
                <a:cubicBezTo>
                  <a:pt x="7382105" y="601547"/>
                  <a:pt x="7429209" y="517162"/>
                  <a:pt x="7464928" y="428758"/>
                </a:cubicBezTo>
                <a:cubicBezTo>
                  <a:pt x="7456891" y="418935"/>
                  <a:pt x="7450864" y="410117"/>
                  <a:pt x="7446845" y="402303"/>
                </a:cubicBezTo>
                <a:cubicBezTo>
                  <a:pt x="7444836" y="398955"/>
                  <a:pt x="7443720" y="394490"/>
                  <a:pt x="7443496" y="388909"/>
                </a:cubicBezTo>
                <a:cubicBezTo>
                  <a:pt x="7443050" y="380202"/>
                  <a:pt x="7446064" y="372501"/>
                  <a:pt x="7452538" y="365803"/>
                </a:cubicBezTo>
                <a:cubicBezTo>
                  <a:pt x="7457003" y="361785"/>
                  <a:pt x="7462249" y="359776"/>
                  <a:pt x="7468276" y="359776"/>
                </a:cubicBezTo>
                <a:close/>
                <a:moveTo>
                  <a:pt x="4796923" y="330308"/>
                </a:moveTo>
                <a:cubicBezTo>
                  <a:pt x="4800495" y="330308"/>
                  <a:pt x="4803564" y="331703"/>
                  <a:pt x="4806132" y="334494"/>
                </a:cubicBezTo>
                <a:cubicBezTo>
                  <a:pt x="4808699" y="337284"/>
                  <a:pt x="4809983" y="340689"/>
                  <a:pt x="4809983" y="344707"/>
                </a:cubicBezTo>
                <a:cubicBezTo>
                  <a:pt x="4809983" y="348725"/>
                  <a:pt x="4808699" y="352130"/>
                  <a:pt x="4806132" y="354920"/>
                </a:cubicBezTo>
                <a:cubicBezTo>
                  <a:pt x="4803564" y="357711"/>
                  <a:pt x="4800495" y="359106"/>
                  <a:pt x="4796923" y="359106"/>
                </a:cubicBezTo>
                <a:cubicBezTo>
                  <a:pt x="4793351" y="359106"/>
                  <a:pt x="4790337" y="357711"/>
                  <a:pt x="4787882" y="354920"/>
                </a:cubicBezTo>
                <a:cubicBezTo>
                  <a:pt x="4785426" y="352130"/>
                  <a:pt x="4784198" y="348725"/>
                  <a:pt x="4784198" y="344707"/>
                </a:cubicBezTo>
                <a:cubicBezTo>
                  <a:pt x="4784198" y="340689"/>
                  <a:pt x="4785426" y="337284"/>
                  <a:pt x="4787882" y="334494"/>
                </a:cubicBezTo>
                <a:cubicBezTo>
                  <a:pt x="4790337" y="331703"/>
                  <a:pt x="4793351" y="330308"/>
                  <a:pt x="4796923" y="330308"/>
                </a:cubicBezTo>
                <a:close/>
                <a:moveTo>
                  <a:pt x="1540527" y="327964"/>
                </a:moveTo>
                <a:lnTo>
                  <a:pt x="1547224" y="336001"/>
                </a:lnTo>
                <a:cubicBezTo>
                  <a:pt x="1563298" y="353860"/>
                  <a:pt x="1582050" y="367478"/>
                  <a:pt x="1603482" y="376854"/>
                </a:cubicBezTo>
                <a:lnTo>
                  <a:pt x="1595445" y="394267"/>
                </a:lnTo>
                <a:cubicBezTo>
                  <a:pt x="1573567" y="384891"/>
                  <a:pt x="1555038" y="372166"/>
                  <a:pt x="1539858" y="356092"/>
                </a:cubicBezTo>
                <a:cubicBezTo>
                  <a:pt x="1534946" y="361004"/>
                  <a:pt x="1527133" y="367478"/>
                  <a:pt x="1516417" y="375514"/>
                </a:cubicBezTo>
                <a:cubicBezTo>
                  <a:pt x="1507487" y="382658"/>
                  <a:pt x="1496326" y="389579"/>
                  <a:pt x="1482931" y="396276"/>
                </a:cubicBezTo>
                <a:lnTo>
                  <a:pt x="1474225" y="378863"/>
                </a:lnTo>
                <a:cubicBezTo>
                  <a:pt x="1481368" y="375291"/>
                  <a:pt x="1491637" y="369040"/>
                  <a:pt x="1505032" y="360111"/>
                </a:cubicBezTo>
                <a:cubicBezTo>
                  <a:pt x="1518426" y="349395"/>
                  <a:pt x="1527803" y="341135"/>
                  <a:pt x="1533160" y="335331"/>
                </a:cubicBezTo>
                <a:close/>
                <a:moveTo>
                  <a:pt x="8922848" y="316578"/>
                </a:moveTo>
                <a:lnTo>
                  <a:pt x="8923182" y="316578"/>
                </a:lnTo>
                <a:cubicBezTo>
                  <a:pt x="8938809" y="316578"/>
                  <a:pt x="8952316" y="323052"/>
                  <a:pt x="8963701" y="336001"/>
                </a:cubicBezTo>
                <a:cubicBezTo>
                  <a:pt x="8971068" y="344707"/>
                  <a:pt x="8976872" y="347721"/>
                  <a:pt x="8981114" y="345042"/>
                </a:cubicBezTo>
                <a:cubicBezTo>
                  <a:pt x="8985802" y="343033"/>
                  <a:pt x="8989151" y="337340"/>
                  <a:pt x="8991160" y="327964"/>
                </a:cubicBezTo>
                <a:cubicBezTo>
                  <a:pt x="8991160" y="327964"/>
                  <a:pt x="8991160" y="327908"/>
                  <a:pt x="8991160" y="327796"/>
                </a:cubicBezTo>
                <a:cubicBezTo>
                  <a:pt x="8991160" y="327685"/>
                  <a:pt x="8991160" y="327629"/>
                  <a:pt x="8991160" y="327629"/>
                </a:cubicBezTo>
                <a:cubicBezTo>
                  <a:pt x="8991160" y="326959"/>
                  <a:pt x="8991271" y="326513"/>
                  <a:pt x="8991495" y="326289"/>
                </a:cubicBezTo>
                <a:cubicBezTo>
                  <a:pt x="8991495" y="326289"/>
                  <a:pt x="8991495" y="326178"/>
                  <a:pt x="8991495" y="325955"/>
                </a:cubicBezTo>
                <a:cubicBezTo>
                  <a:pt x="8991495" y="325731"/>
                  <a:pt x="8991495" y="325508"/>
                  <a:pt x="8991495" y="325285"/>
                </a:cubicBezTo>
                <a:cubicBezTo>
                  <a:pt x="8991495" y="325285"/>
                  <a:pt x="8991495" y="325117"/>
                  <a:pt x="8991495" y="324783"/>
                </a:cubicBezTo>
                <a:cubicBezTo>
                  <a:pt x="8991495" y="324448"/>
                  <a:pt x="8991495" y="324057"/>
                  <a:pt x="8991495" y="323611"/>
                </a:cubicBezTo>
                <a:lnTo>
                  <a:pt x="9011921" y="324950"/>
                </a:lnTo>
                <a:cubicBezTo>
                  <a:pt x="9011921" y="325843"/>
                  <a:pt x="9011810" y="326513"/>
                  <a:pt x="9011586" y="326959"/>
                </a:cubicBezTo>
                <a:cubicBezTo>
                  <a:pt x="9011586" y="326959"/>
                  <a:pt x="9011586" y="327015"/>
                  <a:pt x="9011586" y="327127"/>
                </a:cubicBezTo>
                <a:cubicBezTo>
                  <a:pt x="9011586" y="327238"/>
                  <a:pt x="9011586" y="327294"/>
                  <a:pt x="9011586" y="327294"/>
                </a:cubicBezTo>
                <a:cubicBezTo>
                  <a:pt x="9011586" y="327517"/>
                  <a:pt x="9011586" y="327796"/>
                  <a:pt x="9011586" y="328131"/>
                </a:cubicBezTo>
                <a:cubicBezTo>
                  <a:pt x="9011586" y="328466"/>
                  <a:pt x="9011586" y="328634"/>
                  <a:pt x="9011586" y="328634"/>
                </a:cubicBezTo>
                <a:cubicBezTo>
                  <a:pt x="9010024" y="338903"/>
                  <a:pt x="9005894" y="348167"/>
                  <a:pt x="8999196" y="356427"/>
                </a:cubicBezTo>
                <a:cubicBezTo>
                  <a:pt x="8992499" y="364687"/>
                  <a:pt x="8983458" y="368817"/>
                  <a:pt x="8972072" y="368817"/>
                </a:cubicBezTo>
                <a:lnTo>
                  <a:pt x="8971738" y="368817"/>
                </a:lnTo>
                <a:cubicBezTo>
                  <a:pt x="8956334" y="368817"/>
                  <a:pt x="8942828" y="362343"/>
                  <a:pt x="8931219" y="349395"/>
                </a:cubicBezTo>
                <a:cubicBezTo>
                  <a:pt x="8923852" y="341135"/>
                  <a:pt x="8918048" y="338121"/>
                  <a:pt x="8913806" y="340354"/>
                </a:cubicBezTo>
                <a:cubicBezTo>
                  <a:pt x="8909118" y="342363"/>
                  <a:pt x="8905770" y="348056"/>
                  <a:pt x="8903760" y="357432"/>
                </a:cubicBezTo>
                <a:cubicBezTo>
                  <a:pt x="8903760" y="357432"/>
                  <a:pt x="8903760" y="357488"/>
                  <a:pt x="8903760" y="357599"/>
                </a:cubicBezTo>
                <a:cubicBezTo>
                  <a:pt x="8903760" y="357711"/>
                  <a:pt x="8903760" y="357767"/>
                  <a:pt x="8903760" y="357767"/>
                </a:cubicBezTo>
                <a:cubicBezTo>
                  <a:pt x="8903760" y="357990"/>
                  <a:pt x="8903760" y="358269"/>
                  <a:pt x="8903760" y="358604"/>
                </a:cubicBezTo>
                <a:cubicBezTo>
                  <a:pt x="8903760" y="358939"/>
                  <a:pt x="8903760" y="359106"/>
                  <a:pt x="8903760" y="359106"/>
                </a:cubicBezTo>
                <a:cubicBezTo>
                  <a:pt x="8903760" y="359329"/>
                  <a:pt x="8903705" y="359553"/>
                  <a:pt x="8903593" y="359776"/>
                </a:cubicBezTo>
                <a:cubicBezTo>
                  <a:pt x="8903481" y="359999"/>
                  <a:pt x="8903426" y="360111"/>
                  <a:pt x="8903426" y="360111"/>
                </a:cubicBezTo>
                <a:cubicBezTo>
                  <a:pt x="8903426" y="360334"/>
                  <a:pt x="8903426" y="360613"/>
                  <a:pt x="8903426" y="360948"/>
                </a:cubicBezTo>
                <a:cubicBezTo>
                  <a:pt x="8903426" y="361283"/>
                  <a:pt x="8903426" y="361562"/>
                  <a:pt x="8903426" y="361785"/>
                </a:cubicBezTo>
                <a:lnTo>
                  <a:pt x="8882999" y="360446"/>
                </a:lnTo>
                <a:cubicBezTo>
                  <a:pt x="8882999" y="360222"/>
                  <a:pt x="8883055" y="359943"/>
                  <a:pt x="8883166" y="359608"/>
                </a:cubicBezTo>
                <a:cubicBezTo>
                  <a:pt x="8883278" y="359273"/>
                  <a:pt x="8883334" y="358883"/>
                  <a:pt x="8883334" y="358436"/>
                </a:cubicBezTo>
                <a:cubicBezTo>
                  <a:pt x="8883334" y="358436"/>
                  <a:pt x="8883334" y="358381"/>
                  <a:pt x="8883334" y="358269"/>
                </a:cubicBezTo>
                <a:cubicBezTo>
                  <a:pt x="8883334" y="358157"/>
                  <a:pt x="8883334" y="358101"/>
                  <a:pt x="8883334" y="358101"/>
                </a:cubicBezTo>
                <a:cubicBezTo>
                  <a:pt x="8883334" y="358101"/>
                  <a:pt x="8883334" y="357934"/>
                  <a:pt x="8883334" y="357599"/>
                </a:cubicBezTo>
                <a:cubicBezTo>
                  <a:pt x="8883334" y="357264"/>
                  <a:pt x="8883334" y="356985"/>
                  <a:pt x="8883334" y="356762"/>
                </a:cubicBezTo>
                <a:cubicBezTo>
                  <a:pt x="8884673" y="346716"/>
                  <a:pt x="8888747" y="337507"/>
                  <a:pt x="8895556" y="329136"/>
                </a:cubicBezTo>
                <a:cubicBezTo>
                  <a:pt x="8902365" y="320764"/>
                  <a:pt x="8911462" y="316578"/>
                  <a:pt x="8922848" y="316578"/>
                </a:cubicBezTo>
                <a:close/>
                <a:moveTo>
                  <a:pt x="775179" y="314569"/>
                </a:moveTo>
                <a:lnTo>
                  <a:pt x="781876" y="322606"/>
                </a:lnTo>
                <a:cubicBezTo>
                  <a:pt x="797949" y="340465"/>
                  <a:pt x="816701" y="354083"/>
                  <a:pt x="838133" y="363459"/>
                </a:cubicBezTo>
                <a:lnTo>
                  <a:pt x="830096" y="380872"/>
                </a:lnTo>
                <a:cubicBezTo>
                  <a:pt x="808218" y="371496"/>
                  <a:pt x="789689" y="358771"/>
                  <a:pt x="774509" y="342698"/>
                </a:cubicBezTo>
                <a:cubicBezTo>
                  <a:pt x="769598" y="347609"/>
                  <a:pt x="761784" y="354083"/>
                  <a:pt x="751068" y="362120"/>
                </a:cubicBezTo>
                <a:cubicBezTo>
                  <a:pt x="742139" y="369264"/>
                  <a:pt x="730977" y="376184"/>
                  <a:pt x="717582" y="382881"/>
                </a:cubicBezTo>
                <a:lnTo>
                  <a:pt x="708876" y="365469"/>
                </a:lnTo>
                <a:cubicBezTo>
                  <a:pt x="716019" y="361897"/>
                  <a:pt x="726289" y="355646"/>
                  <a:pt x="739683" y="346716"/>
                </a:cubicBezTo>
                <a:cubicBezTo>
                  <a:pt x="753078" y="336001"/>
                  <a:pt x="762454" y="327741"/>
                  <a:pt x="767812" y="321936"/>
                </a:cubicBezTo>
                <a:close/>
                <a:moveTo>
                  <a:pt x="7844030" y="312225"/>
                </a:moveTo>
                <a:lnTo>
                  <a:pt x="7863452" y="318253"/>
                </a:lnTo>
                <a:cubicBezTo>
                  <a:pt x="7858094" y="334996"/>
                  <a:pt x="7849499" y="348000"/>
                  <a:pt x="7837668" y="357264"/>
                </a:cubicBezTo>
                <a:cubicBezTo>
                  <a:pt x="7825836" y="366529"/>
                  <a:pt x="7814450" y="371608"/>
                  <a:pt x="7803512" y="372501"/>
                </a:cubicBezTo>
                <a:cubicBezTo>
                  <a:pt x="7803512" y="372501"/>
                  <a:pt x="7803456" y="372501"/>
                  <a:pt x="7803344" y="372501"/>
                </a:cubicBezTo>
                <a:cubicBezTo>
                  <a:pt x="7803232" y="372501"/>
                  <a:pt x="7803177" y="372501"/>
                  <a:pt x="7803177" y="372501"/>
                </a:cubicBezTo>
                <a:cubicBezTo>
                  <a:pt x="7802953" y="372501"/>
                  <a:pt x="7802674" y="372556"/>
                  <a:pt x="7802339" y="372668"/>
                </a:cubicBezTo>
                <a:cubicBezTo>
                  <a:pt x="7802005" y="372780"/>
                  <a:pt x="7801837" y="372835"/>
                  <a:pt x="7801837" y="372835"/>
                </a:cubicBezTo>
                <a:cubicBezTo>
                  <a:pt x="7801837" y="372835"/>
                  <a:pt x="7801781" y="372835"/>
                  <a:pt x="7801670" y="372835"/>
                </a:cubicBezTo>
                <a:cubicBezTo>
                  <a:pt x="7801558" y="372835"/>
                  <a:pt x="7801502" y="372835"/>
                  <a:pt x="7801502" y="372835"/>
                </a:cubicBezTo>
                <a:cubicBezTo>
                  <a:pt x="7788778" y="374398"/>
                  <a:pt x="7775104" y="372166"/>
                  <a:pt x="7760482" y="366138"/>
                </a:cubicBezTo>
                <a:cubicBezTo>
                  <a:pt x="7745859" y="360111"/>
                  <a:pt x="7734530" y="349730"/>
                  <a:pt x="7726493" y="334996"/>
                </a:cubicBezTo>
                <a:lnTo>
                  <a:pt x="7719126" y="321601"/>
                </a:lnTo>
                <a:lnTo>
                  <a:pt x="7734195" y="319927"/>
                </a:lnTo>
                <a:lnTo>
                  <a:pt x="7748594" y="317918"/>
                </a:lnTo>
                <a:lnTo>
                  <a:pt x="7755961" y="317248"/>
                </a:lnTo>
                <a:lnTo>
                  <a:pt x="7758975" y="323945"/>
                </a:lnTo>
                <a:cubicBezTo>
                  <a:pt x="7768128" y="344260"/>
                  <a:pt x="7780964" y="353860"/>
                  <a:pt x="7797484" y="352744"/>
                </a:cubicBezTo>
                <a:cubicBezTo>
                  <a:pt x="7797484" y="352744"/>
                  <a:pt x="7798154" y="352688"/>
                  <a:pt x="7799493" y="352576"/>
                </a:cubicBezTo>
                <a:cubicBezTo>
                  <a:pt x="7800833" y="352465"/>
                  <a:pt x="7801502" y="352409"/>
                  <a:pt x="7801502" y="352409"/>
                </a:cubicBezTo>
                <a:cubicBezTo>
                  <a:pt x="7809093" y="351739"/>
                  <a:pt x="7816794" y="348167"/>
                  <a:pt x="7824608" y="341693"/>
                </a:cubicBezTo>
                <a:cubicBezTo>
                  <a:pt x="7833761" y="334103"/>
                  <a:pt x="7840235" y="324280"/>
                  <a:pt x="7844030" y="312225"/>
                </a:cubicBezTo>
                <a:close/>
                <a:moveTo>
                  <a:pt x="4522707" y="309881"/>
                </a:moveTo>
                <a:lnTo>
                  <a:pt x="4585662" y="372166"/>
                </a:lnTo>
                <a:lnTo>
                  <a:pt x="4572267" y="386230"/>
                </a:lnTo>
                <a:lnTo>
                  <a:pt x="4509313" y="323945"/>
                </a:lnTo>
                <a:close/>
                <a:moveTo>
                  <a:pt x="6663153" y="306533"/>
                </a:moveTo>
                <a:lnTo>
                  <a:pt x="6669181" y="312225"/>
                </a:lnTo>
                <a:lnTo>
                  <a:pt x="6729456" y="366473"/>
                </a:lnTo>
                <a:lnTo>
                  <a:pt x="6717736" y="382881"/>
                </a:lnTo>
                <a:lnTo>
                  <a:pt x="6646410" y="344707"/>
                </a:lnTo>
                <a:lnTo>
                  <a:pt x="6613593" y="370157"/>
                </a:lnTo>
                <a:lnTo>
                  <a:pt x="6598525" y="381877"/>
                </a:lnTo>
                <a:lnTo>
                  <a:pt x="6586135" y="365803"/>
                </a:lnTo>
                <a:lnTo>
                  <a:pt x="6656456" y="311555"/>
                </a:lnTo>
                <a:close/>
                <a:moveTo>
                  <a:pt x="3001429" y="300756"/>
                </a:moveTo>
                <a:cubicBezTo>
                  <a:pt x="3004526" y="300589"/>
                  <a:pt x="3007749" y="300728"/>
                  <a:pt x="3011098" y="301175"/>
                </a:cubicBezTo>
                <a:cubicBezTo>
                  <a:pt x="3024939" y="303407"/>
                  <a:pt x="3033422" y="310328"/>
                  <a:pt x="3036547" y="321936"/>
                </a:cubicBezTo>
                <a:cubicBezTo>
                  <a:pt x="3037887" y="328634"/>
                  <a:pt x="3037775" y="335331"/>
                  <a:pt x="3036212" y="342028"/>
                </a:cubicBezTo>
                <a:cubicBezTo>
                  <a:pt x="3034650" y="348725"/>
                  <a:pt x="3032975" y="354306"/>
                  <a:pt x="3031189" y="358771"/>
                </a:cubicBezTo>
                <a:cubicBezTo>
                  <a:pt x="3024046" y="372612"/>
                  <a:pt x="3015786" y="383105"/>
                  <a:pt x="3006410" y="390248"/>
                </a:cubicBezTo>
                <a:lnTo>
                  <a:pt x="2994355" y="376184"/>
                </a:lnTo>
                <a:cubicBezTo>
                  <a:pt x="3002392" y="369487"/>
                  <a:pt x="3008642" y="361227"/>
                  <a:pt x="3013107" y="351404"/>
                </a:cubicBezTo>
                <a:cubicBezTo>
                  <a:pt x="3017572" y="341582"/>
                  <a:pt x="3019135" y="333545"/>
                  <a:pt x="3017795" y="327294"/>
                </a:cubicBezTo>
                <a:cubicBezTo>
                  <a:pt x="3016902" y="323276"/>
                  <a:pt x="3013553" y="320820"/>
                  <a:pt x="3007749" y="319927"/>
                </a:cubicBezTo>
                <a:cubicBezTo>
                  <a:pt x="3000605" y="318588"/>
                  <a:pt x="2994578" y="320374"/>
                  <a:pt x="2989666" y="325285"/>
                </a:cubicBezTo>
                <a:lnTo>
                  <a:pt x="2976941" y="310551"/>
                </a:lnTo>
                <a:cubicBezTo>
                  <a:pt x="2983974" y="304523"/>
                  <a:pt x="2992136" y="301258"/>
                  <a:pt x="3001429" y="300756"/>
                </a:cubicBezTo>
                <a:close/>
                <a:moveTo>
                  <a:pt x="333457" y="292468"/>
                </a:moveTo>
                <a:cubicBezTo>
                  <a:pt x="326759" y="293808"/>
                  <a:pt x="320062" y="295817"/>
                  <a:pt x="313365" y="298496"/>
                </a:cubicBezTo>
                <a:cubicBezTo>
                  <a:pt x="304435" y="302068"/>
                  <a:pt x="299970" y="306309"/>
                  <a:pt x="299970" y="311221"/>
                </a:cubicBezTo>
                <a:cubicBezTo>
                  <a:pt x="299970" y="315239"/>
                  <a:pt x="303542" y="317695"/>
                  <a:pt x="310686" y="318588"/>
                </a:cubicBezTo>
                <a:cubicBezTo>
                  <a:pt x="316937" y="319481"/>
                  <a:pt x="324527" y="319257"/>
                  <a:pt x="333457" y="317918"/>
                </a:cubicBezTo>
                <a:cubicBezTo>
                  <a:pt x="333457" y="313900"/>
                  <a:pt x="333457" y="309770"/>
                  <a:pt x="333457" y="305528"/>
                </a:cubicBezTo>
                <a:cubicBezTo>
                  <a:pt x="333457" y="301286"/>
                  <a:pt x="333457" y="296933"/>
                  <a:pt x="333457" y="292468"/>
                </a:cubicBezTo>
                <a:close/>
                <a:moveTo>
                  <a:pt x="368952" y="290459"/>
                </a:moveTo>
                <a:cubicBezTo>
                  <a:pt x="362255" y="290459"/>
                  <a:pt x="357344" y="290682"/>
                  <a:pt x="354218" y="291129"/>
                </a:cubicBezTo>
                <a:cubicBezTo>
                  <a:pt x="354218" y="295147"/>
                  <a:pt x="354218" y="299054"/>
                  <a:pt x="354218" y="302849"/>
                </a:cubicBezTo>
                <a:cubicBezTo>
                  <a:pt x="354218" y="306644"/>
                  <a:pt x="354218" y="310551"/>
                  <a:pt x="354218" y="314569"/>
                </a:cubicBezTo>
                <a:cubicBezTo>
                  <a:pt x="376989" y="309211"/>
                  <a:pt x="397304" y="302291"/>
                  <a:pt x="415163" y="293808"/>
                </a:cubicBezTo>
                <a:cubicBezTo>
                  <a:pt x="403108" y="292022"/>
                  <a:pt x="387705" y="290906"/>
                  <a:pt x="368952" y="290459"/>
                </a:cubicBezTo>
                <a:close/>
                <a:moveTo>
                  <a:pt x="5822088" y="279743"/>
                </a:moveTo>
                <a:lnTo>
                  <a:pt x="5842180" y="279743"/>
                </a:lnTo>
                <a:lnTo>
                  <a:pt x="5842180" y="406322"/>
                </a:lnTo>
                <a:lnTo>
                  <a:pt x="5901116" y="406322"/>
                </a:lnTo>
                <a:lnTo>
                  <a:pt x="5901116" y="426414"/>
                </a:lnTo>
                <a:lnTo>
                  <a:pt x="5842180" y="426414"/>
                </a:lnTo>
                <a:lnTo>
                  <a:pt x="5842180" y="482671"/>
                </a:lnTo>
                <a:lnTo>
                  <a:pt x="5842180" y="610588"/>
                </a:lnTo>
                <a:lnTo>
                  <a:pt x="5842180" y="615276"/>
                </a:lnTo>
                <a:cubicBezTo>
                  <a:pt x="5842180" y="635815"/>
                  <a:pt x="5844412" y="649879"/>
                  <a:pt x="5848877" y="657469"/>
                </a:cubicBezTo>
                <a:cubicBezTo>
                  <a:pt x="5852896" y="663720"/>
                  <a:pt x="5858700" y="667515"/>
                  <a:pt x="5866290" y="668855"/>
                </a:cubicBezTo>
                <a:cubicBezTo>
                  <a:pt x="5887721" y="671310"/>
                  <a:pt x="5907702" y="658139"/>
                  <a:pt x="5926231" y="629341"/>
                </a:cubicBezTo>
                <a:lnTo>
                  <a:pt x="5937951" y="608244"/>
                </a:lnTo>
                <a:cubicBezTo>
                  <a:pt x="5944425" y="593510"/>
                  <a:pt x="5950787" y="578888"/>
                  <a:pt x="5957038" y="564377"/>
                </a:cubicBezTo>
                <a:lnTo>
                  <a:pt x="5962396" y="551318"/>
                </a:lnTo>
                <a:cubicBezTo>
                  <a:pt x="5965075" y="544620"/>
                  <a:pt x="5969372" y="541607"/>
                  <a:pt x="5975288" y="542276"/>
                </a:cubicBezTo>
                <a:cubicBezTo>
                  <a:pt x="5981204" y="542946"/>
                  <a:pt x="5983492" y="546295"/>
                  <a:pt x="5982153" y="552322"/>
                </a:cubicBezTo>
                <a:lnTo>
                  <a:pt x="5971102" y="584134"/>
                </a:lnTo>
                <a:cubicBezTo>
                  <a:pt x="5961949" y="606012"/>
                  <a:pt x="5950229" y="627778"/>
                  <a:pt x="5935942" y="649433"/>
                </a:cubicBezTo>
                <a:cubicBezTo>
                  <a:pt x="5913171" y="679793"/>
                  <a:pt x="5888614" y="692742"/>
                  <a:pt x="5862272" y="688277"/>
                </a:cubicBezTo>
                <a:cubicBezTo>
                  <a:pt x="5848877" y="686491"/>
                  <a:pt x="5838831" y="679570"/>
                  <a:pt x="5832134" y="667515"/>
                </a:cubicBezTo>
                <a:cubicBezTo>
                  <a:pt x="5826776" y="659478"/>
                  <a:pt x="5823763" y="650884"/>
                  <a:pt x="5823093" y="641731"/>
                </a:cubicBezTo>
                <a:cubicBezTo>
                  <a:pt x="5822423" y="632578"/>
                  <a:pt x="5822088" y="623760"/>
                  <a:pt x="5822088" y="615276"/>
                </a:cubicBezTo>
                <a:lnTo>
                  <a:pt x="5822088" y="610588"/>
                </a:lnTo>
                <a:lnTo>
                  <a:pt x="5822088" y="514148"/>
                </a:lnTo>
                <a:cubicBezTo>
                  <a:pt x="5820302" y="520175"/>
                  <a:pt x="5818182" y="527096"/>
                  <a:pt x="5815726" y="534909"/>
                </a:cubicBezTo>
                <a:lnTo>
                  <a:pt x="5809710" y="553680"/>
                </a:lnTo>
                <a:lnTo>
                  <a:pt x="5812340" y="554666"/>
                </a:lnTo>
                <a:cubicBezTo>
                  <a:pt x="5802517" y="581009"/>
                  <a:pt x="5790574" y="603445"/>
                  <a:pt x="5776510" y="621974"/>
                </a:cubicBezTo>
                <a:cubicBezTo>
                  <a:pt x="5760436" y="644298"/>
                  <a:pt x="5741349" y="661376"/>
                  <a:pt x="5719248" y="673208"/>
                </a:cubicBezTo>
                <a:cubicBezTo>
                  <a:pt x="5699826" y="683923"/>
                  <a:pt x="5679623" y="689393"/>
                  <a:pt x="5658638" y="689616"/>
                </a:cubicBezTo>
                <a:cubicBezTo>
                  <a:pt x="5631179" y="689616"/>
                  <a:pt x="5608073" y="680240"/>
                  <a:pt x="5589321" y="661488"/>
                </a:cubicBezTo>
                <a:cubicBezTo>
                  <a:pt x="5579499" y="651665"/>
                  <a:pt x="5571601" y="640308"/>
                  <a:pt x="5565630" y="627415"/>
                </a:cubicBezTo>
                <a:lnTo>
                  <a:pt x="5555813" y="592414"/>
                </a:lnTo>
                <a:lnTo>
                  <a:pt x="5502443" y="582795"/>
                </a:lnTo>
                <a:cubicBezTo>
                  <a:pt x="5495299" y="609584"/>
                  <a:pt x="5484025" y="632466"/>
                  <a:pt x="5468621" y="651442"/>
                </a:cubicBezTo>
                <a:cubicBezTo>
                  <a:pt x="5447637" y="676668"/>
                  <a:pt x="5425982" y="689281"/>
                  <a:pt x="5403658" y="689281"/>
                </a:cubicBezTo>
                <a:cubicBezTo>
                  <a:pt x="5376199" y="689505"/>
                  <a:pt x="5353652" y="679459"/>
                  <a:pt x="5336016" y="659144"/>
                </a:cubicBezTo>
                <a:cubicBezTo>
                  <a:pt x="5320612" y="641284"/>
                  <a:pt x="5310566" y="617509"/>
                  <a:pt x="5305878" y="587818"/>
                </a:cubicBezTo>
                <a:cubicBezTo>
                  <a:pt x="5303869" y="576432"/>
                  <a:pt x="5302641" y="564935"/>
                  <a:pt x="5302194" y="553327"/>
                </a:cubicBezTo>
                <a:cubicBezTo>
                  <a:pt x="5301748" y="541718"/>
                  <a:pt x="5301413" y="530221"/>
                  <a:pt x="5301190" y="518836"/>
                </a:cubicBezTo>
                <a:lnTo>
                  <a:pt x="5300855" y="508455"/>
                </a:lnTo>
                <a:cubicBezTo>
                  <a:pt x="5300185" y="492828"/>
                  <a:pt x="5299181" y="479880"/>
                  <a:pt x="5297841" y="469611"/>
                </a:cubicBezTo>
                <a:cubicBezTo>
                  <a:pt x="5295832" y="454877"/>
                  <a:pt x="5291814" y="444608"/>
                  <a:pt x="5285786" y="438804"/>
                </a:cubicBezTo>
                <a:cubicBezTo>
                  <a:pt x="5281321" y="435008"/>
                  <a:pt x="5275852" y="433222"/>
                  <a:pt x="5269378" y="433446"/>
                </a:cubicBezTo>
                <a:cubicBezTo>
                  <a:pt x="5256876" y="433892"/>
                  <a:pt x="5244598" y="439027"/>
                  <a:pt x="5232543" y="448849"/>
                </a:cubicBezTo>
                <a:cubicBezTo>
                  <a:pt x="5225176" y="455100"/>
                  <a:pt x="5217195" y="462858"/>
                  <a:pt x="5208600" y="472122"/>
                </a:cubicBezTo>
                <a:cubicBezTo>
                  <a:pt x="5200005" y="481387"/>
                  <a:pt x="5193699" y="489703"/>
                  <a:pt x="5189680" y="497070"/>
                </a:cubicBezTo>
                <a:lnTo>
                  <a:pt x="5171933" y="487359"/>
                </a:lnTo>
                <a:cubicBezTo>
                  <a:pt x="5176397" y="478876"/>
                  <a:pt x="5183318" y="469499"/>
                  <a:pt x="5192694" y="459230"/>
                </a:cubicBezTo>
                <a:cubicBezTo>
                  <a:pt x="5202070" y="448961"/>
                  <a:pt x="5211000" y="440366"/>
                  <a:pt x="5219483" y="433446"/>
                </a:cubicBezTo>
                <a:cubicBezTo>
                  <a:pt x="5234664" y="420721"/>
                  <a:pt x="5251072" y="413912"/>
                  <a:pt x="5268708" y="413019"/>
                </a:cubicBezTo>
                <a:cubicBezTo>
                  <a:pt x="5281210" y="412796"/>
                  <a:pt x="5291590" y="416479"/>
                  <a:pt x="5299850" y="424070"/>
                </a:cubicBezTo>
                <a:cubicBezTo>
                  <a:pt x="5309227" y="433222"/>
                  <a:pt x="5315254" y="447398"/>
                  <a:pt x="5317933" y="466597"/>
                </a:cubicBezTo>
                <a:cubicBezTo>
                  <a:pt x="5318826" y="473964"/>
                  <a:pt x="5319496" y="481164"/>
                  <a:pt x="5319942" y="488196"/>
                </a:cubicBezTo>
                <a:cubicBezTo>
                  <a:pt x="5320389" y="495228"/>
                  <a:pt x="5320835" y="501758"/>
                  <a:pt x="5321282" y="507785"/>
                </a:cubicBezTo>
                <a:lnTo>
                  <a:pt x="5321282" y="518501"/>
                </a:lnTo>
                <a:cubicBezTo>
                  <a:pt x="5321505" y="529440"/>
                  <a:pt x="5321896" y="540490"/>
                  <a:pt x="5322454" y="551652"/>
                </a:cubicBezTo>
                <a:cubicBezTo>
                  <a:pt x="5323012" y="562815"/>
                  <a:pt x="5324184" y="573753"/>
                  <a:pt x="5325970" y="584469"/>
                </a:cubicBezTo>
                <a:cubicBezTo>
                  <a:pt x="5329988" y="611035"/>
                  <a:pt x="5338471" y="631462"/>
                  <a:pt x="5351419" y="645749"/>
                </a:cubicBezTo>
                <a:cubicBezTo>
                  <a:pt x="5364814" y="661376"/>
                  <a:pt x="5382227" y="669189"/>
                  <a:pt x="5403658" y="669189"/>
                </a:cubicBezTo>
                <a:cubicBezTo>
                  <a:pt x="5419508" y="669189"/>
                  <a:pt x="5435916" y="658920"/>
                  <a:pt x="5452883" y="638382"/>
                </a:cubicBezTo>
                <a:cubicBezTo>
                  <a:pt x="5466724" y="621416"/>
                  <a:pt x="5477105" y="599538"/>
                  <a:pt x="5484025" y="572749"/>
                </a:cubicBezTo>
                <a:cubicBezTo>
                  <a:pt x="5465496" y="559801"/>
                  <a:pt x="5450539" y="539597"/>
                  <a:pt x="5439154" y="512139"/>
                </a:cubicBezTo>
                <a:cubicBezTo>
                  <a:pt x="5429777" y="491377"/>
                  <a:pt x="5426652" y="470169"/>
                  <a:pt x="5429777" y="448515"/>
                </a:cubicBezTo>
                <a:lnTo>
                  <a:pt x="5429777" y="448180"/>
                </a:lnTo>
                <a:cubicBezTo>
                  <a:pt x="5430447" y="443045"/>
                  <a:pt x="5432066" y="437408"/>
                  <a:pt x="5434633" y="431269"/>
                </a:cubicBezTo>
                <a:cubicBezTo>
                  <a:pt x="5437200" y="425130"/>
                  <a:pt x="5441163" y="420274"/>
                  <a:pt x="5446520" y="416703"/>
                </a:cubicBezTo>
                <a:cubicBezTo>
                  <a:pt x="5449646" y="414582"/>
                  <a:pt x="5452967" y="413242"/>
                  <a:pt x="5456483" y="412684"/>
                </a:cubicBezTo>
                <a:cubicBezTo>
                  <a:pt x="5459999" y="412126"/>
                  <a:pt x="5463710" y="412349"/>
                  <a:pt x="5467617" y="413354"/>
                </a:cubicBezTo>
                <a:cubicBezTo>
                  <a:pt x="5484360" y="417372"/>
                  <a:pt x="5496638" y="430655"/>
                  <a:pt x="5504452" y="453203"/>
                </a:cubicBezTo>
                <a:cubicBezTo>
                  <a:pt x="5511819" y="475973"/>
                  <a:pt x="5514386" y="500418"/>
                  <a:pt x="5512154" y="526538"/>
                </a:cubicBezTo>
                <a:cubicBezTo>
                  <a:pt x="5510368" y="542611"/>
                  <a:pt x="5508693" y="554666"/>
                  <a:pt x="5507131" y="562703"/>
                </a:cubicBezTo>
                <a:lnTo>
                  <a:pt x="5554984" y="572092"/>
                </a:lnTo>
                <a:lnTo>
                  <a:pt x="5564206" y="497739"/>
                </a:lnTo>
                <a:cubicBezTo>
                  <a:pt x="5573806" y="473853"/>
                  <a:pt x="5587424" y="454319"/>
                  <a:pt x="5605060" y="439138"/>
                </a:cubicBezTo>
                <a:cubicBezTo>
                  <a:pt x="5624482" y="422842"/>
                  <a:pt x="5646918" y="414135"/>
                  <a:pt x="5672367" y="413019"/>
                </a:cubicBezTo>
                <a:cubicBezTo>
                  <a:pt x="5688887" y="412349"/>
                  <a:pt x="5702896" y="417037"/>
                  <a:pt x="5714393" y="427083"/>
                </a:cubicBezTo>
                <a:cubicBezTo>
                  <a:pt x="5725889" y="437129"/>
                  <a:pt x="5732084" y="450077"/>
                  <a:pt x="5732977" y="465927"/>
                </a:cubicBezTo>
                <a:cubicBezTo>
                  <a:pt x="5734540" y="493609"/>
                  <a:pt x="5727731" y="517496"/>
                  <a:pt x="5712551" y="537588"/>
                </a:cubicBezTo>
                <a:cubicBezTo>
                  <a:pt x="5698263" y="557010"/>
                  <a:pt x="5677837" y="571186"/>
                  <a:pt x="5651271" y="580116"/>
                </a:cubicBezTo>
                <a:cubicBezTo>
                  <a:pt x="5638546" y="584581"/>
                  <a:pt x="5625598" y="587762"/>
                  <a:pt x="5612427" y="589659"/>
                </a:cubicBezTo>
                <a:cubicBezTo>
                  <a:pt x="5599255" y="591557"/>
                  <a:pt x="5587089" y="592729"/>
                  <a:pt x="5575927" y="593176"/>
                </a:cubicBezTo>
                <a:cubicBezTo>
                  <a:pt x="5580391" y="614830"/>
                  <a:pt x="5589656" y="632801"/>
                  <a:pt x="5603720" y="647088"/>
                </a:cubicBezTo>
                <a:cubicBezTo>
                  <a:pt x="5618901" y="662269"/>
                  <a:pt x="5637095" y="669636"/>
                  <a:pt x="5658303" y="669189"/>
                </a:cubicBezTo>
                <a:cubicBezTo>
                  <a:pt x="5675269" y="669189"/>
                  <a:pt x="5692347" y="664613"/>
                  <a:pt x="5709537" y="655460"/>
                </a:cubicBezTo>
                <a:cubicBezTo>
                  <a:pt x="5728736" y="644968"/>
                  <a:pt x="5745702" y="629787"/>
                  <a:pt x="5760436" y="609919"/>
                </a:cubicBezTo>
                <a:cubicBezTo>
                  <a:pt x="5767022" y="600989"/>
                  <a:pt x="5773077" y="591334"/>
                  <a:pt x="5778603" y="580953"/>
                </a:cubicBezTo>
                <a:lnTo>
                  <a:pt x="5790302" y="554939"/>
                </a:lnTo>
                <a:lnTo>
                  <a:pt x="5788602" y="554331"/>
                </a:lnTo>
                <a:cubicBezTo>
                  <a:pt x="5797085" y="529328"/>
                  <a:pt x="5804006" y="505107"/>
                  <a:pt x="5809363" y="481666"/>
                </a:cubicBezTo>
                <a:cubicBezTo>
                  <a:pt x="5814721" y="458226"/>
                  <a:pt x="5818516" y="439808"/>
                  <a:pt x="5820749" y="426414"/>
                </a:cubicBezTo>
                <a:lnTo>
                  <a:pt x="5765162" y="426414"/>
                </a:lnTo>
                <a:lnTo>
                  <a:pt x="5765162" y="406322"/>
                </a:lnTo>
                <a:lnTo>
                  <a:pt x="5822088" y="406322"/>
                </a:lnTo>
                <a:close/>
                <a:moveTo>
                  <a:pt x="6905074" y="275725"/>
                </a:moveTo>
                <a:lnTo>
                  <a:pt x="6955973" y="275725"/>
                </a:lnTo>
                <a:cubicBezTo>
                  <a:pt x="6955973" y="275725"/>
                  <a:pt x="6955973" y="309881"/>
                  <a:pt x="6955973" y="378193"/>
                </a:cubicBezTo>
                <a:cubicBezTo>
                  <a:pt x="6955973" y="386732"/>
                  <a:pt x="6955973" y="394738"/>
                  <a:pt x="6955973" y="402209"/>
                </a:cubicBezTo>
                <a:lnTo>
                  <a:pt x="6955973" y="403978"/>
                </a:lnTo>
                <a:lnTo>
                  <a:pt x="6999170" y="403978"/>
                </a:lnTo>
                <a:lnTo>
                  <a:pt x="6999170" y="424070"/>
                </a:lnTo>
                <a:lnTo>
                  <a:pt x="6955973" y="424070"/>
                </a:lnTo>
                <a:lnTo>
                  <a:pt x="6955973" y="440635"/>
                </a:lnTo>
                <a:cubicBezTo>
                  <a:pt x="6955973" y="467319"/>
                  <a:pt x="6955973" y="480661"/>
                  <a:pt x="6955973" y="480661"/>
                </a:cubicBezTo>
                <a:lnTo>
                  <a:pt x="6955973" y="609919"/>
                </a:lnTo>
                <a:lnTo>
                  <a:pt x="6955973" y="614607"/>
                </a:lnTo>
                <a:cubicBezTo>
                  <a:pt x="6955973" y="622643"/>
                  <a:pt x="6956141" y="630513"/>
                  <a:pt x="6956475" y="638215"/>
                </a:cubicBezTo>
                <a:cubicBezTo>
                  <a:pt x="6956810" y="645916"/>
                  <a:pt x="6958094" y="652781"/>
                  <a:pt x="6960326" y="658809"/>
                </a:cubicBezTo>
                <a:cubicBezTo>
                  <a:pt x="6963005" y="665729"/>
                  <a:pt x="6966131" y="669189"/>
                  <a:pt x="6969703" y="669189"/>
                </a:cubicBezTo>
                <a:cubicBezTo>
                  <a:pt x="6988678" y="669189"/>
                  <a:pt x="7006760" y="657358"/>
                  <a:pt x="7023950" y="633694"/>
                </a:cubicBezTo>
                <a:cubicBezTo>
                  <a:pt x="7031317" y="623425"/>
                  <a:pt x="7038796" y="610254"/>
                  <a:pt x="7046386" y="594180"/>
                </a:cubicBezTo>
                <a:cubicBezTo>
                  <a:pt x="7052860" y="580339"/>
                  <a:pt x="7059334" y="564824"/>
                  <a:pt x="7065808" y="547634"/>
                </a:cubicBezTo>
                <a:lnTo>
                  <a:pt x="7084895" y="554666"/>
                </a:lnTo>
                <a:cubicBezTo>
                  <a:pt x="7077082" y="574981"/>
                  <a:pt x="7070384" y="591055"/>
                  <a:pt x="7064803" y="602887"/>
                </a:cubicBezTo>
                <a:cubicBezTo>
                  <a:pt x="7056990" y="619183"/>
                  <a:pt x="7048841" y="633359"/>
                  <a:pt x="7040358" y="645414"/>
                </a:cubicBezTo>
                <a:cubicBezTo>
                  <a:pt x="7019151" y="674882"/>
                  <a:pt x="6995598" y="689616"/>
                  <a:pt x="6969703" y="689616"/>
                </a:cubicBezTo>
                <a:cubicBezTo>
                  <a:pt x="6947602" y="689616"/>
                  <a:pt x="6930746" y="682696"/>
                  <a:pt x="6919138" y="668855"/>
                </a:cubicBezTo>
                <a:cubicBezTo>
                  <a:pt x="6911771" y="660595"/>
                  <a:pt x="6907530" y="651665"/>
                  <a:pt x="6906413" y="642066"/>
                </a:cubicBezTo>
                <a:cubicBezTo>
                  <a:pt x="6905297" y="632466"/>
                  <a:pt x="6904850" y="623202"/>
                  <a:pt x="6905074" y="614272"/>
                </a:cubicBezTo>
                <a:lnTo>
                  <a:pt x="6905074" y="609919"/>
                </a:lnTo>
                <a:cubicBezTo>
                  <a:pt x="6905074" y="609919"/>
                  <a:pt x="6905074" y="603221"/>
                  <a:pt x="6905074" y="589827"/>
                </a:cubicBezTo>
                <a:cubicBezTo>
                  <a:pt x="6905074" y="583130"/>
                  <a:pt x="6905074" y="576084"/>
                  <a:pt x="6905074" y="568689"/>
                </a:cubicBezTo>
                <a:lnTo>
                  <a:pt x="6905074" y="554549"/>
                </a:lnTo>
                <a:lnTo>
                  <a:pt x="6886322" y="547969"/>
                </a:lnTo>
                <a:cubicBezTo>
                  <a:pt x="6890786" y="535914"/>
                  <a:pt x="6894916" y="522519"/>
                  <a:pt x="6898712" y="507785"/>
                </a:cubicBezTo>
                <a:cubicBezTo>
                  <a:pt x="6900720" y="500418"/>
                  <a:pt x="6902562" y="493330"/>
                  <a:pt x="6904236" y="486522"/>
                </a:cubicBezTo>
                <a:lnTo>
                  <a:pt x="6905074" y="483072"/>
                </a:lnTo>
                <a:lnTo>
                  <a:pt x="6905074" y="481928"/>
                </a:lnTo>
                <a:cubicBezTo>
                  <a:pt x="6905074" y="481084"/>
                  <a:pt x="6905074" y="480661"/>
                  <a:pt x="6905074" y="480661"/>
                </a:cubicBezTo>
                <a:lnTo>
                  <a:pt x="6905074" y="424070"/>
                </a:lnTo>
                <a:lnTo>
                  <a:pt x="6861541" y="424070"/>
                </a:lnTo>
                <a:lnTo>
                  <a:pt x="6861541" y="403978"/>
                </a:lnTo>
                <a:lnTo>
                  <a:pt x="6905074" y="403978"/>
                </a:lnTo>
                <a:close/>
                <a:moveTo>
                  <a:pt x="6777676" y="228844"/>
                </a:moveTo>
                <a:lnTo>
                  <a:pt x="6784709" y="241234"/>
                </a:lnTo>
                <a:lnTo>
                  <a:pt x="6794420" y="258982"/>
                </a:lnTo>
                <a:lnTo>
                  <a:pt x="6798773" y="267019"/>
                </a:lnTo>
                <a:lnTo>
                  <a:pt x="6791406" y="272042"/>
                </a:lnTo>
                <a:lnTo>
                  <a:pt x="6718741" y="322271"/>
                </a:lnTo>
                <a:lnTo>
                  <a:pt x="6705681" y="307202"/>
                </a:lnTo>
                <a:lnTo>
                  <a:pt x="6768300" y="239225"/>
                </a:lnTo>
                <a:close/>
                <a:moveTo>
                  <a:pt x="441952" y="56724"/>
                </a:moveTo>
                <a:cubicBezTo>
                  <a:pt x="422307" y="73244"/>
                  <a:pt x="406234" y="91774"/>
                  <a:pt x="393732" y="112312"/>
                </a:cubicBezTo>
                <a:cubicBezTo>
                  <a:pt x="377659" y="137761"/>
                  <a:pt x="366943" y="166783"/>
                  <a:pt x="361585" y="199376"/>
                </a:cubicBezTo>
                <a:cubicBezTo>
                  <a:pt x="358013" y="221701"/>
                  <a:pt x="355781" y="245364"/>
                  <a:pt x="354888" y="270367"/>
                </a:cubicBezTo>
                <a:cubicBezTo>
                  <a:pt x="357567" y="270367"/>
                  <a:pt x="360134" y="270367"/>
                  <a:pt x="362590" y="270367"/>
                </a:cubicBezTo>
                <a:cubicBezTo>
                  <a:pt x="365045" y="270367"/>
                  <a:pt x="367389" y="270367"/>
                  <a:pt x="369622" y="270367"/>
                </a:cubicBezTo>
                <a:cubicBezTo>
                  <a:pt x="396411" y="270814"/>
                  <a:pt x="421414" y="273269"/>
                  <a:pt x="444631" y="277734"/>
                </a:cubicBezTo>
                <a:cubicBezTo>
                  <a:pt x="453115" y="271930"/>
                  <a:pt x="460481" y="265902"/>
                  <a:pt x="466732" y="259652"/>
                </a:cubicBezTo>
                <a:cubicBezTo>
                  <a:pt x="493521" y="235095"/>
                  <a:pt x="508032" y="205627"/>
                  <a:pt x="510264" y="171248"/>
                </a:cubicBezTo>
                <a:cubicBezTo>
                  <a:pt x="512051" y="135082"/>
                  <a:pt x="500442" y="104722"/>
                  <a:pt x="475439" y="80165"/>
                </a:cubicBezTo>
                <a:cubicBezTo>
                  <a:pt x="466509" y="71682"/>
                  <a:pt x="455347" y="63868"/>
                  <a:pt x="441952" y="56724"/>
                </a:cubicBezTo>
                <a:close/>
                <a:moveTo>
                  <a:pt x="4028361" y="21187"/>
                </a:moveTo>
                <a:cubicBezTo>
                  <a:pt x="4025208" y="21494"/>
                  <a:pt x="4021901" y="22401"/>
                  <a:pt x="4018441" y="23908"/>
                </a:cubicBezTo>
                <a:cubicBezTo>
                  <a:pt x="4002814" y="30605"/>
                  <a:pt x="3990536" y="44335"/>
                  <a:pt x="3981606" y="65096"/>
                </a:cubicBezTo>
                <a:cubicBezTo>
                  <a:pt x="3970890" y="88760"/>
                  <a:pt x="3963300" y="115995"/>
                  <a:pt x="3958835" y="146803"/>
                </a:cubicBezTo>
                <a:cubicBezTo>
                  <a:pt x="3955263" y="169127"/>
                  <a:pt x="3953477" y="197925"/>
                  <a:pt x="3953477" y="233198"/>
                </a:cubicBezTo>
                <a:lnTo>
                  <a:pt x="3953477" y="371496"/>
                </a:lnTo>
                <a:cubicBezTo>
                  <a:pt x="3959282" y="359887"/>
                  <a:pt x="3967988" y="342809"/>
                  <a:pt x="3979597" y="320262"/>
                </a:cubicBezTo>
                <a:cubicBezTo>
                  <a:pt x="3998349" y="285213"/>
                  <a:pt x="4015315" y="250331"/>
                  <a:pt x="4030496" y="215617"/>
                </a:cubicBezTo>
                <a:cubicBezTo>
                  <a:pt x="4045676" y="180903"/>
                  <a:pt x="4055722" y="141891"/>
                  <a:pt x="4060633" y="98582"/>
                </a:cubicBezTo>
                <a:cubicBezTo>
                  <a:pt x="4063759" y="68445"/>
                  <a:pt x="4061080" y="47125"/>
                  <a:pt x="4052596" y="34623"/>
                </a:cubicBezTo>
                <a:cubicBezTo>
                  <a:pt x="4045899" y="24745"/>
                  <a:pt x="4037821" y="20266"/>
                  <a:pt x="4028361" y="21187"/>
                </a:cubicBezTo>
                <a:close/>
                <a:moveTo>
                  <a:pt x="1313736" y="21187"/>
                </a:moveTo>
                <a:cubicBezTo>
                  <a:pt x="1310583" y="21494"/>
                  <a:pt x="1307276" y="22401"/>
                  <a:pt x="1303816" y="23908"/>
                </a:cubicBezTo>
                <a:cubicBezTo>
                  <a:pt x="1288189" y="30605"/>
                  <a:pt x="1275911" y="44335"/>
                  <a:pt x="1266982" y="65096"/>
                </a:cubicBezTo>
                <a:cubicBezTo>
                  <a:pt x="1256266" y="88760"/>
                  <a:pt x="1248675" y="115995"/>
                  <a:pt x="1244210" y="146803"/>
                </a:cubicBezTo>
                <a:cubicBezTo>
                  <a:pt x="1240639" y="169127"/>
                  <a:pt x="1238853" y="197925"/>
                  <a:pt x="1238853" y="233198"/>
                </a:cubicBezTo>
                <a:lnTo>
                  <a:pt x="1238853" y="371496"/>
                </a:lnTo>
                <a:cubicBezTo>
                  <a:pt x="1244657" y="359887"/>
                  <a:pt x="1253364" y="342809"/>
                  <a:pt x="1264972" y="320262"/>
                </a:cubicBezTo>
                <a:cubicBezTo>
                  <a:pt x="1283724" y="285213"/>
                  <a:pt x="1300691" y="250331"/>
                  <a:pt x="1315871" y="215617"/>
                </a:cubicBezTo>
                <a:cubicBezTo>
                  <a:pt x="1331052" y="180903"/>
                  <a:pt x="1341098" y="141891"/>
                  <a:pt x="1346009" y="98582"/>
                </a:cubicBezTo>
                <a:cubicBezTo>
                  <a:pt x="1349134" y="68445"/>
                  <a:pt x="1346456" y="47125"/>
                  <a:pt x="1337972" y="34623"/>
                </a:cubicBezTo>
                <a:cubicBezTo>
                  <a:pt x="1331275" y="24745"/>
                  <a:pt x="1323196" y="20266"/>
                  <a:pt x="1313736" y="21187"/>
                </a:cubicBezTo>
                <a:close/>
                <a:moveTo>
                  <a:pt x="480127" y="8504"/>
                </a:moveTo>
                <a:lnTo>
                  <a:pt x="488833" y="27256"/>
                </a:lnTo>
                <a:cubicBezTo>
                  <a:pt x="479457" y="31721"/>
                  <a:pt x="470081" y="37079"/>
                  <a:pt x="460705" y="43330"/>
                </a:cubicBezTo>
                <a:cubicBezTo>
                  <a:pt x="471867" y="50027"/>
                  <a:pt x="481466" y="57394"/>
                  <a:pt x="489503" y="65431"/>
                </a:cubicBezTo>
                <a:cubicBezTo>
                  <a:pt x="519418" y="94006"/>
                  <a:pt x="533035" y="129725"/>
                  <a:pt x="530356" y="172587"/>
                </a:cubicBezTo>
                <a:cubicBezTo>
                  <a:pt x="527677" y="217236"/>
                  <a:pt x="507586" y="254517"/>
                  <a:pt x="470081" y="284432"/>
                </a:cubicBezTo>
                <a:cubicBezTo>
                  <a:pt x="498656" y="292915"/>
                  <a:pt x="522989" y="304077"/>
                  <a:pt x="543081" y="317918"/>
                </a:cubicBezTo>
                <a:cubicBezTo>
                  <a:pt x="586836" y="349618"/>
                  <a:pt x="612733" y="394490"/>
                  <a:pt x="620769" y="452533"/>
                </a:cubicBezTo>
                <a:cubicBezTo>
                  <a:pt x="627467" y="500753"/>
                  <a:pt x="621216" y="545848"/>
                  <a:pt x="602017" y="587818"/>
                </a:cubicBezTo>
                <a:cubicBezTo>
                  <a:pt x="576567" y="644521"/>
                  <a:pt x="537723" y="677784"/>
                  <a:pt x="485485" y="687607"/>
                </a:cubicBezTo>
                <a:cubicBezTo>
                  <a:pt x="456463" y="692965"/>
                  <a:pt x="428558" y="686044"/>
                  <a:pt x="401769" y="666845"/>
                </a:cubicBezTo>
                <a:cubicBezTo>
                  <a:pt x="376766" y="648986"/>
                  <a:pt x="364041" y="627555"/>
                  <a:pt x="363594" y="602552"/>
                </a:cubicBezTo>
                <a:cubicBezTo>
                  <a:pt x="362701" y="573977"/>
                  <a:pt x="371854" y="547857"/>
                  <a:pt x="391053" y="524194"/>
                </a:cubicBezTo>
                <a:cubicBezTo>
                  <a:pt x="415610" y="492940"/>
                  <a:pt x="443515" y="479769"/>
                  <a:pt x="474769" y="484680"/>
                </a:cubicBezTo>
                <a:lnTo>
                  <a:pt x="471420" y="505441"/>
                </a:lnTo>
                <a:cubicBezTo>
                  <a:pt x="448203" y="501423"/>
                  <a:pt x="426772" y="511915"/>
                  <a:pt x="407127" y="536919"/>
                </a:cubicBezTo>
                <a:cubicBezTo>
                  <a:pt x="391500" y="556564"/>
                  <a:pt x="383910" y="578218"/>
                  <a:pt x="384356" y="601882"/>
                </a:cubicBezTo>
                <a:cubicBezTo>
                  <a:pt x="384802" y="620634"/>
                  <a:pt x="394625" y="636708"/>
                  <a:pt x="413824" y="650102"/>
                </a:cubicBezTo>
                <a:cubicBezTo>
                  <a:pt x="435255" y="665729"/>
                  <a:pt x="457803" y="671534"/>
                  <a:pt x="481466" y="667515"/>
                </a:cubicBezTo>
                <a:cubicBezTo>
                  <a:pt x="527008" y="659032"/>
                  <a:pt x="560941" y="629787"/>
                  <a:pt x="583265" y="579781"/>
                </a:cubicBezTo>
                <a:cubicBezTo>
                  <a:pt x="600678" y="540490"/>
                  <a:pt x="606482" y="498967"/>
                  <a:pt x="600678" y="455212"/>
                </a:cubicBezTo>
                <a:cubicBezTo>
                  <a:pt x="593087" y="403420"/>
                  <a:pt x="569870" y="363236"/>
                  <a:pt x="531026" y="334661"/>
                </a:cubicBezTo>
                <a:cubicBezTo>
                  <a:pt x="507809" y="318588"/>
                  <a:pt x="480127" y="306756"/>
                  <a:pt x="447980" y="299166"/>
                </a:cubicBezTo>
                <a:cubicBezTo>
                  <a:pt x="422977" y="314793"/>
                  <a:pt x="393286" y="326624"/>
                  <a:pt x="358906" y="334661"/>
                </a:cubicBezTo>
                <a:cubicBezTo>
                  <a:pt x="358013" y="334661"/>
                  <a:pt x="356451" y="335108"/>
                  <a:pt x="354218" y="336001"/>
                </a:cubicBezTo>
                <a:cubicBezTo>
                  <a:pt x="354218" y="340465"/>
                  <a:pt x="354218" y="344819"/>
                  <a:pt x="354218" y="349060"/>
                </a:cubicBezTo>
                <a:cubicBezTo>
                  <a:pt x="354218" y="353302"/>
                  <a:pt x="354218" y="357655"/>
                  <a:pt x="354218" y="362120"/>
                </a:cubicBezTo>
                <a:cubicBezTo>
                  <a:pt x="354218" y="386676"/>
                  <a:pt x="354107" y="410563"/>
                  <a:pt x="353883" y="433781"/>
                </a:cubicBezTo>
                <a:cubicBezTo>
                  <a:pt x="353660" y="456998"/>
                  <a:pt x="351986" y="479322"/>
                  <a:pt x="348860" y="500753"/>
                </a:cubicBezTo>
                <a:cubicBezTo>
                  <a:pt x="342163" y="548081"/>
                  <a:pt x="326759" y="588041"/>
                  <a:pt x="302649" y="620634"/>
                </a:cubicBezTo>
                <a:cubicBezTo>
                  <a:pt x="288362" y="640726"/>
                  <a:pt x="271619" y="656353"/>
                  <a:pt x="252420" y="667515"/>
                </a:cubicBezTo>
                <a:cubicBezTo>
                  <a:pt x="230989" y="680463"/>
                  <a:pt x="207102" y="687384"/>
                  <a:pt x="180759" y="688277"/>
                </a:cubicBezTo>
                <a:cubicBezTo>
                  <a:pt x="138789" y="690956"/>
                  <a:pt x="101061" y="681356"/>
                  <a:pt x="67575" y="659478"/>
                </a:cubicBezTo>
                <a:cubicBezTo>
                  <a:pt x="26499" y="634922"/>
                  <a:pt x="4174" y="601659"/>
                  <a:pt x="603" y="559689"/>
                </a:cubicBezTo>
                <a:cubicBezTo>
                  <a:pt x="-2076" y="527542"/>
                  <a:pt x="4174" y="498967"/>
                  <a:pt x="19355" y="473964"/>
                </a:cubicBezTo>
                <a:cubicBezTo>
                  <a:pt x="28731" y="456551"/>
                  <a:pt x="42349" y="442487"/>
                  <a:pt x="60208" y="431771"/>
                </a:cubicBezTo>
                <a:cubicBezTo>
                  <a:pt x="77175" y="421502"/>
                  <a:pt x="96373" y="416368"/>
                  <a:pt x="117805" y="416368"/>
                </a:cubicBezTo>
                <a:cubicBezTo>
                  <a:pt x="161560" y="417707"/>
                  <a:pt x="192367" y="434004"/>
                  <a:pt x="210227" y="465258"/>
                </a:cubicBezTo>
                <a:cubicBezTo>
                  <a:pt x="223622" y="487582"/>
                  <a:pt x="229426" y="517050"/>
                  <a:pt x="227640" y="553662"/>
                </a:cubicBezTo>
                <a:lnTo>
                  <a:pt x="206878" y="552322"/>
                </a:lnTo>
                <a:cubicBezTo>
                  <a:pt x="208218" y="520622"/>
                  <a:pt x="203530" y="494949"/>
                  <a:pt x="192814" y="475304"/>
                </a:cubicBezTo>
                <a:cubicBezTo>
                  <a:pt x="178080" y="450747"/>
                  <a:pt x="153077" y="438245"/>
                  <a:pt x="117805" y="437799"/>
                </a:cubicBezTo>
                <a:cubicBezTo>
                  <a:pt x="82086" y="437352"/>
                  <a:pt x="55074" y="452756"/>
                  <a:pt x="36768" y="484010"/>
                </a:cubicBezTo>
                <a:cubicBezTo>
                  <a:pt x="24266" y="506334"/>
                  <a:pt x="19132" y="530891"/>
                  <a:pt x="21364" y="557680"/>
                </a:cubicBezTo>
                <a:cubicBezTo>
                  <a:pt x="24043" y="592506"/>
                  <a:pt x="43019" y="620858"/>
                  <a:pt x="78291" y="642735"/>
                </a:cubicBezTo>
                <a:cubicBezTo>
                  <a:pt x="109098" y="661488"/>
                  <a:pt x="143031" y="669971"/>
                  <a:pt x="180089" y="668185"/>
                </a:cubicBezTo>
                <a:cubicBezTo>
                  <a:pt x="223845" y="665506"/>
                  <a:pt x="259340" y="645637"/>
                  <a:pt x="286576" y="608579"/>
                </a:cubicBezTo>
                <a:cubicBezTo>
                  <a:pt x="308453" y="578665"/>
                  <a:pt x="322518" y="542053"/>
                  <a:pt x="328769" y="498744"/>
                </a:cubicBezTo>
                <a:cubicBezTo>
                  <a:pt x="331447" y="477313"/>
                  <a:pt x="332899" y="455212"/>
                  <a:pt x="333122" y="432441"/>
                </a:cubicBezTo>
                <a:cubicBezTo>
                  <a:pt x="333345" y="409670"/>
                  <a:pt x="333457" y="386230"/>
                  <a:pt x="333457" y="362120"/>
                </a:cubicBezTo>
                <a:cubicBezTo>
                  <a:pt x="333457" y="358548"/>
                  <a:pt x="333457" y="354865"/>
                  <a:pt x="333457" y="351069"/>
                </a:cubicBezTo>
                <a:cubicBezTo>
                  <a:pt x="333457" y="347274"/>
                  <a:pt x="333457" y="343367"/>
                  <a:pt x="333457" y="339349"/>
                </a:cubicBezTo>
                <a:cubicBezTo>
                  <a:pt x="322295" y="340242"/>
                  <a:pt x="313811" y="340242"/>
                  <a:pt x="308007" y="339349"/>
                </a:cubicBezTo>
                <a:cubicBezTo>
                  <a:pt x="301756" y="338456"/>
                  <a:pt x="295394" y="336335"/>
                  <a:pt x="288920" y="332987"/>
                </a:cubicBezTo>
                <a:cubicBezTo>
                  <a:pt x="282446" y="329638"/>
                  <a:pt x="279209" y="322383"/>
                  <a:pt x="279209" y="311221"/>
                </a:cubicBezTo>
                <a:cubicBezTo>
                  <a:pt x="279209" y="297380"/>
                  <a:pt x="287915" y="286887"/>
                  <a:pt x="305328" y="279743"/>
                </a:cubicBezTo>
                <a:cubicBezTo>
                  <a:pt x="314258" y="275725"/>
                  <a:pt x="324080" y="273046"/>
                  <a:pt x="334796" y="271707"/>
                </a:cubicBezTo>
                <a:cubicBezTo>
                  <a:pt x="335242" y="244025"/>
                  <a:pt x="337475" y="218798"/>
                  <a:pt x="341493" y="196028"/>
                </a:cubicBezTo>
                <a:cubicBezTo>
                  <a:pt x="346851" y="161202"/>
                  <a:pt x="358237" y="129725"/>
                  <a:pt x="375649" y="101596"/>
                </a:cubicBezTo>
                <a:cubicBezTo>
                  <a:pt x="388598" y="81058"/>
                  <a:pt x="404001" y="62975"/>
                  <a:pt x="421860" y="47348"/>
                </a:cubicBezTo>
                <a:cubicBezTo>
                  <a:pt x="413377" y="43776"/>
                  <a:pt x="404671" y="40874"/>
                  <a:pt x="395741" y="38642"/>
                </a:cubicBezTo>
                <a:cubicBezTo>
                  <a:pt x="361808" y="30159"/>
                  <a:pt x="324527" y="27703"/>
                  <a:pt x="283897" y="31275"/>
                </a:cubicBezTo>
                <a:cubicBezTo>
                  <a:pt x="237909" y="35740"/>
                  <a:pt x="197725" y="47795"/>
                  <a:pt x="163346" y="67440"/>
                </a:cubicBezTo>
                <a:cubicBezTo>
                  <a:pt x="123609" y="90211"/>
                  <a:pt x="99722" y="120348"/>
                  <a:pt x="91685" y="157853"/>
                </a:cubicBezTo>
                <a:cubicBezTo>
                  <a:pt x="84988" y="188214"/>
                  <a:pt x="90123" y="215673"/>
                  <a:pt x="107089" y="240230"/>
                </a:cubicBezTo>
                <a:cubicBezTo>
                  <a:pt x="124502" y="265233"/>
                  <a:pt x="147942" y="276172"/>
                  <a:pt x="177410" y="273046"/>
                </a:cubicBezTo>
                <a:cubicBezTo>
                  <a:pt x="203306" y="270814"/>
                  <a:pt x="223175" y="261661"/>
                  <a:pt x="237016" y="245587"/>
                </a:cubicBezTo>
                <a:cubicBezTo>
                  <a:pt x="253536" y="226389"/>
                  <a:pt x="262689" y="196697"/>
                  <a:pt x="264475" y="156514"/>
                </a:cubicBezTo>
                <a:lnTo>
                  <a:pt x="285236" y="157183"/>
                </a:lnTo>
                <a:cubicBezTo>
                  <a:pt x="281665" y="241123"/>
                  <a:pt x="246616" y="286664"/>
                  <a:pt x="180089" y="293808"/>
                </a:cubicBezTo>
                <a:cubicBezTo>
                  <a:pt x="141692" y="297826"/>
                  <a:pt x="111777" y="283985"/>
                  <a:pt x="90346" y="252285"/>
                </a:cubicBezTo>
                <a:cubicBezTo>
                  <a:pt x="69808" y="222817"/>
                  <a:pt x="63557" y="189777"/>
                  <a:pt x="71594" y="153165"/>
                </a:cubicBezTo>
                <a:cubicBezTo>
                  <a:pt x="80970" y="110303"/>
                  <a:pt x="108205" y="75700"/>
                  <a:pt x="153300" y="49357"/>
                </a:cubicBezTo>
                <a:cubicBezTo>
                  <a:pt x="190358" y="27926"/>
                  <a:pt x="233221" y="14978"/>
                  <a:pt x="281888" y="10513"/>
                </a:cubicBezTo>
                <a:cubicBezTo>
                  <a:pt x="342609" y="5156"/>
                  <a:pt x="395295" y="12523"/>
                  <a:pt x="439943" y="32614"/>
                </a:cubicBezTo>
                <a:cubicBezTo>
                  <a:pt x="453338" y="23238"/>
                  <a:pt x="466732" y="15201"/>
                  <a:pt x="480127" y="8504"/>
                </a:cubicBezTo>
                <a:close/>
                <a:moveTo>
                  <a:pt x="4027398" y="195"/>
                </a:moveTo>
                <a:cubicBezTo>
                  <a:pt x="4043639" y="-1353"/>
                  <a:pt x="4057619" y="6328"/>
                  <a:pt x="4069340" y="23238"/>
                </a:cubicBezTo>
                <a:cubicBezTo>
                  <a:pt x="4080055" y="39758"/>
                  <a:pt x="4083850" y="65543"/>
                  <a:pt x="4080725" y="100592"/>
                </a:cubicBezTo>
                <a:cubicBezTo>
                  <a:pt x="4075814" y="145686"/>
                  <a:pt x="4065433" y="186261"/>
                  <a:pt x="4049583" y="222314"/>
                </a:cubicBezTo>
                <a:cubicBezTo>
                  <a:pt x="4033733" y="258368"/>
                  <a:pt x="4016431" y="294143"/>
                  <a:pt x="3997679" y="329638"/>
                </a:cubicBezTo>
                <a:cubicBezTo>
                  <a:pt x="3990536" y="343256"/>
                  <a:pt x="3983503" y="356818"/>
                  <a:pt x="3976582" y="370324"/>
                </a:cubicBezTo>
                <a:cubicBezTo>
                  <a:pt x="3969662" y="383830"/>
                  <a:pt x="3963077" y="397281"/>
                  <a:pt x="3956826" y="410675"/>
                </a:cubicBezTo>
                <a:cubicBezTo>
                  <a:pt x="3953701" y="416926"/>
                  <a:pt x="3952584" y="419381"/>
                  <a:pt x="3953477" y="418042"/>
                </a:cubicBezTo>
                <a:lnTo>
                  <a:pt x="3953477" y="461239"/>
                </a:lnTo>
                <a:cubicBezTo>
                  <a:pt x="3953477" y="477536"/>
                  <a:pt x="3954036" y="497181"/>
                  <a:pt x="3955152" y="520175"/>
                </a:cubicBezTo>
                <a:cubicBezTo>
                  <a:pt x="3956268" y="543169"/>
                  <a:pt x="3958612" y="565382"/>
                  <a:pt x="3962184" y="586813"/>
                </a:cubicBezTo>
                <a:cubicBezTo>
                  <a:pt x="3963970" y="599538"/>
                  <a:pt x="3969886" y="616728"/>
                  <a:pt x="3979931" y="638382"/>
                </a:cubicBezTo>
                <a:cubicBezTo>
                  <a:pt x="3989978" y="660037"/>
                  <a:pt x="4008395" y="670864"/>
                  <a:pt x="4035184" y="670864"/>
                </a:cubicBezTo>
                <a:cubicBezTo>
                  <a:pt x="4070902" y="670864"/>
                  <a:pt x="4102603" y="629341"/>
                  <a:pt x="4130285" y="546295"/>
                </a:cubicBezTo>
                <a:lnTo>
                  <a:pt x="4134325" y="547758"/>
                </a:lnTo>
                <a:lnTo>
                  <a:pt x="4141968" y="499916"/>
                </a:lnTo>
                <a:cubicBezTo>
                  <a:pt x="4147549" y="483843"/>
                  <a:pt x="4155921" y="469165"/>
                  <a:pt x="4167083" y="455882"/>
                </a:cubicBezTo>
                <a:cubicBezTo>
                  <a:pt x="4189853" y="428423"/>
                  <a:pt x="4217535" y="414693"/>
                  <a:pt x="4250129" y="414693"/>
                </a:cubicBezTo>
                <a:cubicBezTo>
                  <a:pt x="4282499" y="414693"/>
                  <a:pt x="4310181" y="428423"/>
                  <a:pt x="4333175" y="455882"/>
                </a:cubicBezTo>
                <a:cubicBezTo>
                  <a:pt x="4338756" y="462635"/>
                  <a:pt x="4343639" y="469709"/>
                  <a:pt x="4347825" y="477104"/>
                </a:cubicBezTo>
                <a:lnTo>
                  <a:pt x="4355265" y="493561"/>
                </a:lnTo>
                <a:lnTo>
                  <a:pt x="4357704" y="493554"/>
                </a:lnTo>
                <a:cubicBezTo>
                  <a:pt x="4367247" y="492437"/>
                  <a:pt x="4377265" y="489145"/>
                  <a:pt x="4387758" y="483675"/>
                </a:cubicBezTo>
                <a:cubicBezTo>
                  <a:pt x="4408742" y="472736"/>
                  <a:pt x="4428276" y="461239"/>
                  <a:pt x="4446359" y="449184"/>
                </a:cubicBezTo>
                <a:lnTo>
                  <a:pt x="4447698" y="448180"/>
                </a:lnTo>
                <a:lnTo>
                  <a:pt x="4447880" y="448452"/>
                </a:lnTo>
                <a:lnTo>
                  <a:pt x="4454019" y="441734"/>
                </a:lnTo>
                <a:cubicBezTo>
                  <a:pt x="4474194" y="423818"/>
                  <a:pt x="4497760" y="414693"/>
                  <a:pt x="4524717" y="414359"/>
                </a:cubicBezTo>
                <a:cubicBezTo>
                  <a:pt x="4546148" y="413912"/>
                  <a:pt x="4563282" y="419493"/>
                  <a:pt x="4576118" y="431102"/>
                </a:cubicBezTo>
                <a:cubicBezTo>
                  <a:pt x="4588955" y="442710"/>
                  <a:pt x="4598052" y="453091"/>
                  <a:pt x="4603409" y="462244"/>
                </a:cubicBezTo>
                <a:lnTo>
                  <a:pt x="4607093" y="469734"/>
                </a:lnTo>
                <a:lnTo>
                  <a:pt x="4607093" y="413689"/>
                </a:lnTo>
                <a:lnTo>
                  <a:pt x="4627185" y="413689"/>
                </a:lnTo>
                <a:cubicBezTo>
                  <a:pt x="4627185" y="413689"/>
                  <a:pt x="4627241" y="424907"/>
                  <a:pt x="4627352" y="447343"/>
                </a:cubicBezTo>
                <a:cubicBezTo>
                  <a:pt x="4627464" y="469778"/>
                  <a:pt x="4627520" y="480996"/>
                  <a:pt x="4627520" y="480996"/>
                </a:cubicBezTo>
                <a:lnTo>
                  <a:pt x="4627520" y="610254"/>
                </a:lnTo>
                <a:lnTo>
                  <a:pt x="4627185" y="614607"/>
                </a:lnTo>
                <a:cubicBezTo>
                  <a:pt x="4627185" y="622420"/>
                  <a:pt x="4627464" y="630066"/>
                  <a:pt x="4628022" y="637545"/>
                </a:cubicBezTo>
                <a:cubicBezTo>
                  <a:pt x="4628580" y="645024"/>
                  <a:pt x="4630645" y="651553"/>
                  <a:pt x="4634217" y="657134"/>
                </a:cubicBezTo>
                <a:cubicBezTo>
                  <a:pt x="4637789" y="663608"/>
                  <a:pt x="4643481" y="667515"/>
                  <a:pt x="4651295" y="668855"/>
                </a:cubicBezTo>
                <a:cubicBezTo>
                  <a:pt x="4674289" y="673319"/>
                  <a:pt x="4694269" y="659981"/>
                  <a:pt x="4711235" y="628838"/>
                </a:cubicBezTo>
                <a:cubicBezTo>
                  <a:pt x="4728202" y="597696"/>
                  <a:pt x="4740927" y="569623"/>
                  <a:pt x="4749410" y="544620"/>
                </a:cubicBezTo>
                <a:lnTo>
                  <a:pt x="4753355" y="545913"/>
                </a:lnTo>
                <a:lnTo>
                  <a:pt x="4765111" y="507785"/>
                </a:lnTo>
                <a:cubicBezTo>
                  <a:pt x="4767120" y="500418"/>
                  <a:pt x="4768906" y="493330"/>
                  <a:pt x="4770469" y="486522"/>
                </a:cubicBezTo>
                <a:cubicBezTo>
                  <a:pt x="4772032" y="479713"/>
                  <a:pt x="4773483" y="473964"/>
                  <a:pt x="4774822" y="469276"/>
                </a:cubicBezTo>
                <a:cubicBezTo>
                  <a:pt x="4776831" y="459677"/>
                  <a:pt x="4778729" y="450691"/>
                  <a:pt x="4780515" y="442320"/>
                </a:cubicBezTo>
                <a:cubicBezTo>
                  <a:pt x="4782301" y="433948"/>
                  <a:pt x="4783864" y="426637"/>
                  <a:pt x="4785203" y="420386"/>
                </a:cubicBezTo>
                <a:lnTo>
                  <a:pt x="4786877" y="413689"/>
                </a:lnTo>
                <a:lnTo>
                  <a:pt x="4806969" y="413689"/>
                </a:lnTo>
                <a:lnTo>
                  <a:pt x="4806969" y="614607"/>
                </a:lnTo>
                <a:cubicBezTo>
                  <a:pt x="4806969" y="622420"/>
                  <a:pt x="4807248" y="630066"/>
                  <a:pt x="4807806" y="637545"/>
                </a:cubicBezTo>
                <a:cubicBezTo>
                  <a:pt x="4808364" y="645024"/>
                  <a:pt x="4810317" y="651553"/>
                  <a:pt x="4813666" y="657134"/>
                </a:cubicBezTo>
                <a:cubicBezTo>
                  <a:pt x="4819024" y="665171"/>
                  <a:pt x="4826503" y="669189"/>
                  <a:pt x="4836102" y="669189"/>
                </a:cubicBezTo>
                <a:cubicBezTo>
                  <a:pt x="4855078" y="669189"/>
                  <a:pt x="4873160" y="657358"/>
                  <a:pt x="4890350" y="633694"/>
                </a:cubicBezTo>
                <a:cubicBezTo>
                  <a:pt x="4897717" y="623425"/>
                  <a:pt x="4905195" y="610254"/>
                  <a:pt x="4912786" y="594180"/>
                </a:cubicBezTo>
                <a:cubicBezTo>
                  <a:pt x="4919260" y="580339"/>
                  <a:pt x="4925734" y="564824"/>
                  <a:pt x="4932208" y="547634"/>
                </a:cubicBezTo>
                <a:lnTo>
                  <a:pt x="4951295" y="554666"/>
                </a:lnTo>
                <a:cubicBezTo>
                  <a:pt x="4943481" y="574981"/>
                  <a:pt x="4936784" y="591055"/>
                  <a:pt x="4931203" y="602887"/>
                </a:cubicBezTo>
                <a:cubicBezTo>
                  <a:pt x="4923166" y="619853"/>
                  <a:pt x="4915018" y="634140"/>
                  <a:pt x="4906758" y="645749"/>
                </a:cubicBezTo>
                <a:cubicBezTo>
                  <a:pt x="4885550" y="674994"/>
                  <a:pt x="4861998" y="689616"/>
                  <a:pt x="4836102" y="689616"/>
                </a:cubicBezTo>
                <a:cubicBezTo>
                  <a:pt x="4818689" y="689616"/>
                  <a:pt x="4805518" y="682249"/>
                  <a:pt x="4796588" y="667515"/>
                </a:cubicBezTo>
                <a:cubicBezTo>
                  <a:pt x="4791454" y="659478"/>
                  <a:pt x="4788496" y="650828"/>
                  <a:pt x="4787714" y="641563"/>
                </a:cubicBezTo>
                <a:cubicBezTo>
                  <a:pt x="4786933" y="632299"/>
                  <a:pt x="4786654" y="623313"/>
                  <a:pt x="4786877" y="614607"/>
                </a:cubicBezTo>
                <a:lnTo>
                  <a:pt x="4786877" y="505441"/>
                </a:lnTo>
                <a:cubicBezTo>
                  <a:pt x="4786207" y="508120"/>
                  <a:pt x="4785538" y="510688"/>
                  <a:pt x="4784868" y="513143"/>
                </a:cubicBezTo>
                <a:cubicBezTo>
                  <a:pt x="4781296" y="526314"/>
                  <a:pt x="4777055" y="540155"/>
                  <a:pt x="4772143" y="554666"/>
                </a:cubicBezTo>
                <a:lnTo>
                  <a:pt x="4767371" y="554666"/>
                </a:lnTo>
                <a:lnTo>
                  <a:pt x="4746396" y="607575"/>
                </a:lnTo>
                <a:cubicBezTo>
                  <a:pt x="4738583" y="623983"/>
                  <a:pt x="4730434" y="637936"/>
                  <a:pt x="4721951" y="649433"/>
                </a:cubicBezTo>
                <a:cubicBezTo>
                  <a:pt x="4699404" y="680017"/>
                  <a:pt x="4674624" y="693188"/>
                  <a:pt x="4647611" y="688946"/>
                </a:cubicBezTo>
                <a:cubicBezTo>
                  <a:pt x="4634217" y="686268"/>
                  <a:pt x="4623948" y="679235"/>
                  <a:pt x="4616804" y="667850"/>
                </a:cubicBezTo>
                <a:cubicBezTo>
                  <a:pt x="4611669" y="659813"/>
                  <a:pt x="4608767" y="651107"/>
                  <a:pt x="4608098" y="641731"/>
                </a:cubicBezTo>
                <a:lnTo>
                  <a:pt x="4607668" y="630140"/>
                </a:lnTo>
                <a:lnTo>
                  <a:pt x="4602740" y="638717"/>
                </a:lnTo>
                <a:cubicBezTo>
                  <a:pt x="4592247" y="653451"/>
                  <a:pt x="4581420" y="664836"/>
                  <a:pt x="4570258" y="672873"/>
                </a:cubicBezTo>
                <a:cubicBezTo>
                  <a:pt x="4554631" y="684035"/>
                  <a:pt x="4537776" y="689616"/>
                  <a:pt x="4519694" y="689616"/>
                </a:cubicBezTo>
                <a:cubicBezTo>
                  <a:pt x="4501165" y="689393"/>
                  <a:pt x="4483863" y="684147"/>
                  <a:pt x="4467790" y="673878"/>
                </a:cubicBezTo>
                <a:cubicBezTo>
                  <a:pt x="4453056" y="664948"/>
                  <a:pt x="4441001" y="653451"/>
                  <a:pt x="4431625" y="639387"/>
                </a:cubicBezTo>
                <a:cubicBezTo>
                  <a:pt x="4413988" y="613491"/>
                  <a:pt x="4405170" y="583799"/>
                  <a:pt x="4405170" y="550313"/>
                </a:cubicBezTo>
                <a:cubicBezTo>
                  <a:pt x="4405170" y="534574"/>
                  <a:pt x="4407654" y="519394"/>
                  <a:pt x="4412621" y="504772"/>
                </a:cubicBezTo>
                <a:lnTo>
                  <a:pt x="4419829" y="488122"/>
                </a:lnTo>
                <a:lnTo>
                  <a:pt x="4392111" y="504102"/>
                </a:lnTo>
                <a:cubicBezTo>
                  <a:pt x="4386195" y="507060"/>
                  <a:pt x="4380328" y="509383"/>
                  <a:pt x="4374509" y="511071"/>
                </a:cubicBezTo>
                <a:lnTo>
                  <a:pt x="4361590" y="513430"/>
                </a:lnTo>
                <a:lnTo>
                  <a:pt x="4364568" y="525324"/>
                </a:lnTo>
                <a:cubicBezTo>
                  <a:pt x="4365963" y="534002"/>
                  <a:pt x="4366661" y="543002"/>
                  <a:pt x="4366661" y="552322"/>
                </a:cubicBezTo>
                <a:cubicBezTo>
                  <a:pt x="4366661" y="590050"/>
                  <a:pt x="4355499" y="622309"/>
                  <a:pt x="4333175" y="649098"/>
                </a:cubicBezTo>
                <a:cubicBezTo>
                  <a:pt x="4310404" y="676110"/>
                  <a:pt x="4282722" y="689616"/>
                  <a:pt x="4250129" y="689616"/>
                </a:cubicBezTo>
                <a:cubicBezTo>
                  <a:pt x="4217312" y="689616"/>
                  <a:pt x="4189630" y="676110"/>
                  <a:pt x="4167083" y="649098"/>
                </a:cubicBezTo>
                <a:cubicBezTo>
                  <a:pt x="4155921" y="635926"/>
                  <a:pt x="4147549" y="621276"/>
                  <a:pt x="4141968" y="605147"/>
                </a:cubicBezTo>
                <a:lnTo>
                  <a:pt x="4137715" y="578310"/>
                </a:lnTo>
                <a:lnTo>
                  <a:pt x="4105505" y="645414"/>
                </a:lnTo>
                <a:cubicBezTo>
                  <a:pt x="4086752" y="675329"/>
                  <a:pt x="4063312" y="690286"/>
                  <a:pt x="4035184" y="690286"/>
                </a:cubicBezTo>
                <a:cubicBezTo>
                  <a:pt x="3983838" y="690286"/>
                  <a:pt x="3953031" y="656800"/>
                  <a:pt x="3942762" y="589827"/>
                </a:cubicBezTo>
                <a:cubicBezTo>
                  <a:pt x="3938743" y="567726"/>
                  <a:pt x="3936176" y="544955"/>
                  <a:pt x="3935060" y="521515"/>
                </a:cubicBezTo>
                <a:cubicBezTo>
                  <a:pt x="3933944" y="498074"/>
                  <a:pt x="3933385" y="477983"/>
                  <a:pt x="3933385" y="461239"/>
                </a:cubicBezTo>
                <a:lnTo>
                  <a:pt x="3933385" y="459230"/>
                </a:lnTo>
                <a:cubicBezTo>
                  <a:pt x="3924010" y="477759"/>
                  <a:pt x="3914633" y="495675"/>
                  <a:pt x="3905257" y="512976"/>
                </a:cubicBezTo>
                <a:cubicBezTo>
                  <a:pt x="3895881" y="530277"/>
                  <a:pt x="3886505" y="547076"/>
                  <a:pt x="3877129" y="563373"/>
                </a:cubicBezTo>
                <a:lnTo>
                  <a:pt x="3859716" y="553327"/>
                </a:lnTo>
                <a:cubicBezTo>
                  <a:pt x="3871771" y="532119"/>
                  <a:pt x="3884049" y="509795"/>
                  <a:pt x="3896551" y="486354"/>
                </a:cubicBezTo>
                <a:cubicBezTo>
                  <a:pt x="3909052" y="462914"/>
                  <a:pt x="3921331" y="438804"/>
                  <a:pt x="3933385" y="414024"/>
                </a:cubicBezTo>
                <a:lnTo>
                  <a:pt x="3933385" y="233198"/>
                </a:lnTo>
                <a:cubicBezTo>
                  <a:pt x="3933385" y="196586"/>
                  <a:pt x="3935172" y="166671"/>
                  <a:pt x="3938743" y="143454"/>
                </a:cubicBezTo>
                <a:cubicBezTo>
                  <a:pt x="3943208" y="110861"/>
                  <a:pt x="3951468" y="81728"/>
                  <a:pt x="3963523" y="56055"/>
                </a:cubicBezTo>
                <a:cubicBezTo>
                  <a:pt x="3975132" y="30382"/>
                  <a:pt x="3990759" y="13304"/>
                  <a:pt x="4010404" y="4821"/>
                </a:cubicBezTo>
                <a:cubicBezTo>
                  <a:pt x="4016320" y="2253"/>
                  <a:pt x="4021985" y="712"/>
                  <a:pt x="4027398" y="195"/>
                </a:cubicBezTo>
                <a:close/>
                <a:moveTo>
                  <a:pt x="1312774" y="195"/>
                </a:moveTo>
                <a:cubicBezTo>
                  <a:pt x="1329015" y="-1353"/>
                  <a:pt x="1342995" y="6328"/>
                  <a:pt x="1354715" y="23238"/>
                </a:cubicBezTo>
                <a:cubicBezTo>
                  <a:pt x="1365431" y="39758"/>
                  <a:pt x="1369226" y="65543"/>
                  <a:pt x="1366101" y="100592"/>
                </a:cubicBezTo>
                <a:cubicBezTo>
                  <a:pt x="1361190" y="145686"/>
                  <a:pt x="1350809" y="186261"/>
                  <a:pt x="1334958" y="222314"/>
                </a:cubicBezTo>
                <a:cubicBezTo>
                  <a:pt x="1319108" y="258368"/>
                  <a:pt x="1301807" y="294143"/>
                  <a:pt x="1283055" y="329638"/>
                </a:cubicBezTo>
                <a:cubicBezTo>
                  <a:pt x="1275911" y="343256"/>
                  <a:pt x="1268879" y="356818"/>
                  <a:pt x="1261958" y="370324"/>
                </a:cubicBezTo>
                <a:cubicBezTo>
                  <a:pt x="1255038" y="383830"/>
                  <a:pt x="1248452" y="397281"/>
                  <a:pt x="1242202" y="410675"/>
                </a:cubicBezTo>
                <a:cubicBezTo>
                  <a:pt x="1239076" y="416926"/>
                  <a:pt x="1237960" y="419381"/>
                  <a:pt x="1238853" y="418042"/>
                </a:cubicBezTo>
                <a:lnTo>
                  <a:pt x="1238853" y="461239"/>
                </a:lnTo>
                <a:cubicBezTo>
                  <a:pt x="1238853" y="477536"/>
                  <a:pt x="1239411" y="497181"/>
                  <a:pt x="1240527" y="520175"/>
                </a:cubicBezTo>
                <a:cubicBezTo>
                  <a:pt x="1241643" y="543169"/>
                  <a:pt x="1243987" y="565382"/>
                  <a:pt x="1247559" y="586813"/>
                </a:cubicBezTo>
                <a:cubicBezTo>
                  <a:pt x="1249345" y="599538"/>
                  <a:pt x="1255261" y="616728"/>
                  <a:pt x="1265307" y="638382"/>
                </a:cubicBezTo>
                <a:cubicBezTo>
                  <a:pt x="1275353" y="660037"/>
                  <a:pt x="1293770" y="670864"/>
                  <a:pt x="1320559" y="670864"/>
                </a:cubicBezTo>
                <a:cubicBezTo>
                  <a:pt x="1356278" y="670864"/>
                  <a:pt x="1387978" y="629341"/>
                  <a:pt x="1415660" y="546295"/>
                </a:cubicBezTo>
                <a:lnTo>
                  <a:pt x="1420388" y="548006"/>
                </a:lnTo>
                <a:lnTo>
                  <a:pt x="1421986" y="526077"/>
                </a:lnTo>
                <a:cubicBezTo>
                  <a:pt x="1426004" y="499707"/>
                  <a:pt x="1436050" y="476978"/>
                  <a:pt x="1452123" y="457891"/>
                </a:cubicBezTo>
                <a:cubicBezTo>
                  <a:pt x="1474894" y="430655"/>
                  <a:pt x="1502353" y="417037"/>
                  <a:pt x="1534500" y="417037"/>
                </a:cubicBezTo>
                <a:cubicBezTo>
                  <a:pt x="1566200" y="417037"/>
                  <a:pt x="1593659" y="430655"/>
                  <a:pt x="1616876" y="457891"/>
                </a:cubicBezTo>
                <a:cubicBezTo>
                  <a:pt x="1622680" y="465481"/>
                  <a:pt x="1628038" y="473518"/>
                  <a:pt x="1632950" y="482001"/>
                </a:cubicBezTo>
                <a:cubicBezTo>
                  <a:pt x="1637861" y="477983"/>
                  <a:pt x="1646567" y="468160"/>
                  <a:pt x="1659069" y="452533"/>
                </a:cubicBezTo>
                <a:cubicBezTo>
                  <a:pt x="1660855" y="449854"/>
                  <a:pt x="1663534" y="446282"/>
                  <a:pt x="1667106" y="441817"/>
                </a:cubicBezTo>
                <a:cubicBezTo>
                  <a:pt x="1681840" y="424851"/>
                  <a:pt x="1697690" y="416368"/>
                  <a:pt x="1714656" y="416368"/>
                </a:cubicBezTo>
                <a:cubicBezTo>
                  <a:pt x="1728051" y="416368"/>
                  <a:pt x="1738543" y="421056"/>
                  <a:pt x="1746133" y="430432"/>
                </a:cubicBezTo>
                <a:cubicBezTo>
                  <a:pt x="1752384" y="437576"/>
                  <a:pt x="1756179" y="447733"/>
                  <a:pt x="1757519" y="460905"/>
                </a:cubicBezTo>
                <a:cubicBezTo>
                  <a:pt x="1758858" y="474076"/>
                  <a:pt x="1759528" y="487136"/>
                  <a:pt x="1759528" y="500084"/>
                </a:cubicBezTo>
                <a:cubicBezTo>
                  <a:pt x="1759528" y="500084"/>
                  <a:pt x="1759528" y="500307"/>
                  <a:pt x="1759528" y="500753"/>
                </a:cubicBezTo>
                <a:cubicBezTo>
                  <a:pt x="1759528" y="501200"/>
                  <a:pt x="1759528" y="501423"/>
                  <a:pt x="1759528" y="501423"/>
                </a:cubicBezTo>
                <a:cubicBezTo>
                  <a:pt x="1759528" y="501423"/>
                  <a:pt x="1759528" y="507897"/>
                  <a:pt x="1759528" y="520845"/>
                </a:cubicBezTo>
                <a:cubicBezTo>
                  <a:pt x="1759528" y="533793"/>
                  <a:pt x="1759528" y="544509"/>
                  <a:pt x="1759528" y="552992"/>
                </a:cubicBezTo>
                <a:cubicBezTo>
                  <a:pt x="1773369" y="518613"/>
                  <a:pt x="1786317" y="492270"/>
                  <a:pt x="1798372" y="473964"/>
                </a:cubicBezTo>
                <a:cubicBezTo>
                  <a:pt x="1806409" y="461909"/>
                  <a:pt x="1817124" y="450077"/>
                  <a:pt x="1830519" y="438469"/>
                </a:cubicBezTo>
                <a:cubicBezTo>
                  <a:pt x="1843914" y="426860"/>
                  <a:pt x="1858424" y="419716"/>
                  <a:pt x="1874051" y="417037"/>
                </a:cubicBezTo>
                <a:cubicBezTo>
                  <a:pt x="1906645" y="413019"/>
                  <a:pt x="1929192" y="423065"/>
                  <a:pt x="1941693" y="447175"/>
                </a:cubicBezTo>
                <a:cubicBezTo>
                  <a:pt x="1948391" y="460123"/>
                  <a:pt x="1951739" y="478206"/>
                  <a:pt x="1951739" y="501423"/>
                </a:cubicBezTo>
                <a:lnTo>
                  <a:pt x="1951739" y="571744"/>
                </a:lnTo>
                <a:cubicBezTo>
                  <a:pt x="1951739" y="571744"/>
                  <a:pt x="1951739" y="578218"/>
                  <a:pt x="1951739" y="591166"/>
                </a:cubicBezTo>
                <a:cubicBezTo>
                  <a:pt x="1951739" y="604114"/>
                  <a:pt x="1951739" y="610588"/>
                  <a:pt x="1951739" y="610588"/>
                </a:cubicBezTo>
                <a:lnTo>
                  <a:pt x="1951739" y="614607"/>
                </a:lnTo>
                <a:cubicBezTo>
                  <a:pt x="1951739" y="635592"/>
                  <a:pt x="1954195" y="649879"/>
                  <a:pt x="1959106" y="657469"/>
                </a:cubicBezTo>
                <a:cubicBezTo>
                  <a:pt x="1962232" y="663720"/>
                  <a:pt x="1968036" y="667515"/>
                  <a:pt x="1976519" y="668855"/>
                </a:cubicBezTo>
                <a:cubicBezTo>
                  <a:pt x="1989467" y="671534"/>
                  <a:pt x="2000741" y="667627"/>
                  <a:pt x="2010340" y="657134"/>
                </a:cubicBezTo>
                <a:cubicBezTo>
                  <a:pt x="2019940" y="646642"/>
                  <a:pt x="2028758" y="634699"/>
                  <a:pt x="2036794" y="621304"/>
                </a:cubicBezTo>
                <a:cubicBezTo>
                  <a:pt x="2042599" y="611035"/>
                  <a:pt x="2050859" y="593622"/>
                  <a:pt x="2061575" y="569065"/>
                </a:cubicBezTo>
                <a:lnTo>
                  <a:pt x="2067691" y="554949"/>
                </a:lnTo>
                <a:lnTo>
                  <a:pt x="2067007" y="549978"/>
                </a:lnTo>
                <a:cubicBezTo>
                  <a:pt x="2067007" y="518501"/>
                  <a:pt x="2076829" y="489256"/>
                  <a:pt x="2096474" y="462244"/>
                </a:cubicBezTo>
                <a:cubicBezTo>
                  <a:pt x="2119692" y="431213"/>
                  <a:pt x="2149160" y="415252"/>
                  <a:pt x="2184878" y="414359"/>
                </a:cubicBezTo>
                <a:cubicBezTo>
                  <a:pt x="2206309" y="413912"/>
                  <a:pt x="2223388" y="419549"/>
                  <a:pt x="2236112" y="431269"/>
                </a:cubicBezTo>
                <a:cubicBezTo>
                  <a:pt x="2248837" y="442989"/>
                  <a:pt x="2257879" y="453314"/>
                  <a:pt x="2263236" y="462244"/>
                </a:cubicBezTo>
                <a:cubicBezTo>
                  <a:pt x="2263236" y="462244"/>
                  <a:pt x="2264352" y="464476"/>
                  <a:pt x="2266585" y="468941"/>
                </a:cubicBezTo>
                <a:lnTo>
                  <a:pt x="2266585" y="414359"/>
                </a:lnTo>
                <a:lnTo>
                  <a:pt x="2286677" y="414359"/>
                </a:lnTo>
                <a:lnTo>
                  <a:pt x="2286677" y="684928"/>
                </a:lnTo>
                <a:cubicBezTo>
                  <a:pt x="2287123" y="684482"/>
                  <a:pt x="2287681" y="683812"/>
                  <a:pt x="2288351" y="682919"/>
                </a:cubicBezTo>
                <a:cubicBezTo>
                  <a:pt x="2289021" y="682026"/>
                  <a:pt x="2289802" y="681133"/>
                  <a:pt x="2290695" y="680240"/>
                </a:cubicBezTo>
                <a:cubicBezTo>
                  <a:pt x="2306769" y="658585"/>
                  <a:pt x="2321837" y="637657"/>
                  <a:pt x="2335902" y="617453"/>
                </a:cubicBezTo>
                <a:cubicBezTo>
                  <a:pt x="2349966" y="597250"/>
                  <a:pt x="2362133" y="574088"/>
                  <a:pt x="2372402" y="547969"/>
                </a:cubicBezTo>
                <a:lnTo>
                  <a:pt x="2391154" y="555336"/>
                </a:lnTo>
                <a:cubicBezTo>
                  <a:pt x="2380439" y="582795"/>
                  <a:pt x="2367602" y="607184"/>
                  <a:pt x="2352645" y="628504"/>
                </a:cubicBezTo>
                <a:cubicBezTo>
                  <a:pt x="2337687" y="649823"/>
                  <a:pt x="2322172" y="670864"/>
                  <a:pt x="2306099" y="691625"/>
                </a:cubicBezTo>
                <a:cubicBezTo>
                  <a:pt x="2302081" y="697430"/>
                  <a:pt x="2295607" y="706248"/>
                  <a:pt x="2286677" y="718080"/>
                </a:cubicBezTo>
                <a:lnTo>
                  <a:pt x="2286677" y="871112"/>
                </a:lnTo>
                <a:cubicBezTo>
                  <a:pt x="2286677" y="909733"/>
                  <a:pt x="2283328" y="946345"/>
                  <a:pt x="2276631" y="980947"/>
                </a:cubicBezTo>
                <a:cubicBezTo>
                  <a:pt x="2269934" y="1011085"/>
                  <a:pt x="2263236" y="1033409"/>
                  <a:pt x="2256539" y="1047920"/>
                </a:cubicBezTo>
                <a:cubicBezTo>
                  <a:pt x="2244931" y="1073146"/>
                  <a:pt x="2229304" y="1090224"/>
                  <a:pt x="2209658" y="1099154"/>
                </a:cubicBezTo>
                <a:cubicBezTo>
                  <a:pt x="2185102" y="1109870"/>
                  <a:pt x="2165456" y="1103730"/>
                  <a:pt x="2150722" y="1080736"/>
                </a:cubicBezTo>
                <a:cubicBezTo>
                  <a:pt x="2138667" y="1064217"/>
                  <a:pt x="2134872" y="1038432"/>
                  <a:pt x="2139337" y="1003383"/>
                </a:cubicBezTo>
                <a:cubicBezTo>
                  <a:pt x="2142462" y="974138"/>
                  <a:pt x="2150499" y="939759"/>
                  <a:pt x="2163447" y="900245"/>
                </a:cubicBezTo>
                <a:cubicBezTo>
                  <a:pt x="2175056" y="863187"/>
                  <a:pt x="2191799" y="826464"/>
                  <a:pt x="2213676" y="790075"/>
                </a:cubicBezTo>
                <a:cubicBezTo>
                  <a:pt x="2230643" y="761277"/>
                  <a:pt x="2248279" y="734934"/>
                  <a:pt x="2266585" y="711047"/>
                </a:cubicBezTo>
                <a:lnTo>
                  <a:pt x="2266585" y="631685"/>
                </a:lnTo>
                <a:cubicBezTo>
                  <a:pt x="2265692" y="633471"/>
                  <a:pt x="2264352" y="635703"/>
                  <a:pt x="2262567" y="638382"/>
                </a:cubicBezTo>
                <a:cubicBezTo>
                  <a:pt x="2257655" y="645079"/>
                  <a:pt x="2248279" y="655293"/>
                  <a:pt x="2234438" y="669022"/>
                </a:cubicBezTo>
                <a:cubicBezTo>
                  <a:pt x="2220597" y="682751"/>
                  <a:pt x="2202514" y="689393"/>
                  <a:pt x="2180191" y="688946"/>
                </a:cubicBezTo>
                <a:cubicBezTo>
                  <a:pt x="2160099" y="688946"/>
                  <a:pt x="2142574" y="683533"/>
                  <a:pt x="2127617" y="672706"/>
                </a:cubicBezTo>
                <a:cubicBezTo>
                  <a:pt x="2112659" y="661878"/>
                  <a:pt x="2101163" y="650437"/>
                  <a:pt x="2093126" y="638382"/>
                </a:cubicBezTo>
                <a:cubicBezTo>
                  <a:pt x="2084419" y="625769"/>
                  <a:pt x="2077890" y="612095"/>
                  <a:pt x="2073536" y="597361"/>
                </a:cubicBezTo>
                <a:lnTo>
                  <a:pt x="2073006" y="593512"/>
                </a:lnTo>
                <a:lnTo>
                  <a:pt x="2072876" y="593803"/>
                </a:lnTo>
                <a:cubicBezTo>
                  <a:pt x="2065676" y="609458"/>
                  <a:pt x="2059230" y="621974"/>
                  <a:pt x="2053537" y="631350"/>
                </a:cubicBezTo>
                <a:cubicBezTo>
                  <a:pt x="2046841" y="642959"/>
                  <a:pt x="2036906" y="656241"/>
                  <a:pt x="2023735" y="671199"/>
                </a:cubicBezTo>
                <a:cubicBezTo>
                  <a:pt x="2010563" y="686156"/>
                  <a:pt x="1993485" y="692072"/>
                  <a:pt x="1972500" y="688946"/>
                </a:cubicBezTo>
                <a:cubicBezTo>
                  <a:pt x="1958659" y="686268"/>
                  <a:pt x="1948391" y="679347"/>
                  <a:pt x="1941693" y="668185"/>
                </a:cubicBezTo>
                <a:cubicBezTo>
                  <a:pt x="1936336" y="660148"/>
                  <a:pt x="1933322" y="651442"/>
                  <a:pt x="1932652" y="642066"/>
                </a:cubicBezTo>
                <a:cubicBezTo>
                  <a:pt x="1931982" y="632689"/>
                  <a:pt x="1931648" y="623536"/>
                  <a:pt x="1931648" y="614607"/>
                </a:cubicBezTo>
                <a:cubicBezTo>
                  <a:pt x="1931648" y="614607"/>
                  <a:pt x="1931648" y="613937"/>
                  <a:pt x="1931648" y="612598"/>
                </a:cubicBezTo>
                <a:cubicBezTo>
                  <a:pt x="1931648" y="611258"/>
                  <a:pt x="1931648" y="610588"/>
                  <a:pt x="1931648" y="610588"/>
                </a:cubicBezTo>
                <a:lnTo>
                  <a:pt x="1931648" y="571744"/>
                </a:lnTo>
                <a:cubicBezTo>
                  <a:pt x="1931648" y="571744"/>
                  <a:pt x="1931648" y="560024"/>
                  <a:pt x="1931648" y="536584"/>
                </a:cubicBezTo>
                <a:cubicBezTo>
                  <a:pt x="1931648" y="513143"/>
                  <a:pt x="1931648" y="501423"/>
                  <a:pt x="1931648" y="501423"/>
                </a:cubicBezTo>
                <a:cubicBezTo>
                  <a:pt x="1931648" y="481778"/>
                  <a:pt x="1929192" y="466597"/>
                  <a:pt x="1924281" y="455882"/>
                </a:cubicBezTo>
                <a:cubicBezTo>
                  <a:pt x="1915797" y="439808"/>
                  <a:pt x="1900171" y="433557"/>
                  <a:pt x="1877400" y="437129"/>
                </a:cubicBezTo>
                <a:cubicBezTo>
                  <a:pt x="1865345" y="438915"/>
                  <a:pt x="1853736" y="444608"/>
                  <a:pt x="1842574" y="454207"/>
                </a:cubicBezTo>
                <a:cubicBezTo>
                  <a:pt x="1831412" y="463807"/>
                  <a:pt x="1822259" y="473964"/>
                  <a:pt x="1815115" y="484680"/>
                </a:cubicBezTo>
                <a:cubicBezTo>
                  <a:pt x="1805293" y="499414"/>
                  <a:pt x="1794577" y="520510"/>
                  <a:pt x="1782968" y="547969"/>
                </a:cubicBezTo>
                <a:cubicBezTo>
                  <a:pt x="1771360" y="575428"/>
                  <a:pt x="1763546" y="597194"/>
                  <a:pt x="1759528" y="613267"/>
                </a:cubicBezTo>
                <a:lnTo>
                  <a:pt x="1759528" y="688946"/>
                </a:lnTo>
                <a:lnTo>
                  <a:pt x="1739436" y="688946"/>
                </a:lnTo>
                <a:cubicBezTo>
                  <a:pt x="1739436" y="688946"/>
                  <a:pt x="1739436" y="680463"/>
                  <a:pt x="1739436" y="663497"/>
                </a:cubicBezTo>
                <a:cubicBezTo>
                  <a:pt x="1739436" y="646530"/>
                  <a:pt x="1739436" y="629118"/>
                  <a:pt x="1739436" y="611258"/>
                </a:cubicBezTo>
                <a:cubicBezTo>
                  <a:pt x="1739436" y="598310"/>
                  <a:pt x="1739436" y="587036"/>
                  <a:pt x="1739436" y="577437"/>
                </a:cubicBezTo>
                <a:cubicBezTo>
                  <a:pt x="1739436" y="567838"/>
                  <a:pt x="1739436" y="563038"/>
                  <a:pt x="1739436" y="563038"/>
                </a:cubicBezTo>
                <a:cubicBezTo>
                  <a:pt x="1739436" y="563038"/>
                  <a:pt x="1739436" y="552769"/>
                  <a:pt x="1739436" y="532230"/>
                </a:cubicBezTo>
                <a:cubicBezTo>
                  <a:pt x="1739436" y="511692"/>
                  <a:pt x="1739436" y="501423"/>
                  <a:pt x="1739436" y="501423"/>
                </a:cubicBezTo>
                <a:lnTo>
                  <a:pt x="1739436" y="500084"/>
                </a:lnTo>
                <a:cubicBezTo>
                  <a:pt x="1739436" y="493386"/>
                  <a:pt x="1738990" y="483564"/>
                  <a:pt x="1738097" y="470616"/>
                </a:cubicBezTo>
                <a:cubicBezTo>
                  <a:pt x="1737204" y="457668"/>
                  <a:pt x="1734748" y="448515"/>
                  <a:pt x="1730730" y="443157"/>
                </a:cubicBezTo>
                <a:cubicBezTo>
                  <a:pt x="1727158" y="438692"/>
                  <a:pt x="1721800" y="436460"/>
                  <a:pt x="1714656" y="436460"/>
                </a:cubicBezTo>
                <a:cubicBezTo>
                  <a:pt x="1703494" y="436460"/>
                  <a:pt x="1693002" y="442487"/>
                  <a:pt x="1683179" y="454542"/>
                </a:cubicBezTo>
                <a:cubicBezTo>
                  <a:pt x="1681840" y="456328"/>
                  <a:pt x="1680500" y="458114"/>
                  <a:pt x="1679161" y="459900"/>
                </a:cubicBezTo>
                <a:cubicBezTo>
                  <a:pt x="1677821" y="461686"/>
                  <a:pt x="1676482" y="463249"/>
                  <a:pt x="1675142" y="464588"/>
                </a:cubicBezTo>
                <a:cubicBezTo>
                  <a:pt x="1661301" y="482447"/>
                  <a:pt x="1649916" y="494502"/>
                  <a:pt x="1640986" y="500753"/>
                </a:cubicBezTo>
                <a:cubicBezTo>
                  <a:pt x="1646790" y="516380"/>
                  <a:pt x="1649693" y="534016"/>
                  <a:pt x="1649693" y="553662"/>
                </a:cubicBezTo>
                <a:cubicBezTo>
                  <a:pt x="1649693" y="591166"/>
                  <a:pt x="1638754" y="623090"/>
                  <a:pt x="1616876" y="649433"/>
                </a:cubicBezTo>
                <a:cubicBezTo>
                  <a:pt x="1594105" y="676222"/>
                  <a:pt x="1566647" y="689616"/>
                  <a:pt x="1534500" y="689616"/>
                </a:cubicBezTo>
                <a:cubicBezTo>
                  <a:pt x="1501907" y="689616"/>
                  <a:pt x="1474448" y="676222"/>
                  <a:pt x="1452123" y="649433"/>
                </a:cubicBezTo>
                <a:cubicBezTo>
                  <a:pt x="1436050" y="630010"/>
                  <a:pt x="1426004" y="607198"/>
                  <a:pt x="1421986" y="580995"/>
                </a:cubicBezTo>
                <a:lnTo>
                  <a:pt x="1421961" y="580663"/>
                </a:lnTo>
                <a:lnTo>
                  <a:pt x="1390881" y="645414"/>
                </a:lnTo>
                <a:cubicBezTo>
                  <a:pt x="1372128" y="675329"/>
                  <a:pt x="1348688" y="690286"/>
                  <a:pt x="1320559" y="690286"/>
                </a:cubicBezTo>
                <a:cubicBezTo>
                  <a:pt x="1269214" y="690286"/>
                  <a:pt x="1238406" y="656800"/>
                  <a:pt x="1228137" y="589827"/>
                </a:cubicBezTo>
                <a:cubicBezTo>
                  <a:pt x="1224118" y="567726"/>
                  <a:pt x="1221551" y="544955"/>
                  <a:pt x="1220435" y="521515"/>
                </a:cubicBezTo>
                <a:cubicBezTo>
                  <a:pt x="1219319" y="498074"/>
                  <a:pt x="1218761" y="477983"/>
                  <a:pt x="1218761" y="461239"/>
                </a:cubicBezTo>
                <a:lnTo>
                  <a:pt x="1218761" y="459230"/>
                </a:lnTo>
                <a:cubicBezTo>
                  <a:pt x="1209385" y="477759"/>
                  <a:pt x="1200009" y="495675"/>
                  <a:pt x="1190632" y="512976"/>
                </a:cubicBezTo>
                <a:cubicBezTo>
                  <a:pt x="1181256" y="530277"/>
                  <a:pt x="1171880" y="547076"/>
                  <a:pt x="1162504" y="563373"/>
                </a:cubicBezTo>
                <a:lnTo>
                  <a:pt x="1145091" y="553327"/>
                </a:lnTo>
                <a:cubicBezTo>
                  <a:pt x="1157146" y="532119"/>
                  <a:pt x="1169424" y="509795"/>
                  <a:pt x="1181926" y="486354"/>
                </a:cubicBezTo>
                <a:cubicBezTo>
                  <a:pt x="1194427" y="462914"/>
                  <a:pt x="1206706" y="438804"/>
                  <a:pt x="1218761" y="414024"/>
                </a:cubicBezTo>
                <a:lnTo>
                  <a:pt x="1218761" y="233198"/>
                </a:lnTo>
                <a:cubicBezTo>
                  <a:pt x="1218761" y="196586"/>
                  <a:pt x="1220547" y="166671"/>
                  <a:pt x="1224118" y="143454"/>
                </a:cubicBezTo>
                <a:cubicBezTo>
                  <a:pt x="1228584" y="110861"/>
                  <a:pt x="1236843" y="81728"/>
                  <a:pt x="1248899" y="56055"/>
                </a:cubicBezTo>
                <a:cubicBezTo>
                  <a:pt x="1260507" y="30382"/>
                  <a:pt x="1276134" y="13304"/>
                  <a:pt x="1295779" y="4821"/>
                </a:cubicBezTo>
                <a:cubicBezTo>
                  <a:pt x="1301696" y="2253"/>
                  <a:pt x="1307360" y="712"/>
                  <a:pt x="1312774" y="1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DCE7BEB-4EF8-9E75-3E6C-0241AD27018D}"/>
              </a:ext>
            </a:extLst>
          </p:cNvPr>
          <p:cNvSpPr/>
          <p:nvPr/>
        </p:nvSpPr>
        <p:spPr>
          <a:xfrm>
            <a:off x="244218" y="3096263"/>
            <a:ext cx="10702324" cy="1105470"/>
          </a:xfrm>
          <a:custGeom>
            <a:avLst/>
            <a:gdLst/>
            <a:ahLst/>
            <a:cxnLst/>
            <a:rect l="l" t="t" r="r" b="b"/>
            <a:pathLst>
              <a:path w="10702324" h="1105470">
                <a:moveTo>
                  <a:pt x="2894186" y="746745"/>
                </a:moveTo>
                <a:cubicBezTo>
                  <a:pt x="2884363" y="759917"/>
                  <a:pt x="2872532" y="778111"/>
                  <a:pt x="2858691" y="801328"/>
                </a:cubicBezTo>
                <a:cubicBezTo>
                  <a:pt x="2837706" y="837493"/>
                  <a:pt x="2821409" y="872877"/>
                  <a:pt x="2809801" y="907480"/>
                </a:cubicBezTo>
                <a:cubicBezTo>
                  <a:pt x="2796853" y="947440"/>
                  <a:pt x="2789262" y="980480"/>
                  <a:pt x="2787030" y="1006599"/>
                </a:cubicBezTo>
                <a:cubicBezTo>
                  <a:pt x="2783458" y="1036737"/>
                  <a:pt x="2785914" y="1058057"/>
                  <a:pt x="2794397" y="1070558"/>
                </a:cubicBezTo>
                <a:cubicBezTo>
                  <a:pt x="2803773" y="1084176"/>
                  <a:pt x="2815382" y="1087971"/>
                  <a:pt x="2829223" y="1081943"/>
                </a:cubicBezTo>
                <a:cubicBezTo>
                  <a:pt x="2843956" y="1075246"/>
                  <a:pt x="2856235" y="1061628"/>
                  <a:pt x="2866058" y="1041090"/>
                </a:cubicBezTo>
                <a:cubicBezTo>
                  <a:pt x="2867397" y="1036849"/>
                  <a:pt x="2869853" y="1029593"/>
                  <a:pt x="2873425" y="1019324"/>
                </a:cubicBezTo>
                <a:cubicBezTo>
                  <a:pt x="2876997" y="1009055"/>
                  <a:pt x="2880569" y="995326"/>
                  <a:pt x="2884140" y="978136"/>
                </a:cubicBezTo>
                <a:cubicBezTo>
                  <a:pt x="2890838" y="944873"/>
                  <a:pt x="2894186" y="909601"/>
                  <a:pt x="2894186" y="872319"/>
                </a:cubicBezTo>
                <a:close/>
                <a:moveTo>
                  <a:pt x="6290257" y="745741"/>
                </a:moveTo>
                <a:cubicBezTo>
                  <a:pt x="6293829" y="745741"/>
                  <a:pt x="6296843" y="746857"/>
                  <a:pt x="6299298" y="749089"/>
                </a:cubicBezTo>
                <a:cubicBezTo>
                  <a:pt x="6302201" y="751322"/>
                  <a:pt x="6303652" y="754670"/>
                  <a:pt x="6303652" y="759135"/>
                </a:cubicBezTo>
                <a:cubicBezTo>
                  <a:pt x="6303652" y="762707"/>
                  <a:pt x="6302312" y="765833"/>
                  <a:pt x="6299633" y="768511"/>
                </a:cubicBezTo>
                <a:cubicBezTo>
                  <a:pt x="6296954" y="771190"/>
                  <a:pt x="6293829" y="772530"/>
                  <a:pt x="6290257" y="772530"/>
                </a:cubicBezTo>
                <a:cubicBezTo>
                  <a:pt x="6286239" y="772530"/>
                  <a:pt x="6282779" y="771190"/>
                  <a:pt x="6279876" y="768511"/>
                </a:cubicBezTo>
                <a:cubicBezTo>
                  <a:pt x="6277644" y="766502"/>
                  <a:pt x="6276416" y="763377"/>
                  <a:pt x="6276193" y="759135"/>
                </a:cubicBezTo>
                <a:cubicBezTo>
                  <a:pt x="6276416" y="755340"/>
                  <a:pt x="6277756" y="752215"/>
                  <a:pt x="6280211" y="749759"/>
                </a:cubicBezTo>
                <a:cubicBezTo>
                  <a:pt x="6282890" y="747080"/>
                  <a:pt x="6286239" y="745741"/>
                  <a:pt x="6290257" y="745741"/>
                </a:cubicBezTo>
                <a:close/>
                <a:moveTo>
                  <a:pt x="1395413" y="745741"/>
                </a:moveTo>
                <a:cubicBezTo>
                  <a:pt x="1398985" y="745741"/>
                  <a:pt x="1401999" y="746857"/>
                  <a:pt x="1404454" y="749089"/>
                </a:cubicBezTo>
                <a:cubicBezTo>
                  <a:pt x="1407356" y="751322"/>
                  <a:pt x="1408807" y="754670"/>
                  <a:pt x="1408807" y="759135"/>
                </a:cubicBezTo>
                <a:cubicBezTo>
                  <a:pt x="1408807" y="762707"/>
                  <a:pt x="1407468" y="765833"/>
                  <a:pt x="1404789" y="768511"/>
                </a:cubicBezTo>
                <a:cubicBezTo>
                  <a:pt x="1402110" y="771190"/>
                  <a:pt x="1398985" y="772530"/>
                  <a:pt x="1395413" y="772530"/>
                </a:cubicBezTo>
                <a:cubicBezTo>
                  <a:pt x="1391395" y="772530"/>
                  <a:pt x="1387934" y="771190"/>
                  <a:pt x="1385032" y="768511"/>
                </a:cubicBezTo>
                <a:cubicBezTo>
                  <a:pt x="1382800" y="766502"/>
                  <a:pt x="1381572" y="763377"/>
                  <a:pt x="1381349" y="759135"/>
                </a:cubicBezTo>
                <a:cubicBezTo>
                  <a:pt x="1381572" y="755340"/>
                  <a:pt x="1382911" y="752215"/>
                  <a:pt x="1385367" y="749759"/>
                </a:cubicBezTo>
                <a:cubicBezTo>
                  <a:pt x="1388046" y="747080"/>
                  <a:pt x="1391395" y="745741"/>
                  <a:pt x="1395413" y="745741"/>
                </a:cubicBezTo>
                <a:close/>
                <a:moveTo>
                  <a:pt x="10575353" y="631217"/>
                </a:moveTo>
                <a:cubicBezTo>
                  <a:pt x="10583613" y="631217"/>
                  <a:pt x="10590646" y="634120"/>
                  <a:pt x="10596450" y="639924"/>
                </a:cubicBezTo>
                <a:cubicBezTo>
                  <a:pt x="10602254" y="645728"/>
                  <a:pt x="10605156" y="652760"/>
                  <a:pt x="10605156" y="661020"/>
                </a:cubicBezTo>
                <a:cubicBezTo>
                  <a:pt x="10605156" y="669280"/>
                  <a:pt x="10602254" y="676368"/>
                  <a:pt x="10596450" y="682284"/>
                </a:cubicBezTo>
                <a:cubicBezTo>
                  <a:pt x="10590646" y="688200"/>
                  <a:pt x="10583613" y="691158"/>
                  <a:pt x="10575353" y="691158"/>
                </a:cubicBezTo>
                <a:cubicBezTo>
                  <a:pt x="10567094" y="691158"/>
                  <a:pt x="10560061" y="688200"/>
                  <a:pt x="10554257" y="682284"/>
                </a:cubicBezTo>
                <a:cubicBezTo>
                  <a:pt x="10548453" y="676368"/>
                  <a:pt x="10545551" y="669280"/>
                  <a:pt x="10545551" y="661020"/>
                </a:cubicBezTo>
                <a:cubicBezTo>
                  <a:pt x="10545551" y="652760"/>
                  <a:pt x="10548453" y="645728"/>
                  <a:pt x="10554257" y="639924"/>
                </a:cubicBezTo>
                <a:cubicBezTo>
                  <a:pt x="10560061" y="634120"/>
                  <a:pt x="10567094" y="631217"/>
                  <a:pt x="10575353" y="631217"/>
                </a:cubicBezTo>
                <a:close/>
                <a:moveTo>
                  <a:pt x="9506693" y="510667"/>
                </a:moveTo>
                <a:lnTo>
                  <a:pt x="9506693" y="511336"/>
                </a:lnTo>
                <a:lnTo>
                  <a:pt x="9506689" y="511341"/>
                </a:lnTo>
                <a:close/>
                <a:moveTo>
                  <a:pt x="4950123" y="477423"/>
                </a:moveTo>
                <a:lnTo>
                  <a:pt x="4952571" y="486808"/>
                </a:lnTo>
                <a:cubicBezTo>
                  <a:pt x="4953911" y="489208"/>
                  <a:pt x="4955753" y="490798"/>
                  <a:pt x="4958097" y="491579"/>
                </a:cubicBezTo>
                <a:lnTo>
                  <a:pt x="4959313" y="491875"/>
                </a:lnTo>
                <a:lnTo>
                  <a:pt x="4957636" y="488168"/>
                </a:lnTo>
                <a:close/>
                <a:moveTo>
                  <a:pt x="2233092" y="477180"/>
                </a:moveTo>
                <a:cubicBezTo>
                  <a:pt x="2233092" y="478966"/>
                  <a:pt x="2233315" y="480306"/>
                  <a:pt x="2233761" y="481199"/>
                </a:cubicBezTo>
                <a:cubicBezTo>
                  <a:pt x="2234208" y="486557"/>
                  <a:pt x="2236887" y="489682"/>
                  <a:pt x="2241798" y="490575"/>
                </a:cubicBezTo>
                <a:cubicBezTo>
                  <a:pt x="2239120" y="486557"/>
                  <a:pt x="2236217" y="482092"/>
                  <a:pt x="2233092" y="477180"/>
                </a:cubicBezTo>
                <a:close/>
                <a:moveTo>
                  <a:pt x="2162101" y="438336"/>
                </a:moveTo>
                <a:cubicBezTo>
                  <a:pt x="2136204" y="438336"/>
                  <a:pt x="2113880" y="449498"/>
                  <a:pt x="2095128" y="471823"/>
                </a:cubicBezTo>
                <a:cubicBezTo>
                  <a:pt x="2076375" y="495040"/>
                  <a:pt x="2066999" y="522722"/>
                  <a:pt x="2066999" y="554869"/>
                </a:cubicBezTo>
                <a:cubicBezTo>
                  <a:pt x="2066999" y="587016"/>
                  <a:pt x="2076375" y="614474"/>
                  <a:pt x="2095128" y="637245"/>
                </a:cubicBezTo>
                <a:cubicBezTo>
                  <a:pt x="2113880" y="659569"/>
                  <a:pt x="2136204" y="670731"/>
                  <a:pt x="2162101" y="670731"/>
                </a:cubicBezTo>
                <a:cubicBezTo>
                  <a:pt x="2187550" y="670731"/>
                  <a:pt x="2209874" y="659569"/>
                  <a:pt x="2229074" y="637245"/>
                </a:cubicBezTo>
                <a:cubicBezTo>
                  <a:pt x="2247826" y="614474"/>
                  <a:pt x="2257202" y="587016"/>
                  <a:pt x="2257202" y="554869"/>
                </a:cubicBezTo>
                <a:cubicBezTo>
                  <a:pt x="2257202" y="539688"/>
                  <a:pt x="2254746" y="524731"/>
                  <a:pt x="2249835" y="509997"/>
                </a:cubicBezTo>
                <a:cubicBezTo>
                  <a:pt x="2247602" y="510443"/>
                  <a:pt x="2244254" y="510667"/>
                  <a:pt x="2239789" y="510667"/>
                </a:cubicBezTo>
                <a:cubicBezTo>
                  <a:pt x="2225948" y="509327"/>
                  <a:pt x="2217242" y="500844"/>
                  <a:pt x="2213670" y="485217"/>
                </a:cubicBezTo>
                <a:cubicBezTo>
                  <a:pt x="2211438" y="476287"/>
                  <a:pt x="2213223" y="468251"/>
                  <a:pt x="2219027" y="461107"/>
                </a:cubicBezTo>
                <a:cubicBezTo>
                  <a:pt x="2201615" y="445926"/>
                  <a:pt x="2182639" y="438336"/>
                  <a:pt x="2162101" y="438336"/>
                </a:cubicBezTo>
                <a:close/>
                <a:moveTo>
                  <a:pt x="1399096" y="438336"/>
                </a:moveTo>
                <a:cubicBezTo>
                  <a:pt x="1373200" y="438336"/>
                  <a:pt x="1350876" y="449498"/>
                  <a:pt x="1332124" y="471823"/>
                </a:cubicBezTo>
                <a:cubicBezTo>
                  <a:pt x="1313371" y="495040"/>
                  <a:pt x="1303995" y="522722"/>
                  <a:pt x="1303995" y="554869"/>
                </a:cubicBezTo>
                <a:cubicBezTo>
                  <a:pt x="1303995" y="587016"/>
                  <a:pt x="1313371" y="614474"/>
                  <a:pt x="1332124" y="637245"/>
                </a:cubicBezTo>
                <a:cubicBezTo>
                  <a:pt x="1350876" y="659569"/>
                  <a:pt x="1373200" y="670731"/>
                  <a:pt x="1399096" y="670731"/>
                </a:cubicBezTo>
                <a:cubicBezTo>
                  <a:pt x="1424993" y="670731"/>
                  <a:pt x="1447093" y="659569"/>
                  <a:pt x="1465399" y="637245"/>
                </a:cubicBezTo>
                <a:cubicBezTo>
                  <a:pt x="1484598" y="614921"/>
                  <a:pt x="1494198" y="587462"/>
                  <a:pt x="1494198" y="554869"/>
                </a:cubicBezTo>
                <a:cubicBezTo>
                  <a:pt x="1494198" y="522275"/>
                  <a:pt x="1484598" y="494593"/>
                  <a:pt x="1465399" y="471823"/>
                </a:cubicBezTo>
                <a:cubicBezTo>
                  <a:pt x="1447093" y="449498"/>
                  <a:pt x="1424993" y="438336"/>
                  <a:pt x="1399096" y="438336"/>
                </a:cubicBezTo>
                <a:close/>
                <a:moveTo>
                  <a:pt x="4877729" y="436327"/>
                </a:moveTo>
                <a:cubicBezTo>
                  <a:pt x="4851610" y="436327"/>
                  <a:pt x="4829063" y="447601"/>
                  <a:pt x="4810088" y="470148"/>
                </a:cubicBezTo>
                <a:cubicBezTo>
                  <a:pt x="4790888" y="493365"/>
                  <a:pt x="4781289" y="521159"/>
                  <a:pt x="4781289" y="553529"/>
                </a:cubicBezTo>
                <a:cubicBezTo>
                  <a:pt x="4781289" y="586346"/>
                  <a:pt x="4790888" y="614251"/>
                  <a:pt x="4810088" y="637245"/>
                </a:cubicBezTo>
                <a:cubicBezTo>
                  <a:pt x="4829063" y="659792"/>
                  <a:pt x="4851610" y="671066"/>
                  <a:pt x="4877729" y="671066"/>
                </a:cubicBezTo>
                <a:cubicBezTo>
                  <a:pt x="4903849" y="671066"/>
                  <a:pt x="4926285" y="659792"/>
                  <a:pt x="4945037" y="637245"/>
                </a:cubicBezTo>
                <a:cubicBezTo>
                  <a:pt x="4964236" y="614698"/>
                  <a:pt x="4973835" y="586792"/>
                  <a:pt x="4973835" y="553529"/>
                </a:cubicBezTo>
                <a:cubicBezTo>
                  <a:pt x="4973835" y="545325"/>
                  <a:pt x="4973235" y="537435"/>
                  <a:pt x="4972035" y="529859"/>
                </a:cubicBezTo>
                <a:lnTo>
                  <a:pt x="4968306" y="514809"/>
                </a:lnTo>
                <a:lnTo>
                  <a:pt x="4967787" y="514790"/>
                </a:lnTo>
                <a:cubicBezTo>
                  <a:pt x="4962164" y="513939"/>
                  <a:pt x="4956590" y="512453"/>
                  <a:pt x="4951064" y="510332"/>
                </a:cubicBezTo>
                <a:cubicBezTo>
                  <a:pt x="4938563" y="506090"/>
                  <a:pt x="4931419" y="495709"/>
                  <a:pt x="4929633" y="479190"/>
                </a:cubicBezTo>
                <a:cubicBezTo>
                  <a:pt x="4929075" y="472827"/>
                  <a:pt x="4929884" y="467330"/>
                  <a:pt x="4932061" y="462698"/>
                </a:cubicBezTo>
                <a:lnTo>
                  <a:pt x="4934754" y="459836"/>
                </a:lnTo>
                <a:lnTo>
                  <a:pt x="4930283" y="455351"/>
                </a:lnTo>
                <a:cubicBezTo>
                  <a:pt x="4914836" y="442669"/>
                  <a:pt x="4897319" y="436327"/>
                  <a:pt x="4877729" y="436327"/>
                </a:cubicBezTo>
                <a:close/>
                <a:moveTo>
                  <a:pt x="5152652" y="435657"/>
                </a:moveTo>
                <a:cubicBezTo>
                  <a:pt x="5123184" y="436550"/>
                  <a:pt x="5098628" y="449945"/>
                  <a:pt x="5078982" y="475841"/>
                </a:cubicBezTo>
                <a:cubicBezTo>
                  <a:pt x="5061793" y="498612"/>
                  <a:pt x="5053198" y="523838"/>
                  <a:pt x="5053198" y="551520"/>
                </a:cubicBezTo>
                <a:cubicBezTo>
                  <a:pt x="5053198" y="580765"/>
                  <a:pt x="5060788" y="606661"/>
                  <a:pt x="5075968" y="629208"/>
                </a:cubicBezTo>
                <a:cubicBezTo>
                  <a:pt x="5082666" y="639031"/>
                  <a:pt x="5092209" y="648351"/>
                  <a:pt x="5104599" y="657169"/>
                </a:cubicBezTo>
                <a:cubicBezTo>
                  <a:pt x="5116989" y="665987"/>
                  <a:pt x="5131333" y="670508"/>
                  <a:pt x="5147629" y="670731"/>
                </a:cubicBezTo>
                <a:cubicBezTo>
                  <a:pt x="5163256" y="670955"/>
                  <a:pt x="5176539" y="666267"/>
                  <a:pt x="5187478" y="656667"/>
                </a:cubicBezTo>
                <a:cubicBezTo>
                  <a:pt x="5198417" y="647068"/>
                  <a:pt x="5207346" y="637580"/>
                  <a:pt x="5214267" y="628204"/>
                </a:cubicBezTo>
                <a:cubicBezTo>
                  <a:pt x="5226099" y="611907"/>
                  <a:pt x="5232015" y="586346"/>
                  <a:pt x="5232015" y="551520"/>
                </a:cubicBezTo>
                <a:cubicBezTo>
                  <a:pt x="5232015" y="520713"/>
                  <a:pt x="5225876" y="494816"/>
                  <a:pt x="5213597" y="473832"/>
                </a:cubicBezTo>
                <a:cubicBezTo>
                  <a:pt x="5209132" y="466688"/>
                  <a:pt x="5201989" y="458484"/>
                  <a:pt x="5192166" y="449219"/>
                </a:cubicBezTo>
                <a:cubicBezTo>
                  <a:pt x="5182343" y="439955"/>
                  <a:pt x="5169172" y="435434"/>
                  <a:pt x="5152652" y="435657"/>
                </a:cubicBezTo>
                <a:close/>
                <a:moveTo>
                  <a:pt x="3976203" y="435657"/>
                </a:moveTo>
                <a:cubicBezTo>
                  <a:pt x="3946736" y="436550"/>
                  <a:pt x="3922179" y="449945"/>
                  <a:pt x="3902534" y="475841"/>
                </a:cubicBezTo>
                <a:cubicBezTo>
                  <a:pt x="3885345" y="498612"/>
                  <a:pt x="3876749" y="523838"/>
                  <a:pt x="3876749" y="551520"/>
                </a:cubicBezTo>
                <a:cubicBezTo>
                  <a:pt x="3876749" y="580765"/>
                  <a:pt x="3884340" y="606661"/>
                  <a:pt x="3899520" y="629208"/>
                </a:cubicBezTo>
                <a:cubicBezTo>
                  <a:pt x="3906218" y="639031"/>
                  <a:pt x="3915761" y="648351"/>
                  <a:pt x="3928151" y="657169"/>
                </a:cubicBezTo>
                <a:cubicBezTo>
                  <a:pt x="3940541" y="665987"/>
                  <a:pt x="3954884" y="670508"/>
                  <a:pt x="3971180" y="670731"/>
                </a:cubicBezTo>
                <a:cubicBezTo>
                  <a:pt x="3986807" y="670955"/>
                  <a:pt x="4000090" y="666267"/>
                  <a:pt x="4011029" y="656667"/>
                </a:cubicBezTo>
                <a:cubicBezTo>
                  <a:pt x="4021968" y="647068"/>
                  <a:pt x="4030898" y="637580"/>
                  <a:pt x="4037818" y="628204"/>
                </a:cubicBezTo>
                <a:cubicBezTo>
                  <a:pt x="4049650" y="611907"/>
                  <a:pt x="4055566" y="586346"/>
                  <a:pt x="4055566" y="551520"/>
                </a:cubicBezTo>
                <a:cubicBezTo>
                  <a:pt x="4055566" y="520713"/>
                  <a:pt x="4049427" y="494817"/>
                  <a:pt x="4037149" y="473832"/>
                </a:cubicBezTo>
                <a:cubicBezTo>
                  <a:pt x="4032684" y="466688"/>
                  <a:pt x="4025540" y="458484"/>
                  <a:pt x="4015717" y="449219"/>
                </a:cubicBezTo>
                <a:cubicBezTo>
                  <a:pt x="4005895" y="439955"/>
                  <a:pt x="3992723" y="435434"/>
                  <a:pt x="3976203" y="435657"/>
                </a:cubicBezTo>
                <a:close/>
                <a:moveTo>
                  <a:pt x="2813149" y="435657"/>
                </a:moveTo>
                <a:cubicBezTo>
                  <a:pt x="2784128" y="435657"/>
                  <a:pt x="2759795" y="448940"/>
                  <a:pt x="2740149" y="475506"/>
                </a:cubicBezTo>
                <a:cubicBezTo>
                  <a:pt x="2723183" y="498500"/>
                  <a:pt x="2714699" y="523726"/>
                  <a:pt x="2714699" y="551185"/>
                </a:cubicBezTo>
                <a:lnTo>
                  <a:pt x="2715636" y="558071"/>
                </a:lnTo>
                <a:lnTo>
                  <a:pt x="2715964" y="558217"/>
                </a:lnTo>
                <a:lnTo>
                  <a:pt x="2715734" y="558793"/>
                </a:lnTo>
                <a:lnTo>
                  <a:pt x="2720392" y="593043"/>
                </a:lnTo>
                <a:cubicBezTo>
                  <a:pt x="2724187" y="605879"/>
                  <a:pt x="2729880" y="617600"/>
                  <a:pt x="2737470" y="628204"/>
                </a:cubicBezTo>
                <a:cubicBezTo>
                  <a:pt x="2743721" y="638026"/>
                  <a:pt x="2753097" y="647458"/>
                  <a:pt x="2765599" y="656500"/>
                </a:cubicBezTo>
                <a:cubicBezTo>
                  <a:pt x="2778100" y="665541"/>
                  <a:pt x="2792388" y="670062"/>
                  <a:pt x="2808462" y="670062"/>
                </a:cubicBezTo>
                <a:cubicBezTo>
                  <a:pt x="2823642" y="670508"/>
                  <a:pt x="2836701" y="665876"/>
                  <a:pt x="2847641" y="656165"/>
                </a:cubicBezTo>
                <a:cubicBezTo>
                  <a:pt x="2858579" y="646454"/>
                  <a:pt x="2867397" y="636910"/>
                  <a:pt x="2874094" y="627534"/>
                </a:cubicBezTo>
                <a:cubicBezTo>
                  <a:pt x="2885703" y="611237"/>
                  <a:pt x="2891507" y="585788"/>
                  <a:pt x="2891507" y="551185"/>
                </a:cubicBezTo>
                <a:cubicBezTo>
                  <a:pt x="2891507" y="521047"/>
                  <a:pt x="2885480" y="495151"/>
                  <a:pt x="2873425" y="473497"/>
                </a:cubicBezTo>
                <a:cubicBezTo>
                  <a:pt x="2868960" y="466800"/>
                  <a:pt x="2861816" y="458819"/>
                  <a:pt x="2851993" y="449554"/>
                </a:cubicBezTo>
                <a:cubicBezTo>
                  <a:pt x="2842171" y="440290"/>
                  <a:pt x="2829223" y="435657"/>
                  <a:pt x="2813149" y="435657"/>
                </a:cubicBezTo>
                <a:close/>
                <a:moveTo>
                  <a:pt x="9929998" y="435322"/>
                </a:moveTo>
                <a:cubicBezTo>
                  <a:pt x="9905218" y="436215"/>
                  <a:pt x="9884568" y="449387"/>
                  <a:pt x="9868048" y="474836"/>
                </a:cubicBezTo>
                <a:cubicBezTo>
                  <a:pt x="9853091" y="498277"/>
                  <a:pt x="9845612" y="523726"/>
                  <a:pt x="9845612" y="551185"/>
                </a:cubicBezTo>
                <a:cubicBezTo>
                  <a:pt x="9845612" y="580653"/>
                  <a:pt x="9852309" y="606661"/>
                  <a:pt x="9865704" y="629208"/>
                </a:cubicBezTo>
                <a:cubicBezTo>
                  <a:pt x="9871285" y="639031"/>
                  <a:pt x="9879210" y="648295"/>
                  <a:pt x="9889479" y="657002"/>
                </a:cubicBezTo>
                <a:cubicBezTo>
                  <a:pt x="9899748" y="665708"/>
                  <a:pt x="9911580" y="670173"/>
                  <a:pt x="9924975" y="670396"/>
                </a:cubicBezTo>
                <a:cubicBezTo>
                  <a:pt x="9940378" y="670843"/>
                  <a:pt x="9953605" y="666211"/>
                  <a:pt x="9964656" y="656500"/>
                </a:cubicBezTo>
                <a:cubicBezTo>
                  <a:pt x="9975706" y="646789"/>
                  <a:pt x="9984580" y="637245"/>
                  <a:pt x="9991277" y="627869"/>
                </a:cubicBezTo>
                <a:lnTo>
                  <a:pt x="9996766" y="618185"/>
                </a:lnTo>
                <a:lnTo>
                  <a:pt x="9996635" y="615479"/>
                </a:lnTo>
                <a:lnTo>
                  <a:pt x="9996635" y="611126"/>
                </a:lnTo>
                <a:cubicBezTo>
                  <a:pt x="9996635" y="611126"/>
                  <a:pt x="9996635" y="604428"/>
                  <a:pt x="9996635" y="591034"/>
                </a:cubicBezTo>
                <a:cubicBezTo>
                  <a:pt x="9996635" y="577639"/>
                  <a:pt x="9996635" y="562850"/>
                  <a:pt x="9996635" y="546664"/>
                </a:cubicBezTo>
                <a:cubicBezTo>
                  <a:pt x="9996635" y="530479"/>
                  <a:pt x="9996635" y="515634"/>
                  <a:pt x="9996635" y="502128"/>
                </a:cubicBezTo>
                <a:cubicBezTo>
                  <a:pt x="9996635" y="495375"/>
                  <a:pt x="9996635" y="490310"/>
                  <a:pt x="9996635" y="486933"/>
                </a:cubicBezTo>
                <a:lnTo>
                  <a:pt x="9996635" y="485267"/>
                </a:lnTo>
                <a:lnTo>
                  <a:pt x="9990943" y="473497"/>
                </a:lnTo>
                <a:cubicBezTo>
                  <a:pt x="9986478" y="466353"/>
                  <a:pt x="9979278" y="458205"/>
                  <a:pt x="9969344" y="449052"/>
                </a:cubicBezTo>
                <a:cubicBezTo>
                  <a:pt x="9959410" y="439899"/>
                  <a:pt x="9946294" y="435322"/>
                  <a:pt x="9929998" y="435322"/>
                </a:cubicBezTo>
                <a:close/>
                <a:moveTo>
                  <a:pt x="10277734" y="434988"/>
                </a:moveTo>
                <a:cubicBezTo>
                  <a:pt x="10256303" y="434988"/>
                  <a:pt x="10237551" y="446038"/>
                  <a:pt x="10221477" y="468139"/>
                </a:cubicBezTo>
                <a:cubicBezTo>
                  <a:pt x="10204957" y="491803"/>
                  <a:pt x="10196698" y="519931"/>
                  <a:pt x="10196698" y="552525"/>
                </a:cubicBezTo>
                <a:cubicBezTo>
                  <a:pt x="10196698" y="585564"/>
                  <a:pt x="10204957" y="613581"/>
                  <a:pt x="10221477" y="636575"/>
                </a:cubicBezTo>
                <a:cubicBezTo>
                  <a:pt x="10237328" y="658676"/>
                  <a:pt x="10256080" y="669727"/>
                  <a:pt x="10277734" y="669727"/>
                </a:cubicBezTo>
                <a:cubicBezTo>
                  <a:pt x="10303854" y="669727"/>
                  <a:pt x="10326290" y="658565"/>
                  <a:pt x="10345042" y="636240"/>
                </a:cubicBezTo>
                <a:cubicBezTo>
                  <a:pt x="10364241" y="613470"/>
                  <a:pt x="10373840" y="585564"/>
                  <a:pt x="10373840" y="552525"/>
                </a:cubicBezTo>
                <a:cubicBezTo>
                  <a:pt x="10373840" y="519485"/>
                  <a:pt x="10364241" y="491579"/>
                  <a:pt x="10345042" y="468809"/>
                </a:cubicBezTo>
                <a:cubicBezTo>
                  <a:pt x="10326290" y="446261"/>
                  <a:pt x="10303854" y="434988"/>
                  <a:pt x="10277734" y="434988"/>
                </a:cubicBezTo>
                <a:close/>
                <a:moveTo>
                  <a:pt x="9048563" y="434988"/>
                </a:moveTo>
                <a:cubicBezTo>
                  <a:pt x="9042312" y="434988"/>
                  <a:pt x="9035392" y="437108"/>
                  <a:pt x="9027801" y="441350"/>
                </a:cubicBezTo>
                <a:cubicBezTo>
                  <a:pt x="8997887" y="457200"/>
                  <a:pt x="8978018" y="486333"/>
                  <a:pt x="8968196" y="528749"/>
                </a:cubicBezTo>
                <a:cubicBezTo>
                  <a:pt x="8964624" y="544153"/>
                  <a:pt x="8962894" y="560785"/>
                  <a:pt x="8963005" y="578644"/>
                </a:cubicBezTo>
                <a:cubicBezTo>
                  <a:pt x="8963117" y="596503"/>
                  <a:pt x="8965740" y="612465"/>
                  <a:pt x="8970875" y="626529"/>
                </a:cubicBezTo>
                <a:cubicBezTo>
                  <a:pt x="8985385" y="616260"/>
                  <a:pt x="8999561" y="604205"/>
                  <a:pt x="9013402" y="590364"/>
                </a:cubicBezTo>
                <a:cubicBezTo>
                  <a:pt x="9039968" y="562905"/>
                  <a:pt x="9058832" y="533884"/>
                  <a:pt x="9069994" y="503300"/>
                </a:cubicBezTo>
                <a:cubicBezTo>
                  <a:pt x="9080710" y="473608"/>
                  <a:pt x="9080598" y="453517"/>
                  <a:pt x="9069659" y="443024"/>
                </a:cubicBezTo>
                <a:cubicBezTo>
                  <a:pt x="9064525" y="438336"/>
                  <a:pt x="9058609" y="435657"/>
                  <a:pt x="9051912" y="434988"/>
                </a:cubicBezTo>
                <a:cubicBezTo>
                  <a:pt x="9051242" y="434988"/>
                  <a:pt x="9050628" y="434988"/>
                  <a:pt x="9050070" y="434988"/>
                </a:cubicBezTo>
                <a:cubicBezTo>
                  <a:pt x="9049512" y="434988"/>
                  <a:pt x="9049009" y="434988"/>
                  <a:pt x="9048563" y="434988"/>
                </a:cubicBezTo>
                <a:close/>
                <a:moveTo>
                  <a:pt x="6300973" y="434318"/>
                </a:moveTo>
                <a:cubicBezTo>
                  <a:pt x="6280434" y="435434"/>
                  <a:pt x="6262017" y="442689"/>
                  <a:pt x="6245720" y="456084"/>
                </a:cubicBezTo>
                <a:cubicBezTo>
                  <a:pt x="6230763" y="468809"/>
                  <a:pt x="6219155" y="485552"/>
                  <a:pt x="6210895" y="506314"/>
                </a:cubicBezTo>
                <a:cubicBezTo>
                  <a:pt x="6202411" y="528414"/>
                  <a:pt x="6198951" y="551074"/>
                  <a:pt x="6200514" y="574291"/>
                </a:cubicBezTo>
                <a:cubicBezTo>
                  <a:pt x="6211229" y="573844"/>
                  <a:pt x="6222894" y="572728"/>
                  <a:pt x="6235507" y="570942"/>
                </a:cubicBezTo>
                <a:cubicBezTo>
                  <a:pt x="6248120" y="569156"/>
                  <a:pt x="6260454" y="566254"/>
                  <a:pt x="6272509" y="562236"/>
                </a:cubicBezTo>
                <a:cubicBezTo>
                  <a:pt x="6320060" y="546162"/>
                  <a:pt x="6342607" y="514797"/>
                  <a:pt x="6340152" y="468139"/>
                </a:cubicBezTo>
                <a:cubicBezTo>
                  <a:pt x="6338812" y="444475"/>
                  <a:pt x="6325753" y="433202"/>
                  <a:pt x="6300973" y="434318"/>
                </a:cubicBezTo>
                <a:close/>
                <a:moveTo>
                  <a:pt x="6090530" y="434318"/>
                </a:moveTo>
                <a:cubicBezTo>
                  <a:pt x="6087851" y="433871"/>
                  <a:pt x="6086177" y="433983"/>
                  <a:pt x="6085507" y="434653"/>
                </a:cubicBezTo>
                <a:cubicBezTo>
                  <a:pt x="6081488" y="437108"/>
                  <a:pt x="6078810" y="443024"/>
                  <a:pt x="6077470" y="452400"/>
                </a:cubicBezTo>
                <a:cubicBezTo>
                  <a:pt x="6076577" y="459321"/>
                  <a:pt x="6076912" y="468195"/>
                  <a:pt x="6078475" y="479022"/>
                </a:cubicBezTo>
                <a:cubicBezTo>
                  <a:pt x="6080037" y="489849"/>
                  <a:pt x="6082381" y="498612"/>
                  <a:pt x="6085507" y="505309"/>
                </a:cubicBezTo>
                <a:cubicBezTo>
                  <a:pt x="6093990" y="525624"/>
                  <a:pt x="6104259" y="541139"/>
                  <a:pt x="6116314" y="551855"/>
                </a:cubicBezTo>
                <a:cubicBezTo>
                  <a:pt x="6117654" y="543595"/>
                  <a:pt x="6118658" y="534888"/>
                  <a:pt x="6119328" y="525736"/>
                </a:cubicBezTo>
                <a:cubicBezTo>
                  <a:pt x="6121337" y="502518"/>
                  <a:pt x="6119105" y="480864"/>
                  <a:pt x="6112631" y="460772"/>
                </a:cubicBezTo>
                <a:cubicBezTo>
                  <a:pt x="6107719" y="445592"/>
                  <a:pt x="6100352" y="436774"/>
                  <a:pt x="6090530" y="434318"/>
                </a:cubicBezTo>
                <a:close/>
                <a:moveTo>
                  <a:pt x="1399096" y="418244"/>
                </a:moveTo>
                <a:cubicBezTo>
                  <a:pt x="1430797" y="418244"/>
                  <a:pt x="1458032" y="431862"/>
                  <a:pt x="1480803" y="459098"/>
                </a:cubicBezTo>
                <a:cubicBezTo>
                  <a:pt x="1503127" y="485887"/>
                  <a:pt x="1514289" y="517810"/>
                  <a:pt x="1514289" y="554869"/>
                </a:cubicBezTo>
                <a:cubicBezTo>
                  <a:pt x="1514289" y="591927"/>
                  <a:pt x="1503127" y="623850"/>
                  <a:pt x="1480803" y="650640"/>
                </a:cubicBezTo>
                <a:cubicBezTo>
                  <a:pt x="1458479" y="677429"/>
                  <a:pt x="1431243" y="690823"/>
                  <a:pt x="1399096" y="690823"/>
                </a:cubicBezTo>
                <a:cubicBezTo>
                  <a:pt x="1366503" y="690823"/>
                  <a:pt x="1339044" y="677429"/>
                  <a:pt x="1316720" y="650640"/>
                </a:cubicBezTo>
                <a:cubicBezTo>
                  <a:pt x="1295289" y="624743"/>
                  <a:pt x="1284573" y="592820"/>
                  <a:pt x="1284573" y="554869"/>
                </a:cubicBezTo>
                <a:cubicBezTo>
                  <a:pt x="1284573" y="516471"/>
                  <a:pt x="1295289" y="484547"/>
                  <a:pt x="1316720" y="459098"/>
                </a:cubicBezTo>
                <a:cubicBezTo>
                  <a:pt x="1339491" y="431862"/>
                  <a:pt x="1366950" y="418244"/>
                  <a:pt x="1399096" y="418244"/>
                </a:cubicBezTo>
                <a:close/>
                <a:moveTo>
                  <a:pt x="3526184" y="414896"/>
                </a:moveTo>
                <a:lnTo>
                  <a:pt x="3539579" y="416235"/>
                </a:lnTo>
                <a:lnTo>
                  <a:pt x="3546276" y="416235"/>
                </a:lnTo>
                <a:cubicBezTo>
                  <a:pt x="3546276" y="416235"/>
                  <a:pt x="3546276" y="434318"/>
                  <a:pt x="3546276" y="470483"/>
                </a:cubicBezTo>
                <a:cubicBezTo>
                  <a:pt x="3546276" y="506648"/>
                  <a:pt x="3546276" y="524731"/>
                  <a:pt x="3546276" y="524731"/>
                </a:cubicBezTo>
                <a:cubicBezTo>
                  <a:pt x="3546276" y="524731"/>
                  <a:pt x="3546276" y="537902"/>
                  <a:pt x="3546276" y="564245"/>
                </a:cubicBezTo>
                <a:cubicBezTo>
                  <a:pt x="3546276" y="590587"/>
                  <a:pt x="3546276" y="603759"/>
                  <a:pt x="3546276" y="603759"/>
                </a:cubicBezTo>
                <a:cubicBezTo>
                  <a:pt x="3546276" y="624743"/>
                  <a:pt x="3548732" y="640370"/>
                  <a:pt x="3553644" y="650640"/>
                </a:cubicBezTo>
                <a:cubicBezTo>
                  <a:pt x="3557662" y="658676"/>
                  <a:pt x="3564359" y="663922"/>
                  <a:pt x="3573735" y="666378"/>
                </a:cubicBezTo>
                <a:cubicBezTo>
                  <a:pt x="3583111" y="668834"/>
                  <a:pt x="3592041" y="669838"/>
                  <a:pt x="3600525" y="669392"/>
                </a:cubicBezTo>
                <a:cubicBezTo>
                  <a:pt x="3619723" y="669392"/>
                  <a:pt x="3639368" y="653318"/>
                  <a:pt x="3659460" y="621172"/>
                </a:cubicBezTo>
                <a:cubicBezTo>
                  <a:pt x="3668837" y="606438"/>
                  <a:pt x="3679217" y="585230"/>
                  <a:pt x="3690603" y="557548"/>
                </a:cubicBezTo>
                <a:cubicBezTo>
                  <a:pt x="3701988" y="529866"/>
                  <a:pt x="3709913" y="507541"/>
                  <a:pt x="3714378" y="490575"/>
                </a:cubicBezTo>
                <a:cubicBezTo>
                  <a:pt x="3714378" y="488343"/>
                  <a:pt x="3714378" y="463786"/>
                  <a:pt x="3714378" y="416905"/>
                </a:cubicBezTo>
                <a:lnTo>
                  <a:pt x="3734470" y="416905"/>
                </a:lnTo>
                <a:cubicBezTo>
                  <a:pt x="3734470" y="416905"/>
                  <a:pt x="3734470" y="481645"/>
                  <a:pt x="3734470" y="611126"/>
                </a:cubicBezTo>
                <a:lnTo>
                  <a:pt x="3733800" y="615814"/>
                </a:lnTo>
                <a:cubicBezTo>
                  <a:pt x="3733800" y="636352"/>
                  <a:pt x="3736256" y="650193"/>
                  <a:pt x="3741167" y="657337"/>
                </a:cubicBezTo>
                <a:cubicBezTo>
                  <a:pt x="3744293" y="664034"/>
                  <a:pt x="3749874" y="668052"/>
                  <a:pt x="3757910" y="669392"/>
                </a:cubicBezTo>
                <a:cubicBezTo>
                  <a:pt x="3780681" y="673410"/>
                  <a:pt x="3800438" y="660127"/>
                  <a:pt x="3817181" y="629543"/>
                </a:cubicBezTo>
                <a:cubicBezTo>
                  <a:pt x="3833924" y="598959"/>
                  <a:pt x="3846537" y="571165"/>
                  <a:pt x="3855020" y="546162"/>
                </a:cubicBezTo>
                <a:lnTo>
                  <a:pt x="3857702" y="543092"/>
                </a:lnTo>
                <a:lnTo>
                  <a:pt x="3863774" y="505979"/>
                </a:lnTo>
                <a:cubicBezTo>
                  <a:pt x="3868740" y="491356"/>
                  <a:pt x="3876191" y="477292"/>
                  <a:pt x="3886126" y="463786"/>
                </a:cubicBezTo>
                <a:cubicBezTo>
                  <a:pt x="3910012" y="432085"/>
                  <a:pt x="3939927" y="416012"/>
                  <a:pt x="3975868" y="415566"/>
                </a:cubicBezTo>
                <a:cubicBezTo>
                  <a:pt x="3997300" y="415119"/>
                  <a:pt x="4014433" y="420700"/>
                  <a:pt x="4027271" y="432309"/>
                </a:cubicBezTo>
                <a:cubicBezTo>
                  <a:pt x="4040106" y="443917"/>
                  <a:pt x="4049204" y="454298"/>
                  <a:pt x="4054561" y="463451"/>
                </a:cubicBezTo>
                <a:lnTo>
                  <a:pt x="4058245" y="470941"/>
                </a:lnTo>
                <a:lnTo>
                  <a:pt x="4058245" y="414896"/>
                </a:lnTo>
                <a:lnTo>
                  <a:pt x="4078337" y="414896"/>
                </a:lnTo>
                <a:lnTo>
                  <a:pt x="4078337" y="615814"/>
                </a:lnTo>
                <a:cubicBezTo>
                  <a:pt x="4078337" y="623627"/>
                  <a:pt x="4078616" y="631273"/>
                  <a:pt x="4079174" y="638752"/>
                </a:cubicBezTo>
                <a:cubicBezTo>
                  <a:pt x="4079732" y="646231"/>
                  <a:pt x="4081685" y="652760"/>
                  <a:pt x="4085034" y="658341"/>
                </a:cubicBezTo>
                <a:cubicBezTo>
                  <a:pt x="4090392" y="666378"/>
                  <a:pt x="4097870" y="670396"/>
                  <a:pt x="4107470" y="670396"/>
                </a:cubicBezTo>
                <a:cubicBezTo>
                  <a:pt x="4126446" y="670396"/>
                  <a:pt x="4144528" y="658565"/>
                  <a:pt x="4161718" y="634901"/>
                </a:cubicBezTo>
                <a:cubicBezTo>
                  <a:pt x="4169085" y="624632"/>
                  <a:pt x="4176563" y="611461"/>
                  <a:pt x="4184153" y="595387"/>
                </a:cubicBezTo>
                <a:cubicBezTo>
                  <a:pt x="4190627" y="581546"/>
                  <a:pt x="4197101" y="566031"/>
                  <a:pt x="4203575" y="548841"/>
                </a:cubicBezTo>
                <a:lnTo>
                  <a:pt x="4222663" y="555873"/>
                </a:lnTo>
                <a:cubicBezTo>
                  <a:pt x="4214850" y="576188"/>
                  <a:pt x="4208152" y="592262"/>
                  <a:pt x="4202571" y="604094"/>
                </a:cubicBezTo>
                <a:cubicBezTo>
                  <a:pt x="4194535" y="621060"/>
                  <a:pt x="4186386" y="635347"/>
                  <a:pt x="4178126" y="646956"/>
                </a:cubicBezTo>
                <a:cubicBezTo>
                  <a:pt x="4156918" y="676201"/>
                  <a:pt x="4133366" y="690823"/>
                  <a:pt x="4107470" y="690823"/>
                </a:cubicBezTo>
                <a:cubicBezTo>
                  <a:pt x="4090057" y="690823"/>
                  <a:pt x="4076886" y="683456"/>
                  <a:pt x="4067956" y="668722"/>
                </a:cubicBezTo>
                <a:cubicBezTo>
                  <a:pt x="4062822" y="660685"/>
                  <a:pt x="4059863" y="652035"/>
                  <a:pt x="4059082" y="642770"/>
                </a:cubicBezTo>
                <a:lnTo>
                  <a:pt x="4058732" y="631500"/>
                </a:lnTo>
                <a:lnTo>
                  <a:pt x="4053892" y="639924"/>
                </a:lnTo>
                <a:cubicBezTo>
                  <a:pt x="4043399" y="654658"/>
                  <a:pt x="4032572" y="666043"/>
                  <a:pt x="4021410" y="674080"/>
                </a:cubicBezTo>
                <a:cubicBezTo>
                  <a:pt x="4005783" y="685242"/>
                  <a:pt x="3988928" y="690823"/>
                  <a:pt x="3970845" y="690823"/>
                </a:cubicBezTo>
                <a:cubicBezTo>
                  <a:pt x="3952317" y="690600"/>
                  <a:pt x="3935016" y="685354"/>
                  <a:pt x="3918942" y="675085"/>
                </a:cubicBezTo>
                <a:cubicBezTo>
                  <a:pt x="3904208" y="666155"/>
                  <a:pt x="3892153" y="654658"/>
                  <a:pt x="3882777" y="640594"/>
                </a:cubicBezTo>
                <a:cubicBezTo>
                  <a:pt x="3873959" y="627646"/>
                  <a:pt x="3867345" y="613749"/>
                  <a:pt x="3862936" y="598903"/>
                </a:cubicBezTo>
                <a:lnTo>
                  <a:pt x="3861305" y="587214"/>
                </a:lnTo>
                <a:lnTo>
                  <a:pt x="3852341" y="607777"/>
                </a:lnTo>
                <a:cubicBezTo>
                  <a:pt x="3844528" y="624074"/>
                  <a:pt x="3836268" y="638138"/>
                  <a:pt x="3827562" y="649970"/>
                </a:cubicBezTo>
                <a:cubicBezTo>
                  <a:pt x="3805238" y="680331"/>
                  <a:pt x="3780904" y="693279"/>
                  <a:pt x="3754562" y="688814"/>
                </a:cubicBezTo>
                <a:cubicBezTo>
                  <a:pt x="3740721" y="687028"/>
                  <a:pt x="3730452" y="680108"/>
                  <a:pt x="3723754" y="668052"/>
                </a:cubicBezTo>
                <a:cubicBezTo>
                  <a:pt x="3718396" y="660016"/>
                  <a:pt x="3715383" y="651421"/>
                  <a:pt x="3714713" y="642268"/>
                </a:cubicBezTo>
                <a:cubicBezTo>
                  <a:pt x="3714043" y="633115"/>
                  <a:pt x="3713708" y="624297"/>
                  <a:pt x="3713708" y="615814"/>
                </a:cubicBezTo>
                <a:lnTo>
                  <a:pt x="3714378" y="611126"/>
                </a:lnTo>
                <a:cubicBezTo>
                  <a:pt x="3714378" y="611126"/>
                  <a:pt x="3714378" y="605210"/>
                  <a:pt x="3714378" y="593378"/>
                </a:cubicBezTo>
                <a:cubicBezTo>
                  <a:pt x="3714378" y="581546"/>
                  <a:pt x="3714378" y="568263"/>
                  <a:pt x="3714378" y="553529"/>
                </a:cubicBezTo>
                <a:cubicBezTo>
                  <a:pt x="3708127" y="568263"/>
                  <a:pt x="3701653" y="582774"/>
                  <a:pt x="3694956" y="597061"/>
                </a:cubicBezTo>
                <a:cubicBezTo>
                  <a:pt x="3688259" y="611349"/>
                  <a:pt x="3682008" y="622958"/>
                  <a:pt x="3676203" y="631887"/>
                </a:cubicBezTo>
                <a:cubicBezTo>
                  <a:pt x="3669506" y="642603"/>
                  <a:pt x="3659572" y="654881"/>
                  <a:pt x="3646401" y="668722"/>
                </a:cubicBezTo>
                <a:cubicBezTo>
                  <a:pt x="3633230" y="682563"/>
                  <a:pt x="3618160" y="689484"/>
                  <a:pt x="3601194" y="689484"/>
                </a:cubicBezTo>
                <a:cubicBezTo>
                  <a:pt x="3580209" y="690377"/>
                  <a:pt x="3564917" y="687363"/>
                  <a:pt x="3555318" y="680442"/>
                </a:cubicBezTo>
                <a:cubicBezTo>
                  <a:pt x="3545718" y="673522"/>
                  <a:pt x="3539133" y="666490"/>
                  <a:pt x="3535561" y="659346"/>
                </a:cubicBezTo>
                <a:cubicBezTo>
                  <a:pt x="3529310" y="645951"/>
                  <a:pt x="3526184" y="627422"/>
                  <a:pt x="3526184" y="603759"/>
                </a:cubicBezTo>
                <a:cubicBezTo>
                  <a:pt x="3526184" y="603759"/>
                  <a:pt x="3526184" y="590587"/>
                  <a:pt x="3526184" y="564245"/>
                </a:cubicBezTo>
                <a:cubicBezTo>
                  <a:pt x="3526184" y="537902"/>
                  <a:pt x="3526184" y="524731"/>
                  <a:pt x="3526184" y="524731"/>
                </a:cubicBezTo>
                <a:lnTo>
                  <a:pt x="3526184" y="513346"/>
                </a:lnTo>
                <a:cubicBezTo>
                  <a:pt x="3524622" y="519596"/>
                  <a:pt x="3522613" y="526684"/>
                  <a:pt x="3520157" y="534609"/>
                </a:cubicBezTo>
                <a:lnTo>
                  <a:pt x="3512286" y="558375"/>
                </a:lnTo>
                <a:lnTo>
                  <a:pt x="3513720" y="558887"/>
                </a:lnTo>
                <a:lnTo>
                  <a:pt x="3513051" y="560896"/>
                </a:lnTo>
                <a:cubicBezTo>
                  <a:pt x="3510372" y="567593"/>
                  <a:pt x="3507916" y="574291"/>
                  <a:pt x="3505684" y="580988"/>
                </a:cubicBezTo>
                <a:cubicBezTo>
                  <a:pt x="3503451" y="587685"/>
                  <a:pt x="3500995" y="594159"/>
                  <a:pt x="3498317" y="600410"/>
                </a:cubicBezTo>
                <a:cubicBezTo>
                  <a:pt x="3488941" y="619609"/>
                  <a:pt x="3479788" y="634343"/>
                  <a:pt x="3470858" y="644612"/>
                </a:cubicBezTo>
                <a:cubicBezTo>
                  <a:pt x="3448534" y="673634"/>
                  <a:pt x="3422191" y="688814"/>
                  <a:pt x="3391830" y="690153"/>
                </a:cubicBezTo>
                <a:cubicBezTo>
                  <a:pt x="3369952" y="690600"/>
                  <a:pt x="3350754" y="685465"/>
                  <a:pt x="3334233" y="674750"/>
                </a:cubicBezTo>
                <a:cubicBezTo>
                  <a:pt x="3319500" y="664927"/>
                  <a:pt x="3306552" y="650640"/>
                  <a:pt x="3295390" y="631887"/>
                </a:cubicBezTo>
                <a:cubicBezTo>
                  <a:pt x="3284674" y="613135"/>
                  <a:pt x="3278200" y="590587"/>
                  <a:pt x="3275967" y="564245"/>
                </a:cubicBezTo>
                <a:cubicBezTo>
                  <a:pt x="3272396" y="512006"/>
                  <a:pt x="3288692" y="470037"/>
                  <a:pt x="3324857" y="438336"/>
                </a:cubicBezTo>
                <a:cubicBezTo>
                  <a:pt x="3338698" y="425835"/>
                  <a:pt x="3354771" y="418691"/>
                  <a:pt x="3373078" y="416905"/>
                </a:cubicBezTo>
                <a:cubicBezTo>
                  <a:pt x="3390937" y="415119"/>
                  <a:pt x="3407011" y="417798"/>
                  <a:pt x="3421298" y="424942"/>
                </a:cubicBezTo>
                <a:cubicBezTo>
                  <a:pt x="3433800" y="431639"/>
                  <a:pt x="3444292" y="440345"/>
                  <a:pt x="3452775" y="451061"/>
                </a:cubicBezTo>
                <a:lnTo>
                  <a:pt x="3437371" y="463786"/>
                </a:lnTo>
                <a:cubicBezTo>
                  <a:pt x="3429335" y="454856"/>
                  <a:pt x="3421075" y="447936"/>
                  <a:pt x="3412592" y="443024"/>
                </a:cubicBezTo>
                <a:cubicBezTo>
                  <a:pt x="3400983" y="437220"/>
                  <a:pt x="3388481" y="435211"/>
                  <a:pt x="3375087" y="436997"/>
                </a:cubicBezTo>
                <a:cubicBezTo>
                  <a:pt x="3360799" y="438783"/>
                  <a:pt x="3348298" y="444364"/>
                  <a:pt x="3337582" y="453740"/>
                </a:cubicBezTo>
                <a:cubicBezTo>
                  <a:pt x="3306328" y="480529"/>
                  <a:pt x="3292265" y="516918"/>
                  <a:pt x="3295390" y="562905"/>
                </a:cubicBezTo>
                <a:cubicBezTo>
                  <a:pt x="3297175" y="586123"/>
                  <a:pt x="3302980" y="605768"/>
                  <a:pt x="3312802" y="621841"/>
                </a:cubicBezTo>
                <a:cubicBezTo>
                  <a:pt x="3322179" y="638361"/>
                  <a:pt x="3333118" y="650416"/>
                  <a:pt x="3345619" y="658007"/>
                </a:cubicBezTo>
                <a:cubicBezTo>
                  <a:pt x="3359013" y="666936"/>
                  <a:pt x="3374194" y="670955"/>
                  <a:pt x="3391161" y="670062"/>
                </a:cubicBezTo>
                <a:cubicBezTo>
                  <a:pt x="3406788" y="669615"/>
                  <a:pt x="3420070" y="664927"/>
                  <a:pt x="3431009" y="655997"/>
                </a:cubicBezTo>
                <a:cubicBezTo>
                  <a:pt x="3441948" y="647068"/>
                  <a:pt x="3450097" y="639254"/>
                  <a:pt x="3455454" y="632557"/>
                </a:cubicBezTo>
                <a:cubicBezTo>
                  <a:pt x="3463937" y="622288"/>
                  <a:pt x="3472198" y="608670"/>
                  <a:pt x="3480234" y="591704"/>
                </a:cubicBezTo>
                <a:cubicBezTo>
                  <a:pt x="3482913" y="586346"/>
                  <a:pt x="3485257" y="580430"/>
                  <a:pt x="3487266" y="573956"/>
                </a:cubicBezTo>
                <a:lnTo>
                  <a:pt x="3494190" y="554503"/>
                </a:lnTo>
                <a:lnTo>
                  <a:pt x="3493368" y="554199"/>
                </a:lnTo>
                <a:cubicBezTo>
                  <a:pt x="3503190" y="525177"/>
                  <a:pt x="3510781" y="497272"/>
                  <a:pt x="3516139" y="470483"/>
                </a:cubicBezTo>
                <a:cubicBezTo>
                  <a:pt x="3521497" y="443694"/>
                  <a:pt x="3524845" y="425165"/>
                  <a:pt x="3526184" y="414896"/>
                </a:cubicBezTo>
                <a:close/>
                <a:moveTo>
                  <a:pt x="9617198" y="413891"/>
                </a:moveTo>
                <a:cubicBezTo>
                  <a:pt x="9617198" y="413891"/>
                  <a:pt x="9617254" y="413891"/>
                  <a:pt x="9617365" y="413891"/>
                </a:cubicBezTo>
                <a:cubicBezTo>
                  <a:pt x="9617477" y="413891"/>
                  <a:pt x="9617533" y="413891"/>
                  <a:pt x="9617533" y="413891"/>
                </a:cubicBezTo>
                <a:cubicBezTo>
                  <a:pt x="9650796" y="413668"/>
                  <a:pt x="9674236" y="423714"/>
                  <a:pt x="9687854" y="444029"/>
                </a:cubicBezTo>
                <a:cubicBezTo>
                  <a:pt x="9693658" y="452959"/>
                  <a:pt x="9697230" y="462223"/>
                  <a:pt x="9698570" y="471823"/>
                </a:cubicBezTo>
                <a:cubicBezTo>
                  <a:pt x="9699909" y="481422"/>
                  <a:pt x="9700579" y="490910"/>
                  <a:pt x="9700579" y="500286"/>
                </a:cubicBezTo>
                <a:cubicBezTo>
                  <a:pt x="9700579" y="500286"/>
                  <a:pt x="9700579" y="508434"/>
                  <a:pt x="9700579" y="524731"/>
                </a:cubicBezTo>
                <a:cubicBezTo>
                  <a:pt x="9700579" y="541028"/>
                  <a:pt x="9700579" y="549176"/>
                  <a:pt x="9700579" y="549176"/>
                </a:cubicBezTo>
                <a:cubicBezTo>
                  <a:pt x="9700579" y="549176"/>
                  <a:pt x="9700579" y="556041"/>
                  <a:pt x="9700579" y="569770"/>
                </a:cubicBezTo>
                <a:cubicBezTo>
                  <a:pt x="9700579" y="583499"/>
                  <a:pt x="9700579" y="590364"/>
                  <a:pt x="9700579" y="590364"/>
                </a:cubicBezTo>
                <a:cubicBezTo>
                  <a:pt x="9700579" y="590364"/>
                  <a:pt x="9700579" y="593824"/>
                  <a:pt x="9700579" y="600745"/>
                </a:cubicBezTo>
                <a:cubicBezTo>
                  <a:pt x="9700579" y="607665"/>
                  <a:pt x="9700579" y="611126"/>
                  <a:pt x="9700579" y="611126"/>
                </a:cubicBezTo>
                <a:lnTo>
                  <a:pt x="9700579" y="615814"/>
                </a:lnTo>
                <a:cubicBezTo>
                  <a:pt x="9700579" y="623850"/>
                  <a:pt x="9700802" y="631720"/>
                  <a:pt x="9701249" y="639422"/>
                </a:cubicBezTo>
                <a:cubicBezTo>
                  <a:pt x="9701695" y="647123"/>
                  <a:pt x="9703035" y="653988"/>
                  <a:pt x="9705267" y="660016"/>
                </a:cubicBezTo>
                <a:cubicBezTo>
                  <a:pt x="9708169" y="666936"/>
                  <a:pt x="9711183" y="670396"/>
                  <a:pt x="9714308" y="670396"/>
                </a:cubicBezTo>
                <a:cubicBezTo>
                  <a:pt x="9733730" y="670396"/>
                  <a:pt x="9751813" y="658565"/>
                  <a:pt x="9768556" y="634901"/>
                </a:cubicBezTo>
                <a:cubicBezTo>
                  <a:pt x="9775923" y="625078"/>
                  <a:pt x="9783513" y="611907"/>
                  <a:pt x="9791327" y="595387"/>
                </a:cubicBezTo>
                <a:lnTo>
                  <a:pt x="9799000" y="578287"/>
                </a:lnTo>
                <a:lnTo>
                  <a:pt x="9794713" y="551185"/>
                </a:lnTo>
                <a:cubicBezTo>
                  <a:pt x="9794713" y="518815"/>
                  <a:pt x="9806098" y="489347"/>
                  <a:pt x="9828869" y="462781"/>
                </a:cubicBezTo>
                <a:cubicBezTo>
                  <a:pt x="9855435" y="431974"/>
                  <a:pt x="9889033" y="416124"/>
                  <a:pt x="9929663" y="415231"/>
                </a:cubicBezTo>
                <a:cubicBezTo>
                  <a:pt x="9951094" y="414784"/>
                  <a:pt x="9968172" y="420421"/>
                  <a:pt x="9980897" y="432141"/>
                </a:cubicBezTo>
                <a:lnTo>
                  <a:pt x="9996635" y="448000"/>
                </a:lnTo>
                <a:lnTo>
                  <a:pt x="9996635" y="414896"/>
                </a:lnTo>
                <a:lnTo>
                  <a:pt x="10047535" y="414896"/>
                </a:lnTo>
                <a:cubicBezTo>
                  <a:pt x="10047535" y="414896"/>
                  <a:pt x="10047535" y="426058"/>
                  <a:pt x="10047535" y="448382"/>
                </a:cubicBezTo>
                <a:cubicBezTo>
                  <a:pt x="10047535" y="470706"/>
                  <a:pt x="10047535" y="481868"/>
                  <a:pt x="10047535" y="481868"/>
                </a:cubicBezTo>
                <a:lnTo>
                  <a:pt x="10047535" y="611126"/>
                </a:lnTo>
                <a:lnTo>
                  <a:pt x="10047535" y="615814"/>
                </a:lnTo>
                <a:cubicBezTo>
                  <a:pt x="10047535" y="623850"/>
                  <a:pt x="10047702" y="631720"/>
                  <a:pt x="10048037" y="639422"/>
                </a:cubicBezTo>
                <a:cubicBezTo>
                  <a:pt x="10048372" y="647123"/>
                  <a:pt x="10049655" y="653988"/>
                  <a:pt x="10051888" y="660016"/>
                </a:cubicBezTo>
                <a:cubicBezTo>
                  <a:pt x="10054567" y="666936"/>
                  <a:pt x="10057692" y="670396"/>
                  <a:pt x="10061264" y="670396"/>
                </a:cubicBezTo>
                <a:cubicBezTo>
                  <a:pt x="10080240" y="670396"/>
                  <a:pt x="10098322" y="658565"/>
                  <a:pt x="10115512" y="634901"/>
                </a:cubicBezTo>
                <a:cubicBezTo>
                  <a:pt x="10122879" y="624632"/>
                  <a:pt x="10130357" y="611461"/>
                  <a:pt x="10137948" y="595387"/>
                </a:cubicBezTo>
                <a:cubicBezTo>
                  <a:pt x="10141185" y="588467"/>
                  <a:pt x="10144422" y="581128"/>
                  <a:pt x="10147659" y="573370"/>
                </a:cubicBezTo>
                <a:lnTo>
                  <a:pt x="10147896" y="572772"/>
                </a:lnTo>
                <a:lnTo>
                  <a:pt x="10146133" y="552525"/>
                </a:lnTo>
                <a:cubicBezTo>
                  <a:pt x="10146133" y="514350"/>
                  <a:pt x="10158858" y="481980"/>
                  <a:pt x="10184308" y="455414"/>
                </a:cubicBezTo>
                <a:cubicBezTo>
                  <a:pt x="10209757" y="428402"/>
                  <a:pt x="10240899" y="414896"/>
                  <a:pt x="10277734" y="414896"/>
                </a:cubicBezTo>
                <a:cubicBezTo>
                  <a:pt x="10310328" y="414896"/>
                  <a:pt x="10338010" y="428514"/>
                  <a:pt x="10360781" y="455749"/>
                </a:cubicBezTo>
                <a:cubicBezTo>
                  <a:pt x="10383105" y="482985"/>
                  <a:pt x="10394267" y="515243"/>
                  <a:pt x="10394267" y="552525"/>
                </a:cubicBezTo>
                <a:cubicBezTo>
                  <a:pt x="10394267" y="590029"/>
                  <a:pt x="10383105" y="622176"/>
                  <a:pt x="10360781" y="648965"/>
                </a:cubicBezTo>
                <a:cubicBezTo>
                  <a:pt x="10337787" y="676424"/>
                  <a:pt x="10310105" y="690153"/>
                  <a:pt x="10277734" y="690153"/>
                </a:cubicBezTo>
                <a:cubicBezTo>
                  <a:pt x="10240899" y="690153"/>
                  <a:pt x="10209757" y="676647"/>
                  <a:pt x="10184308" y="649635"/>
                </a:cubicBezTo>
                <a:cubicBezTo>
                  <a:pt x="10177945" y="642938"/>
                  <a:pt x="10172378" y="635892"/>
                  <a:pt x="10167606" y="628497"/>
                </a:cubicBezTo>
                <a:lnTo>
                  <a:pt x="10155714" y="605337"/>
                </a:lnTo>
                <a:lnTo>
                  <a:pt x="10144394" y="626948"/>
                </a:lnTo>
                <a:cubicBezTo>
                  <a:pt x="10140320" y="634036"/>
                  <a:pt x="10136162" y="640594"/>
                  <a:pt x="10131920" y="646621"/>
                </a:cubicBezTo>
                <a:cubicBezTo>
                  <a:pt x="10110712" y="676089"/>
                  <a:pt x="10087160" y="690823"/>
                  <a:pt x="10061264" y="690823"/>
                </a:cubicBezTo>
                <a:cubicBezTo>
                  <a:pt x="10039163" y="690823"/>
                  <a:pt x="10022308" y="683903"/>
                  <a:pt x="10010700" y="670062"/>
                </a:cubicBezTo>
                <a:lnTo>
                  <a:pt x="10000497" y="648581"/>
                </a:lnTo>
                <a:lnTo>
                  <a:pt x="9991696" y="659179"/>
                </a:lnTo>
                <a:cubicBezTo>
                  <a:pt x="9986282" y="664871"/>
                  <a:pt x="9980785" y="669838"/>
                  <a:pt x="9975204" y="674080"/>
                </a:cubicBezTo>
                <a:cubicBezTo>
                  <a:pt x="9959577" y="685242"/>
                  <a:pt x="9942722" y="690712"/>
                  <a:pt x="9924640" y="690488"/>
                </a:cubicBezTo>
                <a:cubicBezTo>
                  <a:pt x="9883340" y="690265"/>
                  <a:pt x="9850077" y="673634"/>
                  <a:pt x="9824850" y="640594"/>
                </a:cubicBezTo>
                <a:lnTo>
                  <a:pt x="9807469" y="608470"/>
                </a:lnTo>
                <a:lnTo>
                  <a:pt x="9797689" y="627283"/>
                </a:lnTo>
                <a:cubicBezTo>
                  <a:pt x="9793559" y="634371"/>
                  <a:pt x="9789318" y="640817"/>
                  <a:pt x="9784965" y="646621"/>
                </a:cubicBezTo>
                <a:cubicBezTo>
                  <a:pt x="9764203" y="676089"/>
                  <a:pt x="9740651" y="690823"/>
                  <a:pt x="9714308" y="690823"/>
                </a:cubicBezTo>
                <a:cubicBezTo>
                  <a:pt x="9692431" y="690823"/>
                  <a:pt x="9675576" y="683903"/>
                  <a:pt x="9663744" y="670062"/>
                </a:cubicBezTo>
                <a:cubicBezTo>
                  <a:pt x="9656600" y="661802"/>
                  <a:pt x="9652470" y="652872"/>
                  <a:pt x="9651354" y="643273"/>
                </a:cubicBezTo>
                <a:cubicBezTo>
                  <a:pt x="9650238" y="633673"/>
                  <a:pt x="9649680" y="624409"/>
                  <a:pt x="9649680" y="615479"/>
                </a:cubicBezTo>
                <a:cubicBezTo>
                  <a:pt x="9649680" y="615479"/>
                  <a:pt x="9649680" y="614753"/>
                  <a:pt x="9649680" y="613302"/>
                </a:cubicBezTo>
                <a:cubicBezTo>
                  <a:pt x="9649680" y="611851"/>
                  <a:pt x="9649680" y="611126"/>
                  <a:pt x="9649680" y="611126"/>
                </a:cubicBezTo>
                <a:cubicBezTo>
                  <a:pt x="9649680" y="611126"/>
                  <a:pt x="9649680" y="607665"/>
                  <a:pt x="9649680" y="600745"/>
                </a:cubicBezTo>
                <a:cubicBezTo>
                  <a:pt x="9649680" y="593824"/>
                  <a:pt x="9649680" y="590364"/>
                  <a:pt x="9649680" y="590364"/>
                </a:cubicBezTo>
                <a:cubicBezTo>
                  <a:pt x="9649680" y="590364"/>
                  <a:pt x="9649680" y="583499"/>
                  <a:pt x="9649680" y="569770"/>
                </a:cubicBezTo>
                <a:cubicBezTo>
                  <a:pt x="9649680" y="556041"/>
                  <a:pt x="9649680" y="549176"/>
                  <a:pt x="9649680" y="549176"/>
                </a:cubicBezTo>
                <a:cubicBezTo>
                  <a:pt x="9649680" y="549176"/>
                  <a:pt x="9649680" y="541028"/>
                  <a:pt x="9649680" y="524731"/>
                </a:cubicBezTo>
                <a:cubicBezTo>
                  <a:pt x="9649680" y="508434"/>
                  <a:pt x="9649680" y="500286"/>
                  <a:pt x="9649680" y="500286"/>
                </a:cubicBezTo>
                <a:cubicBezTo>
                  <a:pt x="9649680" y="492249"/>
                  <a:pt x="9649345" y="484157"/>
                  <a:pt x="9648675" y="476008"/>
                </a:cubicBezTo>
                <a:cubicBezTo>
                  <a:pt x="9648005" y="467860"/>
                  <a:pt x="9646331" y="460326"/>
                  <a:pt x="9643652" y="453405"/>
                </a:cubicBezTo>
                <a:cubicBezTo>
                  <a:pt x="9639187" y="440680"/>
                  <a:pt x="9630481" y="434318"/>
                  <a:pt x="9617533" y="434318"/>
                </a:cubicBezTo>
                <a:cubicBezTo>
                  <a:pt x="9599897" y="434541"/>
                  <a:pt x="9584716" y="440959"/>
                  <a:pt x="9571991" y="453572"/>
                </a:cubicBezTo>
                <a:cubicBezTo>
                  <a:pt x="9559267" y="466186"/>
                  <a:pt x="9550337" y="476176"/>
                  <a:pt x="9545202" y="483543"/>
                </a:cubicBezTo>
                <a:cubicBezTo>
                  <a:pt x="9535156" y="498723"/>
                  <a:pt x="9523994" y="520657"/>
                  <a:pt x="9511716" y="549343"/>
                </a:cubicBezTo>
                <a:lnTo>
                  <a:pt x="9506373" y="562224"/>
                </a:lnTo>
                <a:lnTo>
                  <a:pt x="9506358" y="564580"/>
                </a:lnTo>
                <a:lnTo>
                  <a:pt x="9506358" y="690488"/>
                </a:lnTo>
                <a:lnTo>
                  <a:pt x="9506358" y="690823"/>
                </a:lnTo>
                <a:lnTo>
                  <a:pt x="9455124" y="690823"/>
                </a:lnTo>
                <a:lnTo>
                  <a:pt x="9455124" y="690488"/>
                </a:lnTo>
                <a:cubicBezTo>
                  <a:pt x="9455124" y="690488"/>
                  <a:pt x="9455124" y="656890"/>
                  <a:pt x="9455124" y="589694"/>
                </a:cubicBezTo>
                <a:cubicBezTo>
                  <a:pt x="9455124" y="522499"/>
                  <a:pt x="9454789" y="484826"/>
                  <a:pt x="9454120" y="476678"/>
                </a:cubicBezTo>
                <a:cubicBezTo>
                  <a:pt x="9453450" y="468530"/>
                  <a:pt x="9451887" y="460995"/>
                  <a:pt x="9449431" y="454075"/>
                </a:cubicBezTo>
                <a:cubicBezTo>
                  <a:pt x="9446753" y="447824"/>
                  <a:pt x="9443404" y="443248"/>
                  <a:pt x="9439386" y="440345"/>
                </a:cubicBezTo>
                <a:cubicBezTo>
                  <a:pt x="9434921" y="436997"/>
                  <a:pt x="9429898" y="435322"/>
                  <a:pt x="9424317" y="435322"/>
                </a:cubicBezTo>
                <a:cubicBezTo>
                  <a:pt x="9414494" y="435099"/>
                  <a:pt x="9404783" y="437555"/>
                  <a:pt x="9395184" y="442689"/>
                </a:cubicBezTo>
                <a:cubicBezTo>
                  <a:pt x="9388486" y="446261"/>
                  <a:pt x="9382012" y="450838"/>
                  <a:pt x="9375762" y="456419"/>
                </a:cubicBezTo>
                <a:cubicBezTo>
                  <a:pt x="9365492" y="465349"/>
                  <a:pt x="9356674" y="475506"/>
                  <a:pt x="9349307" y="486891"/>
                </a:cubicBezTo>
                <a:lnTo>
                  <a:pt x="9332564" y="476176"/>
                </a:lnTo>
                <a:cubicBezTo>
                  <a:pt x="9341271" y="462781"/>
                  <a:pt x="9351205" y="451061"/>
                  <a:pt x="9362367" y="441015"/>
                </a:cubicBezTo>
                <a:cubicBezTo>
                  <a:pt x="9369511" y="434764"/>
                  <a:pt x="9377213" y="429295"/>
                  <a:pt x="9385473" y="424607"/>
                </a:cubicBezTo>
                <a:cubicBezTo>
                  <a:pt x="9397304" y="418133"/>
                  <a:pt x="9410364" y="414896"/>
                  <a:pt x="9424652" y="414896"/>
                </a:cubicBezTo>
                <a:cubicBezTo>
                  <a:pt x="9457022" y="414896"/>
                  <a:pt x="9479904" y="424942"/>
                  <a:pt x="9493299" y="445033"/>
                </a:cubicBezTo>
                <a:cubicBezTo>
                  <a:pt x="9498880" y="453740"/>
                  <a:pt x="9502452" y="462893"/>
                  <a:pt x="9504014" y="472492"/>
                </a:cubicBezTo>
                <a:cubicBezTo>
                  <a:pt x="9505577" y="482092"/>
                  <a:pt x="9506358" y="491579"/>
                  <a:pt x="9506358" y="500956"/>
                </a:cubicBezTo>
                <a:cubicBezTo>
                  <a:pt x="9506358" y="500956"/>
                  <a:pt x="9506302" y="501960"/>
                  <a:pt x="9506191" y="503969"/>
                </a:cubicBezTo>
                <a:cubicBezTo>
                  <a:pt x="9506079" y="505979"/>
                  <a:pt x="9506023" y="508658"/>
                  <a:pt x="9506023" y="512006"/>
                </a:cubicBezTo>
                <a:lnTo>
                  <a:pt x="9506689" y="511341"/>
                </a:lnTo>
                <a:lnTo>
                  <a:pt x="9506688" y="511440"/>
                </a:lnTo>
                <a:lnTo>
                  <a:pt x="9511423" y="501667"/>
                </a:lnTo>
                <a:cubicBezTo>
                  <a:pt x="9517311" y="490142"/>
                  <a:pt x="9522990" y="480306"/>
                  <a:pt x="9528459" y="472157"/>
                </a:cubicBezTo>
                <a:cubicBezTo>
                  <a:pt x="9534487" y="463451"/>
                  <a:pt x="9545202" y="451675"/>
                  <a:pt x="9560606" y="436829"/>
                </a:cubicBezTo>
                <a:cubicBezTo>
                  <a:pt x="9576010" y="421984"/>
                  <a:pt x="9594874" y="414338"/>
                  <a:pt x="9617198" y="413891"/>
                </a:cubicBezTo>
                <a:close/>
                <a:moveTo>
                  <a:pt x="7993707" y="361987"/>
                </a:moveTo>
                <a:cubicBezTo>
                  <a:pt x="8007325" y="361318"/>
                  <a:pt x="8018710" y="365448"/>
                  <a:pt x="8027863" y="374377"/>
                </a:cubicBezTo>
                <a:cubicBezTo>
                  <a:pt x="8035230" y="381968"/>
                  <a:pt x="8038467" y="389893"/>
                  <a:pt x="8037574" y="398153"/>
                </a:cubicBezTo>
                <a:cubicBezTo>
                  <a:pt x="8036234" y="412217"/>
                  <a:pt x="8030263" y="422988"/>
                  <a:pt x="8019659" y="430467"/>
                </a:cubicBezTo>
                <a:cubicBezTo>
                  <a:pt x="8009055" y="437946"/>
                  <a:pt x="7998618" y="444252"/>
                  <a:pt x="7988349" y="449387"/>
                </a:cubicBezTo>
                <a:lnTo>
                  <a:pt x="7981652" y="452735"/>
                </a:lnTo>
                <a:lnTo>
                  <a:pt x="7981652" y="463032"/>
                </a:lnTo>
                <a:cubicBezTo>
                  <a:pt x="7981652" y="475590"/>
                  <a:pt x="7981652" y="481868"/>
                  <a:pt x="7981652" y="481868"/>
                </a:cubicBezTo>
                <a:lnTo>
                  <a:pt x="7981652" y="611126"/>
                </a:lnTo>
                <a:lnTo>
                  <a:pt x="7981652" y="615814"/>
                </a:lnTo>
                <a:cubicBezTo>
                  <a:pt x="7981652" y="623850"/>
                  <a:pt x="7981820" y="631720"/>
                  <a:pt x="7982154" y="639422"/>
                </a:cubicBezTo>
                <a:cubicBezTo>
                  <a:pt x="7982489" y="647123"/>
                  <a:pt x="7983773" y="653988"/>
                  <a:pt x="7986005" y="660016"/>
                </a:cubicBezTo>
                <a:cubicBezTo>
                  <a:pt x="7988684" y="666936"/>
                  <a:pt x="7991810" y="670396"/>
                  <a:pt x="7995382" y="670396"/>
                </a:cubicBezTo>
                <a:cubicBezTo>
                  <a:pt x="8014357" y="670396"/>
                  <a:pt x="8032440" y="658565"/>
                  <a:pt x="8049629" y="634901"/>
                </a:cubicBezTo>
                <a:cubicBezTo>
                  <a:pt x="8056996" y="624632"/>
                  <a:pt x="8064474" y="611461"/>
                  <a:pt x="8072065" y="595387"/>
                </a:cubicBezTo>
                <a:cubicBezTo>
                  <a:pt x="8078539" y="581546"/>
                  <a:pt x="8085013" y="566031"/>
                  <a:pt x="8091487" y="548841"/>
                </a:cubicBezTo>
                <a:lnTo>
                  <a:pt x="8110574" y="555873"/>
                </a:lnTo>
                <a:cubicBezTo>
                  <a:pt x="8102760" y="576188"/>
                  <a:pt x="8096063" y="592262"/>
                  <a:pt x="8090483" y="604094"/>
                </a:cubicBezTo>
                <a:cubicBezTo>
                  <a:pt x="8082669" y="620390"/>
                  <a:pt x="8074520" y="634566"/>
                  <a:pt x="8066038" y="646621"/>
                </a:cubicBezTo>
                <a:cubicBezTo>
                  <a:pt x="8044830" y="676089"/>
                  <a:pt x="8021278" y="690823"/>
                  <a:pt x="7995382" y="690823"/>
                </a:cubicBezTo>
                <a:cubicBezTo>
                  <a:pt x="7973281" y="690823"/>
                  <a:pt x="7956426" y="683903"/>
                  <a:pt x="7944817" y="670062"/>
                </a:cubicBezTo>
                <a:cubicBezTo>
                  <a:pt x="7937450" y="661802"/>
                  <a:pt x="7933209" y="652872"/>
                  <a:pt x="7932092" y="643273"/>
                </a:cubicBezTo>
                <a:cubicBezTo>
                  <a:pt x="7930976" y="633673"/>
                  <a:pt x="7930530" y="624409"/>
                  <a:pt x="7930753" y="615479"/>
                </a:cubicBezTo>
                <a:lnTo>
                  <a:pt x="7930753" y="611126"/>
                </a:lnTo>
                <a:cubicBezTo>
                  <a:pt x="7930753" y="611126"/>
                  <a:pt x="7930753" y="604428"/>
                  <a:pt x="7930753" y="591034"/>
                </a:cubicBezTo>
                <a:lnTo>
                  <a:pt x="7930753" y="590523"/>
                </a:lnTo>
                <a:lnTo>
                  <a:pt x="7925018" y="602922"/>
                </a:lnTo>
                <a:cubicBezTo>
                  <a:pt x="7919354" y="614530"/>
                  <a:pt x="7913898" y="624409"/>
                  <a:pt x="7908651" y="632557"/>
                </a:cubicBezTo>
                <a:cubicBezTo>
                  <a:pt x="7901955" y="643273"/>
                  <a:pt x="7891965" y="655551"/>
                  <a:pt x="7878681" y="669392"/>
                </a:cubicBezTo>
                <a:cubicBezTo>
                  <a:pt x="7865399" y="683233"/>
                  <a:pt x="7850163" y="690377"/>
                  <a:pt x="7832973" y="690823"/>
                </a:cubicBezTo>
                <a:cubicBezTo>
                  <a:pt x="7832973" y="690823"/>
                  <a:pt x="7832917" y="690823"/>
                  <a:pt x="7832805" y="690823"/>
                </a:cubicBezTo>
                <a:cubicBezTo>
                  <a:pt x="7832693" y="690823"/>
                  <a:pt x="7832638" y="690823"/>
                  <a:pt x="7832638" y="690823"/>
                </a:cubicBezTo>
                <a:cubicBezTo>
                  <a:pt x="7832191" y="690823"/>
                  <a:pt x="7831745" y="690823"/>
                  <a:pt x="7831299" y="690823"/>
                </a:cubicBezTo>
                <a:cubicBezTo>
                  <a:pt x="7830852" y="690823"/>
                  <a:pt x="7830294" y="690823"/>
                  <a:pt x="7829624" y="690823"/>
                </a:cubicBezTo>
                <a:cubicBezTo>
                  <a:pt x="7829624" y="690823"/>
                  <a:pt x="7829513" y="690823"/>
                  <a:pt x="7829289" y="690823"/>
                </a:cubicBezTo>
                <a:cubicBezTo>
                  <a:pt x="7829066" y="690823"/>
                  <a:pt x="7828843" y="690823"/>
                  <a:pt x="7828619" y="690823"/>
                </a:cubicBezTo>
                <a:cubicBezTo>
                  <a:pt x="7790892" y="690823"/>
                  <a:pt x="7766000" y="680777"/>
                  <a:pt x="7753945" y="660685"/>
                </a:cubicBezTo>
                <a:cubicBezTo>
                  <a:pt x="7748587" y="651979"/>
                  <a:pt x="7745239" y="642770"/>
                  <a:pt x="7743899" y="633059"/>
                </a:cubicBezTo>
                <a:cubicBezTo>
                  <a:pt x="7742560" y="623348"/>
                  <a:pt x="7741890" y="613805"/>
                  <a:pt x="7741890" y="604428"/>
                </a:cubicBezTo>
                <a:cubicBezTo>
                  <a:pt x="7741890" y="604428"/>
                  <a:pt x="7741890" y="591034"/>
                  <a:pt x="7741890" y="564245"/>
                </a:cubicBezTo>
                <a:lnTo>
                  <a:pt x="7741890" y="555756"/>
                </a:lnTo>
                <a:lnTo>
                  <a:pt x="7723138" y="549176"/>
                </a:lnTo>
                <a:cubicBezTo>
                  <a:pt x="7727603" y="537121"/>
                  <a:pt x="7731733" y="523726"/>
                  <a:pt x="7735528" y="508992"/>
                </a:cubicBezTo>
                <a:cubicBezTo>
                  <a:pt x="7737537" y="501625"/>
                  <a:pt x="7739379" y="494537"/>
                  <a:pt x="7741053" y="487729"/>
                </a:cubicBezTo>
                <a:lnTo>
                  <a:pt x="7741890" y="484279"/>
                </a:lnTo>
                <a:lnTo>
                  <a:pt x="7741890" y="414896"/>
                </a:lnTo>
                <a:lnTo>
                  <a:pt x="7756959" y="414896"/>
                </a:lnTo>
                <a:lnTo>
                  <a:pt x="7767340" y="414896"/>
                </a:lnTo>
                <a:lnTo>
                  <a:pt x="7793124" y="414896"/>
                </a:lnTo>
                <a:cubicBezTo>
                  <a:pt x="7793124" y="414896"/>
                  <a:pt x="7793068" y="446485"/>
                  <a:pt x="7792957" y="509662"/>
                </a:cubicBezTo>
                <a:cubicBezTo>
                  <a:pt x="7792845" y="572840"/>
                  <a:pt x="7792789" y="604428"/>
                  <a:pt x="7792789" y="604428"/>
                </a:cubicBezTo>
                <a:cubicBezTo>
                  <a:pt x="7792789" y="612688"/>
                  <a:pt x="7793124" y="620948"/>
                  <a:pt x="7793794" y="629208"/>
                </a:cubicBezTo>
                <a:cubicBezTo>
                  <a:pt x="7794463" y="637468"/>
                  <a:pt x="7796138" y="645058"/>
                  <a:pt x="7798817" y="651979"/>
                </a:cubicBezTo>
                <a:cubicBezTo>
                  <a:pt x="7803728" y="665150"/>
                  <a:pt x="7814667" y="671289"/>
                  <a:pt x="7831633" y="670396"/>
                </a:cubicBezTo>
                <a:cubicBezTo>
                  <a:pt x="7831857" y="670396"/>
                  <a:pt x="7832024" y="670396"/>
                  <a:pt x="7832135" y="670396"/>
                </a:cubicBezTo>
                <a:cubicBezTo>
                  <a:pt x="7832247" y="670396"/>
                  <a:pt x="7832303" y="670396"/>
                  <a:pt x="7832303" y="670396"/>
                </a:cubicBezTo>
                <a:cubicBezTo>
                  <a:pt x="7851502" y="670173"/>
                  <a:pt x="7871371" y="653988"/>
                  <a:pt x="7891909" y="621841"/>
                </a:cubicBezTo>
                <a:cubicBezTo>
                  <a:pt x="7901285" y="606661"/>
                  <a:pt x="7911833" y="584560"/>
                  <a:pt x="7923553" y="555538"/>
                </a:cubicBezTo>
                <a:lnTo>
                  <a:pt x="7930753" y="537143"/>
                </a:lnTo>
                <a:lnTo>
                  <a:pt x="7930753" y="523391"/>
                </a:lnTo>
                <a:cubicBezTo>
                  <a:pt x="7930753" y="515969"/>
                  <a:pt x="7930753" y="508881"/>
                  <a:pt x="7930753" y="502128"/>
                </a:cubicBezTo>
                <a:cubicBezTo>
                  <a:pt x="7930753" y="488622"/>
                  <a:pt x="7930753" y="481868"/>
                  <a:pt x="7930753" y="481868"/>
                </a:cubicBezTo>
                <a:lnTo>
                  <a:pt x="7930753" y="414896"/>
                </a:lnTo>
                <a:lnTo>
                  <a:pt x="7981652" y="414896"/>
                </a:lnTo>
                <a:cubicBezTo>
                  <a:pt x="7981652" y="414896"/>
                  <a:pt x="7981652" y="417686"/>
                  <a:pt x="7981652" y="423267"/>
                </a:cubicBezTo>
                <a:lnTo>
                  <a:pt x="7981652" y="425868"/>
                </a:lnTo>
                <a:lnTo>
                  <a:pt x="7992535" y="417240"/>
                </a:lnTo>
                <a:cubicBezTo>
                  <a:pt x="7998228" y="412105"/>
                  <a:pt x="8001409" y="405185"/>
                  <a:pt x="8002079" y="396478"/>
                </a:cubicBezTo>
                <a:cubicBezTo>
                  <a:pt x="8002302" y="393353"/>
                  <a:pt x="8000962" y="390004"/>
                  <a:pt x="7998060" y="386432"/>
                </a:cubicBezTo>
                <a:cubicBezTo>
                  <a:pt x="7996051" y="383753"/>
                  <a:pt x="7993484" y="382414"/>
                  <a:pt x="7990358" y="382414"/>
                </a:cubicBezTo>
                <a:cubicBezTo>
                  <a:pt x="7985224" y="383307"/>
                  <a:pt x="7980089" y="385651"/>
                  <a:pt x="7974955" y="389446"/>
                </a:cubicBezTo>
                <a:lnTo>
                  <a:pt x="7962230" y="373708"/>
                </a:lnTo>
                <a:cubicBezTo>
                  <a:pt x="7972722" y="365671"/>
                  <a:pt x="7983215" y="361764"/>
                  <a:pt x="7993707" y="361987"/>
                </a:cubicBezTo>
                <a:close/>
                <a:moveTo>
                  <a:pt x="5424524" y="331515"/>
                </a:moveTo>
                <a:cubicBezTo>
                  <a:pt x="5428096" y="331515"/>
                  <a:pt x="5431165" y="332910"/>
                  <a:pt x="5433733" y="335701"/>
                </a:cubicBezTo>
                <a:cubicBezTo>
                  <a:pt x="5436300" y="338491"/>
                  <a:pt x="5437584" y="341896"/>
                  <a:pt x="5437584" y="345914"/>
                </a:cubicBezTo>
                <a:cubicBezTo>
                  <a:pt x="5437584" y="349932"/>
                  <a:pt x="5436300" y="353337"/>
                  <a:pt x="5433733" y="356127"/>
                </a:cubicBezTo>
                <a:cubicBezTo>
                  <a:pt x="5431165" y="358918"/>
                  <a:pt x="5428096" y="360313"/>
                  <a:pt x="5424524" y="360313"/>
                </a:cubicBezTo>
                <a:cubicBezTo>
                  <a:pt x="5420952" y="360313"/>
                  <a:pt x="5417938" y="358918"/>
                  <a:pt x="5415483" y="356127"/>
                </a:cubicBezTo>
                <a:cubicBezTo>
                  <a:pt x="5413027" y="353337"/>
                  <a:pt x="5411799" y="349932"/>
                  <a:pt x="5411799" y="345914"/>
                </a:cubicBezTo>
                <a:cubicBezTo>
                  <a:pt x="5411799" y="341896"/>
                  <a:pt x="5413027" y="338491"/>
                  <a:pt x="5415483" y="335701"/>
                </a:cubicBezTo>
                <a:cubicBezTo>
                  <a:pt x="5417938" y="332910"/>
                  <a:pt x="5420952" y="331515"/>
                  <a:pt x="5424524" y="331515"/>
                </a:cubicBezTo>
                <a:close/>
                <a:moveTo>
                  <a:pt x="2168128" y="329171"/>
                </a:moveTo>
                <a:lnTo>
                  <a:pt x="2174825" y="337208"/>
                </a:lnTo>
                <a:cubicBezTo>
                  <a:pt x="2190899" y="355067"/>
                  <a:pt x="2209651" y="368685"/>
                  <a:pt x="2231082" y="378061"/>
                </a:cubicBezTo>
                <a:lnTo>
                  <a:pt x="2223046" y="395474"/>
                </a:lnTo>
                <a:cubicBezTo>
                  <a:pt x="2201168" y="386098"/>
                  <a:pt x="2182639" y="373373"/>
                  <a:pt x="2167459" y="357299"/>
                </a:cubicBezTo>
                <a:cubicBezTo>
                  <a:pt x="2162547" y="362211"/>
                  <a:pt x="2154734" y="368685"/>
                  <a:pt x="2144018" y="376721"/>
                </a:cubicBezTo>
                <a:cubicBezTo>
                  <a:pt x="2135089" y="383865"/>
                  <a:pt x="2123926" y="390786"/>
                  <a:pt x="2110531" y="397483"/>
                </a:cubicBezTo>
                <a:lnTo>
                  <a:pt x="2101826" y="380070"/>
                </a:lnTo>
                <a:cubicBezTo>
                  <a:pt x="2108969" y="376498"/>
                  <a:pt x="2119238" y="370247"/>
                  <a:pt x="2132633" y="361318"/>
                </a:cubicBezTo>
                <a:cubicBezTo>
                  <a:pt x="2146027" y="350602"/>
                  <a:pt x="2155404" y="342342"/>
                  <a:pt x="2160761" y="336538"/>
                </a:cubicBezTo>
                <a:close/>
                <a:moveTo>
                  <a:pt x="1402780" y="315776"/>
                </a:moveTo>
                <a:lnTo>
                  <a:pt x="1409477" y="323813"/>
                </a:lnTo>
                <a:cubicBezTo>
                  <a:pt x="1425550" y="341672"/>
                  <a:pt x="1444303" y="355290"/>
                  <a:pt x="1465734" y="364666"/>
                </a:cubicBezTo>
                <a:lnTo>
                  <a:pt x="1457697" y="382079"/>
                </a:lnTo>
                <a:cubicBezTo>
                  <a:pt x="1435820" y="372703"/>
                  <a:pt x="1417291" y="359978"/>
                  <a:pt x="1402110" y="343905"/>
                </a:cubicBezTo>
                <a:cubicBezTo>
                  <a:pt x="1397199" y="348816"/>
                  <a:pt x="1389385" y="355290"/>
                  <a:pt x="1378670" y="363327"/>
                </a:cubicBezTo>
                <a:cubicBezTo>
                  <a:pt x="1369740" y="370471"/>
                  <a:pt x="1358578" y="377391"/>
                  <a:pt x="1345183" y="384088"/>
                </a:cubicBezTo>
                <a:lnTo>
                  <a:pt x="1336477" y="366676"/>
                </a:lnTo>
                <a:cubicBezTo>
                  <a:pt x="1343621" y="363104"/>
                  <a:pt x="1353890" y="356853"/>
                  <a:pt x="1367284" y="347923"/>
                </a:cubicBezTo>
                <a:cubicBezTo>
                  <a:pt x="1380679" y="337208"/>
                  <a:pt x="1390055" y="328948"/>
                  <a:pt x="1395413" y="323143"/>
                </a:cubicBezTo>
                <a:close/>
                <a:moveTo>
                  <a:pt x="5150308" y="311088"/>
                </a:moveTo>
                <a:lnTo>
                  <a:pt x="5213263" y="373373"/>
                </a:lnTo>
                <a:lnTo>
                  <a:pt x="5199868" y="387437"/>
                </a:lnTo>
                <a:lnTo>
                  <a:pt x="5136914" y="325152"/>
                </a:lnTo>
                <a:close/>
                <a:moveTo>
                  <a:pt x="9043875" y="307740"/>
                </a:moveTo>
                <a:lnTo>
                  <a:pt x="9049902" y="313432"/>
                </a:lnTo>
                <a:lnTo>
                  <a:pt x="9110178" y="367680"/>
                </a:lnTo>
                <a:lnTo>
                  <a:pt x="9098458" y="384088"/>
                </a:lnTo>
                <a:lnTo>
                  <a:pt x="9027132" y="345914"/>
                </a:lnTo>
                <a:lnTo>
                  <a:pt x="8994315" y="371364"/>
                </a:lnTo>
                <a:lnTo>
                  <a:pt x="8979246" y="383084"/>
                </a:lnTo>
                <a:lnTo>
                  <a:pt x="8966856" y="367010"/>
                </a:lnTo>
                <a:lnTo>
                  <a:pt x="9037178" y="312762"/>
                </a:lnTo>
                <a:close/>
                <a:moveTo>
                  <a:pt x="3629030" y="301963"/>
                </a:moveTo>
                <a:cubicBezTo>
                  <a:pt x="3632127" y="301796"/>
                  <a:pt x="3635350" y="301935"/>
                  <a:pt x="3638698" y="302382"/>
                </a:cubicBezTo>
                <a:cubicBezTo>
                  <a:pt x="3652539" y="304614"/>
                  <a:pt x="3661023" y="311535"/>
                  <a:pt x="3664148" y="323143"/>
                </a:cubicBezTo>
                <a:cubicBezTo>
                  <a:pt x="3665488" y="329841"/>
                  <a:pt x="3665376" y="336538"/>
                  <a:pt x="3663813" y="343235"/>
                </a:cubicBezTo>
                <a:cubicBezTo>
                  <a:pt x="3662251" y="349932"/>
                  <a:pt x="3660576" y="355513"/>
                  <a:pt x="3658791" y="359978"/>
                </a:cubicBezTo>
                <a:cubicBezTo>
                  <a:pt x="3651647" y="373819"/>
                  <a:pt x="3643387" y="384312"/>
                  <a:pt x="3634011" y="391455"/>
                </a:cubicBezTo>
                <a:lnTo>
                  <a:pt x="3621956" y="377391"/>
                </a:lnTo>
                <a:cubicBezTo>
                  <a:pt x="3629992" y="370694"/>
                  <a:pt x="3636243" y="362434"/>
                  <a:pt x="3640708" y="352611"/>
                </a:cubicBezTo>
                <a:cubicBezTo>
                  <a:pt x="3645173" y="342789"/>
                  <a:pt x="3646735" y="334752"/>
                  <a:pt x="3645396" y="328501"/>
                </a:cubicBezTo>
                <a:cubicBezTo>
                  <a:pt x="3644503" y="324483"/>
                  <a:pt x="3641154" y="322027"/>
                  <a:pt x="3635350" y="321134"/>
                </a:cubicBezTo>
                <a:cubicBezTo>
                  <a:pt x="3628206" y="319795"/>
                  <a:pt x="3622179" y="321581"/>
                  <a:pt x="3617267" y="326492"/>
                </a:cubicBezTo>
                <a:lnTo>
                  <a:pt x="3604543" y="311758"/>
                </a:lnTo>
                <a:cubicBezTo>
                  <a:pt x="3611575" y="305730"/>
                  <a:pt x="3619737" y="302465"/>
                  <a:pt x="3629030" y="301963"/>
                </a:cubicBezTo>
                <a:close/>
                <a:moveTo>
                  <a:pt x="961058" y="293675"/>
                </a:moveTo>
                <a:cubicBezTo>
                  <a:pt x="954361" y="295015"/>
                  <a:pt x="947663" y="297024"/>
                  <a:pt x="940966" y="299703"/>
                </a:cubicBezTo>
                <a:cubicBezTo>
                  <a:pt x="932036" y="303275"/>
                  <a:pt x="927572" y="307516"/>
                  <a:pt x="927572" y="312428"/>
                </a:cubicBezTo>
                <a:cubicBezTo>
                  <a:pt x="927572" y="316446"/>
                  <a:pt x="931143" y="318902"/>
                  <a:pt x="938287" y="319795"/>
                </a:cubicBezTo>
                <a:cubicBezTo>
                  <a:pt x="944538" y="320688"/>
                  <a:pt x="952128" y="320464"/>
                  <a:pt x="961058" y="319125"/>
                </a:cubicBezTo>
                <a:cubicBezTo>
                  <a:pt x="961058" y="315107"/>
                  <a:pt x="961058" y="310977"/>
                  <a:pt x="961058" y="306735"/>
                </a:cubicBezTo>
                <a:cubicBezTo>
                  <a:pt x="961058" y="302493"/>
                  <a:pt x="961058" y="298140"/>
                  <a:pt x="961058" y="293675"/>
                </a:cubicBezTo>
                <a:close/>
                <a:moveTo>
                  <a:pt x="996553" y="291666"/>
                </a:moveTo>
                <a:cubicBezTo>
                  <a:pt x="989856" y="291666"/>
                  <a:pt x="984945" y="291889"/>
                  <a:pt x="981819" y="292336"/>
                </a:cubicBezTo>
                <a:cubicBezTo>
                  <a:pt x="981819" y="296354"/>
                  <a:pt x="981819" y="300261"/>
                  <a:pt x="981819" y="304056"/>
                </a:cubicBezTo>
                <a:cubicBezTo>
                  <a:pt x="981819" y="307851"/>
                  <a:pt x="981819" y="311758"/>
                  <a:pt x="981819" y="315776"/>
                </a:cubicBezTo>
                <a:cubicBezTo>
                  <a:pt x="1004590" y="310418"/>
                  <a:pt x="1024905" y="303498"/>
                  <a:pt x="1042765" y="295015"/>
                </a:cubicBezTo>
                <a:cubicBezTo>
                  <a:pt x="1030709" y="293229"/>
                  <a:pt x="1015306" y="292113"/>
                  <a:pt x="996553" y="291666"/>
                </a:cubicBezTo>
                <a:close/>
                <a:moveTo>
                  <a:pt x="9910910" y="283295"/>
                </a:moveTo>
                <a:lnTo>
                  <a:pt x="9920621" y="293675"/>
                </a:lnTo>
                <a:lnTo>
                  <a:pt x="9982906" y="361653"/>
                </a:lnTo>
                <a:lnTo>
                  <a:pt x="9969511" y="376721"/>
                </a:lnTo>
                <a:lnTo>
                  <a:pt x="9897516" y="326492"/>
                </a:lnTo>
                <a:lnTo>
                  <a:pt x="9889814" y="321469"/>
                </a:lnTo>
                <a:lnTo>
                  <a:pt x="9894502" y="313432"/>
                </a:lnTo>
                <a:lnTo>
                  <a:pt x="9904213" y="295684"/>
                </a:lnTo>
                <a:close/>
                <a:moveTo>
                  <a:pt x="6449689" y="280950"/>
                </a:moveTo>
                <a:lnTo>
                  <a:pt x="6469781" y="280950"/>
                </a:lnTo>
                <a:lnTo>
                  <a:pt x="6469781" y="407529"/>
                </a:lnTo>
                <a:lnTo>
                  <a:pt x="6528717" y="407529"/>
                </a:lnTo>
                <a:lnTo>
                  <a:pt x="6528717" y="427621"/>
                </a:lnTo>
                <a:lnTo>
                  <a:pt x="6469781" y="427621"/>
                </a:lnTo>
                <a:lnTo>
                  <a:pt x="6469781" y="483878"/>
                </a:lnTo>
                <a:lnTo>
                  <a:pt x="6469781" y="611795"/>
                </a:lnTo>
                <a:lnTo>
                  <a:pt x="6469781" y="616483"/>
                </a:lnTo>
                <a:cubicBezTo>
                  <a:pt x="6469781" y="637022"/>
                  <a:pt x="6472013" y="651086"/>
                  <a:pt x="6476478" y="658676"/>
                </a:cubicBezTo>
                <a:cubicBezTo>
                  <a:pt x="6480497" y="664927"/>
                  <a:pt x="6486301" y="668722"/>
                  <a:pt x="6493891" y="670062"/>
                </a:cubicBezTo>
                <a:cubicBezTo>
                  <a:pt x="6515322" y="672517"/>
                  <a:pt x="6535303" y="659346"/>
                  <a:pt x="6553832" y="630548"/>
                </a:cubicBezTo>
                <a:lnTo>
                  <a:pt x="6565552" y="609451"/>
                </a:lnTo>
                <a:cubicBezTo>
                  <a:pt x="6572026" y="594717"/>
                  <a:pt x="6578388" y="580095"/>
                  <a:pt x="6584639" y="565584"/>
                </a:cubicBezTo>
                <a:lnTo>
                  <a:pt x="6589997" y="552525"/>
                </a:lnTo>
                <a:cubicBezTo>
                  <a:pt x="6592676" y="545827"/>
                  <a:pt x="6596973" y="542814"/>
                  <a:pt x="6602889" y="543483"/>
                </a:cubicBezTo>
                <a:cubicBezTo>
                  <a:pt x="6608805" y="544153"/>
                  <a:pt x="6611093" y="547502"/>
                  <a:pt x="6609754" y="553529"/>
                </a:cubicBezTo>
                <a:lnTo>
                  <a:pt x="6598703" y="585341"/>
                </a:lnTo>
                <a:cubicBezTo>
                  <a:pt x="6589550" y="607219"/>
                  <a:pt x="6577830" y="628985"/>
                  <a:pt x="6563543" y="650640"/>
                </a:cubicBezTo>
                <a:cubicBezTo>
                  <a:pt x="6540772" y="681000"/>
                  <a:pt x="6516215" y="693949"/>
                  <a:pt x="6489873" y="689484"/>
                </a:cubicBezTo>
                <a:cubicBezTo>
                  <a:pt x="6476478" y="687698"/>
                  <a:pt x="6466432" y="680777"/>
                  <a:pt x="6459735" y="668722"/>
                </a:cubicBezTo>
                <a:cubicBezTo>
                  <a:pt x="6454377" y="660685"/>
                  <a:pt x="6451364" y="652091"/>
                  <a:pt x="6450694" y="642938"/>
                </a:cubicBezTo>
                <a:cubicBezTo>
                  <a:pt x="6450024" y="633785"/>
                  <a:pt x="6449689" y="624967"/>
                  <a:pt x="6449689" y="616483"/>
                </a:cubicBezTo>
                <a:lnTo>
                  <a:pt x="6449689" y="611795"/>
                </a:lnTo>
                <a:lnTo>
                  <a:pt x="6449689" y="515355"/>
                </a:lnTo>
                <a:cubicBezTo>
                  <a:pt x="6447903" y="521382"/>
                  <a:pt x="6445783" y="528303"/>
                  <a:pt x="6443327" y="536116"/>
                </a:cubicBezTo>
                <a:lnTo>
                  <a:pt x="6437311" y="554887"/>
                </a:lnTo>
                <a:lnTo>
                  <a:pt x="6439941" y="555873"/>
                </a:lnTo>
                <a:cubicBezTo>
                  <a:pt x="6430118" y="582216"/>
                  <a:pt x="6418175" y="604652"/>
                  <a:pt x="6404111" y="623181"/>
                </a:cubicBezTo>
                <a:cubicBezTo>
                  <a:pt x="6388037" y="645505"/>
                  <a:pt x="6368950" y="662583"/>
                  <a:pt x="6346849" y="674415"/>
                </a:cubicBezTo>
                <a:cubicBezTo>
                  <a:pt x="6327427" y="685130"/>
                  <a:pt x="6307224" y="690600"/>
                  <a:pt x="6286239" y="690823"/>
                </a:cubicBezTo>
                <a:cubicBezTo>
                  <a:pt x="6258780" y="690823"/>
                  <a:pt x="6235674" y="681447"/>
                  <a:pt x="6216922" y="662695"/>
                </a:cubicBezTo>
                <a:cubicBezTo>
                  <a:pt x="6207099" y="652872"/>
                  <a:pt x="6199202" y="641515"/>
                  <a:pt x="6193230" y="628622"/>
                </a:cubicBezTo>
                <a:lnTo>
                  <a:pt x="6183414" y="593621"/>
                </a:lnTo>
                <a:lnTo>
                  <a:pt x="6130044" y="584002"/>
                </a:lnTo>
                <a:cubicBezTo>
                  <a:pt x="6122900" y="610791"/>
                  <a:pt x="6111626" y="633673"/>
                  <a:pt x="6096222" y="652649"/>
                </a:cubicBezTo>
                <a:cubicBezTo>
                  <a:pt x="6075238" y="677875"/>
                  <a:pt x="6053583" y="690488"/>
                  <a:pt x="6031259" y="690488"/>
                </a:cubicBezTo>
                <a:cubicBezTo>
                  <a:pt x="6003800" y="690712"/>
                  <a:pt x="5981253" y="680666"/>
                  <a:pt x="5963617" y="660351"/>
                </a:cubicBezTo>
                <a:cubicBezTo>
                  <a:pt x="5948213" y="642491"/>
                  <a:pt x="5938167" y="618716"/>
                  <a:pt x="5933479" y="589025"/>
                </a:cubicBezTo>
                <a:cubicBezTo>
                  <a:pt x="5931470" y="577639"/>
                  <a:pt x="5930242" y="566142"/>
                  <a:pt x="5929795" y="554534"/>
                </a:cubicBezTo>
                <a:cubicBezTo>
                  <a:pt x="5929349" y="542925"/>
                  <a:pt x="5929014" y="531428"/>
                  <a:pt x="5928791" y="520043"/>
                </a:cubicBezTo>
                <a:lnTo>
                  <a:pt x="5928456" y="509662"/>
                </a:lnTo>
                <a:cubicBezTo>
                  <a:pt x="5927786" y="494035"/>
                  <a:pt x="5926782" y="481087"/>
                  <a:pt x="5925442" y="470818"/>
                </a:cubicBezTo>
                <a:cubicBezTo>
                  <a:pt x="5923433" y="456084"/>
                  <a:pt x="5919415" y="445815"/>
                  <a:pt x="5913387" y="440011"/>
                </a:cubicBezTo>
                <a:cubicBezTo>
                  <a:pt x="5908922" y="436215"/>
                  <a:pt x="5903453" y="434429"/>
                  <a:pt x="5896979" y="434653"/>
                </a:cubicBezTo>
                <a:cubicBezTo>
                  <a:pt x="5884477" y="435099"/>
                  <a:pt x="5872199" y="440234"/>
                  <a:pt x="5860144" y="450056"/>
                </a:cubicBezTo>
                <a:cubicBezTo>
                  <a:pt x="5852777" y="456307"/>
                  <a:pt x="5844796" y="464065"/>
                  <a:pt x="5836201" y="473329"/>
                </a:cubicBezTo>
                <a:cubicBezTo>
                  <a:pt x="5827606" y="482594"/>
                  <a:pt x="5821300" y="490910"/>
                  <a:pt x="5817281" y="498277"/>
                </a:cubicBezTo>
                <a:lnTo>
                  <a:pt x="5799534" y="488566"/>
                </a:lnTo>
                <a:cubicBezTo>
                  <a:pt x="5803998" y="480083"/>
                  <a:pt x="5810919" y="470706"/>
                  <a:pt x="5820295" y="460437"/>
                </a:cubicBezTo>
                <a:cubicBezTo>
                  <a:pt x="5829671" y="450168"/>
                  <a:pt x="5838601" y="441573"/>
                  <a:pt x="5847084" y="434653"/>
                </a:cubicBezTo>
                <a:cubicBezTo>
                  <a:pt x="5862265" y="421928"/>
                  <a:pt x="5878673" y="415119"/>
                  <a:pt x="5896309" y="414226"/>
                </a:cubicBezTo>
                <a:cubicBezTo>
                  <a:pt x="5908811" y="414003"/>
                  <a:pt x="5919191" y="417686"/>
                  <a:pt x="5927451" y="425277"/>
                </a:cubicBezTo>
                <a:cubicBezTo>
                  <a:pt x="5936828" y="434429"/>
                  <a:pt x="5942855" y="448605"/>
                  <a:pt x="5945534" y="467804"/>
                </a:cubicBezTo>
                <a:cubicBezTo>
                  <a:pt x="5946427" y="475171"/>
                  <a:pt x="5947097" y="482371"/>
                  <a:pt x="5947543" y="489403"/>
                </a:cubicBezTo>
                <a:cubicBezTo>
                  <a:pt x="5947990" y="496435"/>
                  <a:pt x="5948436" y="502965"/>
                  <a:pt x="5948883" y="508992"/>
                </a:cubicBezTo>
                <a:lnTo>
                  <a:pt x="5948883" y="519708"/>
                </a:lnTo>
                <a:cubicBezTo>
                  <a:pt x="5949106" y="530647"/>
                  <a:pt x="5949497" y="541697"/>
                  <a:pt x="5950055" y="552859"/>
                </a:cubicBezTo>
                <a:cubicBezTo>
                  <a:pt x="5950613" y="564022"/>
                  <a:pt x="5951785" y="574960"/>
                  <a:pt x="5953571" y="585676"/>
                </a:cubicBezTo>
                <a:cubicBezTo>
                  <a:pt x="5957589" y="612242"/>
                  <a:pt x="5966072" y="632669"/>
                  <a:pt x="5979020" y="646956"/>
                </a:cubicBezTo>
                <a:cubicBezTo>
                  <a:pt x="5992415" y="662583"/>
                  <a:pt x="6009828" y="670396"/>
                  <a:pt x="6031259" y="670396"/>
                </a:cubicBezTo>
                <a:cubicBezTo>
                  <a:pt x="6047109" y="670396"/>
                  <a:pt x="6063517" y="660127"/>
                  <a:pt x="6080484" y="639589"/>
                </a:cubicBezTo>
                <a:cubicBezTo>
                  <a:pt x="6094325" y="622623"/>
                  <a:pt x="6104706" y="600745"/>
                  <a:pt x="6111626" y="573956"/>
                </a:cubicBezTo>
                <a:cubicBezTo>
                  <a:pt x="6093097" y="561008"/>
                  <a:pt x="6078140" y="540804"/>
                  <a:pt x="6066755" y="513346"/>
                </a:cubicBezTo>
                <a:cubicBezTo>
                  <a:pt x="6057378" y="492584"/>
                  <a:pt x="6054253" y="471376"/>
                  <a:pt x="6057378" y="449722"/>
                </a:cubicBezTo>
                <a:lnTo>
                  <a:pt x="6057378" y="449387"/>
                </a:lnTo>
                <a:cubicBezTo>
                  <a:pt x="6058048" y="444252"/>
                  <a:pt x="6059667" y="438615"/>
                  <a:pt x="6062234" y="432476"/>
                </a:cubicBezTo>
                <a:cubicBezTo>
                  <a:pt x="6064801" y="426337"/>
                  <a:pt x="6068764" y="421481"/>
                  <a:pt x="6074121" y="417910"/>
                </a:cubicBezTo>
                <a:cubicBezTo>
                  <a:pt x="6077247" y="415789"/>
                  <a:pt x="6080568" y="414449"/>
                  <a:pt x="6084084" y="413891"/>
                </a:cubicBezTo>
                <a:cubicBezTo>
                  <a:pt x="6087600" y="413333"/>
                  <a:pt x="6091311" y="413556"/>
                  <a:pt x="6095218" y="414561"/>
                </a:cubicBezTo>
                <a:cubicBezTo>
                  <a:pt x="6111961" y="418579"/>
                  <a:pt x="6124239" y="431862"/>
                  <a:pt x="6132053" y="454410"/>
                </a:cubicBezTo>
                <a:cubicBezTo>
                  <a:pt x="6139420" y="477180"/>
                  <a:pt x="6141987" y="501625"/>
                  <a:pt x="6139755" y="527745"/>
                </a:cubicBezTo>
                <a:cubicBezTo>
                  <a:pt x="6137969" y="543818"/>
                  <a:pt x="6136294" y="555873"/>
                  <a:pt x="6134732" y="563910"/>
                </a:cubicBezTo>
                <a:lnTo>
                  <a:pt x="6182585" y="573299"/>
                </a:lnTo>
                <a:lnTo>
                  <a:pt x="6191807" y="498946"/>
                </a:lnTo>
                <a:cubicBezTo>
                  <a:pt x="6201407" y="475060"/>
                  <a:pt x="6215025" y="455526"/>
                  <a:pt x="6232661" y="440345"/>
                </a:cubicBezTo>
                <a:cubicBezTo>
                  <a:pt x="6252083" y="424049"/>
                  <a:pt x="6274519" y="415342"/>
                  <a:pt x="6299968" y="414226"/>
                </a:cubicBezTo>
                <a:cubicBezTo>
                  <a:pt x="6316488" y="413556"/>
                  <a:pt x="6330497" y="418244"/>
                  <a:pt x="6341994" y="428290"/>
                </a:cubicBezTo>
                <a:cubicBezTo>
                  <a:pt x="6353490" y="438336"/>
                  <a:pt x="6359685" y="451284"/>
                  <a:pt x="6360578" y="467134"/>
                </a:cubicBezTo>
                <a:cubicBezTo>
                  <a:pt x="6362141" y="494816"/>
                  <a:pt x="6355332" y="518703"/>
                  <a:pt x="6340152" y="538795"/>
                </a:cubicBezTo>
                <a:cubicBezTo>
                  <a:pt x="6325864" y="558217"/>
                  <a:pt x="6305438" y="572393"/>
                  <a:pt x="6278872" y="581323"/>
                </a:cubicBezTo>
                <a:cubicBezTo>
                  <a:pt x="6266147" y="585788"/>
                  <a:pt x="6253199" y="588969"/>
                  <a:pt x="6240028" y="590866"/>
                </a:cubicBezTo>
                <a:cubicBezTo>
                  <a:pt x="6226856" y="592764"/>
                  <a:pt x="6214690" y="593936"/>
                  <a:pt x="6203528" y="594383"/>
                </a:cubicBezTo>
                <a:cubicBezTo>
                  <a:pt x="6207992" y="616037"/>
                  <a:pt x="6217257" y="634008"/>
                  <a:pt x="6231321" y="648295"/>
                </a:cubicBezTo>
                <a:cubicBezTo>
                  <a:pt x="6246502" y="663476"/>
                  <a:pt x="6264696" y="670843"/>
                  <a:pt x="6285904" y="670396"/>
                </a:cubicBezTo>
                <a:cubicBezTo>
                  <a:pt x="6302870" y="670396"/>
                  <a:pt x="6319948" y="665820"/>
                  <a:pt x="6337138" y="656667"/>
                </a:cubicBezTo>
                <a:cubicBezTo>
                  <a:pt x="6356337" y="646175"/>
                  <a:pt x="6373303" y="630994"/>
                  <a:pt x="6388037" y="611126"/>
                </a:cubicBezTo>
                <a:cubicBezTo>
                  <a:pt x="6394623" y="602196"/>
                  <a:pt x="6400678" y="592541"/>
                  <a:pt x="6406204" y="582160"/>
                </a:cubicBezTo>
                <a:lnTo>
                  <a:pt x="6417903" y="556146"/>
                </a:lnTo>
                <a:lnTo>
                  <a:pt x="6416203" y="555538"/>
                </a:lnTo>
                <a:cubicBezTo>
                  <a:pt x="6424686" y="530535"/>
                  <a:pt x="6431607" y="506314"/>
                  <a:pt x="6436964" y="482873"/>
                </a:cubicBezTo>
                <a:cubicBezTo>
                  <a:pt x="6442322" y="459433"/>
                  <a:pt x="6446117" y="441015"/>
                  <a:pt x="6448350" y="427621"/>
                </a:cubicBezTo>
                <a:lnTo>
                  <a:pt x="6392763" y="427621"/>
                </a:lnTo>
                <a:lnTo>
                  <a:pt x="6392763" y="407529"/>
                </a:lnTo>
                <a:lnTo>
                  <a:pt x="6449689" y="407529"/>
                </a:lnTo>
                <a:close/>
                <a:moveTo>
                  <a:pt x="10572675" y="270905"/>
                </a:moveTo>
                <a:cubicBezTo>
                  <a:pt x="10615984" y="270905"/>
                  <a:pt x="10649693" y="283406"/>
                  <a:pt x="10673803" y="308409"/>
                </a:cubicBezTo>
                <a:cubicBezTo>
                  <a:pt x="10693672" y="328948"/>
                  <a:pt x="10703160" y="355625"/>
                  <a:pt x="10702267" y="388442"/>
                </a:cubicBezTo>
                <a:cubicBezTo>
                  <a:pt x="10700927" y="420365"/>
                  <a:pt x="10693225" y="444754"/>
                  <a:pt x="10679161" y="461609"/>
                </a:cubicBezTo>
                <a:cubicBezTo>
                  <a:pt x="10665097" y="478464"/>
                  <a:pt x="10651702" y="492249"/>
                  <a:pt x="10638977" y="502965"/>
                </a:cubicBezTo>
                <a:cubicBezTo>
                  <a:pt x="10628708" y="511671"/>
                  <a:pt x="10622458" y="517364"/>
                  <a:pt x="10620225" y="520043"/>
                </a:cubicBezTo>
                <a:cubicBezTo>
                  <a:pt x="10608170" y="533437"/>
                  <a:pt x="10599352" y="544711"/>
                  <a:pt x="10593771" y="553864"/>
                </a:cubicBezTo>
                <a:cubicBezTo>
                  <a:pt x="10588190" y="563017"/>
                  <a:pt x="10585176" y="573956"/>
                  <a:pt x="10584730" y="586681"/>
                </a:cubicBezTo>
                <a:lnTo>
                  <a:pt x="10584060" y="595052"/>
                </a:lnTo>
                <a:lnTo>
                  <a:pt x="10563633" y="594383"/>
                </a:lnTo>
                <a:lnTo>
                  <a:pt x="10564638" y="586011"/>
                </a:lnTo>
                <a:cubicBezTo>
                  <a:pt x="10564638" y="569937"/>
                  <a:pt x="10567205" y="556320"/>
                  <a:pt x="10572340" y="545158"/>
                </a:cubicBezTo>
                <a:cubicBezTo>
                  <a:pt x="10577474" y="533995"/>
                  <a:pt x="10584618" y="521606"/>
                  <a:pt x="10593771" y="507988"/>
                </a:cubicBezTo>
                <a:cubicBezTo>
                  <a:pt x="10595780" y="504639"/>
                  <a:pt x="10598180" y="501346"/>
                  <a:pt x="10600971" y="498109"/>
                </a:cubicBezTo>
                <a:cubicBezTo>
                  <a:pt x="10603761" y="494872"/>
                  <a:pt x="10606607" y="491579"/>
                  <a:pt x="10609510" y="488231"/>
                </a:cubicBezTo>
                <a:cubicBezTo>
                  <a:pt x="10618439" y="478185"/>
                  <a:pt x="10627425" y="465907"/>
                  <a:pt x="10636466" y="451396"/>
                </a:cubicBezTo>
                <a:cubicBezTo>
                  <a:pt x="10645507" y="436885"/>
                  <a:pt x="10650363" y="415677"/>
                  <a:pt x="10651033" y="387772"/>
                </a:cubicBezTo>
                <a:cubicBezTo>
                  <a:pt x="10651926" y="355625"/>
                  <a:pt x="10644000" y="330733"/>
                  <a:pt x="10627257" y="313097"/>
                </a:cubicBezTo>
                <a:cubicBezTo>
                  <a:pt x="10612970" y="298587"/>
                  <a:pt x="10594776" y="291331"/>
                  <a:pt x="10572675" y="291331"/>
                </a:cubicBezTo>
                <a:cubicBezTo>
                  <a:pt x="10548564" y="291331"/>
                  <a:pt x="10527803" y="302326"/>
                  <a:pt x="10510390" y="324315"/>
                </a:cubicBezTo>
                <a:cubicBezTo>
                  <a:pt x="10492977" y="346305"/>
                  <a:pt x="10484159" y="372815"/>
                  <a:pt x="10483936" y="403845"/>
                </a:cubicBezTo>
                <a:lnTo>
                  <a:pt x="10463509" y="403510"/>
                </a:lnTo>
                <a:cubicBezTo>
                  <a:pt x="10464179" y="366229"/>
                  <a:pt x="10475229" y="334752"/>
                  <a:pt x="10496661" y="309079"/>
                </a:cubicBezTo>
                <a:cubicBezTo>
                  <a:pt x="10517869" y="283629"/>
                  <a:pt x="10543207" y="270905"/>
                  <a:pt x="10572675" y="270905"/>
                </a:cubicBezTo>
                <a:close/>
                <a:moveTo>
                  <a:pt x="44437" y="239417"/>
                </a:moveTo>
                <a:lnTo>
                  <a:pt x="162111" y="443024"/>
                </a:lnTo>
                <a:lnTo>
                  <a:pt x="396248" y="443024"/>
                </a:lnTo>
                <a:close/>
                <a:moveTo>
                  <a:pt x="9156054" y="231726"/>
                </a:moveTo>
                <a:lnTo>
                  <a:pt x="9163086" y="244116"/>
                </a:lnTo>
                <a:lnTo>
                  <a:pt x="9172797" y="261863"/>
                </a:lnTo>
                <a:lnTo>
                  <a:pt x="9177150" y="269900"/>
                </a:lnTo>
                <a:lnTo>
                  <a:pt x="9169783" y="274923"/>
                </a:lnTo>
                <a:lnTo>
                  <a:pt x="9097118" y="325152"/>
                </a:lnTo>
                <a:lnTo>
                  <a:pt x="9084058" y="310084"/>
                </a:lnTo>
                <a:lnTo>
                  <a:pt x="9146678" y="242106"/>
                </a:lnTo>
                <a:close/>
                <a:moveTo>
                  <a:pt x="0" y="195225"/>
                </a:moveTo>
                <a:lnTo>
                  <a:pt x="428960" y="443024"/>
                </a:lnTo>
                <a:lnTo>
                  <a:pt x="0" y="690823"/>
                </a:lnTo>
                <a:lnTo>
                  <a:pt x="143212" y="443024"/>
                </a:lnTo>
                <a:close/>
                <a:moveTo>
                  <a:pt x="1069554" y="57932"/>
                </a:moveTo>
                <a:cubicBezTo>
                  <a:pt x="1049908" y="74451"/>
                  <a:pt x="1033835" y="92981"/>
                  <a:pt x="1021333" y="113519"/>
                </a:cubicBezTo>
                <a:cubicBezTo>
                  <a:pt x="1005260" y="138968"/>
                  <a:pt x="994544" y="167990"/>
                  <a:pt x="989186" y="200583"/>
                </a:cubicBezTo>
                <a:cubicBezTo>
                  <a:pt x="985615" y="222908"/>
                  <a:pt x="983382" y="246571"/>
                  <a:pt x="982489" y="271574"/>
                </a:cubicBezTo>
                <a:cubicBezTo>
                  <a:pt x="985168" y="271574"/>
                  <a:pt x="987735" y="271574"/>
                  <a:pt x="990191" y="271574"/>
                </a:cubicBezTo>
                <a:cubicBezTo>
                  <a:pt x="992647" y="271574"/>
                  <a:pt x="994991" y="271574"/>
                  <a:pt x="997223" y="271574"/>
                </a:cubicBezTo>
                <a:cubicBezTo>
                  <a:pt x="1024012" y="272021"/>
                  <a:pt x="1049015" y="274476"/>
                  <a:pt x="1072233" y="278941"/>
                </a:cubicBezTo>
                <a:cubicBezTo>
                  <a:pt x="1080716" y="273137"/>
                  <a:pt x="1088082" y="267109"/>
                  <a:pt x="1094333" y="260859"/>
                </a:cubicBezTo>
                <a:cubicBezTo>
                  <a:pt x="1121123" y="236302"/>
                  <a:pt x="1135633" y="206834"/>
                  <a:pt x="1137866" y="172455"/>
                </a:cubicBezTo>
                <a:cubicBezTo>
                  <a:pt x="1139652" y="136290"/>
                  <a:pt x="1128043" y="105929"/>
                  <a:pt x="1103040" y="81372"/>
                </a:cubicBezTo>
                <a:cubicBezTo>
                  <a:pt x="1094110" y="72889"/>
                  <a:pt x="1082948" y="65075"/>
                  <a:pt x="1069554" y="57932"/>
                </a:cubicBezTo>
                <a:close/>
                <a:moveTo>
                  <a:pt x="4655962" y="22394"/>
                </a:moveTo>
                <a:cubicBezTo>
                  <a:pt x="4652809" y="22701"/>
                  <a:pt x="4649502" y="23608"/>
                  <a:pt x="4646042" y="25115"/>
                </a:cubicBezTo>
                <a:cubicBezTo>
                  <a:pt x="4630415" y="31812"/>
                  <a:pt x="4618136" y="45542"/>
                  <a:pt x="4609207" y="66303"/>
                </a:cubicBezTo>
                <a:cubicBezTo>
                  <a:pt x="4598491" y="89967"/>
                  <a:pt x="4590901" y="117202"/>
                  <a:pt x="4586436" y="148010"/>
                </a:cubicBezTo>
                <a:cubicBezTo>
                  <a:pt x="4582864" y="170334"/>
                  <a:pt x="4581078" y="199132"/>
                  <a:pt x="4581078" y="234405"/>
                </a:cubicBezTo>
                <a:lnTo>
                  <a:pt x="4581078" y="372703"/>
                </a:lnTo>
                <a:cubicBezTo>
                  <a:pt x="4586882" y="361094"/>
                  <a:pt x="4595589" y="344016"/>
                  <a:pt x="4607197" y="321469"/>
                </a:cubicBezTo>
                <a:cubicBezTo>
                  <a:pt x="4625950" y="286420"/>
                  <a:pt x="4642916" y="251538"/>
                  <a:pt x="4658097" y="216824"/>
                </a:cubicBezTo>
                <a:cubicBezTo>
                  <a:pt x="4673277" y="182110"/>
                  <a:pt x="4683323" y="143098"/>
                  <a:pt x="4688234" y="99789"/>
                </a:cubicBezTo>
                <a:cubicBezTo>
                  <a:pt x="4691360" y="69652"/>
                  <a:pt x="4688681" y="48332"/>
                  <a:pt x="4680198" y="35831"/>
                </a:cubicBezTo>
                <a:cubicBezTo>
                  <a:pt x="4673500" y="25952"/>
                  <a:pt x="4665422" y="21473"/>
                  <a:pt x="4655962" y="22394"/>
                </a:cubicBezTo>
                <a:close/>
                <a:moveTo>
                  <a:pt x="1941337" y="22394"/>
                </a:moveTo>
                <a:cubicBezTo>
                  <a:pt x="1938184" y="22701"/>
                  <a:pt x="1934877" y="23608"/>
                  <a:pt x="1931417" y="25115"/>
                </a:cubicBezTo>
                <a:cubicBezTo>
                  <a:pt x="1915790" y="31812"/>
                  <a:pt x="1903512" y="45542"/>
                  <a:pt x="1894582" y="66303"/>
                </a:cubicBezTo>
                <a:cubicBezTo>
                  <a:pt x="1883866" y="89967"/>
                  <a:pt x="1876276" y="117202"/>
                  <a:pt x="1871812" y="148010"/>
                </a:cubicBezTo>
                <a:cubicBezTo>
                  <a:pt x="1868240" y="170334"/>
                  <a:pt x="1866453" y="199132"/>
                  <a:pt x="1866453" y="234405"/>
                </a:cubicBezTo>
                <a:lnTo>
                  <a:pt x="1866453" y="372703"/>
                </a:lnTo>
                <a:cubicBezTo>
                  <a:pt x="1872257" y="361094"/>
                  <a:pt x="1880964" y="344016"/>
                  <a:pt x="1892573" y="321469"/>
                </a:cubicBezTo>
                <a:cubicBezTo>
                  <a:pt x="1911325" y="286420"/>
                  <a:pt x="1928292" y="251538"/>
                  <a:pt x="1943472" y="216824"/>
                </a:cubicBezTo>
                <a:cubicBezTo>
                  <a:pt x="1958653" y="182110"/>
                  <a:pt x="1968698" y="143098"/>
                  <a:pt x="1973610" y="99789"/>
                </a:cubicBezTo>
                <a:cubicBezTo>
                  <a:pt x="1976735" y="69652"/>
                  <a:pt x="1974057" y="48332"/>
                  <a:pt x="1965573" y="35831"/>
                </a:cubicBezTo>
                <a:cubicBezTo>
                  <a:pt x="1958876" y="25952"/>
                  <a:pt x="1950797" y="21473"/>
                  <a:pt x="1941337" y="22394"/>
                </a:cubicBezTo>
                <a:close/>
                <a:moveTo>
                  <a:pt x="7489403" y="21431"/>
                </a:moveTo>
                <a:cubicBezTo>
                  <a:pt x="7481812" y="21431"/>
                  <a:pt x="7474446" y="25952"/>
                  <a:pt x="7467302" y="34993"/>
                </a:cubicBezTo>
                <a:cubicBezTo>
                  <a:pt x="7460158" y="44035"/>
                  <a:pt x="7454577" y="53913"/>
                  <a:pt x="7450558" y="64629"/>
                </a:cubicBezTo>
                <a:cubicBezTo>
                  <a:pt x="7441182" y="89185"/>
                  <a:pt x="7434708" y="116756"/>
                  <a:pt x="7431136" y="147340"/>
                </a:cubicBezTo>
                <a:cubicBezTo>
                  <a:pt x="7428234" y="171673"/>
                  <a:pt x="7426784" y="200583"/>
                  <a:pt x="7426784" y="234070"/>
                </a:cubicBezTo>
                <a:lnTo>
                  <a:pt x="7426784" y="366006"/>
                </a:lnTo>
                <a:cubicBezTo>
                  <a:pt x="7426784" y="365783"/>
                  <a:pt x="7426839" y="365503"/>
                  <a:pt x="7426951" y="365169"/>
                </a:cubicBezTo>
                <a:cubicBezTo>
                  <a:pt x="7427062" y="364834"/>
                  <a:pt x="7427230" y="364443"/>
                  <a:pt x="7427453" y="363997"/>
                </a:cubicBezTo>
                <a:cubicBezTo>
                  <a:pt x="7447545" y="322697"/>
                  <a:pt x="7466632" y="280337"/>
                  <a:pt x="7484714" y="236916"/>
                </a:cubicBezTo>
                <a:cubicBezTo>
                  <a:pt x="7502797" y="193495"/>
                  <a:pt x="7514517" y="147675"/>
                  <a:pt x="7519876" y="99455"/>
                </a:cubicBezTo>
                <a:cubicBezTo>
                  <a:pt x="7522777" y="69317"/>
                  <a:pt x="7520099" y="47886"/>
                  <a:pt x="7511839" y="35161"/>
                </a:cubicBezTo>
                <a:cubicBezTo>
                  <a:pt x="7505588" y="26008"/>
                  <a:pt x="7498110" y="21431"/>
                  <a:pt x="7489403" y="21431"/>
                </a:cubicBezTo>
                <a:close/>
                <a:moveTo>
                  <a:pt x="8716602" y="20427"/>
                </a:moveTo>
                <a:cubicBezTo>
                  <a:pt x="8709012" y="20427"/>
                  <a:pt x="8701589" y="24947"/>
                  <a:pt x="8694333" y="33989"/>
                </a:cubicBezTo>
                <a:cubicBezTo>
                  <a:pt x="8687078" y="43030"/>
                  <a:pt x="8681441" y="52909"/>
                  <a:pt x="8677423" y="63624"/>
                </a:cubicBezTo>
                <a:cubicBezTo>
                  <a:pt x="8668270" y="88627"/>
                  <a:pt x="8661907" y="116198"/>
                  <a:pt x="8658336" y="146335"/>
                </a:cubicBezTo>
                <a:cubicBezTo>
                  <a:pt x="8655210" y="169776"/>
                  <a:pt x="8653648" y="198686"/>
                  <a:pt x="8653648" y="233065"/>
                </a:cubicBezTo>
                <a:lnTo>
                  <a:pt x="8653648" y="365001"/>
                </a:lnTo>
                <a:cubicBezTo>
                  <a:pt x="8653648" y="364778"/>
                  <a:pt x="8653759" y="364499"/>
                  <a:pt x="8653982" y="364164"/>
                </a:cubicBezTo>
                <a:cubicBezTo>
                  <a:pt x="8654206" y="363829"/>
                  <a:pt x="8654429" y="363438"/>
                  <a:pt x="8654652" y="362992"/>
                </a:cubicBezTo>
                <a:cubicBezTo>
                  <a:pt x="8674744" y="321692"/>
                  <a:pt x="8693775" y="279332"/>
                  <a:pt x="8711746" y="235911"/>
                </a:cubicBezTo>
                <a:cubicBezTo>
                  <a:pt x="8729717" y="192491"/>
                  <a:pt x="8741382" y="146670"/>
                  <a:pt x="8746740" y="98450"/>
                </a:cubicBezTo>
                <a:cubicBezTo>
                  <a:pt x="8750088" y="68312"/>
                  <a:pt x="8747521" y="46881"/>
                  <a:pt x="8739038" y="34156"/>
                </a:cubicBezTo>
                <a:cubicBezTo>
                  <a:pt x="8732564" y="25003"/>
                  <a:pt x="8725085" y="20427"/>
                  <a:pt x="8716602" y="20427"/>
                </a:cubicBezTo>
                <a:close/>
                <a:moveTo>
                  <a:pt x="1107728" y="9711"/>
                </a:moveTo>
                <a:lnTo>
                  <a:pt x="1116434" y="28464"/>
                </a:lnTo>
                <a:cubicBezTo>
                  <a:pt x="1107058" y="32928"/>
                  <a:pt x="1097682" y="38286"/>
                  <a:pt x="1088306" y="44537"/>
                </a:cubicBezTo>
                <a:cubicBezTo>
                  <a:pt x="1099468" y="51234"/>
                  <a:pt x="1109068" y="58601"/>
                  <a:pt x="1117104" y="66638"/>
                </a:cubicBezTo>
                <a:cubicBezTo>
                  <a:pt x="1147019" y="95213"/>
                  <a:pt x="1160636" y="130932"/>
                  <a:pt x="1157958" y="173794"/>
                </a:cubicBezTo>
                <a:cubicBezTo>
                  <a:pt x="1155278" y="218443"/>
                  <a:pt x="1135186" y="255724"/>
                  <a:pt x="1097682" y="285639"/>
                </a:cubicBezTo>
                <a:cubicBezTo>
                  <a:pt x="1126257" y="294122"/>
                  <a:pt x="1150591" y="305284"/>
                  <a:pt x="1170682" y="319125"/>
                </a:cubicBezTo>
                <a:cubicBezTo>
                  <a:pt x="1214438" y="350825"/>
                  <a:pt x="1240334" y="395697"/>
                  <a:pt x="1248371" y="453740"/>
                </a:cubicBezTo>
                <a:cubicBezTo>
                  <a:pt x="1255068" y="501960"/>
                  <a:pt x="1248817" y="547055"/>
                  <a:pt x="1229618" y="589025"/>
                </a:cubicBezTo>
                <a:cubicBezTo>
                  <a:pt x="1204169" y="645728"/>
                  <a:pt x="1165325" y="678991"/>
                  <a:pt x="1113086" y="688814"/>
                </a:cubicBezTo>
                <a:cubicBezTo>
                  <a:pt x="1084065" y="694172"/>
                  <a:pt x="1056159" y="687251"/>
                  <a:pt x="1029370" y="668052"/>
                </a:cubicBezTo>
                <a:cubicBezTo>
                  <a:pt x="1004367" y="650193"/>
                  <a:pt x="991642" y="628762"/>
                  <a:pt x="991196" y="603759"/>
                </a:cubicBezTo>
                <a:cubicBezTo>
                  <a:pt x="990303" y="575184"/>
                  <a:pt x="999455" y="549064"/>
                  <a:pt x="1018655" y="525401"/>
                </a:cubicBezTo>
                <a:cubicBezTo>
                  <a:pt x="1043211" y="494147"/>
                  <a:pt x="1071116" y="480976"/>
                  <a:pt x="1102370" y="485887"/>
                </a:cubicBezTo>
                <a:lnTo>
                  <a:pt x="1099022" y="506648"/>
                </a:lnTo>
                <a:cubicBezTo>
                  <a:pt x="1075804" y="502630"/>
                  <a:pt x="1054373" y="513122"/>
                  <a:pt x="1034727" y="538126"/>
                </a:cubicBezTo>
                <a:cubicBezTo>
                  <a:pt x="1019101" y="557771"/>
                  <a:pt x="1011510" y="579425"/>
                  <a:pt x="1011957" y="603089"/>
                </a:cubicBezTo>
                <a:cubicBezTo>
                  <a:pt x="1012404" y="621841"/>
                  <a:pt x="1022226" y="637915"/>
                  <a:pt x="1041425" y="651309"/>
                </a:cubicBezTo>
                <a:cubicBezTo>
                  <a:pt x="1062856" y="666936"/>
                  <a:pt x="1085404" y="672741"/>
                  <a:pt x="1109068" y="668722"/>
                </a:cubicBezTo>
                <a:cubicBezTo>
                  <a:pt x="1154609" y="660239"/>
                  <a:pt x="1188542" y="630994"/>
                  <a:pt x="1210866" y="580988"/>
                </a:cubicBezTo>
                <a:cubicBezTo>
                  <a:pt x="1228279" y="541697"/>
                  <a:pt x="1234083" y="500174"/>
                  <a:pt x="1228279" y="456419"/>
                </a:cubicBezTo>
                <a:cubicBezTo>
                  <a:pt x="1220688" y="404627"/>
                  <a:pt x="1197472" y="364443"/>
                  <a:pt x="1158627" y="335868"/>
                </a:cubicBezTo>
                <a:cubicBezTo>
                  <a:pt x="1135410" y="319795"/>
                  <a:pt x="1107728" y="307963"/>
                  <a:pt x="1075581" y="300373"/>
                </a:cubicBezTo>
                <a:cubicBezTo>
                  <a:pt x="1050578" y="316000"/>
                  <a:pt x="1020887" y="327831"/>
                  <a:pt x="986508" y="335868"/>
                </a:cubicBezTo>
                <a:cubicBezTo>
                  <a:pt x="985615" y="335868"/>
                  <a:pt x="984052" y="336315"/>
                  <a:pt x="981819" y="337208"/>
                </a:cubicBezTo>
                <a:cubicBezTo>
                  <a:pt x="981819" y="341672"/>
                  <a:pt x="981819" y="346026"/>
                  <a:pt x="981819" y="350267"/>
                </a:cubicBezTo>
                <a:cubicBezTo>
                  <a:pt x="981819" y="354509"/>
                  <a:pt x="981819" y="358862"/>
                  <a:pt x="981819" y="363327"/>
                </a:cubicBezTo>
                <a:cubicBezTo>
                  <a:pt x="981819" y="387883"/>
                  <a:pt x="981708" y="411770"/>
                  <a:pt x="981485" y="434988"/>
                </a:cubicBezTo>
                <a:cubicBezTo>
                  <a:pt x="981261" y="458205"/>
                  <a:pt x="979587" y="480529"/>
                  <a:pt x="976462" y="501960"/>
                </a:cubicBezTo>
                <a:cubicBezTo>
                  <a:pt x="969764" y="549288"/>
                  <a:pt x="954361" y="589248"/>
                  <a:pt x="930250" y="621841"/>
                </a:cubicBezTo>
                <a:cubicBezTo>
                  <a:pt x="915963" y="641933"/>
                  <a:pt x="899220" y="657560"/>
                  <a:pt x="880021" y="668722"/>
                </a:cubicBezTo>
                <a:cubicBezTo>
                  <a:pt x="858590" y="681670"/>
                  <a:pt x="834703" y="688591"/>
                  <a:pt x="808360" y="689484"/>
                </a:cubicBezTo>
                <a:cubicBezTo>
                  <a:pt x="766391" y="692163"/>
                  <a:pt x="728663" y="682563"/>
                  <a:pt x="695176" y="660685"/>
                </a:cubicBezTo>
                <a:cubicBezTo>
                  <a:pt x="654100" y="636129"/>
                  <a:pt x="631776" y="602866"/>
                  <a:pt x="628204" y="560896"/>
                </a:cubicBezTo>
                <a:cubicBezTo>
                  <a:pt x="625525" y="528749"/>
                  <a:pt x="631776" y="500174"/>
                  <a:pt x="646956" y="475171"/>
                </a:cubicBezTo>
                <a:cubicBezTo>
                  <a:pt x="656332" y="457758"/>
                  <a:pt x="669950" y="443694"/>
                  <a:pt x="687809" y="432978"/>
                </a:cubicBezTo>
                <a:cubicBezTo>
                  <a:pt x="704776" y="422709"/>
                  <a:pt x="723975" y="417575"/>
                  <a:pt x="745406" y="417575"/>
                </a:cubicBezTo>
                <a:cubicBezTo>
                  <a:pt x="789161" y="418914"/>
                  <a:pt x="819969" y="435211"/>
                  <a:pt x="837829" y="466465"/>
                </a:cubicBezTo>
                <a:cubicBezTo>
                  <a:pt x="851223" y="488789"/>
                  <a:pt x="857027" y="518257"/>
                  <a:pt x="855241" y="554869"/>
                </a:cubicBezTo>
                <a:lnTo>
                  <a:pt x="834480" y="553529"/>
                </a:lnTo>
                <a:cubicBezTo>
                  <a:pt x="835819" y="521829"/>
                  <a:pt x="831131" y="496156"/>
                  <a:pt x="820415" y="476511"/>
                </a:cubicBezTo>
                <a:cubicBezTo>
                  <a:pt x="805681" y="451954"/>
                  <a:pt x="780678" y="439452"/>
                  <a:pt x="745406" y="439006"/>
                </a:cubicBezTo>
                <a:cubicBezTo>
                  <a:pt x="709687" y="438559"/>
                  <a:pt x="682675" y="453963"/>
                  <a:pt x="664369" y="485217"/>
                </a:cubicBezTo>
                <a:cubicBezTo>
                  <a:pt x="651867" y="507541"/>
                  <a:pt x="646733" y="532098"/>
                  <a:pt x="648966" y="558887"/>
                </a:cubicBezTo>
                <a:cubicBezTo>
                  <a:pt x="651644" y="593713"/>
                  <a:pt x="670620" y="622065"/>
                  <a:pt x="705892" y="643942"/>
                </a:cubicBezTo>
                <a:cubicBezTo>
                  <a:pt x="736700" y="662695"/>
                  <a:pt x="770632" y="671178"/>
                  <a:pt x="807691" y="669392"/>
                </a:cubicBezTo>
                <a:cubicBezTo>
                  <a:pt x="851446" y="666713"/>
                  <a:pt x="886942" y="646844"/>
                  <a:pt x="914177" y="609786"/>
                </a:cubicBezTo>
                <a:cubicBezTo>
                  <a:pt x="936055" y="579872"/>
                  <a:pt x="950119" y="543260"/>
                  <a:pt x="956369" y="499951"/>
                </a:cubicBezTo>
                <a:cubicBezTo>
                  <a:pt x="959049" y="478520"/>
                  <a:pt x="960500" y="456419"/>
                  <a:pt x="960723" y="433648"/>
                </a:cubicBezTo>
                <a:cubicBezTo>
                  <a:pt x="960946" y="410877"/>
                  <a:pt x="961058" y="387437"/>
                  <a:pt x="961058" y="363327"/>
                </a:cubicBezTo>
                <a:cubicBezTo>
                  <a:pt x="961058" y="359755"/>
                  <a:pt x="961058" y="356072"/>
                  <a:pt x="961058" y="352276"/>
                </a:cubicBezTo>
                <a:cubicBezTo>
                  <a:pt x="961058" y="348481"/>
                  <a:pt x="961058" y="344574"/>
                  <a:pt x="961058" y="340556"/>
                </a:cubicBezTo>
                <a:cubicBezTo>
                  <a:pt x="949896" y="341449"/>
                  <a:pt x="941413" y="341449"/>
                  <a:pt x="935608" y="340556"/>
                </a:cubicBezTo>
                <a:cubicBezTo>
                  <a:pt x="929358" y="339663"/>
                  <a:pt x="922995" y="337542"/>
                  <a:pt x="916521" y="334194"/>
                </a:cubicBezTo>
                <a:cubicBezTo>
                  <a:pt x="910047" y="330845"/>
                  <a:pt x="906810" y="323590"/>
                  <a:pt x="906810" y="312428"/>
                </a:cubicBezTo>
                <a:cubicBezTo>
                  <a:pt x="906810" y="298587"/>
                  <a:pt x="915516" y="288094"/>
                  <a:pt x="932930" y="280950"/>
                </a:cubicBezTo>
                <a:cubicBezTo>
                  <a:pt x="941859" y="276932"/>
                  <a:pt x="951682" y="274253"/>
                  <a:pt x="962398" y="272914"/>
                </a:cubicBezTo>
                <a:cubicBezTo>
                  <a:pt x="962844" y="245232"/>
                  <a:pt x="965076" y="220005"/>
                  <a:pt x="969095" y="197235"/>
                </a:cubicBezTo>
                <a:cubicBezTo>
                  <a:pt x="974452" y="162409"/>
                  <a:pt x="985838" y="130932"/>
                  <a:pt x="1003251" y="102803"/>
                </a:cubicBezTo>
                <a:cubicBezTo>
                  <a:pt x="1016199" y="82265"/>
                  <a:pt x="1031602" y="64182"/>
                  <a:pt x="1049462" y="48555"/>
                </a:cubicBezTo>
                <a:cubicBezTo>
                  <a:pt x="1040979" y="44983"/>
                  <a:pt x="1032272" y="42081"/>
                  <a:pt x="1023342" y="39849"/>
                </a:cubicBezTo>
                <a:cubicBezTo>
                  <a:pt x="989410" y="31366"/>
                  <a:pt x="952128" y="28910"/>
                  <a:pt x="911498" y="32482"/>
                </a:cubicBezTo>
                <a:cubicBezTo>
                  <a:pt x="865510" y="36947"/>
                  <a:pt x="825327" y="49002"/>
                  <a:pt x="790947" y="68647"/>
                </a:cubicBezTo>
                <a:cubicBezTo>
                  <a:pt x="751210" y="91418"/>
                  <a:pt x="727323" y="121556"/>
                  <a:pt x="719287" y="159060"/>
                </a:cubicBezTo>
                <a:cubicBezTo>
                  <a:pt x="712589" y="189421"/>
                  <a:pt x="717724" y="216880"/>
                  <a:pt x="734690" y="241437"/>
                </a:cubicBezTo>
                <a:cubicBezTo>
                  <a:pt x="752103" y="266440"/>
                  <a:pt x="775544" y="277379"/>
                  <a:pt x="805011" y="274253"/>
                </a:cubicBezTo>
                <a:cubicBezTo>
                  <a:pt x="830908" y="272021"/>
                  <a:pt x="850776" y="262868"/>
                  <a:pt x="864617" y="246794"/>
                </a:cubicBezTo>
                <a:cubicBezTo>
                  <a:pt x="881137" y="227596"/>
                  <a:pt x="890290" y="197904"/>
                  <a:pt x="892076" y="157721"/>
                </a:cubicBezTo>
                <a:lnTo>
                  <a:pt x="912837" y="158391"/>
                </a:lnTo>
                <a:cubicBezTo>
                  <a:pt x="909266" y="242330"/>
                  <a:pt x="874217" y="287871"/>
                  <a:pt x="807691" y="295015"/>
                </a:cubicBezTo>
                <a:cubicBezTo>
                  <a:pt x="769293" y="299033"/>
                  <a:pt x="739378" y="285192"/>
                  <a:pt x="717947" y="253492"/>
                </a:cubicBezTo>
                <a:cubicBezTo>
                  <a:pt x="697409" y="224024"/>
                  <a:pt x="691158" y="190984"/>
                  <a:pt x="699195" y="154372"/>
                </a:cubicBezTo>
                <a:cubicBezTo>
                  <a:pt x="708571" y="111510"/>
                  <a:pt x="735806" y="76907"/>
                  <a:pt x="780901" y="50565"/>
                </a:cubicBezTo>
                <a:cubicBezTo>
                  <a:pt x="817960" y="29133"/>
                  <a:pt x="860822" y="16185"/>
                  <a:pt x="909489" y="11720"/>
                </a:cubicBezTo>
                <a:cubicBezTo>
                  <a:pt x="970211" y="6363"/>
                  <a:pt x="1022896" y="13730"/>
                  <a:pt x="1067544" y="33821"/>
                </a:cubicBezTo>
                <a:cubicBezTo>
                  <a:pt x="1080939" y="24445"/>
                  <a:pt x="1094333" y="16408"/>
                  <a:pt x="1107728" y="9711"/>
                </a:cubicBezTo>
                <a:close/>
                <a:moveTo>
                  <a:pt x="4655000" y="1402"/>
                </a:moveTo>
                <a:cubicBezTo>
                  <a:pt x="4671240" y="-146"/>
                  <a:pt x="4685221" y="7535"/>
                  <a:pt x="4696941" y="24445"/>
                </a:cubicBezTo>
                <a:cubicBezTo>
                  <a:pt x="4707656" y="40965"/>
                  <a:pt x="4711451" y="66750"/>
                  <a:pt x="4708326" y="101799"/>
                </a:cubicBezTo>
                <a:cubicBezTo>
                  <a:pt x="4703415" y="146894"/>
                  <a:pt x="4693034" y="187468"/>
                  <a:pt x="4677184" y="223521"/>
                </a:cubicBezTo>
                <a:cubicBezTo>
                  <a:pt x="4661334" y="259575"/>
                  <a:pt x="4644032" y="295350"/>
                  <a:pt x="4625280" y="330845"/>
                </a:cubicBezTo>
                <a:cubicBezTo>
                  <a:pt x="4618136" y="344463"/>
                  <a:pt x="4611104" y="358025"/>
                  <a:pt x="4604184" y="371531"/>
                </a:cubicBezTo>
                <a:cubicBezTo>
                  <a:pt x="4597263" y="385037"/>
                  <a:pt x="4590677" y="398488"/>
                  <a:pt x="4584427" y="411882"/>
                </a:cubicBezTo>
                <a:cubicBezTo>
                  <a:pt x="4581302" y="418133"/>
                  <a:pt x="4580185" y="420588"/>
                  <a:pt x="4581078" y="419249"/>
                </a:cubicBezTo>
                <a:lnTo>
                  <a:pt x="4581078" y="462446"/>
                </a:lnTo>
                <a:cubicBezTo>
                  <a:pt x="4581078" y="478743"/>
                  <a:pt x="4581636" y="498388"/>
                  <a:pt x="4582753" y="521382"/>
                </a:cubicBezTo>
                <a:cubicBezTo>
                  <a:pt x="4583869" y="544376"/>
                  <a:pt x="4586213" y="566589"/>
                  <a:pt x="4589784" y="588020"/>
                </a:cubicBezTo>
                <a:cubicBezTo>
                  <a:pt x="4591570" y="600745"/>
                  <a:pt x="4597486" y="617935"/>
                  <a:pt x="4607532" y="639589"/>
                </a:cubicBezTo>
                <a:cubicBezTo>
                  <a:pt x="4617578" y="661244"/>
                  <a:pt x="4635996" y="672071"/>
                  <a:pt x="4662785" y="672071"/>
                </a:cubicBezTo>
                <a:cubicBezTo>
                  <a:pt x="4698503" y="672071"/>
                  <a:pt x="4730204" y="630548"/>
                  <a:pt x="4757886" y="547502"/>
                </a:cubicBezTo>
                <a:lnTo>
                  <a:pt x="4761926" y="548964"/>
                </a:lnTo>
                <a:lnTo>
                  <a:pt x="4769568" y="501123"/>
                </a:lnTo>
                <a:cubicBezTo>
                  <a:pt x="4775150" y="485050"/>
                  <a:pt x="4783521" y="470372"/>
                  <a:pt x="4794683" y="457089"/>
                </a:cubicBezTo>
                <a:cubicBezTo>
                  <a:pt x="4817454" y="429630"/>
                  <a:pt x="4845137" y="415900"/>
                  <a:pt x="4877729" y="415900"/>
                </a:cubicBezTo>
                <a:cubicBezTo>
                  <a:pt x="4910100" y="415900"/>
                  <a:pt x="4937782" y="429630"/>
                  <a:pt x="4960775" y="457089"/>
                </a:cubicBezTo>
                <a:cubicBezTo>
                  <a:pt x="4966357" y="463842"/>
                  <a:pt x="4971240" y="470916"/>
                  <a:pt x="4975426" y="478311"/>
                </a:cubicBezTo>
                <a:lnTo>
                  <a:pt x="4982866" y="494768"/>
                </a:lnTo>
                <a:lnTo>
                  <a:pt x="4985304" y="494761"/>
                </a:lnTo>
                <a:cubicBezTo>
                  <a:pt x="4994848" y="493644"/>
                  <a:pt x="5004866" y="490352"/>
                  <a:pt x="5015358" y="484882"/>
                </a:cubicBezTo>
                <a:cubicBezTo>
                  <a:pt x="5036343" y="473943"/>
                  <a:pt x="5055877" y="462446"/>
                  <a:pt x="5073959" y="450391"/>
                </a:cubicBezTo>
                <a:lnTo>
                  <a:pt x="5075299" y="449387"/>
                </a:lnTo>
                <a:lnTo>
                  <a:pt x="5075481" y="449659"/>
                </a:lnTo>
                <a:lnTo>
                  <a:pt x="5081620" y="442941"/>
                </a:lnTo>
                <a:cubicBezTo>
                  <a:pt x="5101795" y="425025"/>
                  <a:pt x="5125361" y="415900"/>
                  <a:pt x="5152317" y="415566"/>
                </a:cubicBezTo>
                <a:cubicBezTo>
                  <a:pt x="5173749" y="415119"/>
                  <a:pt x="5190882" y="420700"/>
                  <a:pt x="5203719" y="432309"/>
                </a:cubicBezTo>
                <a:cubicBezTo>
                  <a:pt x="5216555" y="443917"/>
                  <a:pt x="5225652" y="454298"/>
                  <a:pt x="5231010" y="463451"/>
                </a:cubicBezTo>
                <a:lnTo>
                  <a:pt x="5234694" y="470941"/>
                </a:lnTo>
                <a:lnTo>
                  <a:pt x="5234694" y="414896"/>
                </a:lnTo>
                <a:lnTo>
                  <a:pt x="5254785" y="414896"/>
                </a:lnTo>
                <a:cubicBezTo>
                  <a:pt x="5254785" y="414896"/>
                  <a:pt x="5254841" y="426114"/>
                  <a:pt x="5254953" y="448550"/>
                </a:cubicBezTo>
                <a:cubicBezTo>
                  <a:pt x="5255065" y="470985"/>
                  <a:pt x="5255120" y="482203"/>
                  <a:pt x="5255120" y="482203"/>
                </a:cubicBezTo>
                <a:lnTo>
                  <a:pt x="5255120" y="611461"/>
                </a:lnTo>
                <a:lnTo>
                  <a:pt x="5254785" y="615814"/>
                </a:lnTo>
                <a:cubicBezTo>
                  <a:pt x="5254785" y="623627"/>
                  <a:pt x="5255065" y="631273"/>
                  <a:pt x="5255623" y="638752"/>
                </a:cubicBezTo>
                <a:cubicBezTo>
                  <a:pt x="5256181" y="646231"/>
                  <a:pt x="5258246" y="652760"/>
                  <a:pt x="5261818" y="658341"/>
                </a:cubicBezTo>
                <a:cubicBezTo>
                  <a:pt x="5265390" y="664815"/>
                  <a:pt x="5271082" y="668722"/>
                  <a:pt x="5278896" y="670062"/>
                </a:cubicBezTo>
                <a:cubicBezTo>
                  <a:pt x="5301890" y="674526"/>
                  <a:pt x="5321870" y="661188"/>
                  <a:pt x="5338836" y="630045"/>
                </a:cubicBezTo>
                <a:cubicBezTo>
                  <a:pt x="5355803" y="598903"/>
                  <a:pt x="5368527" y="570830"/>
                  <a:pt x="5377011" y="545827"/>
                </a:cubicBezTo>
                <a:lnTo>
                  <a:pt x="5380956" y="547120"/>
                </a:lnTo>
                <a:lnTo>
                  <a:pt x="5392712" y="508992"/>
                </a:lnTo>
                <a:cubicBezTo>
                  <a:pt x="5394721" y="501625"/>
                  <a:pt x="5396507" y="494537"/>
                  <a:pt x="5398070" y="487729"/>
                </a:cubicBezTo>
                <a:cubicBezTo>
                  <a:pt x="5399632" y="480920"/>
                  <a:pt x="5401084" y="475171"/>
                  <a:pt x="5402423" y="470483"/>
                </a:cubicBezTo>
                <a:cubicBezTo>
                  <a:pt x="5404432" y="460884"/>
                  <a:pt x="5406330" y="451898"/>
                  <a:pt x="5408116" y="443527"/>
                </a:cubicBezTo>
                <a:cubicBezTo>
                  <a:pt x="5409902" y="435155"/>
                  <a:pt x="5411464" y="427844"/>
                  <a:pt x="5412804" y="421593"/>
                </a:cubicBezTo>
                <a:lnTo>
                  <a:pt x="5414478" y="414896"/>
                </a:lnTo>
                <a:lnTo>
                  <a:pt x="5434570" y="414896"/>
                </a:lnTo>
                <a:lnTo>
                  <a:pt x="5434570" y="615814"/>
                </a:lnTo>
                <a:cubicBezTo>
                  <a:pt x="5434570" y="623627"/>
                  <a:pt x="5434849" y="631273"/>
                  <a:pt x="5435407" y="638752"/>
                </a:cubicBezTo>
                <a:cubicBezTo>
                  <a:pt x="5435965" y="646231"/>
                  <a:pt x="5437918" y="652760"/>
                  <a:pt x="5441267" y="658341"/>
                </a:cubicBezTo>
                <a:cubicBezTo>
                  <a:pt x="5446625" y="666378"/>
                  <a:pt x="5454104" y="670396"/>
                  <a:pt x="5463703" y="670396"/>
                </a:cubicBezTo>
                <a:cubicBezTo>
                  <a:pt x="5482679" y="670396"/>
                  <a:pt x="5500761" y="658565"/>
                  <a:pt x="5517951" y="634901"/>
                </a:cubicBezTo>
                <a:cubicBezTo>
                  <a:pt x="5525318" y="624632"/>
                  <a:pt x="5532796" y="611461"/>
                  <a:pt x="5540387" y="595387"/>
                </a:cubicBezTo>
                <a:cubicBezTo>
                  <a:pt x="5546861" y="581546"/>
                  <a:pt x="5553335" y="566031"/>
                  <a:pt x="5559809" y="548841"/>
                </a:cubicBezTo>
                <a:lnTo>
                  <a:pt x="5578896" y="555873"/>
                </a:lnTo>
                <a:cubicBezTo>
                  <a:pt x="5571082" y="576188"/>
                  <a:pt x="5564386" y="592262"/>
                  <a:pt x="5558804" y="604094"/>
                </a:cubicBezTo>
                <a:cubicBezTo>
                  <a:pt x="5550767" y="621060"/>
                  <a:pt x="5542619" y="635347"/>
                  <a:pt x="5534359" y="646956"/>
                </a:cubicBezTo>
                <a:cubicBezTo>
                  <a:pt x="5513151" y="676201"/>
                  <a:pt x="5489599" y="690823"/>
                  <a:pt x="5463703" y="690823"/>
                </a:cubicBezTo>
                <a:cubicBezTo>
                  <a:pt x="5446290" y="690823"/>
                  <a:pt x="5433119" y="683456"/>
                  <a:pt x="5424189" y="668722"/>
                </a:cubicBezTo>
                <a:cubicBezTo>
                  <a:pt x="5419055" y="660685"/>
                  <a:pt x="5416097" y="652035"/>
                  <a:pt x="5415315" y="642770"/>
                </a:cubicBezTo>
                <a:cubicBezTo>
                  <a:pt x="5414534" y="633506"/>
                  <a:pt x="5414255" y="624520"/>
                  <a:pt x="5414478" y="615814"/>
                </a:cubicBezTo>
                <a:lnTo>
                  <a:pt x="5414478" y="506648"/>
                </a:lnTo>
                <a:cubicBezTo>
                  <a:pt x="5413809" y="509327"/>
                  <a:pt x="5413139" y="511895"/>
                  <a:pt x="5412469" y="514350"/>
                </a:cubicBezTo>
                <a:cubicBezTo>
                  <a:pt x="5408897" y="527521"/>
                  <a:pt x="5404655" y="541362"/>
                  <a:pt x="5399745" y="555873"/>
                </a:cubicBezTo>
                <a:lnTo>
                  <a:pt x="5394973" y="555873"/>
                </a:lnTo>
                <a:lnTo>
                  <a:pt x="5373997" y="608782"/>
                </a:lnTo>
                <a:cubicBezTo>
                  <a:pt x="5366183" y="625190"/>
                  <a:pt x="5358036" y="639143"/>
                  <a:pt x="5349552" y="650640"/>
                </a:cubicBezTo>
                <a:cubicBezTo>
                  <a:pt x="5327004" y="681224"/>
                  <a:pt x="5302224" y="694395"/>
                  <a:pt x="5275213" y="690153"/>
                </a:cubicBezTo>
                <a:cubicBezTo>
                  <a:pt x="5261818" y="687475"/>
                  <a:pt x="5251548" y="680442"/>
                  <a:pt x="5244405" y="669057"/>
                </a:cubicBezTo>
                <a:cubicBezTo>
                  <a:pt x="5239270" y="661020"/>
                  <a:pt x="5236368" y="652314"/>
                  <a:pt x="5235698" y="642938"/>
                </a:cubicBezTo>
                <a:lnTo>
                  <a:pt x="5235269" y="631347"/>
                </a:lnTo>
                <a:lnTo>
                  <a:pt x="5230341" y="639924"/>
                </a:lnTo>
                <a:cubicBezTo>
                  <a:pt x="5219848" y="654658"/>
                  <a:pt x="5209021" y="666043"/>
                  <a:pt x="5197859" y="674080"/>
                </a:cubicBezTo>
                <a:cubicBezTo>
                  <a:pt x="5182232" y="685242"/>
                  <a:pt x="5165377" y="690823"/>
                  <a:pt x="5147294" y="690823"/>
                </a:cubicBezTo>
                <a:cubicBezTo>
                  <a:pt x="5128765" y="690600"/>
                  <a:pt x="5111464" y="685354"/>
                  <a:pt x="5095391" y="675085"/>
                </a:cubicBezTo>
                <a:cubicBezTo>
                  <a:pt x="5080657" y="666155"/>
                  <a:pt x="5068602" y="654658"/>
                  <a:pt x="5059225" y="640594"/>
                </a:cubicBezTo>
                <a:cubicBezTo>
                  <a:pt x="5041589" y="614698"/>
                  <a:pt x="5032771" y="585006"/>
                  <a:pt x="5032771" y="551520"/>
                </a:cubicBezTo>
                <a:cubicBezTo>
                  <a:pt x="5032771" y="535781"/>
                  <a:pt x="5035255" y="520601"/>
                  <a:pt x="5040222" y="505979"/>
                </a:cubicBezTo>
                <a:lnTo>
                  <a:pt x="5047430" y="489329"/>
                </a:lnTo>
                <a:lnTo>
                  <a:pt x="5019711" y="505309"/>
                </a:lnTo>
                <a:cubicBezTo>
                  <a:pt x="5013796" y="508267"/>
                  <a:pt x="5007929" y="510590"/>
                  <a:pt x="5002111" y="512278"/>
                </a:cubicBezTo>
                <a:lnTo>
                  <a:pt x="4989191" y="514637"/>
                </a:lnTo>
                <a:lnTo>
                  <a:pt x="4992169" y="526531"/>
                </a:lnTo>
                <a:cubicBezTo>
                  <a:pt x="4993565" y="535209"/>
                  <a:pt x="4994262" y="544209"/>
                  <a:pt x="4994262" y="553529"/>
                </a:cubicBezTo>
                <a:cubicBezTo>
                  <a:pt x="4994262" y="591257"/>
                  <a:pt x="4983100" y="623516"/>
                  <a:pt x="4960775" y="650305"/>
                </a:cubicBezTo>
                <a:cubicBezTo>
                  <a:pt x="4938005" y="677317"/>
                  <a:pt x="4910323" y="690823"/>
                  <a:pt x="4877729" y="690823"/>
                </a:cubicBezTo>
                <a:cubicBezTo>
                  <a:pt x="4844913" y="690823"/>
                  <a:pt x="4817231" y="677317"/>
                  <a:pt x="4794683" y="650305"/>
                </a:cubicBezTo>
                <a:cubicBezTo>
                  <a:pt x="4783521" y="637133"/>
                  <a:pt x="4775150" y="622483"/>
                  <a:pt x="4769568" y="606354"/>
                </a:cubicBezTo>
                <a:lnTo>
                  <a:pt x="4765315" y="579518"/>
                </a:lnTo>
                <a:lnTo>
                  <a:pt x="4733106" y="646621"/>
                </a:lnTo>
                <a:cubicBezTo>
                  <a:pt x="4714354" y="676536"/>
                  <a:pt x="4690914" y="691493"/>
                  <a:pt x="4662785" y="691493"/>
                </a:cubicBezTo>
                <a:cubicBezTo>
                  <a:pt x="4611439" y="691493"/>
                  <a:pt x="4580632" y="658007"/>
                  <a:pt x="4570362" y="591034"/>
                </a:cubicBezTo>
                <a:cubicBezTo>
                  <a:pt x="4566344" y="568933"/>
                  <a:pt x="4563777" y="546162"/>
                  <a:pt x="4562661" y="522722"/>
                </a:cubicBezTo>
                <a:cubicBezTo>
                  <a:pt x="4561544" y="499281"/>
                  <a:pt x="4560986" y="479190"/>
                  <a:pt x="4560986" y="462446"/>
                </a:cubicBezTo>
                <a:lnTo>
                  <a:pt x="4560986" y="460437"/>
                </a:lnTo>
                <a:cubicBezTo>
                  <a:pt x="4551611" y="478966"/>
                  <a:pt x="4542234" y="496882"/>
                  <a:pt x="4532858" y="514183"/>
                </a:cubicBezTo>
                <a:cubicBezTo>
                  <a:pt x="4523482" y="531484"/>
                  <a:pt x="4514105" y="548283"/>
                  <a:pt x="4504729" y="564580"/>
                </a:cubicBezTo>
                <a:lnTo>
                  <a:pt x="4487316" y="554534"/>
                </a:lnTo>
                <a:cubicBezTo>
                  <a:pt x="4499371" y="533326"/>
                  <a:pt x="4511650" y="511002"/>
                  <a:pt x="4524151" y="487561"/>
                </a:cubicBezTo>
                <a:cubicBezTo>
                  <a:pt x="4536653" y="464121"/>
                  <a:pt x="4548931" y="440011"/>
                  <a:pt x="4560986" y="415231"/>
                </a:cubicBezTo>
                <a:lnTo>
                  <a:pt x="4560986" y="234405"/>
                </a:lnTo>
                <a:cubicBezTo>
                  <a:pt x="4560986" y="197793"/>
                  <a:pt x="4562773" y="167878"/>
                  <a:pt x="4566344" y="144661"/>
                </a:cubicBezTo>
                <a:cubicBezTo>
                  <a:pt x="4570809" y="112068"/>
                  <a:pt x="4579069" y="82935"/>
                  <a:pt x="4591124" y="57262"/>
                </a:cubicBezTo>
                <a:cubicBezTo>
                  <a:pt x="4602733" y="31589"/>
                  <a:pt x="4618359" y="14511"/>
                  <a:pt x="4638005" y="6028"/>
                </a:cubicBezTo>
                <a:cubicBezTo>
                  <a:pt x="4643921" y="3460"/>
                  <a:pt x="4649585" y="1919"/>
                  <a:pt x="4655000" y="1402"/>
                </a:cubicBezTo>
                <a:close/>
                <a:moveTo>
                  <a:pt x="1940375" y="1402"/>
                </a:moveTo>
                <a:cubicBezTo>
                  <a:pt x="1956616" y="-146"/>
                  <a:pt x="1970596" y="7535"/>
                  <a:pt x="1982317" y="24445"/>
                </a:cubicBezTo>
                <a:cubicBezTo>
                  <a:pt x="1993032" y="40965"/>
                  <a:pt x="1996827" y="66750"/>
                  <a:pt x="1993702" y="101799"/>
                </a:cubicBezTo>
                <a:cubicBezTo>
                  <a:pt x="1988790" y="146894"/>
                  <a:pt x="1978410" y="187468"/>
                  <a:pt x="1962559" y="223521"/>
                </a:cubicBezTo>
                <a:cubicBezTo>
                  <a:pt x="1946709" y="259575"/>
                  <a:pt x="1929408" y="295350"/>
                  <a:pt x="1910656" y="330845"/>
                </a:cubicBezTo>
                <a:cubicBezTo>
                  <a:pt x="1903512" y="344463"/>
                  <a:pt x="1896480" y="358025"/>
                  <a:pt x="1889559" y="371531"/>
                </a:cubicBezTo>
                <a:cubicBezTo>
                  <a:pt x="1882639" y="385037"/>
                  <a:pt x="1876053" y="398488"/>
                  <a:pt x="1869803" y="411882"/>
                </a:cubicBezTo>
                <a:cubicBezTo>
                  <a:pt x="1866677" y="418133"/>
                  <a:pt x="1865561" y="420588"/>
                  <a:pt x="1866453" y="419249"/>
                </a:cubicBezTo>
                <a:lnTo>
                  <a:pt x="1866453" y="462446"/>
                </a:lnTo>
                <a:cubicBezTo>
                  <a:pt x="1866453" y="478743"/>
                  <a:pt x="1867012" y="498388"/>
                  <a:pt x="1868128" y="521382"/>
                </a:cubicBezTo>
                <a:cubicBezTo>
                  <a:pt x="1869244" y="544376"/>
                  <a:pt x="1871588" y="566589"/>
                  <a:pt x="1875160" y="588020"/>
                </a:cubicBezTo>
                <a:cubicBezTo>
                  <a:pt x="1876946" y="600745"/>
                  <a:pt x="1882862" y="617935"/>
                  <a:pt x="1892908" y="639589"/>
                </a:cubicBezTo>
                <a:cubicBezTo>
                  <a:pt x="1902953" y="661244"/>
                  <a:pt x="1921372" y="672071"/>
                  <a:pt x="1948160" y="672071"/>
                </a:cubicBezTo>
                <a:cubicBezTo>
                  <a:pt x="1983879" y="672071"/>
                  <a:pt x="2015579" y="630548"/>
                  <a:pt x="2043261" y="547502"/>
                </a:cubicBezTo>
                <a:lnTo>
                  <a:pt x="2047989" y="549213"/>
                </a:lnTo>
                <a:lnTo>
                  <a:pt x="2049587" y="527284"/>
                </a:lnTo>
                <a:cubicBezTo>
                  <a:pt x="2053605" y="500914"/>
                  <a:pt x="2063651" y="478185"/>
                  <a:pt x="2079724" y="459098"/>
                </a:cubicBezTo>
                <a:cubicBezTo>
                  <a:pt x="2102495" y="431862"/>
                  <a:pt x="2129954" y="418244"/>
                  <a:pt x="2162101" y="418244"/>
                </a:cubicBezTo>
                <a:cubicBezTo>
                  <a:pt x="2193801" y="418244"/>
                  <a:pt x="2221260" y="431862"/>
                  <a:pt x="2244477" y="459098"/>
                </a:cubicBezTo>
                <a:cubicBezTo>
                  <a:pt x="2250282" y="466688"/>
                  <a:pt x="2255639" y="474725"/>
                  <a:pt x="2260551" y="483208"/>
                </a:cubicBezTo>
                <a:cubicBezTo>
                  <a:pt x="2265462" y="479190"/>
                  <a:pt x="2274168" y="469367"/>
                  <a:pt x="2286669" y="453740"/>
                </a:cubicBezTo>
                <a:cubicBezTo>
                  <a:pt x="2288456" y="451061"/>
                  <a:pt x="2291134" y="447489"/>
                  <a:pt x="2294707" y="443024"/>
                </a:cubicBezTo>
                <a:cubicBezTo>
                  <a:pt x="2309441" y="426058"/>
                  <a:pt x="2325290" y="417575"/>
                  <a:pt x="2342257" y="417575"/>
                </a:cubicBezTo>
                <a:cubicBezTo>
                  <a:pt x="2355652" y="417575"/>
                  <a:pt x="2366144" y="422263"/>
                  <a:pt x="2373734" y="431639"/>
                </a:cubicBezTo>
                <a:cubicBezTo>
                  <a:pt x="2379985" y="438783"/>
                  <a:pt x="2383780" y="448940"/>
                  <a:pt x="2385120" y="462112"/>
                </a:cubicBezTo>
                <a:cubicBezTo>
                  <a:pt x="2386459" y="475283"/>
                  <a:pt x="2387129" y="488343"/>
                  <a:pt x="2387129" y="501291"/>
                </a:cubicBezTo>
                <a:cubicBezTo>
                  <a:pt x="2387129" y="501291"/>
                  <a:pt x="2387129" y="501514"/>
                  <a:pt x="2387129" y="501960"/>
                </a:cubicBezTo>
                <a:cubicBezTo>
                  <a:pt x="2387129" y="502407"/>
                  <a:pt x="2387129" y="502630"/>
                  <a:pt x="2387129" y="502630"/>
                </a:cubicBezTo>
                <a:cubicBezTo>
                  <a:pt x="2387129" y="502630"/>
                  <a:pt x="2387129" y="509104"/>
                  <a:pt x="2387129" y="522052"/>
                </a:cubicBezTo>
                <a:cubicBezTo>
                  <a:pt x="2387129" y="535000"/>
                  <a:pt x="2387129" y="545716"/>
                  <a:pt x="2387129" y="554199"/>
                </a:cubicBezTo>
                <a:cubicBezTo>
                  <a:pt x="2400970" y="519820"/>
                  <a:pt x="2413918" y="493477"/>
                  <a:pt x="2425973" y="475171"/>
                </a:cubicBezTo>
                <a:cubicBezTo>
                  <a:pt x="2434009" y="463116"/>
                  <a:pt x="2444725" y="451284"/>
                  <a:pt x="2458119" y="439676"/>
                </a:cubicBezTo>
                <a:cubicBezTo>
                  <a:pt x="2471515" y="428067"/>
                  <a:pt x="2486025" y="420923"/>
                  <a:pt x="2501652" y="418244"/>
                </a:cubicBezTo>
                <a:cubicBezTo>
                  <a:pt x="2534245" y="414226"/>
                  <a:pt x="2556793" y="424272"/>
                  <a:pt x="2569295" y="448382"/>
                </a:cubicBezTo>
                <a:cubicBezTo>
                  <a:pt x="2575992" y="461330"/>
                  <a:pt x="2579340" y="479413"/>
                  <a:pt x="2579340" y="502630"/>
                </a:cubicBezTo>
                <a:lnTo>
                  <a:pt x="2579340" y="572951"/>
                </a:lnTo>
                <a:cubicBezTo>
                  <a:pt x="2579340" y="572951"/>
                  <a:pt x="2579340" y="579425"/>
                  <a:pt x="2579340" y="592373"/>
                </a:cubicBezTo>
                <a:cubicBezTo>
                  <a:pt x="2579340" y="605321"/>
                  <a:pt x="2579340" y="611795"/>
                  <a:pt x="2579340" y="611795"/>
                </a:cubicBezTo>
                <a:lnTo>
                  <a:pt x="2579340" y="615814"/>
                </a:lnTo>
                <a:cubicBezTo>
                  <a:pt x="2579340" y="636799"/>
                  <a:pt x="2581796" y="651086"/>
                  <a:pt x="2586708" y="658676"/>
                </a:cubicBezTo>
                <a:cubicBezTo>
                  <a:pt x="2589833" y="664927"/>
                  <a:pt x="2595637" y="668722"/>
                  <a:pt x="2604120" y="670062"/>
                </a:cubicBezTo>
                <a:cubicBezTo>
                  <a:pt x="2617068" y="672741"/>
                  <a:pt x="2628342" y="668834"/>
                  <a:pt x="2637941" y="658341"/>
                </a:cubicBezTo>
                <a:cubicBezTo>
                  <a:pt x="2647541" y="647849"/>
                  <a:pt x="2656359" y="635906"/>
                  <a:pt x="2664395" y="622511"/>
                </a:cubicBezTo>
                <a:cubicBezTo>
                  <a:pt x="2670200" y="612242"/>
                  <a:pt x="2678460" y="594829"/>
                  <a:pt x="2689176" y="570272"/>
                </a:cubicBezTo>
                <a:lnTo>
                  <a:pt x="2695293" y="556156"/>
                </a:lnTo>
                <a:lnTo>
                  <a:pt x="2694608" y="551185"/>
                </a:lnTo>
                <a:cubicBezTo>
                  <a:pt x="2694608" y="519708"/>
                  <a:pt x="2704430" y="490463"/>
                  <a:pt x="2724075" y="463451"/>
                </a:cubicBezTo>
                <a:cubicBezTo>
                  <a:pt x="2747293" y="432420"/>
                  <a:pt x="2776760" y="416459"/>
                  <a:pt x="2812480" y="415566"/>
                </a:cubicBezTo>
                <a:cubicBezTo>
                  <a:pt x="2833911" y="415119"/>
                  <a:pt x="2850988" y="420756"/>
                  <a:pt x="2863713" y="432476"/>
                </a:cubicBezTo>
                <a:cubicBezTo>
                  <a:pt x="2876438" y="444196"/>
                  <a:pt x="2885480" y="454521"/>
                  <a:pt x="2890838" y="463451"/>
                </a:cubicBezTo>
                <a:cubicBezTo>
                  <a:pt x="2890838" y="463451"/>
                  <a:pt x="2891954" y="465683"/>
                  <a:pt x="2894186" y="470148"/>
                </a:cubicBezTo>
                <a:lnTo>
                  <a:pt x="2894186" y="415566"/>
                </a:lnTo>
                <a:lnTo>
                  <a:pt x="2914278" y="415566"/>
                </a:lnTo>
                <a:lnTo>
                  <a:pt x="2914278" y="686135"/>
                </a:lnTo>
                <a:cubicBezTo>
                  <a:pt x="2914725" y="685689"/>
                  <a:pt x="2915283" y="685019"/>
                  <a:pt x="2915952" y="684126"/>
                </a:cubicBezTo>
                <a:cubicBezTo>
                  <a:pt x="2916622" y="683233"/>
                  <a:pt x="2917403" y="682340"/>
                  <a:pt x="2918296" y="681447"/>
                </a:cubicBezTo>
                <a:cubicBezTo>
                  <a:pt x="2934370" y="659792"/>
                  <a:pt x="2949438" y="638864"/>
                  <a:pt x="2963502" y="618660"/>
                </a:cubicBezTo>
                <a:cubicBezTo>
                  <a:pt x="2977567" y="598457"/>
                  <a:pt x="2989733" y="575295"/>
                  <a:pt x="3000003" y="549176"/>
                </a:cubicBezTo>
                <a:lnTo>
                  <a:pt x="3018755" y="556543"/>
                </a:lnTo>
                <a:cubicBezTo>
                  <a:pt x="3008040" y="584002"/>
                  <a:pt x="2995203" y="608391"/>
                  <a:pt x="2980246" y="629711"/>
                </a:cubicBezTo>
                <a:cubicBezTo>
                  <a:pt x="2965289" y="651030"/>
                  <a:pt x="2949773" y="672071"/>
                  <a:pt x="2933700" y="692832"/>
                </a:cubicBezTo>
                <a:cubicBezTo>
                  <a:pt x="2929682" y="698637"/>
                  <a:pt x="2923207" y="707455"/>
                  <a:pt x="2914278" y="719287"/>
                </a:cubicBezTo>
                <a:lnTo>
                  <a:pt x="2914278" y="872319"/>
                </a:lnTo>
                <a:cubicBezTo>
                  <a:pt x="2914278" y="910940"/>
                  <a:pt x="2910929" y="947552"/>
                  <a:pt x="2904232" y="982154"/>
                </a:cubicBezTo>
                <a:cubicBezTo>
                  <a:pt x="2897535" y="1012292"/>
                  <a:pt x="2890838" y="1034616"/>
                  <a:pt x="2884140" y="1049127"/>
                </a:cubicBezTo>
                <a:cubicBezTo>
                  <a:pt x="2872532" y="1074353"/>
                  <a:pt x="2856905" y="1091431"/>
                  <a:pt x="2837260" y="1100361"/>
                </a:cubicBezTo>
                <a:cubicBezTo>
                  <a:pt x="2812703" y="1111077"/>
                  <a:pt x="2793058" y="1104937"/>
                  <a:pt x="2778324" y="1081943"/>
                </a:cubicBezTo>
                <a:cubicBezTo>
                  <a:pt x="2766269" y="1065424"/>
                  <a:pt x="2762473" y="1039639"/>
                  <a:pt x="2766938" y="1004590"/>
                </a:cubicBezTo>
                <a:cubicBezTo>
                  <a:pt x="2770064" y="975345"/>
                  <a:pt x="2778100" y="940966"/>
                  <a:pt x="2791049" y="901452"/>
                </a:cubicBezTo>
                <a:cubicBezTo>
                  <a:pt x="2802657" y="864394"/>
                  <a:pt x="2819400" y="827671"/>
                  <a:pt x="2841277" y="791282"/>
                </a:cubicBezTo>
                <a:cubicBezTo>
                  <a:pt x="2858244" y="762484"/>
                  <a:pt x="2875880" y="736141"/>
                  <a:pt x="2894186" y="712254"/>
                </a:cubicBezTo>
                <a:lnTo>
                  <a:pt x="2894186" y="632892"/>
                </a:lnTo>
                <a:cubicBezTo>
                  <a:pt x="2893293" y="634678"/>
                  <a:pt x="2891954" y="636910"/>
                  <a:pt x="2890168" y="639589"/>
                </a:cubicBezTo>
                <a:cubicBezTo>
                  <a:pt x="2885257" y="646286"/>
                  <a:pt x="2875880" y="656500"/>
                  <a:pt x="2862039" y="670229"/>
                </a:cubicBezTo>
                <a:cubicBezTo>
                  <a:pt x="2848198" y="683958"/>
                  <a:pt x="2830116" y="690600"/>
                  <a:pt x="2807791" y="690153"/>
                </a:cubicBezTo>
                <a:cubicBezTo>
                  <a:pt x="2787699" y="690153"/>
                  <a:pt x="2770175" y="684740"/>
                  <a:pt x="2755218" y="673913"/>
                </a:cubicBezTo>
                <a:cubicBezTo>
                  <a:pt x="2740260" y="663085"/>
                  <a:pt x="2728764" y="651644"/>
                  <a:pt x="2720727" y="639589"/>
                </a:cubicBezTo>
                <a:cubicBezTo>
                  <a:pt x="2712021" y="626976"/>
                  <a:pt x="2705491" y="613302"/>
                  <a:pt x="2701138" y="598568"/>
                </a:cubicBezTo>
                <a:lnTo>
                  <a:pt x="2700607" y="594719"/>
                </a:lnTo>
                <a:lnTo>
                  <a:pt x="2700477" y="595010"/>
                </a:lnTo>
                <a:cubicBezTo>
                  <a:pt x="2693277" y="610665"/>
                  <a:pt x="2686832" y="623181"/>
                  <a:pt x="2681139" y="632557"/>
                </a:cubicBezTo>
                <a:cubicBezTo>
                  <a:pt x="2674441" y="644166"/>
                  <a:pt x="2664507" y="657448"/>
                  <a:pt x="2651336" y="672406"/>
                </a:cubicBezTo>
                <a:cubicBezTo>
                  <a:pt x="2638165" y="687363"/>
                  <a:pt x="2621086" y="693279"/>
                  <a:pt x="2600102" y="690153"/>
                </a:cubicBezTo>
                <a:cubicBezTo>
                  <a:pt x="2586261" y="687475"/>
                  <a:pt x="2575992" y="680554"/>
                  <a:pt x="2569295" y="669392"/>
                </a:cubicBezTo>
                <a:cubicBezTo>
                  <a:pt x="2563937" y="661355"/>
                  <a:pt x="2560923" y="652649"/>
                  <a:pt x="2560253" y="643273"/>
                </a:cubicBezTo>
                <a:cubicBezTo>
                  <a:pt x="2559583" y="633896"/>
                  <a:pt x="2559249" y="624743"/>
                  <a:pt x="2559249" y="615814"/>
                </a:cubicBezTo>
                <a:cubicBezTo>
                  <a:pt x="2559249" y="615814"/>
                  <a:pt x="2559249" y="615144"/>
                  <a:pt x="2559249" y="613805"/>
                </a:cubicBezTo>
                <a:cubicBezTo>
                  <a:pt x="2559249" y="612465"/>
                  <a:pt x="2559249" y="611795"/>
                  <a:pt x="2559249" y="611795"/>
                </a:cubicBezTo>
                <a:lnTo>
                  <a:pt x="2559249" y="572951"/>
                </a:lnTo>
                <a:cubicBezTo>
                  <a:pt x="2559249" y="572951"/>
                  <a:pt x="2559249" y="561231"/>
                  <a:pt x="2559249" y="537791"/>
                </a:cubicBezTo>
                <a:cubicBezTo>
                  <a:pt x="2559249" y="514350"/>
                  <a:pt x="2559249" y="502630"/>
                  <a:pt x="2559249" y="502630"/>
                </a:cubicBezTo>
                <a:cubicBezTo>
                  <a:pt x="2559249" y="482985"/>
                  <a:pt x="2556793" y="467804"/>
                  <a:pt x="2551882" y="457089"/>
                </a:cubicBezTo>
                <a:cubicBezTo>
                  <a:pt x="2543398" y="441015"/>
                  <a:pt x="2527771" y="434764"/>
                  <a:pt x="2505001" y="438336"/>
                </a:cubicBezTo>
                <a:cubicBezTo>
                  <a:pt x="2492945" y="440122"/>
                  <a:pt x="2481337" y="445815"/>
                  <a:pt x="2470175" y="455414"/>
                </a:cubicBezTo>
                <a:cubicBezTo>
                  <a:pt x="2459012" y="465014"/>
                  <a:pt x="2449860" y="475171"/>
                  <a:pt x="2442716" y="485887"/>
                </a:cubicBezTo>
                <a:cubicBezTo>
                  <a:pt x="2432893" y="500621"/>
                  <a:pt x="2422178" y="521717"/>
                  <a:pt x="2410569" y="549176"/>
                </a:cubicBezTo>
                <a:cubicBezTo>
                  <a:pt x="2398961" y="576635"/>
                  <a:pt x="2391147" y="598401"/>
                  <a:pt x="2387129" y="614474"/>
                </a:cubicBezTo>
                <a:lnTo>
                  <a:pt x="2387129" y="690153"/>
                </a:lnTo>
                <a:lnTo>
                  <a:pt x="2367037" y="690153"/>
                </a:lnTo>
                <a:cubicBezTo>
                  <a:pt x="2367037" y="690153"/>
                  <a:pt x="2367037" y="681670"/>
                  <a:pt x="2367037" y="664704"/>
                </a:cubicBezTo>
                <a:cubicBezTo>
                  <a:pt x="2367037" y="647737"/>
                  <a:pt x="2367037" y="630325"/>
                  <a:pt x="2367037" y="612465"/>
                </a:cubicBezTo>
                <a:cubicBezTo>
                  <a:pt x="2367037" y="599517"/>
                  <a:pt x="2367037" y="588243"/>
                  <a:pt x="2367037" y="578644"/>
                </a:cubicBezTo>
                <a:cubicBezTo>
                  <a:pt x="2367037" y="569045"/>
                  <a:pt x="2367037" y="564245"/>
                  <a:pt x="2367037" y="564245"/>
                </a:cubicBezTo>
                <a:cubicBezTo>
                  <a:pt x="2367037" y="564245"/>
                  <a:pt x="2367037" y="553976"/>
                  <a:pt x="2367037" y="533437"/>
                </a:cubicBezTo>
                <a:cubicBezTo>
                  <a:pt x="2367037" y="512899"/>
                  <a:pt x="2367037" y="502630"/>
                  <a:pt x="2367037" y="502630"/>
                </a:cubicBezTo>
                <a:lnTo>
                  <a:pt x="2367037" y="501291"/>
                </a:lnTo>
                <a:cubicBezTo>
                  <a:pt x="2367037" y="494593"/>
                  <a:pt x="2366591" y="484771"/>
                  <a:pt x="2365697" y="471823"/>
                </a:cubicBezTo>
                <a:cubicBezTo>
                  <a:pt x="2364804" y="458875"/>
                  <a:pt x="2362349" y="449722"/>
                  <a:pt x="2358330" y="444364"/>
                </a:cubicBezTo>
                <a:cubicBezTo>
                  <a:pt x="2354758" y="439899"/>
                  <a:pt x="2349401" y="437667"/>
                  <a:pt x="2342257" y="437667"/>
                </a:cubicBezTo>
                <a:cubicBezTo>
                  <a:pt x="2331095" y="437667"/>
                  <a:pt x="2320602" y="443694"/>
                  <a:pt x="2310780" y="455749"/>
                </a:cubicBezTo>
                <a:cubicBezTo>
                  <a:pt x="2309441" y="457535"/>
                  <a:pt x="2308101" y="459321"/>
                  <a:pt x="2306761" y="461107"/>
                </a:cubicBezTo>
                <a:cubicBezTo>
                  <a:pt x="2305422" y="462893"/>
                  <a:pt x="2304083" y="464456"/>
                  <a:pt x="2302743" y="465795"/>
                </a:cubicBezTo>
                <a:cubicBezTo>
                  <a:pt x="2288903" y="483654"/>
                  <a:pt x="2277517" y="495709"/>
                  <a:pt x="2268588" y="501960"/>
                </a:cubicBezTo>
                <a:cubicBezTo>
                  <a:pt x="2274392" y="517587"/>
                  <a:pt x="2277294" y="535223"/>
                  <a:pt x="2277294" y="554869"/>
                </a:cubicBezTo>
                <a:cubicBezTo>
                  <a:pt x="2277294" y="592373"/>
                  <a:pt x="2266355" y="624297"/>
                  <a:pt x="2244477" y="650640"/>
                </a:cubicBezTo>
                <a:cubicBezTo>
                  <a:pt x="2221707" y="677429"/>
                  <a:pt x="2194247" y="690823"/>
                  <a:pt x="2162101" y="690823"/>
                </a:cubicBezTo>
                <a:cubicBezTo>
                  <a:pt x="2129507" y="690823"/>
                  <a:pt x="2102048" y="677429"/>
                  <a:pt x="2079724" y="650640"/>
                </a:cubicBezTo>
                <a:cubicBezTo>
                  <a:pt x="2063651" y="631217"/>
                  <a:pt x="2053605" y="608405"/>
                  <a:pt x="2049587" y="582202"/>
                </a:cubicBezTo>
                <a:lnTo>
                  <a:pt x="2049562" y="581870"/>
                </a:lnTo>
                <a:lnTo>
                  <a:pt x="2018481" y="646621"/>
                </a:lnTo>
                <a:cubicBezTo>
                  <a:pt x="1999729" y="676536"/>
                  <a:pt x="1976289" y="691493"/>
                  <a:pt x="1948160" y="691493"/>
                </a:cubicBezTo>
                <a:cubicBezTo>
                  <a:pt x="1896815" y="691493"/>
                  <a:pt x="1866007" y="658007"/>
                  <a:pt x="1855738" y="591034"/>
                </a:cubicBezTo>
                <a:cubicBezTo>
                  <a:pt x="1851720" y="568933"/>
                  <a:pt x="1849152" y="546162"/>
                  <a:pt x="1848036" y="522722"/>
                </a:cubicBezTo>
                <a:cubicBezTo>
                  <a:pt x="1846920" y="499281"/>
                  <a:pt x="1846362" y="479190"/>
                  <a:pt x="1846362" y="462446"/>
                </a:cubicBezTo>
                <a:lnTo>
                  <a:pt x="1846362" y="460437"/>
                </a:lnTo>
                <a:cubicBezTo>
                  <a:pt x="1836986" y="478966"/>
                  <a:pt x="1827610" y="496882"/>
                  <a:pt x="1818234" y="514183"/>
                </a:cubicBezTo>
                <a:cubicBezTo>
                  <a:pt x="1808857" y="531484"/>
                  <a:pt x="1799481" y="548283"/>
                  <a:pt x="1790105" y="564580"/>
                </a:cubicBezTo>
                <a:lnTo>
                  <a:pt x="1772692" y="554534"/>
                </a:lnTo>
                <a:cubicBezTo>
                  <a:pt x="1784747" y="533326"/>
                  <a:pt x="1797025" y="511002"/>
                  <a:pt x="1809527" y="487561"/>
                </a:cubicBezTo>
                <a:cubicBezTo>
                  <a:pt x="1822029" y="464121"/>
                  <a:pt x="1834307" y="440011"/>
                  <a:pt x="1846362" y="415231"/>
                </a:cubicBezTo>
                <a:lnTo>
                  <a:pt x="1846362" y="234405"/>
                </a:lnTo>
                <a:cubicBezTo>
                  <a:pt x="1846362" y="197793"/>
                  <a:pt x="1848148" y="167878"/>
                  <a:pt x="1851720" y="144661"/>
                </a:cubicBezTo>
                <a:cubicBezTo>
                  <a:pt x="1856185" y="112068"/>
                  <a:pt x="1864444" y="82935"/>
                  <a:pt x="1876500" y="57262"/>
                </a:cubicBezTo>
                <a:cubicBezTo>
                  <a:pt x="1888108" y="31589"/>
                  <a:pt x="1903735" y="14511"/>
                  <a:pt x="1923380" y="6028"/>
                </a:cubicBezTo>
                <a:cubicBezTo>
                  <a:pt x="1929296" y="3460"/>
                  <a:pt x="1934961" y="1919"/>
                  <a:pt x="1940375" y="1402"/>
                </a:cubicBezTo>
                <a:close/>
                <a:moveTo>
                  <a:pt x="7489738" y="1005"/>
                </a:moveTo>
                <a:cubicBezTo>
                  <a:pt x="7505141" y="1005"/>
                  <a:pt x="7518089" y="8595"/>
                  <a:pt x="7528582" y="23775"/>
                </a:cubicBezTo>
                <a:cubicBezTo>
                  <a:pt x="7539744" y="40519"/>
                  <a:pt x="7543539" y="66526"/>
                  <a:pt x="7539967" y="101799"/>
                </a:cubicBezTo>
                <a:cubicBezTo>
                  <a:pt x="7534610" y="151582"/>
                  <a:pt x="7522666" y="198686"/>
                  <a:pt x="7504137" y="243111"/>
                </a:cubicBezTo>
                <a:cubicBezTo>
                  <a:pt x="7485608" y="287536"/>
                  <a:pt x="7466186" y="330845"/>
                  <a:pt x="7445870" y="373038"/>
                </a:cubicBezTo>
                <a:cubicBezTo>
                  <a:pt x="7442522" y="379735"/>
                  <a:pt x="7439285" y="386377"/>
                  <a:pt x="7436160" y="392962"/>
                </a:cubicBezTo>
                <a:cubicBezTo>
                  <a:pt x="7433034" y="399548"/>
                  <a:pt x="7429909" y="406189"/>
                  <a:pt x="7426784" y="412887"/>
                </a:cubicBezTo>
                <a:lnTo>
                  <a:pt x="7426784" y="463116"/>
                </a:lnTo>
                <a:lnTo>
                  <a:pt x="7426784" y="513011"/>
                </a:lnTo>
                <a:cubicBezTo>
                  <a:pt x="7434374" y="496714"/>
                  <a:pt x="7441740" y="483320"/>
                  <a:pt x="7448884" y="472827"/>
                </a:cubicBezTo>
                <a:cubicBezTo>
                  <a:pt x="7457145" y="459879"/>
                  <a:pt x="7468083" y="447936"/>
                  <a:pt x="7481701" y="436997"/>
                </a:cubicBezTo>
                <a:cubicBezTo>
                  <a:pt x="7500453" y="422040"/>
                  <a:pt x="7519987" y="414673"/>
                  <a:pt x="7540302" y="414896"/>
                </a:cubicBezTo>
                <a:cubicBezTo>
                  <a:pt x="7572226" y="415789"/>
                  <a:pt x="7594662" y="425835"/>
                  <a:pt x="7607610" y="445033"/>
                </a:cubicBezTo>
                <a:cubicBezTo>
                  <a:pt x="7613191" y="453740"/>
                  <a:pt x="7616763" y="462949"/>
                  <a:pt x="7618325" y="472660"/>
                </a:cubicBezTo>
                <a:cubicBezTo>
                  <a:pt x="7619888" y="482371"/>
                  <a:pt x="7620670" y="491914"/>
                  <a:pt x="7620670" y="501291"/>
                </a:cubicBezTo>
                <a:cubicBezTo>
                  <a:pt x="7620670" y="520266"/>
                  <a:pt x="7620670" y="539297"/>
                  <a:pt x="7620670" y="558385"/>
                </a:cubicBezTo>
                <a:cubicBezTo>
                  <a:pt x="7620670" y="577472"/>
                  <a:pt x="7620670" y="596392"/>
                  <a:pt x="7620670" y="615144"/>
                </a:cubicBezTo>
                <a:cubicBezTo>
                  <a:pt x="7620670" y="623181"/>
                  <a:pt x="7620837" y="631217"/>
                  <a:pt x="7621172" y="639254"/>
                </a:cubicBezTo>
                <a:cubicBezTo>
                  <a:pt x="7621507" y="647291"/>
                  <a:pt x="7622902" y="654323"/>
                  <a:pt x="7625358" y="660351"/>
                </a:cubicBezTo>
                <a:cubicBezTo>
                  <a:pt x="7628260" y="667494"/>
                  <a:pt x="7631832" y="671066"/>
                  <a:pt x="7636073" y="671066"/>
                </a:cubicBezTo>
                <a:cubicBezTo>
                  <a:pt x="7647235" y="671066"/>
                  <a:pt x="7657114" y="665876"/>
                  <a:pt x="7665708" y="655495"/>
                </a:cubicBezTo>
                <a:cubicBezTo>
                  <a:pt x="7674303" y="645114"/>
                  <a:pt x="7682061" y="634008"/>
                  <a:pt x="7688982" y="622176"/>
                </a:cubicBezTo>
                <a:cubicBezTo>
                  <a:pt x="7693892" y="614139"/>
                  <a:pt x="7698302" y="605712"/>
                  <a:pt x="7702208" y="596894"/>
                </a:cubicBezTo>
                <a:cubicBezTo>
                  <a:pt x="7706115" y="588076"/>
                  <a:pt x="7710078" y="578979"/>
                  <a:pt x="7714096" y="569603"/>
                </a:cubicBezTo>
                <a:lnTo>
                  <a:pt x="7722468" y="549176"/>
                </a:lnTo>
                <a:lnTo>
                  <a:pt x="7741220" y="557548"/>
                </a:lnTo>
                <a:lnTo>
                  <a:pt x="7732849" y="577304"/>
                </a:lnTo>
                <a:cubicBezTo>
                  <a:pt x="7728830" y="587127"/>
                  <a:pt x="7724756" y="596615"/>
                  <a:pt x="7720626" y="605768"/>
                </a:cubicBezTo>
                <a:cubicBezTo>
                  <a:pt x="7716496" y="614921"/>
                  <a:pt x="7711864" y="623850"/>
                  <a:pt x="7706729" y="632557"/>
                </a:cubicBezTo>
                <a:cubicBezTo>
                  <a:pt x="7700032" y="643496"/>
                  <a:pt x="7691047" y="655942"/>
                  <a:pt x="7679772" y="669894"/>
                </a:cubicBezTo>
                <a:cubicBezTo>
                  <a:pt x="7668499" y="683847"/>
                  <a:pt x="7654044" y="690823"/>
                  <a:pt x="7636408" y="690823"/>
                </a:cubicBezTo>
                <a:cubicBezTo>
                  <a:pt x="7636408" y="690823"/>
                  <a:pt x="7636352" y="690823"/>
                  <a:pt x="7636240" y="690823"/>
                </a:cubicBezTo>
                <a:cubicBezTo>
                  <a:pt x="7636129" y="690823"/>
                  <a:pt x="7636073" y="690823"/>
                  <a:pt x="7636073" y="690823"/>
                </a:cubicBezTo>
                <a:cubicBezTo>
                  <a:pt x="7612633" y="690823"/>
                  <a:pt x="7595220" y="684014"/>
                  <a:pt x="7583835" y="670396"/>
                </a:cubicBezTo>
                <a:cubicBezTo>
                  <a:pt x="7576468" y="662137"/>
                  <a:pt x="7572282" y="653151"/>
                  <a:pt x="7571277" y="643440"/>
                </a:cubicBezTo>
                <a:cubicBezTo>
                  <a:pt x="7570273" y="633729"/>
                  <a:pt x="7569770" y="624297"/>
                  <a:pt x="7569770" y="615144"/>
                </a:cubicBezTo>
                <a:cubicBezTo>
                  <a:pt x="7569770" y="596392"/>
                  <a:pt x="7569770" y="577472"/>
                  <a:pt x="7569770" y="558385"/>
                </a:cubicBezTo>
                <a:cubicBezTo>
                  <a:pt x="7569770" y="539297"/>
                  <a:pt x="7569770" y="520266"/>
                  <a:pt x="7569770" y="501291"/>
                </a:cubicBezTo>
                <a:cubicBezTo>
                  <a:pt x="7569770" y="493254"/>
                  <a:pt x="7569435" y="485105"/>
                  <a:pt x="7568766" y="476845"/>
                </a:cubicBezTo>
                <a:cubicBezTo>
                  <a:pt x="7568095" y="468586"/>
                  <a:pt x="7566422" y="460995"/>
                  <a:pt x="7563743" y="454075"/>
                </a:cubicBezTo>
                <a:cubicBezTo>
                  <a:pt x="7559278" y="442020"/>
                  <a:pt x="7551353" y="435769"/>
                  <a:pt x="7539967" y="435322"/>
                </a:cubicBezTo>
                <a:cubicBezTo>
                  <a:pt x="7524341" y="435099"/>
                  <a:pt x="7509160" y="441015"/>
                  <a:pt x="7494426" y="453070"/>
                </a:cubicBezTo>
                <a:cubicBezTo>
                  <a:pt x="7482370" y="462893"/>
                  <a:pt x="7472771" y="473274"/>
                  <a:pt x="7465628" y="484212"/>
                </a:cubicBezTo>
                <a:cubicBezTo>
                  <a:pt x="7459600" y="493365"/>
                  <a:pt x="7453070" y="505086"/>
                  <a:pt x="7446038" y="519373"/>
                </a:cubicBezTo>
                <a:cubicBezTo>
                  <a:pt x="7439006" y="533661"/>
                  <a:pt x="7432588" y="548171"/>
                  <a:pt x="7426784" y="562905"/>
                </a:cubicBezTo>
                <a:lnTo>
                  <a:pt x="7426784" y="690823"/>
                </a:lnTo>
                <a:lnTo>
                  <a:pt x="7375550" y="690823"/>
                </a:lnTo>
                <a:lnTo>
                  <a:pt x="7375550" y="522052"/>
                </a:lnTo>
                <a:cubicBezTo>
                  <a:pt x="7369076" y="535893"/>
                  <a:pt x="7363271" y="548060"/>
                  <a:pt x="7358136" y="558552"/>
                </a:cubicBezTo>
                <a:cubicBezTo>
                  <a:pt x="7352109" y="571277"/>
                  <a:pt x="7345858" y="583890"/>
                  <a:pt x="7339384" y="596392"/>
                </a:cubicBezTo>
                <a:cubicBezTo>
                  <a:pt x="7332910" y="608893"/>
                  <a:pt x="7326101" y="621060"/>
                  <a:pt x="7318958" y="632892"/>
                </a:cubicBezTo>
                <a:cubicBezTo>
                  <a:pt x="7314492" y="640259"/>
                  <a:pt x="7310027" y="647458"/>
                  <a:pt x="7305563" y="654490"/>
                </a:cubicBezTo>
                <a:cubicBezTo>
                  <a:pt x="7301098" y="661523"/>
                  <a:pt x="7295964" y="668052"/>
                  <a:pt x="7290159" y="674080"/>
                </a:cubicBezTo>
                <a:cubicBezTo>
                  <a:pt x="7278104" y="685912"/>
                  <a:pt x="7264375" y="691604"/>
                  <a:pt x="7248971" y="691158"/>
                </a:cubicBezTo>
                <a:cubicBezTo>
                  <a:pt x="7226870" y="690935"/>
                  <a:pt x="7210127" y="684126"/>
                  <a:pt x="7198741" y="670731"/>
                </a:cubicBezTo>
                <a:cubicBezTo>
                  <a:pt x="7191375" y="662471"/>
                  <a:pt x="7187133" y="653374"/>
                  <a:pt x="7186017" y="643440"/>
                </a:cubicBezTo>
                <a:cubicBezTo>
                  <a:pt x="7184901" y="633506"/>
                  <a:pt x="7184454" y="624185"/>
                  <a:pt x="7184677" y="615479"/>
                </a:cubicBezTo>
                <a:cubicBezTo>
                  <a:pt x="7184677" y="596727"/>
                  <a:pt x="7184621" y="577807"/>
                  <a:pt x="7184510" y="558720"/>
                </a:cubicBezTo>
                <a:cubicBezTo>
                  <a:pt x="7184398" y="539632"/>
                  <a:pt x="7184343" y="520601"/>
                  <a:pt x="7184343" y="501625"/>
                </a:cubicBezTo>
                <a:cubicBezTo>
                  <a:pt x="7184343" y="493589"/>
                  <a:pt x="7184063" y="485440"/>
                  <a:pt x="7183505" y="477180"/>
                </a:cubicBezTo>
                <a:cubicBezTo>
                  <a:pt x="7182947" y="468920"/>
                  <a:pt x="7181329" y="461330"/>
                  <a:pt x="7178649" y="454410"/>
                </a:cubicBezTo>
                <a:cubicBezTo>
                  <a:pt x="7174185" y="442801"/>
                  <a:pt x="7166594" y="436550"/>
                  <a:pt x="7155879" y="435657"/>
                </a:cubicBezTo>
                <a:cubicBezTo>
                  <a:pt x="7150967" y="435657"/>
                  <a:pt x="7147284" y="435881"/>
                  <a:pt x="7144828" y="436327"/>
                </a:cubicBezTo>
                <a:cubicBezTo>
                  <a:pt x="7133220" y="438113"/>
                  <a:pt x="7121667" y="443917"/>
                  <a:pt x="7110170" y="453740"/>
                </a:cubicBezTo>
                <a:cubicBezTo>
                  <a:pt x="7098673" y="463563"/>
                  <a:pt x="7089353" y="473832"/>
                  <a:pt x="7082209" y="484547"/>
                </a:cubicBezTo>
                <a:cubicBezTo>
                  <a:pt x="7075735" y="494147"/>
                  <a:pt x="7068758" y="506872"/>
                  <a:pt x="7061280" y="522722"/>
                </a:cubicBezTo>
                <a:cubicBezTo>
                  <a:pt x="7053802" y="538572"/>
                  <a:pt x="7047048" y="554199"/>
                  <a:pt x="7041021" y="569603"/>
                </a:cubicBezTo>
                <a:lnTo>
                  <a:pt x="7041356" y="690823"/>
                </a:lnTo>
                <a:lnTo>
                  <a:pt x="6990121" y="690823"/>
                </a:lnTo>
                <a:lnTo>
                  <a:pt x="6990121" y="563240"/>
                </a:lnTo>
                <a:cubicBezTo>
                  <a:pt x="6990121" y="563240"/>
                  <a:pt x="6990121" y="552971"/>
                  <a:pt x="6990121" y="532433"/>
                </a:cubicBezTo>
                <a:cubicBezTo>
                  <a:pt x="6990121" y="511895"/>
                  <a:pt x="6990121" y="501625"/>
                  <a:pt x="6990121" y="501625"/>
                </a:cubicBezTo>
                <a:cubicBezTo>
                  <a:pt x="6990121" y="480864"/>
                  <a:pt x="6988224" y="465125"/>
                  <a:pt x="6984429" y="454410"/>
                </a:cubicBezTo>
                <a:cubicBezTo>
                  <a:pt x="6979294" y="441908"/>
                  <a:pt x="6970812" y="435657"/>
                  <a:pt x="6958980" y="435657"/>
                </a:cubicBezTo>
                <a:cubicBezTo>
                  <a:pt x="6956747" y="435657"/>
                  <a:pt x="6953621" y="435881"/>
                  <a:pt x="6949604" y="436327"/>
                </a:cubicBezTo>
                <a:cubicBezTo>
                  <a:pt x="6936878" y="438336"/>
                  <a:pt x="6923707" y="445368"/>
                  <a:pt x="6910089" y="457423"/>
                </a:cubicBezTo>
                <a:cubicBezTo>
                  <a:pt x="6899820" y="466800"/>
                  <a:pt x="6891225" y="476845"/>
                  <a:pt x="6884305" y="487561"/>
                </a:cubicBezTo>
                <a:lnTo>
                  <a:pt x="6867227" y="476511"/>
                </a:lnTo>
                <a:cubicBezTo>
                  <a:pt x="6877273" y="461553"/>
                  <a:pt x="6888323" y="449052"/>
                  <a:pt x="6900378" y="439006"/>
                </a:cubicBezTo>
                <a:cubicBezTo>
                  <a:pt x="6915559" y="426058"/>
                  <a:pt x="6931074" y="418468"/>
                  <a:pt x="6946924" y="416235"/>
                </a:cubicBezTo>
                <a:cubicBezTo>
                  <a:pt x="6949380" y="415789"/>
                  <a:pt x="6953175" y="415566"/>
                  <a:pt x="6958309" y="415566"/>
                </a:cubicBezTo>
                <a:lnTo>
                  <a:pt x="6958309" y="415231"/>
                </a:lnTo>
                <a:cubicBezTo>
                  <a:pt x="6991796" y="415231"/>
                  <a:pt x="7015125" y="425277"/>
                  <a:pt x="7028296" y="445368"/>
                </a:cubicBezTo>
                <a:cubicBezTo>
                  <a:pt x="7033877" y="454298"/>
                  <a:pt x="7037449" y="463563"/>
                  <a:pt x="7039012" y="473162"/>
                </a:cubicBezTo>
                <a:cubicBezTo>
                  <a:pt x="7040574" y="482761"/>
                  <a:pt x="7041356" y="492249"/>
                  <a:pt x="7041356" y="501625"/>
                </a:cubicBezTo>
                <a:cubicBezTo>
                  <a:pt x="7041356" y="501625"/>
                  <a:pt x="7041300" y="503188"/>
                  <a:pt x="7041188" y="506313"/>
                </a:cubicBezTo>
                <a:cubicBezTo>
                  <a:pt x="7041076" y="509439"/>
                  <a:pt x="7041021" y="513346"/>
                  <a:pt x="7041021" y="518034"/>
                </a:cubicBezTo>
                <a:cubicBezTo>
                  <a:pt x="7050620" y="498165"/>
                  <a:pt x="7058657" y="483320"/>
                  <a:pt x="7065131" y="473497"/>
                </a:cubicBezTo>
                <a:cubicBezTo>
                  <a:pt x="7073391" y="461219"/>
                  <a:pt x="7084330" y="449163"/>
                  <a:pt x="7097948" y="437332"/>
                </a:cubicBezTo>
                <a:cubicBezTo>
                  <a:pt x="7111565" y="425500"/>
                  <a:pt x="7126188" y="418468"/>
                  <a:pt x="7141814" y="416235"/>
                </a:cubicBezTo>
                <a:cubicBezTo>
                  <a:pt x="7146949" y="415566"/>
                  <a:pt x="7151525" y="415342"/>
                  <a:pt x="7155544" y="415566"/>
                </a:cubicBezTo>
                <a:lnTo>
                  <a:pt x="7155544" y="415231"/>
                </a:lnTo>
                <a:cubicBezTo>
                  <a:pt x="7155544" y="415231"/>
                  <a:pt x="7155600" y="415231"/>
                  <a:pt x="7155711" y="415231"/>
                </a:cubicBezTo>
                <a:cubicBezTo>
                  <a:pt x="7155823" y="415231"/>
                  <a:pt x="7155879" y="415231"/>
                  <a:pt x="7155879" y="415231"/>
                </a:cubicBezTo>
                <a:cubicBezTo>
                  <a:pt x="7187579" y="416124"/>
                  <a:pt x="7209792" y="426170"/>
                  <a:pt x="7222517" y="445368"/>
                </a:cubicBezTo>
                <a:cubicBezTo>
                  <a:pt x="7228098" y="454298"/>
                  <a:pt x="7231669" y="463563"/>
                  <a:pt x="7233233" y="473162"/>
                </a:cubicBezTo>
                <a:cubicBezTo>
                  <a:pt x="7234795" y="482761"/>
                  <a:pt x="7235577" y="492249"/>
                  <a:pt x="7235577" y="501625"/>
                </a:cubicBezTo>
                <a:cubicBezTo>
                  <a:pt x="7235577" y="520601"/>
                  <a:pt x="7235577" y="539632"/>
                  <a:pt x="7235577" y="558720"/>
                </a:cubicBezTo>
                <a:cubicBezTo>
                  <a:pt x="7235577" y="577807"/>
                  <a:pt x="7235577" y="596727"/>
                  <a:pt x="7235577" y="615479"/>
                </a:cubicBezTo>
                <a:cubicBezTo>
                  <a:pt x="7235577" y="623516"/>
                  <a:pt x="7235744" y="631552"/>
                  <a:pt x="7236079" y="639589"/>
                </a:cubicBezTo>
                <a:cubicBezTo>
                  <a:pt x="7236413" y="647626"/>
                  <a:pt x="7237809" y="654658"/>
                  <a:pt x="7240265" y="660685"/>
                </a:cubicBezTo>
                <a:cubicBezTo>
                  <a:pt x="7242943" y="667829"/>
                  <a:pt x="7246627" y="671401"/>
                  <a:pt x="7251315" y="671401"/>
                </a:cubicBezTo>
                <a:cubicBezTo>
                  <a:pt x="7260021" y="671178"/>
                  <a:pt x="7268505" y="666936"/>
                  <a:pt x="7276765" y="658676"/>
                </a:cubicBezTo>
                <a:cubicBezTo>
                  <a:pt x="7281676" y="653542"/>
                  <a:pt x="7286085" y="647793"/>
                  <a:pt x="7289991" y="641431"/>
                </a:cubicBezTo>
                <a:cubicBezTo>
                  <a:pt x="7293898" y="635068"/>
                  <a:pt x="7297750" y="628762"/>
                  <a:pt x="7301544" y="622511"/>
                </a:cubicBezTo>
                <a:cubicBezTo>
                  <a:pt x="7308465" y="610902"/>
                  <a:pt x="7315050" y="598959"/>
                  <a:pt x="7321302" y="586681"/>
                </a:cubicBezTo>
                <a:cubicBezTo>
                  <a:pt x="7327552" y="574402"/>
                  <a:pt x="7333692" y="562012"/>
                  <a:pt x="7339719" y="549511"/>
                </a:cubicBezTo>
                <a:cubicBezTo>
                  <a:pt x="7345746" y="537233"/>
                  <a:pt x="7351774" y="524731"/>
                  <a:pt x="7357802" y="512006"/>
                </a:cubicBezTo>
                <a:cubicBezTo>
                  <a:pt x="7363829" y="499281"/>
                  <a:pt x="7369745" y="486780"/>
                  <a:pt x="7375550" y="474501"/>
                </a:cubicBezTo>
                <a:lnTo>
                  <a:pt x="7375550" y="463116"/>
                </a:lnTo>
                <a:lnTo>
                  <a:pt x="7375550" y="234070"/>
                </a:lnTo>
                <a:cubicBezTo>
                  <a:pt x="7375550" y="201030"/>
                  <a:pt x="7377782" y="171115"/>
                  <a:pt x="7382246" y="144326"/>
                </a:cubicBezTo>
                <a:cubicBezTo>
                  <a:pt x="7387604" y="112626"/>
                  <a:pt x="7397316" y="83381"/>
                  <a:pt x="7411380" y="56592"/>
                </a:cubicBezTo>
                <a:cubicBezTo>
                  <a:pt x="7418077" y="43867"/>
                  <a:pt x="7428290" y="31422"/>
                  <a:pt x="7442020" y="19255"/>
                </a:cubicBezTo>
                <a:cubicBezTo>
                  <a:pt x="7455749" y="7088"/>
                  <a:pt x="7471655" y="1005"/>
                  <a:pt x="7489738" y="1005"/>
                </a:cubicBezTo>
                <a:close/>
                <a:moveTo>
                  <a:pt x="8716602" y="0"/>
                </a:moveTo>
                <a:cubicBezTo>
                  <a:pt x="8732229" y="0"/>
                  <a:pt x="8745288" y="7590"/>
                  <a:pt x="8755781" y="22771"/>
                </a:cubicBezTo>
                <a:cubicBezTo>
                  <a:pt x="8766943" y="40184"/>
                  <a:pt x="8770626" y="66191"/>
                  <a:pt x="8766831" y="100794"/>
                </a:cubicBezTo>
                <a:cubicBezTo>
                  <a:pt x="8761473" y="150577"/>
                  <a:pt x="8749586" y="197681"/>
                  <a:pt x="8731168" y="242106"/>
                </a:cubicBezTo>
                <a:cubicBezTo>
                  <a:pt x="8712751" y="286532"/>
                  <a:pt x="8693273" y="329841"/>
                  <a:pt x="8672735" y="372033"/>
                </a:cubicBezTo>
                <a:cubicBezTo>
                  <a:pt x="8669386" y="378731"/>
                  <a:pt x="8666149" y="385372"/>
                  <a:pt x="8663024" y="391958"/>
                </a:cubicBezTo>
                <a:cubicBezTo>
                  <a:pt x="8659898" y="398543"/>
                  <a:pt x="8656773" y="405185"/>
                  <a:pt x="8653648" y="411882"/>
                </a:cubicBezTo>
                <a:lnTo>
                  <a:pt x="8653648" y="513011"/>
                </a:lnTo>
                <a:cubicBezTo>
                  <a:pt x="8661907" y="496268"/>
                  <a:pt x="8669386" y="482873"/>
                  <a:pt x="8676083" y="472827"/>
                </a:cubicBezTo>
                <a:cubicBezTo>
                  <a:pt x="8685683" y="458540"/>
                  <a:pt x="8696622" y="446596"/>
                  <a:pt x="8708900" y="436997"/>
                </a:cubicBezTo>
                <a:cubicBezTo>
                  <a:pt x="8726536" y="422709"/>
                  <a:pt x="8745065" y="415342"/>
                  <a:pt x="8764487" y="414896"/>
                </a:cubicBezTo>
                <a:cubicBezTo>
                  <a:pt x="8797974" y="414673"/>
                  <a:pt x="8821414" y="424718"/>
                  <a:pt x="8834809" y="445033"/>
                </a:cubicBezTo>
                <a:cubicBezTo>
                  <a:pt x="8840390" y="453740"/>
                  <a:pt x="8843961" y="462893"/>
                  <a:pt x="8845524" y="472492"/>
                </a:cubicBezTo>
                <a:cubicBezTo>
                  <a:pt x="8847087" y="482092"/>
                  <a:pt x="8847868" y="491579"/>
                  <a:pt x="8847868" y="500956"/>
                </a:cubicBezTo>
                <a:lnTo>
                  <a:pt x="8847868" y="615144"/>
                </a:lnTo>
                <a:cubicBezTo>
                  <a:pt x="8847868" y="633227"/>
                  <a:pt x="8849543" y="647068"/>
                  <a:pt x="8852891" y="656667"/>
                </a:cubicBezTo>
                <a:cubicBezTo>
                  <a:pt x="8856463" y="666713"/>
                  <a:pt x="8861932" y="671736"/>
                  <a:pt x="8869299" y="671736"/>
                </a:cubicBezTo>
                <a:cubicBezTo>
                  <a:pt x="8880908" y="671736"/>
                  <a:pt x="8894972" y="668276"/>
                  <a:pt x="8911492" y="661355"/>
                </a:cubicBezTo>
                <a:lnTo>
                  <a:pt x="8911827" y="661355"/>
                </a:lnTo>
                <a:cubicBezTo>
                  <a:pt x="8918971" y="658565"/>
                  <a:pt x="8926254" y="655328"/>
                  <a:pt x="8933677" y="651644"/>
                </a:cubicBezTo>
                <a:lnTo>
                  <a:pt x="8934214" y="651351"/>
                </a:lnTo>
                <a:lnTo>
                  <a:pt x="8925417" y="637245"/>
                </a:lnTo>
                <a:cubicBezTo>
                  <a:pt x="8920003" y="626306"/>
                  <a:pt x="8916292" y="613581"/>
                  <a:pt x="8914283" y="599071"/>
                </a:cubicBezTo>
                <a:cubicBezTo>
                  <a:pt x="8910711" y="574067"/>
                  <a:pt x="8912497" y="548953"/>
                  <a:pt x="8919641" y="523726"/>
                </a:cubicBezTo>
                <a:cubicBezTo>
                  <a:pt x="8926338" y="501402"/>
                  <a:pt x="8937053" y="481645"/>
                  <a:pt x="8951787" y="464456"/>
                </a:cubicBezTo>
                <a:cubicBezTo>
                  <a:pt x="8967638" y="446373"/>
                  <a:pt x="8987060" y="432532"/>
                  <a:pt x="9010054" y="422933"/>
                </a:cubicBezTo>
                <a:cubicBezTo>
                  <a:pt x="9023448" y="417351"/>
                  <a:pt x="9036396" y="414561"/>
                  <a:pt x="9048898" y="414561"/>
                </a:cubicBezTo>
                <a:cubicBezTo>
                  <a:pt x="9049568" y="414561"/>
                  <a:pt x="9050293" y="414617"/>
                  <a:pt x="9051074" y="414728"/>
                </a:cubicBezTo>
                <a:cubicBezTo>
                  <a:pt x="9051856" y="414840"/>
                  <a:pt x="9052693" y="414896"/>
                  <a:pt x="9053586" y="414896"/>
                </a:cubicBezTo>
                <a:cubicBezTo>
                  <a:pt x="9053586" y="414896"/>
                  <a:pt x="9053698" y="414896"/>
                  <a:pt x="9053921" y="414896"/>
                </a:cubicBezTo>
                <a:cubicBezTo>
                  <a:pt x="9064860" y="416012"/>
                  <a:pt x="9074682" y="420477"/>
                  <a:pt x="9083389" y="428290"/>
                </a:cubicBezTo>
                <a:cubicBezTo>
                  <a:pt x="9088300" y="432978"/>
                  <a:pt x="9092765" y="441629"/>
                  <a:pt x="9096783" y="454242"/>
                </a:cubicBezTo>
                <a:cubicBezTo>
                  <a:pt x="9100802" y="466855"/>
                  <a:pt x="9098234" y="485552"/>
                  <a:pt x="9089081" y="510332"/>
                </a:cubicBezTo>
                <a:cubicBezTo>
                  <a:pt x="9076580" y="544041"/>
                  <a:pt x="9056153" y="575407"/>
                  <a:pt x="9027801" y="604428"/>
                </a:cubicBezTo>
                <a:cubicBezTo>
                  <a:pt x="9012844" y="619832"/>
                  <a:pt x="8996882" y="633338"/>
                  <a:pt x="8979916" y="644947"/>
                </a:cubicBezTo>
                <a:cubicBezTo>
                  <a:pt x="8980586" y="645840"/>
                  <a:pt x="8981311" y="646789"/>
                  <a:pt x="8982093" y="647793"/>
                </a:cubicBezTo>
                <a:cubicBezTo>
                  <a:pt x="8982874" y="648798"/>
                  <a:pt x="8983599" y="649635"/>
                  <a:pt x="8984269" y="650305"/>
                </a:cubicBezTo>
                <a:cubicBezTo>
                  <a:pt x="8992529" y="659681"/>
                  <a:pt x="9000454" y="665485"/>
                  <a:pt x="9008044" y="667718"/>
                </a:cubicBezTo>
                <a:cubicBezTo>
                  <a:pt x="9015635" y="669950"/>
                  <a:pt x="9021104" y="671066"/>
                  <a:pt x="9024453" y="671066"/>
                </a:cubicBezTo>
                <a:cubicBezTo>
                  <a:pt x="9032043" y="671513"/>
                  <a:pt x="9040749" y="670396"/>
                  <a:pt x="9050572" y="667718"/>
                </a:cubicBezTo>
                <a:cubicBezTo>
                  <a:pt x="9079370" y="660351"/>
                  <a:pt x="9103257" y="644500"/>
                  <a:pt x="9122233" y="620167"/>
                </a:cubicBezTo>
                <a:lnTo>
                  <a:pt x="9138306" y="632892"/>
                </a:lnTo>
                <a:cubicBezTo>
                  <a:pt x="9116429" y="660797"/>
                  <a:pt x="9088858" y="678991"/>
                  <a:pt x="9055595" y="687475"/>
                </a:cubicBezTo>
                <a:cubicBezTo>
                  <a:pt x="9044879" y="690153"/>
                  <a:pt x="9034499" y="691493"/>
                  <a:pt x="9024453" y="691493"/>
                </a:cubicBezTo>
                <a:cubicBezTo>
                  <a:pt x="9024230" y="691493"/>
                  <a:pt x="9024118" y="691493"/>
                  <a:pt x="9024118" y="691493"/>
                </a:cubicBezTo>
                <a:cubicBezTo>
                  <a:pt x="9000677" y="691325"/>
                  <a:pt x="8980314" y="686261"/>
                  <a:pt x="8963026" y="676298"/>
                </a:cubicBezTo>
                <a:lnTo>
                  <a:pt x="8949147" y="666402"/>
                </a:lnTo>
                <a:lnTo>
                  <a:pt x="8943137" y="669727"/>
                </a:lnTo>
                <a:cubicBezTo>
                  <a:pt x="8935212" y="673634"/>
                  <a:pt x="8927231" y="677094"/>
                  <a:pt x="8919194" y="680108"/>
                </a:cubicBezTo>
                <a:cubicBezTo>
                  <a:pt x="8899772" y="688144"/>
                  <a:pt x="8883140" y="692163"/>
                  <a:pt x="8869299" y="692163"/>
                </a:cubicBezTo>
                <a:cubicBezTo>
                  <a:pt x="8841841" y="692163"/>
                  <a:pt x="8822084" y="683456"/>
                  <a:pt x="8810029" y="666043"/>
                </a:cubicBezTo>
                <a:cubicBezTo>
                  <a:pt x="8801099" y="653095"/>
                  <a:pt x="8796634" y="636129"/>
                  <a:pt x="8796634" y="615144"/>
                </a:cubicBezTo>
                <a:lnTo>
                  <a:pt x="8796634" y="500956"/>
                </a:lnTo>
                <a:cubicBezTo>
                  <a:pt x="8796634" y="492919"/>
                  <a:pt x="8796299" y="484826"/>
                  <a:pt x="8795630" y="476678"/>
                </a:cubicBezTo>
                <a:cubicBezTo>
                  <a:pt x="8794960" y="468530"/>
                  <a:pt x="8793397" y="460995"/>
                  <a:pt x="8790941" y="454075"/>
                </a:cubicBezTo>
                <a:cubicBezTo>
                  <a:pt x="8785584" y="441350"/>
                  <a:pt x="8776877" y="435099"/>
                  <a:pt x="8764822" y="435322"/>
                </a:cubicBezTo>
                <a:cubicBezTo>
                  <a:pt x="8750535" y="435322"/>
                  <a:pt x="8736136" y="441127"/>
                  <a:pt x="8721625" y="452735"/>
                </a:cubicBezTo>
                <a:cubicBezTo>
                  <a:pt x="8710016" y="462335"/>
                  <a:pt x="8700417" y="472827"/>
                  <a:pt x="8692827" y="484212"/>
                </a:cubicBezTo>
                <a:cubicBezTo>
                  <a:pt x="8686799" y="493365"/>
                  <a:pt x="8680269" y="505086"/>
                  <a:pt x="8673237" y="519373"/>
                </a:cubicBezTo>
                <a:cubicBezTo>
                  <a:pt x="8666205" y="533661"/>
                  <a:pt x="8659675" y="548171"/>
                  <a:pt x="8653648" y="562905"/>
                </a:cubicBezTo>
                <a:lnTo>
                  <a:pt x="8653648" y="690823"/>
                </a:lnTo>
                <a:lnTo>
                  <a:pt x="8602748" y="690823"/>
                </a:lnTo>
                <a:lnTo>
                  <a:pt x="8602748" y="521717"/>
                </a:lnTo>
                <a:cubicBezTo>
                  <a:pt x="8599400" y="528638"/>
                  <a:pt x="8595995" y="535558"/>
                  <a:pt x="8592535" y="542479"/>
                </a:cubicBezTo>
                <a:cubicBezTo>
                  <a:pt x="8589075" y="549399"/>
                  <a:pt x="8585670" y="556208"/>
                  <a:pt x="8582322" y="562905"/>
                </a:cubicBezTo>
                <a:cubicBezTo>
                  <a:pt x="8576964" y="573175"/>
                  <a:pt x="8571048" y="584281"/>
                  <a:pt x="8564574" y="596224"/>
                </a:cubicBezTo>
                <a:cubicBezTo>
                  <a:pt x="8558100" y="608168"/>
                  <a:pt x="8551179" y="620502"/>
                  <a:pt x="8543813" y="633227"/>
                </a:cubicBezTo>
                <a:cubicBezTo>
                  <a:pt x="8537562" y="643942"/>
                  <a:pt x="8528688" y="656388"/>
                  <a:pt x="8517191" y="670564"/>
                </a:cubicBezTo>
                <a:cubicBezTo>
                  <a:pt x="8505694" y="684740"/>
                  <a:pt x="8490905" y="691828"/>
                  <a:pt x="8472821" y="691828"/>
                </a:cubicBezTo>
                <a:cubicBezTo>
                  <a:pt x="8472598" y="691828"/>
                  <a:pt x="8472431" y="691828"/>
                  <a:pt x="8472319" y="691828"/>
                </a:cubicBezTo>
                <a:cubicBezTo>
                  <a:pt x="8472207" y="691828"/>
                  <a:pt x="8472152" y="691828"/>
                  <a:pt x="8472152" y="691828"/>
                </a:cubicBezTo>
                <a:cubicBezTo>
                  <a:pt x="8449381" y="691604"/>
                  <a:pt x="8432415" y="684684"/>
                  <a:pt x="8421252" y="671066"/>
                </a:cubicBezTo>
                <a:cubicBezTo>
                  <a:pt x="8413885" y="662806"/>
                  <a:pt x="8409700" y="653877"/>
                  <a:pt x="8408695" y="644277"/>
                </a:cubicBezTo>
                <a:cubicBezTo>
                  <a:pt x="8407690" y="634678"/>
                  <a:pt x="8407188" y="625413"/>
                  <a:pt x="8407188" y="616483"/>
                </a:cubicBezTo>
                <a:lnTo>
                  <a:pt x="8407188" y="612130"/>
                </a:lnTo>
                <a:cubicBezTo>
                  <a:pt x="8407188" y="554757"/>
                  <a:pt x="8407188" y="518592"/>
                  <a:pt x="8407188" y="503635"/>
                </a:cubicBezTo>
                <a:lnTo>
                  <a:pt x="8399486" y="519708"/>
                </a:lnTo>
                <a:cubicBezTo>
                  <a:pt x="8396138" y="526405"/>
                  <a:pt x="8392901" y="533047"/>
                  <a:pt x="8389775" y="539632"/>
                </a:cubicBezTo>
                <a:cubicBezTo>
                  <a:pt x="8386650" y="546218"/>
                  <a:pt x="8383524" y="552748"/>
                  <a:pt x="8380399" y="559222"/>
                </a:cubicBezTo>
                <a:lnTo>
                  <a:pt x="8361982" y="550515"/>
                </a:lnTo>
                <a:cubicBezTo>
                  <a:pt x="8369349" y="535781"/>
                  <a:pt x="8375711" y="522610"/>
                  <a:pt x="8381069" y="511002"/>
                </a:cubicBezTo>
                <a:lnTo>
                  <a:pt x="8393124" y="486222"/>
                </a:lnTo>
                <a:cubicBezTo>
                  <a:pt x="8398035" y="475953"/>
                  <a:pt x="8402723" y="465572"/>
                  <a:pt x="8407188" y="455079"/>
                </a:cubicBezTo>
                <a:lnTo>
                  <a:pt x="8407188" y="423937"/>
                </a:lnTo>
                <a:lnTo>
                  <a:pt x="8364996" y="423937"/>
                </a:lnTo>
                <a:lnTo>
                  <a:pt x="8364996" y="403510"/>
                </a:lnTo>
                <a:lnTo>
                  <a:pt x="8407188" y="403510"/>
                </a:lnTo>
                <a:lnTo>
                  <a:pt x="8407188" y="277602"/>
                </a:lnTo>
                <a:lnTo>
                  <a:pt x="8458087" y="277602"/>
                </a:lnTo>
                <a:lnTo>
                  <a:pt x="8458087" y="403510"/>
                </a:lnTo>
                <a:lnTo>
                  <a:pt x="8502959" y="403510"/>
                </a:lnTo>
                <a:lnTo>
                  <a:pt x="8502959" y="423937"/>
                </a:lnTo>
                <a:lnTo>
                  <a:pt x="8458087" y="423937"/>
                </a:lnTo>
                <a:lnTo>
                  <a:pt x="8458087" y="612130"/>
                </a:lnTo>
                <a:lnTo>
                  <a:pt x="8458087" y="616818"/>
                </a:lnTo>
                <a:cubicBezTo>
                  <a:pt x="8458087" y="624855"/>
                  <a:pt x="8458255" y="632724"/>
                  <a:pt x="8458590" y="640426"/>
                </a:cubicBezTo>
                <a:cubicBezTo>
                  <a:pt x="8458925" y="648128"/>
                  <a:pt x="8460320" y="654881"/>
                  <a:pt x="8462775" y="660685"/>
                </a:cubicBezTo>
                <a:cubicBezTo>
                  <a:pt x="8465008" y="667606"/>
                  <a:pt x="8468356" y="671178"/>
                  <a:pt x="8472821" y="671401"/>
                </a:cubicBezTo>
                <a:cubicBezTo>
                  <a:pt x="8484207" y="671401"/>
                  <a:pt x="8494141" y="666434"/>
                  <a:pt x="8502625" y="656500"/>
                </a:cubicBezTo>
                <a:cubicBezTo>
                  <a:pt x="8511107" y="646565"/>
                  <a:pt x="8519032" y="635347"/>
                  <a:pt x="8526399" y="622846"/>
                </a:cubicBezTo>
                <a:cubicBezTo>
                  <a:pt x="8533766" y="610344"/>
                  <a:pt x="8540575" y="598178"/>
                  <a:pt x="8546826" y="586346"/>
                </a:cubicBezTo>
                <a:cubicBezTo>
                  <a:pt x="8553077" y="574514"/>
                  <a:pt x="8558881" y="563575"/>
                  <a:pt x="8564239" y="553529"/>
                </a:cubicBezTo>
                <a:cubicBezTo>
                  <a:pt x="8570936" y="540581"/>
                  <a:pt x="8577522" y="527354"/>
                  <a:pt x="8583996" y="513848"/>
                </a:cubicBezTo>
                <a:cubicBezTo>
                  <a:pt x="8590470" y="500342"/>
                  <a:pt x="8596721" y="487003"/>
                  <a:pt x="8602748" y="473832"/>
                </a:cubicBezTo>
                <a:lnTo>
                  <a:pt x="8602748" y="233065"/>
                </a:lnTo>
                <a:cubicBezTo>
                  <a:pt x="8602748" y="198239"/>
                  <a:pt x="8604981" y="168325"/>
                  <a:pt x="8609446" y="143322"/>
                </a:cubicBezTo>
                <a:cubicBezTo>
                  <a:pt x="8615027" y="110728"/>
                  <a:pt x="8624738" y="81484"/>
                  <a:pt x="8638579" y="55587"/>
                </a:cubicBezTo>
                <a:cubicBezTo>
                  <a:pt x="8645276" y="42863"/>
                  <a:pt x="8655433" y="30417"/>
                  <a:pt x="8669051" y="18250"/>
                </a:cubicBezTo>
                <a:cubicBezTo>
                  <a:pt x="8682669" y="6084"/>
                  <a:pt x="8698519" y="0"/>
                  <a:pt x="871660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88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DA218CD-38AE-4497-98F6-EE6812DC58D0}"/>
              </a:ext>
            </a:extLst>
          </p:cNvPr>
          <p:cNvSpPr/>
          <p:nvPr/>
        </p:nvSpPr>
        <p:spPr>
          <a:xfrm>
            <a:off x="94512" y="15984"/>
            <a:ext cx="12039144" cy="1408779"/>
          </a:xfrm>
          <a:prstGeom prst="roundRect">
            <a:avLst>
              <a:gd name="adj" fmla="val 22343"/>
            </a:avLst>
          </a:prstGeom>
          <a:ln>
            <a:solidFill>
              <a:srgbClr val="FFFF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0" i="0">
                <a:solidFill>
                  <a:schemeClr val="bg1"/>
                </a:solidFill>
                <a:effectLst/>
                <a:latin typeface="Arial (Body)"/>
              </a:rPr>
              <a:t>b. Chọn dấu câu phù hợp với mỗi </a:t>
            </a:r>
            <a:r>
              <a:rPr lang="en-US" sz="5400" b="0" i="0">
                <a:solidFill>
                  <a:schemeClr val="bg1"/>
                </a:solidFill>
                <a:effectLst/>
                <a:latin typeface="Arial (Body)"/>
                <a:sym typeface="Webdings" panose="05030102010509060703" pitchFamily="18" charset="2"/>
              </a:rPr>
              <a:t></a:t>
            </a:r>
            <a:endParaRPr lang="en-US" sz="5400">
              <a:ln w="0"/>
              <a:solidFill>
                <a:schemeClr val="bg1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B34AB5-2747-5682-66FD-24CCDFBADE9E}"/>
              </a:ext>
            </a:extLst>
          </p:cNvPr>
          <p:cNvSpPr txBox="1"/>
          <p:nvPr/>
        </p:nvSpPr>
        <p:spPr>
          <a:xfrm>
            <a:off x="387141" y="1621136"/>
            <a:ext cx="1145388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0" i="0">
                <a:solidFill>
                  <a:srgbClr val="000000"/>
                </a:solidFill>
                <a:effectLst/>
                <a:latin typeface="Arial (Body)"/>
              </a:rPr>
              <a:t>Chim vàng anh còn có tên là hoàng anh</a:t>
            </a:r>
            <a:r>
              <a:rPr lang="en-US" sz="3200" b="0" i="0">
                <a:solidFill>
                  <a:srgbClr val="00B0F0"/>
                </a:solidFill>
                <a:effectLst/>
                <a:latin typeface="Arial (Body)"/>
                <a:sym typeface="Webdings" panose="05030102010509060703" pitchFamily="18" charset="2"/>
              </a:rPr>
              <a:t></a:t>
            </a:r>
            <a:r>
              <a:rPr lang="en-US" sz="4400" b="0" i="0">
                <a:solidFill>
                  <a:srgbClr val="000000"/>
                </a:solidFill>
                <a:effectLst/>
                <a:latin typeface="Arial (Body)"/>
              </a:rPr>
              <a:t> Giọng hát của vàng anh rất đặc biệt</a:t>
            </a:r>
            <a:r>
              <a:rPr lang="en-US" sz="3200" b="0" i="0">
                <a:solidFill>
                  <a:srgbClr val="00B0F0"/>
                </a:solidFill>
                <a:effectLst/>
                <a:latin typeface="Arial (Body)"/>
                <a:sym typeface="Webdings" panose="05030102010509060703" pitchFamily="18" charset="2"/>
              </a:rPr>
              <a:t></a:t>
            </a:r>
            <a:r>
              <a:rPr lang="en-US" sz="4400" b="0" i="0">
                <a:solidFill>
                  <a:srgbClr val="000000"/>
                </a:solidFill>
                <a:effectLst/>
                <a:latin typeface="Arial (Body)"/>
              </a:rPr>
              <a:t> Giọng hót ấy lúc trong trẻo</a:t>
            </a:r>
            <a:r>
              <a:rPr lang="en-US" sz="3200" b="0" i="0">
                <a:solidFill>
                  <a:srgbClr val="00B0F0"/>
                </a:solidFill>
                <a:effectLst/>
                <a:latin typeface="Arial (Body)"/>
                <a:sym typeface="Webdings" panose="05030102010509060703" pitchFamily="18" charset="2"/>
              </a:rPr>
              <a:t></a:t>
            </a:r>
            <a:r>
              <a:rPr lang="en-US" sz="4400" b="0" i="0">
                <a:solidFill>
                  <a:srgbClr val="000000"/>
                </a:solidFill>
                <a:effectLst/>
                <a:latin typeface="Arial (Body)"/>
              </a:rPr>
              <a:t> lúc trầm thấp</a:t>
            </a:r>
            <a:r>
              <a:rPr lang="en-US" sz="3200" b="0" i="0">
                <a:solidFill>
                  <a:srgbClr val="00B0F0"/>
                </a:solidFill>
                <a:effectLst/>
                <a:latin typeface="Arial (Body)"/>
                <a:sym typeface="Webdings" panose="05030102010509060703" pitchFamily="18" charset="2"/>
              </a:rPr>
              <a:t></a:t>
            </a:r>
            <a:r>
              <a:rPr lang="en-US" sz="4400" b="0" i="0">
                <a:solidFill>
                  <a:srgbClr val="000000"/>
                </a:solidFill>
                <a:effectLst/>
                <a:latin typeface="Arial (Body)"/>
              </a:rPr>
              <a:t> lúc vút cao</a:t>
            </a:r>
            <a:r>
              <a:rPr lang="en-US" sz="3200" b="0" i="0">
                <a:solidFill>
                  <a:srgbClr val="00B0F0"/>
                </a:solidFill>
                <a:effectLst/>
                <a:latin typeface="Arial (Body)"/>
                <a:sym typeface="Webdings" panose="05030102010509060703" pitchFamily="18" charset="2"/>
              </a:rPr>
              <a:t></a:t>
            </a:r>
            <a:r>
              <a:rPr lang="en-US" sz="4400" b="0" i="0">
                <a:solidFill>
                  <a:srgbClr val="00B0F0"/>
                </a:solidFill>
                <a:effectLst/>
                <a:latin typeface="Arial (Body)"/>
                <a:sym typeface="Webdings" panose="05030102010509060703" pitchFamily="18" charset="2"/>
              </a:rPr>
              <a:t> </a:t>
            </a:r>
          </a:p>
          <a:p>
            <a:pPr algn="r"/>
            <a:r>
              <a:rPr lang="en-US" sz="4400" b="0" i="0">
                <a:solidFill>
                  <a:srgbClr val="000000"/>
                </a:solidFill>
                <a:effectLst/>
                <a:latin typeface="Arial (Body)"/>
              </a:rPr>
              <a:t>Theo Hồng Minh</a:t>
            </a:r>
          </a:p>
          <a:p>
            <a:endParaRPr lang="en-US" sz="4400">
              <a:latin typeface="Arial (Body)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CB6150-E476-52C3-0658-9B797590C348}"/>
              </a:ext>
            </a:extLst>
          </p:cNvPr>
          <p:cNvSpPr/>
          <p:nvPr/>
        </p:nvSpPr>
        <p:spPr>
          <a:xfrm>
            <a:off x="11332907" y="1289651"/>
            <a:ext cx="4171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>
                <a:ln w="0"/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D8671B-CC2F-BE87-39F9-0618EED2B429}"/>
              </a:ext>
            </a:extLst>
          </p:cNvPr>
          <p:cNvSpPr/>
          <p:nvPr/>
        </p:nvSpPr>
        <p:spPr>
          <a:xfrm>
            <a:off x="9640584" y="1955798"/>
            <a:ext cx="4171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>
                <a:ln w="0"/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CCF147-EDA6-3A5E-F3F2-B672BF2CAAC7}"/>
              </a:ext>
            </a:extLst>
          </p:cNvPr>
          <p:cNvSpPr/>
          <p:nvPr/>
        </p:nvSpPr>
        <p:spPr>
          <a:xfrm>
            <a:off x="5573551" y="2678794"/>
            <a:ext cx="4171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>
                <a:ln w="0"/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BF65D5-4004-B7C0-8C8E-4BD0D267D08A}"/>
              </a:ext>
            </a:extLst>
          </p:cNvPr>
          <p:cNvSpPr/>
          <p:nvPr/>
        </p:nvSpPr>
        <p:spPr>
          <a:xfrm>
            <a:off x="9486625" y="2678794"/>
            <a:ext cx="4171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>
                <a:ln w="0"/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4363E7-8727-201C-78B3-615B4408B2E9}"/>
              </a:ext>
            </a:extLst>
          </p:cNvPr>
          <p:cNvSpPr/>
          <p:nvPr/>
        </p:nvSpPr>
        <p:spPr>
          <a:xfrm>
            <a:off x="1413259" y="3290029"/>
            <a:ext cx="4171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>
                <a:ln w="0"/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5759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E9CF7C-DC60-43C7-A0F6-A7BCA30494F1}"/>
              </a:ext>
            </a:extLst>
          </p:cNvPr>
          <p:cNvSpPr/>
          <p:nvPr/>
        </p:nvSpPr>
        <p:spPr>
          <a:xfrm>
            <a:off x="546351" y="56689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8800" b="1" i="0" u="none" strike="noStrike" cap="none" spc="0" normalizeH="0" baseline="0" noProof="0">
                <a:ln w="0"/>
                <a:solidFill>
                  <a:srgbClr val="FFFFFF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Vận dụng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kgr bóng đèn">
            <a:extLst>
              <a:ext uri="{FF2B5EF4-FFF2-40B4-BE49-F238E27FC236}">
                <a16:creationId xmlns:a16="http://schemas.microsoft.com/office/drawing/2014/main" id="{A1615F71-FCDD-4780-A612-39814412B8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90631" y="2426818"/>
            <a:ext cx="3737789" cy="3997637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tudent GIFs - Get the best gif on GIFER">
            <a:extLst>
              <a:ext uri="{FF2B5EF4-FFF2-40B4-BE49-F238E27FC236}">
                <a16:creationId xmlns:a16="http://schemas.microsoft.com/office/drawing/2014/main" id="{E24B1D1A-6F8F-494F-BC9E-65E38090B9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4483" y="2426818"/>
            <a:ext cx="435709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740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kgr bóng đèn">
            <a:extLst>
              <a:ext uri="{FF2B5EF4-FFF2-40B4-BE49-F238E27FC236}">
                <a16:creationId xmlns:a16="http://schemas.microsoft.com/office/drawing/2014/main" id="{17310728-31F5-4598-8447-2AE3117146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246506"/>
            <a:ext cx="906702" cy="96973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BA2622-332E-47B4-BDA3-68E6E13677D8}"/>
              </a:ext>
            </a:extLst>
          </p:cNvPr>
          <p:cNvSpPr/>
          <p:nvPr/>
        </p:nvSpPr>
        <p:spPr>
          <a:xfrm>
            <a:off x="1078174" y="246506"/>
            <a:ext cx="10780377" cy="2819726"/>
          </a:xfrm>
          <a:prstGeom prst="roundRect">
            <a:avLst>
              <a:gd name="adj" fmla="val 16937"/>
            </a:avLst>
          </a:prstGeom>
          <a:noFill/>
          <a:ln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000" b="0" i="0">
                <a:solidFill>
                  <a:srgbClr val="000000"/>
                </a:solidFill>
                <a:effectLst/>
                <a:latin typeface="Arial (Body)"/>
              </a:rPr>
              <a:t>Chơi trò chơi </a:t>
            </a:r>
            <a:r>
              <a:rPr lang="en-US" sz="4000" b="0" i="1">
                <a:solidFill>
                  <a:srgbClr val="000000"/>
                </a:solidFill>
                <a:effectLst/>
                <a:latin typeface="Arial (Body)"/>
              </a:rPr>
              <a:t>Nhà văn nhí.</a:t>
            </a:r>
          </a:p>
          <a:p>
            <a:pPr algn="just"/>
            <a:r>
              <a:rPr lang="en-US" sz="4000" b="0" i="0">
                <a:solidFill>
                  <a:srgbClr val="000000"/>
                </a:solidFill>
                <a:effectLst/>
                <a:latin typeface="Arial (Body)"/>
              </a:rPr>
              <a:t>• Đặt một tên khác cho câu chuyện </a:t>
            </a:r>
            <a:r>
              <a:rPr lang="en-US" sz="4000" b="0" i="1">
                <a:solidFill>
                  <a:srgbClr val="000000"/>
                </a:solidFill>
                <a:effectLst/>
                <a:latin typeface="Arial (Body)"/>
              </a:rPr>
              <a:t>Chuyện quả bầu</a:t>
            </a:r>
            <a:r>
              <a:rPr lang="en-US" sz="4000" b="0" i="0">
                <a:solidFill>
                  <a:srgbClr val="000000"/>
                </a:solidFill>
                <a:effectLst/>
                <a:latin typeface="Arial (Body)"/>
              </a:rPr>
              <a:t>.</a:t>
            </a:r>
          </a:p>
          <a:p>
            <a:pPr algn="just"/>
            <a:r>
              <a:rPr lang="en-US" sz="4000" b="0" i="0">
                <a:solidFill>
                  <a:srgbClr val="000000"/>
                </a:solidFill>
                <a:effectLst/>
                <a:latin typeface="Arial (Body)"/>
              </a:rPr>
              <a:t>• Nói với bạn về tên em đã đặt.</a:t>
            </a:r>
          </a:p>
        </p:txBody>
      </p:sp>
      <p:pic>
        <p:nvPicPr>
          <p:cNvPr id="3074" name="Picture 2" descr="Lý thuyết tập đọc: chuyện quả bầu tiếng việt 2">
            <a:extLst>
              <a:ext uri="{FF2B5EF4-FFF2-40B4-BE49-F238E27FC236}">
                <a16:creationId xmlns:a16="http://schemas.microsoft.com/office/drawing/2014/main" id="{8A5CF71E-441F-E919-B884-12F4A9BB4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75" y="3256988"/>
            <a:ext cx="4636086" cy="360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83583A9-52DA-5927-462F-41A6E5A8928F}"/>
              </a:ext>
            </a:extLst>
          </p:cNvPr>
          <p:cNvGrpSpPr/>
          <p:nvPr/>
        </p:nvGrpSpPr>
        <p:grpSpPr>
          <a:xfrm>
            <a:off x="5519994" y="3429000"/>
            <a:ext cx="6672006" cy="1862815"/>
            <a:chOff x="5651922" y="3194679"/>
            <a:chExt cx="5047923" cy="1862815"/>
          </a:xfrm>
        </p:grpSpPr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92E55246-C4D8-B26D-0473-7E5812A28D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897"/>
            <a:stretch/>
          </p:blipFill>
          <p:spPr bwMode="auto">
            <a:xfrm>
              <a:off x="5651922" y="3194679"/>
              <a:ext cx="5047923" cy="1862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750AB5B-CA47-8722-10D4-569C0CE33A84}"/>
                </a:ext>
              </a:extLst>
            </p:cNvPr>
            <p:cNvSpPr/>
            <p:nvPr/>
          </p:nvSpPr>
          <p:spPr>
            <a:xfrm>
              <a:off x="5979471" y="3749213"/>
              <a:ext cx="3874213" cy="81415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Wave1">
                <a:avLst/>
              </a:prstTxWarp>
              <a:spAutoFit/>
            </a:bodyPr>
            <a:lstStyle/>
            <a:p>
              <a:pPr algn="ctr"/>
              <a:r>
                <a:rPr lang="en-US" sz="1400" b="1" cap="none" spc="0">
                  <a:ln w="0"/>
                  <a:solidFill>
                    <a:schemeClr val="tx1"/>
                  </a:solidFill>
                  <a:latin typeface="Arial (Body)"/>
                </a:rPr>
                <a:t>Sự tích các dân tộc trên đất nước Việt Nam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4D99FAA-7045-1AC3-B2A5-F8C70E95866A}"/>
              </a:ext>
            </a:extLst>
          </p:cNvPr>
          <p:cNvGrpSpPr/>
          <p:nvPr/>
        </p:nvGrpSpPr>
        <p:grpSpPr>
          <a:xfrm>
            <a:off x="5519994" y="5057494"/>
            <a:ext cx="6672006" cy="1862815"/>
            <a:chOff x="5651922" y="3194679"/>
            <a:chExt cx="5047923" cy="1862815"/>
          </a:xfrm>
        </p:grpSpPr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2A2E1FE3-083E-9D82-1B1D-B33D05B326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897"/>
            <a:stretch/>
          </p:blipFill>
          <p:spPr bwMode="auto">
            <a:xfrm>
              <a:off x="5651922" y="3194679"/>
              <a:ext cx="5047923" cy="1862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C2E82C9-C325-8FCA-683D-FE5CDA13D649}"/>
                </a:ext>
              </a:extLst>
            </p:cNvPr>
            <p:cNvSpPr/>
            <p:nvPr/>
          </p:nvSpPr>
          <p:spPr>
            <a:xfrm>
              <a:off x="5979471" y="3805416"/>
              <a:ext cx="3756646" cy="7715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Wave1">
                <a:avLst/>
              </a:prstTxWarp>
              <a:spAutoFit/>
            </a:bodyPr>
            <a:lstStyle/>
            <a:p>
              <a:pPr algn="ctr"/>
              <a:r>
                <a:rPr lang="vi-VN" sz="1400" b="1" i="0">
                  <a:solidFill>
                    <a:srgbClr val="000000"/>
                  </a:solidFill>
                  <a:effectLst/>
                  <a:latin typeface="OpenSans"/>
                </a:rPr>
                <a:t>Người Việt Nam là anh em một nhà</a:t>
              </a:r>
              <a:endParaRPr lang="en-US" sz="1400" b="1" cap="none" spc="0">
                <a:ln w="0"/>
                <a:solidFill>
                  <a:schemeClr val="tx1"/>
                </a:solidFill>
                <a:latin typeface="Arial (Body)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02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5717</TotalTime>
  <Words>295</Words>
  <Application>Microsoft Office PowerPoint</Application>
  <PresentationFormat>Widescreen</PresentationFormat>
  <Paragraphs>38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等线</vt:lpstr>
      <vt:lpstr>等线 Light</vt:lpstr>
      <vt:lpstr>Arial</vt:lpstr>
      <vt:lpstr>Arial (Body)</vt:lpstr>
      <vt:lpstr>Calibri</vt:lpstr>
      <vt:lpstr>Calibri Light</vt:lpstr>
      <vt:lpstr>OpenSans</vt:lpstr>
      <vt:lpstr>Office Theme</vt:lpstr>
      <vt:lpstr>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Tuyền Phạm</dc:creator>
  <cp:lastModifiedBy>Administrator</cp:lastModifiedBy>
  <cp:revision>363</cp:revision>
  <dcterms:created xsi:type="dcterms:W3CDTF">2021-11-23T04:45:51Z</dcterms:created>
  <dcterms:modified xsi:type="dcterms:W3CDTF">2025-04-14T02:33:38Z</dcterms:modified>
</cp:coreProperties>
</file>