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8" r:id="rId4"/>
    <p:sldId id="258" r:id="rId5"/>
    <p:sldId id="454" r:id="rId6"/>
    <p:sldId id="455" r:id="rId7"/>
    <p:sldId id="456" r:id="rId8"/>
    <p:sldId id="299" r:id="rId9"/>
    <p:sldId id="445" r:id="rId10"/>
    <p:sldId id="457" r:id="rId11"/>
    <p:sldId id="4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6BE"/>
    <a:srgbClr val="62CBAF"/>
    <a:srgbClr val="C1E9FB"/>
    <a:srgbClr val="F5C8DC"/>
    <a:srgbClr val="0000FF"/>
    <a:srgbClr val="746136"/>
    <a:srgbClr val="0A55AF"/>
    <a:srgbClr val="085CB4"/>
    <a:srgbClr val="FF3399"/>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65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E9A9-AC11-CAF9-1C8D-9ADF01264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4A7B-DA3A-33D7-259F-932B7B6B1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EB9AB-EA2B-307F-6E78-977E86304E37}"/>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5" name="Footer Placeholder 4">
            <a:extLst>
              <a:ext uri="{FF2B5EF4-FFF2-40B4-BE49-F238E27FC236}">
                <a16:creationId xmlns:a16="http://schemas.microsoft.com/office/drawing/2014/main" id="{F72D16DC-3F9F-041F-1FDE-5BA7D1D58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4488F-BC65-9A53-7B45-A02E9C1B20F2}"/>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72789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EECD-8DE0-1CC9-72AE-B6CFC52228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9FE91A-2B29-B414-71E4-53A3131D82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75162-9F75-321D-9054-DE75FEEB7B43}"/>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5" name="Footer Placeholder 4">
            <a:extLst>
              <a:ext uri="{FF2B5EF4-FFF2-40B4-BE49-F238E27FC236}">
                <a16:creationId xmlns:a16="http://schemas.microsoft.com/office/drawing/2014/main" id="{7141D5A4-E5BA-9E1C-2999-6F6483140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9D839-8D79-FD88-3DF0-E8DA50A57998}"/>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423790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009C9-4DE9-6BCD-EF99-16297B2B0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7C444-D56D-95E8-31C7-018487990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9FD55-EFF4-ED09-8160-715347D460C2}"/>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5" name="Footer Placeholder 4">
            <a:extLst>
              <a:ext uri="{FF2B5EF4-FFF2-40B4-BE49-F238E27FC236}">
                <a16:creationId xmlns:a16="http://schemas.microsoft.com/office/drawing/2014/main" id="{A655F1FB-C756-CA3C-0CFD-5E9703496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863EB-552F-FDC5-A091-7D74539B33D2}"/>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143805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1341-AB63-4E19-B570-C1E4BC5A5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F98A69-27D5-4507-A23A-6E7E00E3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CD68BB-EF5D-4CE3-AE3D-4230EC35BA4D}"/>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5" name="Footer Placeholder 4">
            <a:extLst>
              <a:ext uri="{FF2B5EF4-FFF2-40B4-BE49-F238E27FC236}">
                <a16:creationId xmlns:a16="http://schemas.microsoft.com/office/drawing/2014/main" id="{B402E737-DBBE-4EBE-ACD0-153C8B5E1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168D7-41CC-40DD-AE4E-BD7740046F4A}"/>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205296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D6D1-386F-4BDC-A743-94FD16F7D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763C2-9597-4361-8D53-3AC180CC2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2AA3A-A484-476E-B361-46581EA1EF15}"/>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5" name="Footer Placeholder 4">
            <a:extLst>
              <a:ext uri="{FF2B5EF4-FFF2-40B4-BE49-F238E27FC236}">
                <a16:creationId xmlns:a16="http://schemas.microsoft.com/office/drawing/2014/main" id="{7A98EF3C-9209-44DF-97BD-CA23D7CEE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319E1-67ED-43E0-8AB7-E7472D3C1235}"/>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3438424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97E1-8E90-4CD9-B49E-1995E69A2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43B669-0A7D-4243-976B-11D1C216D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6E9F6B-9A03-48C3-A47E-222CF881E79F}"/>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5" name="Footer Placeholder 4">
            <a:extLst>
              <a:ext uri="{FF2B5EF4-FFF2-40B4-BE49-F238E27FC236}">
                <a16:creationId xmlns:a16="http://schemas.microsoft.com/office/drawing/2014/main" id="{7F1AA3F2-79C3-4A75-8C12-D79D6EA41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43B3A-6692-43CB-94F3-A6F7B66D787A}"/>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227077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2DFD-F93B-4305-A574-CF603E84A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78299-0B90-49AC-830A-093E90CC4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C04927-F602-404E-8022-7085597D9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A92FD-12D7-4551-A5A6-AFA3ADA95765}"/>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6" name="Footer Placeholder 5">
            <a:extLst>
              <a:ext uri="{FF2B5EF4-FFF2-40B4-BE49-F238E27FC236}">
                <a16:creationId xmlns:a16="http://schemas.microsoft.com/office/drawing/2014/main" id="{D69ED337-401C-4ADA-875D-D16DD64C5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D7ACA-EBA5-42EE-BE16-6FCD98989EF9}"/>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132459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DA97-C122-4C8B-84D6-DEA3022D97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D2DAD1-9E2C-4D85-AD7F-1271AC794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6290F8-485E-4DC8-82FF-214FE6F4F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E273AE-2F20-4983-A035-454049030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29AC7E-136A-4D96-9AB5-C291AE994C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7AB9A-A3C8-4E6A-9AB4-34BFE3486F1E}"/>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8" name="Footer Placeholder 7">
            <a:extLst>
              <a:ext uri="{FF2B5EF4-FFF2-40B4-BE49-F238E27FC236}">
                <a16:creationId xmlns:a16="http://schemas.microsoft.com/office/drawing/2014/main" id="{0FDB87DB-BFF9-43DD-A9D5-6ABBE9632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FE5CED-57CD-4875-B536-04328B15C316}"/>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2217693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466D-47C4-4FBA-ADBF-66BA4417B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6344D3-090B-483C-93DF-BE3179579105}"/>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4" name="Footer Placeholder 3">
            <a:extLst>
              <a:ext uri="{FF2B5EF4-FFF2-40B4-BE49-F238E27FC236}">
                <a16:creationId xmlns:a16="http://schemas.microsoft.com/office/drawing/2014/main" id="{F0E5A3D3-3ABA-4FB5-8163-CDE71D8035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0F5E25-2192-4BF6-B92B-AEAE3C07C180}"/>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112780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5389D-4155-4944-BCED-68E7A53A36D5}"/>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3" name="Footer Placeholder 2">
            <a:extLst>
              <a:ext uri="{FF2B5EF4-FFF2-40B4-BE49-F238E27FC236}">
                <a16:creationId xmlns:a16="http://schemas.microsoft.com/office/drawing/2014/main" id="{FD8025BD-215F-45DD-920D-4C8D7036E5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E7BF0-5EAC-4D95-ADF2-BF58A763CCA0}"/>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3125214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051E-CF4D-4472-9BE3-A35651820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0642-FF14-412A-B5CC-7DF745114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B6FD3-7691-4337-8470-73D8F9546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BCCA2-6E98-4E3C-9E43-9EDE30135EDB}"/>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6" name="Footer Placeholder 5">
            <a:extLst>
              <a:ext uri="{FF2B5EF4-FFF2-40B4-BE49-F238E27FC236}">
                <a16:creationId xmlns:a16="http://schemas.microsoft.com/office/drawing/2014/main" id="{64E2A9E8-3995-4EC0-ACCC-B782F55F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81D52-9F8D-45C5-A82B-86602AAC0290}"/>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426044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0DF6-510C-AD0B-ECA0-552251C19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A9B19-D5A4-398B-1532-0ED63E138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C9CC8-B05C-3BAE-F998-2DEECA24CB9A}"/>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5" name="Footer Placeholder 4">
            <a:extLst>
              <a:ext uri="{FF2B5EF4-FFF2-40B4-BE49-F238E27FC236}">
                <a16:creationId xmlns:a16="http://schemas.microsoft.com/office/drawing/2014/main" id="{6759384B-583A-7EA2-39F4-6B55FE6B8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94C30-1C3B-90A9-6329-3F46BD672FF9}"/>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881348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D404-F632-41C6-91CD-F3902AEA2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5F24A5-4EA1-4CEA-89E6-7FD188F08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1958B-53CB-41B6-92A5-787164B7A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93D1F-853B-4ABE-A010-FD9D79E391CC}"/>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6" name="Footer Placeholder 5">
            <a:extLst>
              <a:ext uri="{FF2B5EF4-FFF2-40B4-BE49-F238E27FC236}">
                <a16:creationId xmlns:a16="http://schemas.microsoft.com/office/drawing/2014/main" id="{F3662583-C1D4-4645-B70E-3C71C92EB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0D854-5184-4309-8259-A69B4CBD969F}"/>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330988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9D63-51FB-43C9-AE54-516C8C0FB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803439-692B-47E3-9621-488961044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791C-D339-4D11-AF30-0E7A23A87D05}"/>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5" name="Footer Placeholder 4">
            <a:extLst>
              <a:ext uri="{FF2B5EF4-FFF2-40B4-BE49-F238E27FC236}">
                <a16:creationId xmlns:a16="http://schemas.microsoft.com/office/drawing/2014/main" id="{2D633668-8450-45B6-9E16-16608D786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20849-5BA4-4AF6-A687-F2EA3E8F4219}"/>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3058418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F82B2-ECE5-46B0-8B87-64BE53DDC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AB35B4-FC35-44A9-9646-73F710770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D0B21-76BD-4F9F-B664-40AA39968ED0}"/>
              </a:ext>
            </a:extLst>
          </p:cNvPr>
          <p:cNvSpPr>
            <a:spLocks noGrp="1"/>
          </p:cNvSpPr>
          <p:nvPr>
            <p:ph type="dt" sz="half" idx="10"/>
          </p:nvPr>
        </p:nvSpPr>
        <p:spPr/>
        <p:txBody>
          <a:bodyPr/>
          <a:lstStyle/>
          <a:p>
            <a:fld id="{BA1BE366-5A0F-4454-8F0F-D0A14946084E}" type="datetimeFigureOut">
              <a:rPr lang="en-US" smtClean="0"/>
              <a:t>19/6/2022</a:t>
            </a:fld>
            <a:endParaRPr lang="en-US"/>
          </a:p>
        </p:txBody>
      </p:sp>
      <p:sp>
        <p:nvSpPr>
          <p:cNvPr id="5" name="Footer Placeholder 4">
            <a:extLst>
              <a:ext uri="{FF2B5EF4-FFF2-40B4-BE49-F238E27FC236}">
                <a16:creationId xmlns:a16="http://schemas.microsoft.com/office/drawing/2014/main" id="{D626A619-5516-425D-BC8E-A3544E8EC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8E15C-E89F-4CEA-884A-5241F9BC42C9}"/>
              </a:ext>
            </a:extLst>
          </p:cNvPr>
          <p:cNvSpPr>
            <a:spLocks noGrp="1"/>
          </p:cNvSpPr>
          <p:nvPr>
            <p:ph type="sldNum" sz="quarter" idx="12"/>
          </p:nvPr>
        </p:nvSpPr>
        <p:spPr/>
        <p:txBody>
          <a:bodyPr/>
          <a:lstStyle/>
          <a:p>
            <a:fld id="{4E3E65EF-DC56-4E25-95E0-1E2BF8BA8C09}" type="slidenum">
              <a:rPr lang="en-US" smtClean="0"/>
              <a:t>‹#›</a:t>
            </a:fld>
            <a:endParaRPr lang="en-US"/>
          </a:p>
        </p:txBody>
      </p:sp>
    </p:spTree>
    <p:extLst>
      <p:ext uri="{BB962C8B-B14F-4D97-AF65-F5344CB8AC3E}">
        <p14:creationId xmlns:p14="http://schemas.microsoft.com/office/powerpoint/2010/main" val="311328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77D5-386F-25EE-B410-FF0EFA0D7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122F59-10DC-A845-128F-37D9515768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BE511D-A91A-AABD-1F1D-FA76F9D37E5A}"/>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5" name="Footer Placeholder 4">
            <a:extLst>
              <a:ext uri="{FF2B5EF4-FFF2-40B4-BE49-F238E27FC236}">
                <a16:creationId xmlns:a16="http://schemas.microsoft.com/office/drawing/2014/main" id="{9D45B31D-35BB-6747-13A9-3F3DE63F9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18A85-F5AF-CAA4-9443-EBE96003F248}"/>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174244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BDBF-F16C-EC36-808A-5FE5965CE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17038-E8EE-B8D8-709F-0D4C6E5D4C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680AD9-6524-0DC3-C7E7-B16CA440E3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F3BB3F-BF85-4702-9A17-A2406509AB4F}"/>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6" name="Footer Placeholder 5">
            <a:extLst>
              <a:ext uri="{FF2B5EF4-FFF2-40B4-BE49-F238E27FC236}">
                <a16:creationId xmlns:a16="http://schemas.microsoft.com/office/drawing/2014/main" id="{B590DDCB-948F-9576-293F-E84149F31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0FA64-A815-043D-F469-AB0941C18808}"/>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11465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B552-AC87-6731-485B-9DE5737A5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CB17-4D46-0C58-4484-E5C6B71AA9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A349F-F86B-D232-DFB3-8B788E65C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D377EE-D6E7-C77D-A544-7FB4C840E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930BC4-FFE1-4293-282A-70865C4CAE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64C203-51CC-DF0E-BB7A-5D632CD8D1A0}"/>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8" name="Footer Placeholder 7">
            <a:extLst>
              <a:ext uri="{FF2B5EF4-FFF2-40B4-BE49-F238E27FC236}">
                <a16:creationId xmlns:a16="http://schemas.microsoft.com/office/drawing/2014/main" id="{4FD3A9C4-5E31-50D4-402C-03BFDF4B2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C1AD9A-0B49-0237-E955-3FAA4DD4D50F}"/>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104875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E8E9-4FAF-0E37-0C13-30196709AA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7E3E3-5937-0B1E-46BD-746DA3C4EBCE}"/>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4" name="Footer Placeholder 3">
            <a:extLst>
              <a:ext uri="{FF2B5EF4-FFF2-40B4-BE49-F238E27FC236}">
                <a16:creationId xmlns:a16="http://schemas.microsoft.com/office/drawing/2014/main" id="{B4452A11-5F80-3EB1-AC54-AB90F0F8CF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61735-AB0E-AB48-6F10-76676FFDF23F}"/>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192140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33B1C-3380-7EA7-9E52-B84CB5645784}"/>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3" name="Footer Placeholder 2">
            <a:extLst>
              <a:ext uri="{FF2B5EF4-FFF2-40B4-BE49-F238E27FC236}">
                <a16:creationId xmlns:a16="http://schemas.microsoft.com/office/drawing/2014/main" id="{32BBB6FE-854B-6485-A873-BE60B94E5C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86B36-2949-1107-9DBF-46E405ACBC5B}"/>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370391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01F2-D13C-7DEE-2918-0CE697036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6181A-69D6-1E03-798E-BE14AD3C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289BE4-8E37-D098-D9A3-E5C6337F5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004A0-D2C9-F9DE-9656-10B9B217F801}"/>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6" name="Footer Placeholder 5">
            <a:extLst>
              <a:ext uri="{FF2B5EF4-FFF2-40B4-BE49-F238E27FC236}">
                <a16:creationId xmlns:a16="http://schemas.microsoft.com/office/drawing/2014/main" id="{71565366-A8B4-0705-F710-8CCA7AB33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A2FA2-A750-7A8E-21FE-EE574024B6F7}"/>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52333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C22-58AE-1A93-1DAC-36A78CAEB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D796C5-CF02-E3F5-16A8-410580F24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8D8C97-2D61-918F-259E-C48335EFD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30F0A-2B08-1B22-ABFA-BF91D72FEC93}"/>
              </a:ext>
            </a:extLst>
          </p:cNvPr>
          <p:cNvSpPr>
            <a:spLocks noGrp="1"/>
          </p:cNvSpPr>
          <p:nvPr>
            <p:ph type="dt" sz="half" idx="10"/>
          </p:nvPr>
        </p:nvSpPr>
        <p:spPr/>
        <p:txBody>
          <a:bodyPr/>
          <a:lstStyle/>
          <a:p>
            <a:fld id="{09AA8384-7DDE-49C3-BB86-5A0CC6749C3A}" type="datetimeFigureOut">
              <a:rPr lang="en-US" smtClean="0"/>
              <a:t>19/6/2022</a:t>
            </a:fld>
            <a:endParaRPr lang="en-US"/>
          </a:p>
        </p:txBody>
      </p:sp>
      <p:sp>
        <p:nvSpPr>
          <p:cNvPr id="6" name="Footer Placeholder 5">
            <a:extLst>
              <a:ext uri="{FF2B5EF4-FFF2-40B4-BE49-F238E27FC236}">
                <a16:creationId xmlns:a16="http://schemas.microsoft.com/office/drawing/2014/main" id="{05374029-4780-FE41-F790-B0BAAF6B8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90563-BAE5-4DD4-F426-7422E38C5D43}"/>
              </a:ext>
            </a:extLst>
          </p:cNvPr>
          <p:cNvSpPr>
            <a:spLocks noGrp="1"/>
          </p:cNvSpPr>
          <p:nvPr>
            <p:ph type="sldNum" sz="quarter" idx="12"/>
          </p:nvPr>
        </p:nvSpPr>
        <p:spPr/>
        <p:txBody>
          <a:bodyPr/>
          <a:lstStyle/>
          <a:p>
            <a:fld id="{5DAD3E30-6A5B-4672-A396-54B83B38BCE7}" type="slidenum">
              <a:rPr lang="en-US" smtClean="0"/>
              <a:t>‹#›</a:t>
            </a:fld>
            <a:endParaRPr lang="en-US"/>
          </a:p>
        </p:txBody>
      </p:sp>
    </p:spTree>
    <p:extLst>
      <p:ext uri="{BB962C8B-B14F-4D97-AF65-F5344CB8AC3E}">
        <p14:creationId xmlns:p14="http://schemas.microsoft.com/office/powerpoint/2010/main" val="394655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FFE50-61A3-6B92-8392-CE320ADF36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A9572-60E9-B92A-0A8D-6F86EE825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F98ED-2267-F952-ACFB-110A4A5906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A8384-7DDE-49C3-BB86-5A0CC6749C3A}" type="datetimeFigureOut">
              <a:rPr lang="en-US" smtClean="0"/>
              <a:t>19/6/2022</a:t>
            </a:fld>
            <a:endParaRPr lang="en-US"/>
          </a:p>
        </p:txBody>
      </p:sp>
      <p:sp>
        <p:nvSpPr>
          <p:cNvPr id="5" name="Footer Placeholder 4">
            <a:extLst>
              <a:ext uri="{FF2B5EF4-FFF2-40B4-BE49-F238E27FC236}">
                <a16:creationId xmlns:a16="http://schemas.microsoft.com/office/drawing/2014/main" id="{1FE0087E-B458-67B7-5513-99EA807A8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0711B7-45D2-045C-B54C-36CD338A4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D3E30-6A5B-4672-A396-54B83B38BCE7}" type="slidenum">
              <a:rPr lang="en-US" smtClean="0"/>
              <a:t>‹#›</a:t>
            </a:fld>
            <a:endParaRPr lang="en-US"/>
          </a:p>
        </p:txBody>
      </p:sp>
    </p:spTree>
    <p:extLst>
      <p:ext uri="{BB962C8B-B14F-4D97-AF65-F5344CB8AC3E}">
        <p14:creationId xmlns:p14="http://schemas.microsoft.com/office/powerpoint/2010/main" val="351269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AED56-88DB-414B-96F4-731788290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154A65-7BBB-4899-8DB1-81592B368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67410-832F-4015-A13A-27C695BAB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366-5A0F-4454-8F0F-D0A14946084E}" type="datetimeFigureOut">
              <a:rPr lang="en-US" smtClean="0"/>
              <a:t>19/6/2022</a:t>
            </a:fld>
            <a:endParaRPr lang="en-US"/>
          </a:p>
        </p:txBody>
      </p:sp>
      <p:sp>
        <p:nvSpPr>
          <p:cNvPr id="5" name="Footer Placeholder 4">
            <a:extLst>
              <a:ext uri="{FF2B5EF4-FFF2-40B4-BE49-F238E27FC236}">
                <a16:creationId xmlns:a16="http://schemas.microsoft.com/office/drawing/2014/main" id="{5A239C39-8C85-4A59-B68E-32A8FADC4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194ADC-C624-4380-A030-BDDB22638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E65EF-DC56-4E25-95E0-1E2BF8BA8C09}" type="slidenum">
              <a:rPr lang="en-US" smtClean="0"/>
              <a:t>‹#›</a:t>
            </a:fld>
            <a:endParaRPr lang="en-US"/>
          </a:p>
        </p:txBody>
      </p:sp>
    </p:spTree>
    <p:extLst>
      <p:ext uri="{BB962C8B-B14F-4D97-AF65-F5344CB8AC3E}">
        <p14:creationId xmlns:p14="http://schemas.microsoft.com/office/powerpoint/2010/main" val="284359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FEC00A4-D47D-327F-FECF-6ED9AFD1B286}"/>
              </a:ext>
            </a:extLst>
          </p:cNvPr>
          <p:cNvSpPr/>
          <p:nvPr/>
        </p:nvSpPr>
        <p:spPr>
          <a:xfrm>
            <a:off x="3440482" y="2243701"/>
            <a:ext cx="5500224" cy="923330"/>
          </a:xfrm>
          <a:prstGeom prst="rect">
            <a:avLst/>
          </a:prstGeom>
          <a:noFill/>
        </p:spPr>
        <p:txBody>
          <a:bodyPr wrap="none" lIns="91440" tIns="45720" rIns="91440" bIns="45720">
            <a:spAutoFit/>
          </a:bodyPr>
          <a:lstStyle/>
          <a:p>
            <a:pPr algn="ctr"/>
            <a:r>
              <a:rPr lang="en-US" sz="5400" b="1">
                <a:ln w="10160">
                  <a:solidFill>
                    <a:srgbClr val="FFD400"/>
                  </a:solidFill>
                  <a:prstDash val="solid"/>
                </a:ln>
                <a:solidFill>
                  <a:srgbClr val="FFFFFF"/>
                </a:solidFill>
                <a:effectLst>
                  <a:outerShdw blurRad="38100" dist="22860" dir="5400000" algn="tl" rotWithShape="0">
                    <a:srgbClr val="000000">
                      <a:alpha val="30000"/>
                    </a:srgbClr>
                  </a:outerShdw>
                </a:effectLst>
              </a:rPr>
              <a:t>ÔN THI CUỐI NĂM</a:t>
            </a:r>
            <a:endParaRPr lang="en-US" sz="5400" b="1" cap="none" spc="0">
              <a:ln w="10160">
                <a:solidFill>
                  <a:srgbClr val="FFD400"/>
                </a:solidFill>
                <a:prstDash val="solid"/>
              </a:ln>
              <a:solidFill>
                <a:srgbClr val="FFFFFF"/>
              </a:solidFill>
              <a:effectLst>
                <a:outerShdw blurRad="38100" dist="22860" dir="5400000" algn="tl" rotWithShape="0">
                  <a:srgbClr val="000000">
                    <a:alpha val="30000"/>
                  </a:srgbClr>
                </a:outerShdw>
              </a:effectLst>
            </a:endParaRPr>
          </a:p>
        </p:txBody>
      </p:sp>
      <p:sp>
        <p:nvSpPr>
          <p:cNvPr id="39" name="Rectangle 38">
            <a:extLst>
              <a:ext uri="{FF2B5EF4-FFF2-40B4-BE49-F238E27FC236}">
                <a16:creationId xmlns:a16="http://schemas.microsoft.com/office/drawing/2014/main" id="{1207E333-668E-B1B3-31B2-938D90E870D6}"/>
              </a:ext>
            </a:extLst>
          </p:cNvPr>
          <p:cNvSpPr/>
          <p:nvPr/>
        </p:nvSpPr>
        <p:spPr>
          <a:xfrm>
            <a:off x="3951021" y="3335196"/>
            <a:ext cx="4289957" cy="1323439"/>
          </a:xfrm>
          <a:prstGeom prst="rect">
            <a:avLst/>
          </a:prstGeom>
          <a:noFill/>
        </p:spPr>
        <p:txBody>
          <a:bodyPr wrap="none" lIns="91440" tIns="45720" rIns="91440" bIns="45720">
            <a:spAutoFit/>
          </a:bodyPr>
          <a:lstStyle/>
          <a:p>
            <a:pPr algn="ctr"/>
            <a:r>
              <a:rPr lang="en-US" sz="8000" b="1" cap="none" spc="0">
                <a:ln w="10160">
                  <a:solidFill>
                    <a:srgbClr val="FFFF0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Ôn tập 2</a:t>
            </a:r>
          </a:p>
        </p:txBody>
      </p:sp>
    </p:spTree>
    <p:extLst>
      <p:ext uri="{BB962C8B-B14F-4D97-AF65-F5344CB8AC3E}">
        <p14:creationId xmlns:p14="http://schemas.microsoft.com/office/powerpoint/2010/main" val="321027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F52DE22-6DAC-34C5-3545-114EA9FE70D6}"/>
              </a:ext>
            </a:extLst>
          </p:cNvPr>
          <p:cNvGrpSpPr/>
          <p:nvPr/>
        </p:nvGrpSpPr>
        <p:grpSpPr>
          <a:xfrm>
            <a:off x="0" y="269002"/>
            <a:ext cx="12192000" cy="6568855"/>
            <a:chOff x="0" y="269002"/>
            <a:chExt cx="12192000" cy="6568855"/>
          </a:xfrm>
        </p:grpSpPr>
        <p:pic>
          <p:nvPicPr>
            <p:cNvPr id="2" name="Picture 1">
              <a:extLst>
                <a:ext uri="{FF2B5EF4-FFF2-40B4-BE49-F238E27FC236}">
                  <a16:creationId xmlns:a16="http://schemas.microsoft.com/office/drawing/2014/main" id="{C7A1ECF2-89DD-897F-CD3A-864DC11C23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l="2392" r="1026" b="5433"/>
            <a:stretch/>
          </p:blipFill>
          <p:spPr>
            <a:xfrm>
              <a:off x="0" y="269002"/>
              <a:ext cx="12192000" cy="6568855"/>
            </a:xfrm>
            <a:prstGeom prst="rect">
              <a:avLst/>
            </a:prstGeom>
          </p:spPr>
        </p:pic>
        <p:sp>
          <p:nvSpPr>
            <p:cNvPr id="3" name="Freeform: Shape 2">
              <a:extLst>
                <a:ext uri="{FF2B5EF4-FFF2-40B4-BE49-F238E27FC236}">
                  <a16:creationId xmlns:a16="http://schemas.microsoft.com/office/drawing/2014/main" id="{E0E47E4A-6434-B5FE-51B8-8EB9F8B32B8B}"/>
                </a:ext>
              </a:extLst>
            </p:cNvPr>
            <p:cNvSpPr/>
            <p:nvPr/>
          </p:nvSpPr>
          <p:spPr>
            <a:xfrm>
              <a:off x="1351429" y="4108076"/>
              <a:ext cx="1613647" cy="376518"/>
            </a:xfrm>
            <a:custGeom>
              <a:avLst/>
              <a:gdLst>
                <a:gd name="connsiteX0" fmla="*/ 0 w 1613647"/>
                <a:gd name="connsiteY0" fmla="*/ 60512 h 376518"/>
                <a:gd name="connsiteX1" fmla="*/ 248771 w 1613647"/>
                <a:gd name="connsiteY1" fmla="*/ 67236 h 376518"/>
                <a:gd name="connsiteX2" fmla="*/ 490818 w 1613647"/>
                <a:gd name="connsiteY2" fmla="*/ 67236 h 376518"/>
                <a:gd name="connsiteX3" fmla="*/ 813547 w 1613647"/>
                <a:gd name="connsiteY3" fmla="*/ 60512 h 376518"/>
                <a:gd name="connsiteX4" fmla="*/ 1257300 w 1613647"/>
                <a:gd name="connsiteY4" fmla="*/ 6724 h 376518"/>
                <a:gd name="connsiteX5" fmla="*/ 1573306 w 1613647"/>
                <a:gd name="connsiteY5" fmla="*/ 0 h 376518"/>
                <a:gd name="connsiteX6" fmla="*/ 1613647 w 1613647"/>
                <a:gd name="connsiteY6" fmla="*/ 100853 h 376518"/>
                <a:gd name="connsiteX7" fmla="*/ 900953 w 1613647"/>
                <a:gd name="connsiteY7" fmla="*/ 268942 h 376518"/>
                <a:gd name="connsiteX8" fmla="*/ 403412 w 1613647"/>
                <a:gd name="connsiteY8" fmla="*/ 356348 h 376518"/>
                <a:gd name="connsiteX9" fmla="*/ 221877 w 1613647"/>
                <a:gd name="connsiteY9" fmla="*/ 376518 h 376518"/>
                <a:gd name="connsiteX10" fmla="*/ 0 w 1613647"/>
                <a:gd name="connsiteY10" fmla="*/ 336177 h 376518"/>
                <a:gd name="connsiteX11" fmla="*/ 0 w 1613647"/>
                <a:gd name="connsiteY11" fmla="*/ 60512 h 37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3647" h="376518">
                  <a:moveTo>
                    <a:pt x="0" y="60512"/>
                  </a:moveTo>
                  <a:lnTo>
                    <a:pt x="248771" y="67236"/>
                  </a:lnTo>
                  <a:lnTo>
                    <a:pt x="490818" y="67236"/>
                  </a:lnTo>
                  <a:lnTo>
                    <a:pt x="813547" y="60512"/>
                  </a:lnTo>
                  <a:lnTo>
                    <a:pt x="1257300" y="6724"/>
                  </a:lnTo>
                  <a:lnTo>
                    <a:pt x="1573306" y="0"/>
                  </a:lnTo>
                  <a:lnTo>
                    <a:pt x="1613647" y="100853"/>
                  </a:lnTo>
                  <a:lnTo>
                    <a:pt x="900953" y="268942"/>
                  </a:lnTo>
                  <a:lnTo>
                    <a:pt x="403412" y="356348"/>
                  </a:lnTo>
                  <a:lnTo>
                    <a:pt x="221877" y="376518"/>
                  </a:lnTo>
                  <a:lnTo>
                    <a:pt x="0" y="336177"/>
                  </a:lnTo>
                  <a:lnTo>
                    <a:pt x="0" y="60512"/>
                  </a:lnTo>
                  <a:close/>
                </a:path>
              </a:pathLst>
            </a:custGeom>
            <a:solidFill>
              <a:srgbClr val="62C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901F82D-359D-85BC-1BDD-F014CC427E41}"/>
                </a:ext>
              </a:extLst>
            </p:cNvPr>
            <p:cNvSpPr/>
            <p:nvPr/>
          </p:nvSpPr>
          <p:spPr>
            <a:xfrm>
              <a:off x="1331259" y="4215653"/>
              <a:ext cx="1768288" cy="638735"/>
            </a:xfrm>
            <a:custGeom>
              <a:avLst/>
              <a:gdLst>
                <a:gd name="connsiteX0" fmla="*/ 1593476 w 1768288"/>
                <a:gd name="connsiteY0" fmla="*/ 0 h 638735"/>
                <a:gd name="connsiteX1" fmla="*/ 672353 w 1768288"/>
                <a:gd name="connsiteY1" fmla="*/ 208429 h 638735"/>
                <a:gd name="connsiteX2" fmla="*/ 410135 w 1768288"/>
                <a:gd name="connsiteY2" fmla="*/ 248771 h 638735"/>
                <a:gd name="connsiteX3" fmla="*/ 228600 w 1768288"/>
                <a:gd name="connsiteY3" fmla="*/ 248771 h 638735"/>
                <a:gd name="connsiteX4" fmla="*/ 60512 w 1768288"/>
                <a:gd name="connsiteY4" fmla="*/ 235323 h 638735"/>
                <a:gd name="connsiteX5" fmla="*/ 0 w 1768288"/>
                <a:gd name="connsiteY5" fmla="*/ 228600 h 638735"/>
                <a:gd name="connsiteX6" fmla="*/ 40341 w 1768288"/>
                <a:gd name="connsiteY6" fmla="*/ 470647 h 638735"/>
                <a:gd name="connsiteX7" fmla="*/ 369794 w 1768288"/>
                <a:gd name="connsiteY7" fmla="*/ 638735 h 638735"/>
                <a:gd name="connsiteX8" fmla="*/ 887506 w 1768288"/>
                <a:gd name="connsiteY8" fmla="*/ 638735 h 638735"/>
                <a:gd name="connsiteX9" fmla="*/ 1492623 w 1768288"/>
                <a:gd name="connsiteY9" fmla="*/ 632012 h 638735"/>
                <a:gd name="connsiteX10" fmla="*/ 1768288 w 1768288"/>
                <a:gd name="connsiteY10" fmla="*/ 423582 h 638735"/>
                <a:gd name="connsiteX11" fmla="*/ 1748117 w 1768288"/>
                <a:gd name="connsiteY11" fmla="*/ 94129 h 638735"/>
                <a:gd name="connsiteX12" fmla="*/ 1593476 w 1768288"/>
                <a:gd name="connsiteY12" fmla="*/ 0 h 63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8288" h="638735">
                  <a:moveTo>
                    <a:pt x="1593476" y="0"/>
                  </a:moveTo>
                  <a:lnTo>
                    <a:pt x="672353" y="208429"/>
                  </a:lnTo>
                  <a:lnTo>
                    <a:pt x="410135" y="248771"/>
                  </a:lnTo>
                  <a:lnTo>
                    <a:pt x="228600" y="248771"/>
                  </a:lnTo>
                  <a:lnTo>
                    <a:pt x="60512" y="235323"/>
                  </a:lnTo>
                  <a:lnTo>
                    <a:pt x="0" y="228600"/>
                  </a:lnTo>
                  <a:lnTo>
                    <a:pt x="40341" y="470647"/>
                  </a:lnTo>
                  <a:lnTo>
                    <a:pt x="369794" y="638735"/>
                  </a:lnTo>
                  <a:lnTo>
                    <a:pt x="887506" y="638735"/>
                  </a:lnTo>
                  <a:lnTo>
                    <a:pt x="1492623" y="632012"/>
                  </a:lnTo>
                  <a:lnTo>
                    <a:pt x="1768288" y="423582"/>
                  </a:lnTo>
                  <a:lnTo>
                    <a:pt x="1748117" y="94129"/>
                  </a:lnTo>
                  <a:lnTo>
                    <a:pt x="1593476" y="0"/>
                  </a:lnTo>
                  <a:close/>
                </a:path>
              </a:pathLst>
            </a:custGeom>
            <a:solidFill>
              <a:srgbClr val="0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id="{CC91740E-B715-618C-24A6-9D649DCF6C92}"/>
              </a:ext>
            </a:extLst>
          </p:cNvPr>
          <p:cNvSpPr/>
          <p:nvPr/>
        </p:nvSpPr>
        <p:spPr>
          <a:xfrm>
            <a:off x="381001" y="15054"/>
            <a:ext cx="9398000" cy="1331146"/>
          </a:xfrm>
          <a:prstGeom prst="roundRect">
            <a:avLst>
              <a:gd name="adj" fmla="val 50000"/>
            </a:avLst>
          </a:prstGeom>
          <a:solidFill>
            <a:schemeClr val="accent4">
              <a:lumMod val="20000"/>
              <a:lumOff val="80000"/>
            </a:schemeClr>
          </a:solidFill>
          <a:ln>
            <a:solidFill>
              <a:schemeClr val="accent4">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r>
              <a:rPr lang="vi-VN" sz="4200">
                <a:solidFill>
                  <a:schemeClr val="tx1"/>
                </a:solidFill>
              </a:rPr>
              <a:t>Vì sao muôn loài lưu luyến ra về khi tiệc tan?</a:t>
            </a:r>
            <a:endParaRPr lang="en-US" sz="4200">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B1F2E0B5-6BE1-E759-FCDC-7B432129C8B0}"/>
              </a:ext>
            </a:extLst>
          </p:cNvPr>
          <p:cNvGrpSpPr/>
          <p:nvPr/>
        </p:nvGrpSpPr>
        <p:grpSpPr>
          <a:xfrm>
            <a:off x="0" y="269002"/>
            <a:ext cx="805545" cy="823250"/>
            <a:chOff x="1066799" y="2492828"/>
            <a:chExt cx="696686" cy="696686"/>
          </a:xfrm>
          <a:solidFill>
            <a:schemeClr val="accent4">
              <a:lumMod val="50000"/>
            </a:schemeClr>
          </a:solidFill>
        </p:grpSpPr>
        <p:sp>
          <p:nvSpPr>
            <p:cNvPr id="29" name="Oval 28">
              <a:extLst>
                <a:ext uri="{FF2B5EF4-FFF2-40B4-BE49-F238E27FC236}">
                  <a16:creationId xmlns:a16="http://schemas.microsoft.com/office/drawing/2014/main" id="{A8D7ABDC-D6AD-CE87-CBE6-252EE462229B}"/>
                </a:ext>
              </a:extLst>
            </p:cNvPr>
            <p:cNvSpPr/>
            <p:nvPr/>
          </p:nvSpPr>
          <p:spPr>
            <a:xfrm>
              <a:off x="1066799" y="2492828"/>
              <a:ext cx="696686" cy="69668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4">
              <a:extLst>
                <a:ext uri="{FF2B5EF4-FFF2-40B4-BE49-F238E27FC236}">
                  <a16:creationId xmlns:a16="http://schemas.microsoft.com/office/drawing/2014/main" id="{7E8BF137-5D78-DE53-B3C2-1A88709F096F}"/>
                </a:ext>
              </a:extLst>
            </p:cNvPr>
            <p:cNvSpPr txBox="1"/>
            <p:nvPr/>
          </p:nvSpPr>
          <p:spPr>
            <a:xfrm>
              <a:off x="1234297" y="2535181"/>
              <a:ext cx="377373" cy="599058"/>
            </a:xfrm>
            <a:prstGeom prst="rect">
              <a:avLst/>
            </a:prstGeom>
            <a:grpFill/>
            <a:ln>
              <a:noFill/>
            </a:ln>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4000" b="1">
                  <a:ln w="12700">
                    <a:noFill/>
                    <a:prstDash val="solid"/>
                  </a:ln>
                </a:rPr>
                <a:t>3</a:t>
              </a:r>
              <a:endParaRPr lang="zh-CN" altLang="en-US" sz="4000" b="1" dirty="0">
                <a:ln w="12700">
                  <a:noFill/>
                  <a:prstDash val="solid"/>
                </a:ln>
              </a:endParaRPr>
            </a:p>
          </p:txBody>
        </p:sp>
      </p:grpSp>
      <p:sp>
        <p:nvSpPr>
          <p:cNvPr id="20" name="TextBox 19">
            <a:extLst>
              <a:ext uri="{FF2B5EF4-FFF2-40B4-BE49-F238E27FC236}">
                <a16:creationId xmlns:a16="http://schemas.microsoft.com/office/drawing/2014/main" id="{8C4F2A54-089C-93B2-6B5B-74A88D2C1EA7}"/>
              </a:ext>
            </a:extLst>
          </p:cNvPr>
          <p:cNvSpPr txBox="1"/>
          <p:nvPr/>
        </p:nvSpPr>
        <p:spPr>
          <a:xfrm>
            <a:off x="2641228" y="4854388"/>
            <a:ext cx="9397999" cy="1938992"/>
          </a:xfrm>
          <a:prstGeom prst="rect">
            <a:avLst/>
          </a:prstGeom>
          <a:noFill/>
        </p:spPr>
        <p:txBody>
          <a:bodyPr wrap="square">
            <a:spAutoFit/>
          </a:bodyPr>
          <a:lstStyle/>
          <a:p>
            <a:pPr indent="457200"/>
            <a:r>
              <a:rPr lang="vi-VN" sz="4000" b="0" i="0">
                <a:solidFill>
                  <a:srgbClr val="000000"/>
                </a:solidFill>
                <a:effectLst/>
              </a:rPr>
              <a:t>Muôn loài lưu luyến ra về khi tiệc tan là vì bữa tiệc diễn ra vô cùng vui vẻ, mọi người không muốn kết thúc bữa tiệc đó.</a:t>
            </a:r>
            <a:endParaRPr lang="en-US" sz="4000"/>
          </a:p>
        </p:txBody>
      </p:sp>
    </p:spTree>
    <p:extLst>
      <p:ext uri="{BB962C8B-B14F-4D97-AF65-F5344CB8AC3E}">
        <p14:creationId xmlns:p14="http://schemas.microsoft.com/office/powerpoint/2010/main" val="4090088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BD6E1C84-F70B-4498-B41E-916616F19E3F}"/>
              </a:ext>
            </a:extLst>
          </p:cNvPr>
          <p:cNvPicPr>
            <a:picLocks noChangeAspect="1"/>
          </p:cNvPicPr>
          <p:nvPr/>
        </p:nvPicPr>
        <p:blipFill rotWithShape="1">
          <a:blip r:embed="rId2">
            <a:extLst>
              <a:ext uri="{28A0092B-C50C-407E-A947-70E740481C1C}">
                <a14:useLocalDpi xmlns:a14="http://schemas.microsoft.com/office/drawing/2010/main" val="0"/>
              </a:ext>
            </a:extLst>
          </a:blip>
          <a:srcRect t="4875" r="1" b="1358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630037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DDE7BFB-B1A4-5D16-8A7B-8187B0863717}"/>
              </a:ext>
            </a:extLst>
          </p:cNvPr>
          <p:cNvSpPr txBox="1"/>
          <p:nvPr/>
        </p:nvSpPr>
        <p:spPr>
          <a:xfrm>
            <a:off x="-10513" y="-52550"/>
            <a:ext cx="12213020" cy="6894195"/>
          </a:xfrm>
          <a:prstGeom prst="rect">
            <a:avLst/>
          </a:prstGeom>
          <a:noFill/>
        </p:spPr>
        <p:txBody>
          <a:bodyPr wrap="square">
            <a:spAutoFit/>
          </a:bodyPr>
          <a:lstStyle/>
          <a:p>
            <a:pPr algn="ctr">
              <a:spcBef>
                <a:spcPts val="600"/>
              </a:spcBef>
              <a:spcAft>
                <a:spcPts val="600"/>
              </a:spcAft>
            </a:pPr>
            <a:r>
              <a:rPr lang="vi-VN" sz="2800" b="1" i="0">
                <a:solidFill>
                  <a:srgbClr val="00B0F0"/>
                </a:solidFill>
                <a:effectLst/>
              </a:rPr>
              <a:t>Khu rừng Hạnh Phúc</a:t>
            </a:r>
            <a:endParaRPr lang="vi-VN" sz="2800" b="0" i="0">
              <a:solidFill>
                <a:srgbClr val="00B0F0"/>
              </a:solidFill>
              <a:effectLst/>
            </a:endParaRPr>
          </a:p>
          <a:p>
            <a:pPr indent="914400" algn="just">
              <a:spcBef>
                <a:spcPts val="600"/>
              </a:spcBef>
              <a:spcAft>
                <a:spcPts val="600"/>
              </a:spcAft>
            </a:pPr>
            <a:r>
              <a:rPr lang="vi-VN" sz="2800" b="0" i="0">
                <a:solidFill>
                  <a:srgbClr val="000000"/>
                </a:solidFill>
                <a:effectLst/>
              </a:rPr>
              <a:t>Đó là một ngày đầu thu mát mẻ. Cư dân của khu rừng Hạnh Phúc náo nức tham dự </a:t>
            </a:r>
            <a:r>
              <a:rPr lang="vi-VN" sz="2800" b="0" i="1">
                <a:solidFill>
                  <a:srgbClr val="000000"/>
                </a:solidFill>
                <a:effectLst/>
              </a:rPr>
              <a:t>Dạ hội mùa thu</a:t>
            </a:r>
            <a:r>
              <a:rPr lang="vi-VN" sz="2800" b="0" i="0">
                <a:solidFill>
                  <a:srgbClr val="000000"/>
                </a:solidFill>
                <a:effectLst/>
              </a:rPr>
              <a:t>.</a:t>
            </a:r>
          </a:p>
          <a:p>
            <a:pPr indent="914400" algn="just">
              <a:spcBef>
                <a:spcPts val="600"/>
              </a:spcBef>
              <a:spcAft>
                <a:spcPts val="600"/>
              </a:spcAft>
            </a:pPr>
            <a:r>
              <a:rPr lang="vi-VN" sz="2800" b="0" i="0">
                <a:solidFill>
                  <a:srgbClr val="000000"/>
                </a:solidFill>
                <a:effectLst/>
              </a:rPr>
              <a:t>Mặt trời chưa lặn, đêm hội đã bắt đầu. Dưới ánh đèn sân khấu, ban nhạc Rừng Xanh vừa chơi đàn vừa nhún nhảy. Khỉ con tinh nghịch gảy đàn, bác gấu to lớn gõ trống. Sơn ca và hoàng oanh xinh xắn cất giọng líu lo hòa cùng tiếng đàn và tiếng trống.</a:t>
            </a:r>
          </a:p>
          <a:p>
            <a:pPr indent="914400" algn="just">
              <a:spcBef>
                <a:spcPts val="600"/>
              </a:spcBef>
              <a:spcAft>
                <a:spcPts val="600"/>
              </a:spcAft>
            </a:pPr>
            <a:r>
              <a:rPr lang="vi-VN" sz="2800" b="0" i="0">
                <a:solidFill>
                  <a:srgbClr val="000000"/>
                </a:solidFill>
                <a:effectLst/>
              </a:rPr>
              <a:t>Dưới sân khấu, voi xám đang nhảy với hươi cao cổ. Rùa nhún chân chầm chậm theo điệu nhạc. Hà mã xoay tròn cùng tê giác. Sóc nâu lắng nghe say sưa và vỗ tay liên tục. Thỏ chăm chú nhìn ngắm, vẫy tay hoan hô.</a:t>
            </a:r>
          </a:p>
          <a:p>
            <a:pPr indent="914400" algn="just">
              <a:spcBef>
                <a:spcPts val="600"/>
              </a:spcBef>
              <a:spcAft>
                <a:spcPts val="600"/>
              </a:spcAft>
            </a:pPr>
            <a:r>
              <a:rPr lang="vi-VN" sz="2800" b="0" i="0">
                <a:solidFill>
                  <a:srgbClr val="000000"/>
                </a:solidFill>
                <a:effectLst/>
              </a:rPr>
              <a:t>Cả khu rừng dường như chuyển động theo từng nốt nhạc, từng lời ca, từng bước nhảy say sưa. Tối muộn, tiệc tan, muôn loài lưu luyến ra về. Khu rừng yên tĩnh trở lại, chỉ còn mặt trăng tỏa sáng trên cao.</a:t>
            </a:r>
          </a:p>
          <a:p>
            <a:pPr indent="914400" algn="r">
              <a:spcBef>
                <a:spcPts val="600"/>
              </a:spcBef>
              <a:spcAft>
                <a:spcPts val="600"/>
              </a:spcAft>
            </a:pPr>
            <a:r>
              <a:rPr lang="vi-VN" sz="2800" b="0" i="0">
                <a:solidFill>
                  <a:srgbClr val="000000"/>
                </a:solidFill>
                <a:effectLst/>
              </a:rPr>
              <a:t>Phỏng theo Ton Tê-lê-gen (Toon Tellegen), Huy Toàn dịch</a:t>
            </a:r>
          </a:p>
        </p:txBody>
      </p:sp>
    </p:spTree>
    <p:extLst>
      <p:ext uri="{BB962C8B-B14F-4D97-AF65-F5344CB8AC3E}">
        <p14:creationId xmlns:p14="http://schemas.microsoft.com/office/powerpoint/2010/main" val="1701898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DDE7BFB-B1A4-5D16-8A7B-8187B0863717}"/>
              </a:ext>
            </a:extLst>
          </p:cNvPr>
          <p:cNvSpPr txBox="1"/>
          <p:nvPr/>
        </p:nvSpPr>
        <p:spPr>
          <a:xfrm>
            <a:off x="-10513" y="-52550"/>
            <a:ext cx="12213020" cy="6894195"/>
          </a:xfrm>
          <a:prstGeom prst="rect">
            <a:avLst/>
          </a:prstGeom>
          <a:noFill/>
        </p:spPr>
        <p:txBody>
          <a:bodyPr wrap="square">
            <a:spAutoFit/>
          </a:bodyPr>
          <a:lstStyle/>
          <a:p>
            <a:pPr algn="ctr">
              <a:spcBef>
                <a:spcPts val="600"/>
              </a:spcBef>
              <a:spcAft>
                <a:spcPts val="600"/>
              </a:spcAft>
            </a:pPr>
            <a:r>
              <a:rPr lang="vi-VN" sz="2800" b="1" i="0">
                <a:solidFill>
                  <a:srgbClr val="00B0F0"/>
                </a:solidFill>
                <a:effectLst/>
              </a:rPr>
              <a:t>Khu rừng Hạnh Phúc</a:t>
            </a:r>
            <a:endParaRPr lang="vi-VN" sz="2800" b="0" i="0">
              <a:solidFill>
                <a:srgbClr val="00B0F0"/>
              </a:solidFill>
              <a:effectLst/>
            </a:endParaRPr>
          </a:p>
          <a:p>
            <a:pPr indent="914400" algn="just">
              <a:spcBef>
                <a:spcPts val="600"/>
              </a:spcBef>
              <a:spcAft>
                <a:spcPts val="600"/>
              </a:spcAft>
            </a:pPr>
            <a:r>
              <a:rPr lang="vi-VN" sz="2800" b="0" i="0">
                <a:solidFill>
                  <a:srgbClr val="000000"/>
                </a:solidFill>
                <a:effectLst/>
              </a:rPr>
              <a:t>Đó là một ngày đầu thu mát mẻ. Cư dân của khu rừng Hạnh Phúc náo nức tham dự </a:t>
            </a:r>
            <a:r>
              <a:rPr lang="vi-VN" sz="2800" b="0" i="1">
                <a:solidFill>
                  <a:srgbClr val="000000"/>
                </a:solidFill>
                <a:effectLst/>
              </a:rPr>
              <a:t>Dạ hội mùa thu</a:t>
            </a:r>
            <a:r>
              <a:rPr lang="vi-VN" sz="2800" b="0" i="0">
                <a:solidFill>
                  <a:srgbClr val="000000"/>
                </a:solidFill>
                <a:effectLst/>
              </a:rPr>
              <a:t>.</a:t>
            </a:r>
          </a:p>
          <a:p>
            <a:pPr indent="914400" algn="just">
              <a:spcBef>
                <a:spcPts val="600"/>
              </a:spcBef>
              <a:spcAft>
                <a:spcPts val="600"/>
              </a:spcAft>
            </a:pPr>
            <a:r>
              <a:rPr lang="vi-VN" sz="2800" b="0" i="0">
                <a:solidFill>
                  <a:srgbClr val="000000"/>
                </a:solidFill>
                <a:effectLst/>
              </a:rPr>
              <a:t>Mặt trời chưa lặn, đêm hội đã bắt đầu. Dưới ánh đèn sân khấu, ban nhạc Rừng Xanh vừa chơi đàn vừa nhún nhảy. Khỉ con tinh nghịch gảy đàn, bác gấu to lớn gõ trống. Sơn ca và hoàng oanh xinh xắn cất giọng líu lo hòa cùng tiếng đàn và tiếng trống.</a:t>
            </a:r>
          </a:p>
          <a:p>
            <a:pPr indent="914400" algn="just">
              <a:spcBef>
                <a:spcPts val="600"/>
              </a:spcBef>
              <a:spcAft>
                <a:spcPts val="600"/>
              </a:spcAft>
            </a:pPr>
            <a:r>
              <a:rPr lang="vi-VN" sz="2800" b="0" i="0">
                <a:solidFill>
                  <a:srgbClr val="000000"/>
                </a:solidFill>
                <a:effectLst/>
              </a:rPr>
              <a:t>Dưới sân khấu, voi xám đang nhảy với hươ</a:t>
            </a:r>
            <a:r>
              <a:rPr lang="en-US" sz="2800">
                <a:solidFill>
                  <a:srgbClr val="000000"/>
                </a:solidFill>
                <a:latin typeface="Arial" panose="020B0604020202020204" pitchFamily="34" charset="0"/>
                <a:cs typeface="Arial" panose="020B0604020202020204" pitchFamily="34" charset="0"/>
              </a:rPr>
              <a:t>u</a:t>
            </a:r>
            <a:r>
              <a:rPr lang="vi-VN" sz="2800" b="0" i="0">
                <a:solidFill>
                  <a:srgbClr val="000000"/>
                </a:solidFill>
                <a:effectLst/>
              </a:rPr>
              <a:t> cao cổ. Rùa nhún chân chầm chậm theo điệu nhạc. Hà mã xoay tròn cùng tê giác. Sóc nâu lắng nghe say sưa và vỗ tay liên tục. Thỏ chăm chú nhìn ngắm, vẫy tay hoan hô.</a:t>
            </a:r>
          </a:p>
          <a:p>
            <a:pPr indent="914400" algn="just">
              <a:spcBef>
                <a:spcPts val="600"/>
              </a:spcBef>
              <a:spcAft>
                <a:spcPts val="600"/>
              </a:spcAft>
            </a:pPr>
            <a:r>
              <a:rPr lang="vi-VN" sz="2800" b="0" i="0">
                <a:solidFill>
                  <a:srgbClr val="000000"/>
                </a:solidFill>
                <a:effectLst/>
              </a:rPr>
              <a:t>Cả khu rừng dường như chuyển động theo từng nốt nhạc, từng lời ca, từng bước nhảy say sưa. Tối muộn, tiệc tan, muôn loài lưu luyến ra về. Khu rừng yên tĩnh trở lại, chỉ còn mặt trăng tỏa sáng trên cao.</a:t>
            </a:r>
          </a:p>
          <a:p>
            <a:pPr indent="914400" algn="r">
              <a:spcBef>
                <a:spcPts val="600"/>
              </a:spcBef>
              <a:spcAft>
                <a:spcPts val="600"/>
              </a:spcAft>
            </a:pPr>
            <a:r>
              <a:rPr lang="vi-VN" sz="2800" b="0" i="0">
                <a:solidFill>
                  <a:srgbClr val="000000"/>
                </a:solidFill>
                <a:effectLst/>
              </a:rPr>
              <a:t>Phỏng theo Ton Tê-lê-gen (Toon Tellegen), Huy Toàn dịch</a:t>
            </a:r>
          </a:p>
        </p:txBody>
      </p:sp>
      <p:sp>
        <p:nvSpPr>
          <p:cNvPr id="3" name="Rectangle: Rounded Corners 2">
            <a:extLst>
              <a:ext uri="{FF2B5EF4-FFF2-40B4-BE49-F238E27FC236}">
                <a16:creationId xmlns:a16="http://schemas.microsoft.com/office/drawing/2014/main" id="{C4CEEE18-B3E2-7DE7-0D50-6D5CF90B328B}"/>
              </a:ext>
            </a:extLst>
          </p:cNvPr>
          <p:cNvSpPr/>
          <p:nvPr/>
        </p:nvSpPr>
        <p:spPr>
          <a:xfrm>
            <a:off x="11456276" y="578070"/>
            <a:ext cx="735724" cy="378372"/>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E7EA643-54DF-32E7-9503-ED7E29AC1D0F}"/>
              </a:ext>
            </a:extLst>
          </p:cNvPr>
          <p:cNvSpPr/>
          <p:nvPr/>
        </p:nvSpPr>
        <p:spPr>
          <a:xfrm>
            <a:off x="0" y="998484"/>
            <a:ext cx="735724" cy="378372"/>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7EF7EEB-C16F-C6C3-D995-5B96103E4A1D}"/>
              </a:ext>
            </a:extLst>
          </p:cNvPr>
          <p:cNvSpPr/>
          <p:nvPr/>
        </p:nvSpPr>
        <p:spPr>
          <a:xfrm>
            <a:off x="5728135" y="1981200"/>
            <a:ext cx="1744720"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3A6B4B3-F432-9883-B3B3-89643360486C}"/>
              </a:ext>
            </a:extLst>
          </p:cNvPr>
          <p:cNvSpPr/>
          <p:nvPr/>
        </p:nvSpPr>
        <p:spPr>
          <a:xfrm>
            <a:off x="10699531" y="1981200"/>
            <a:ext cx="1345324"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66D6BC7-ABAE-34BA-BBBA-CDBC1F7832C3}"/>
              </a:ext>
            </a:extLst>
          </p:cNvPr>
          <p:cNvSpPr/>
          <p:nvPr/>
        </p:nvSpPr>
        <p:spPr>
          <a:xfrm>
            <a:off x="10615451" y="2480443"/>
            <a:ext cx="914397" cy="385962"/>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AF7B264-C742-A983-AEAE-C968A317CEF3}"/>
              </a:ext>
            </a:extLst>
          </p:cNvPr>
          <p:cNvSpPr/>
          <p:nvPr/>
        </p:nvSpPr>
        <p:spPr>
          <a:xfrm>
            <a:off x="7341478" y="3428999"/>
            <a:ext cx="2117832"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407051B-22B9-FEDB-AC96-871CB4110625}"/>
              </a:ext>
            </a:extLst>
          </p:cNvPr>
          <p:cNvSpPr/>
          <p:nvPr/>
        </p:nvSpPr>
        <p:spPr>
          <a:xfrm>
            <a:off x="10394731" y="3428999"/>
            <a:ext cx="1736834"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920FCD6-5A47-48E4-4294-0DE47AE39681}"/>
              </a:ext>
            </a:extLst>
          </p:cNvPr>
          <p:cNvSpPr/>
          <p:nvPr/>
        </p:nvSpPr>
        <p:spPr>
          <a:xfrm>
            <a:off x="68317" y="3875396"/>
            <a:ext cx="1907628"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A7CB9C7-AB30-907C-3C15-5A0368169356}"/>
              </a:ext>
            </a:extLst>
          </p:cNvPr>
          <p:cNvSpPr/>
          <p:nvPr/>
        </p:nvSpPr>
        <p:spPr>
          <a:xfrm>
            <a:off x="5996151" y="3875396"/>
            <a:ext cx="1592318"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5393FE1-2261-D98C-7B49-59A560E3C266}"/>
              </a:ext>
            </a:extLst>
          </p:cNvPr>
          <p:cNvSpPr/>
          <p:nvPr/>
        </p:nvSpPr>
        <p:spPr>
          <a:xfrm>
            <a:off x="893379" y="4343105"/>
            <a:ext cx="1397876"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3500BB6-FB5F-07FB-F082-60FCFAB6BB34}"/>
              </a:ext>
            </a:extLst>
          </p:cNvPr>
          <p:cNvSpPr/>
          <p:nvPr/>
        </p:nvSpPr>
        <p:spPr>
          <a:xfrm>
            <a:off x="9385738" y="4343105"/>
            <a:ext cx="1229713"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95DF8A1-5880-A319-C0E8-DC77CAE1644F}"/>
              </a:ext>
            </a:extLst>
          </p:cNvPr>
          <p:cNvSpPr/>
          <p:nvPr/>
        </p:nvSpPr>
        <p:spPr>
          <a:xfrm>
            <a:off x="8844453" y="5257211"/>
            <a:ext cx="1550278"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4328F6E-7B6D-559B-508E-3E55CFE7D0E9}"/>
              </a:ext>
            </a:extLst>
          </p:cNvPr>
          <p:cNvSpPr/>
          <p:nvPr/>
        </p:nvSpPr>
        <p:spPr>
          <a:xfrm>
            <a:off x="5050216" y="6244890"/>
            <a:ext cx="4713893" cy="467709"/>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420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DDE7BFB-B1A4-5D16-8A7B-8187B0863717}"/>
              </a:ext>
            </a:extLst>
          </p:cNvPr>
          <p:cNvSpPr txBox="1"/>
          <p:nvPr/>
        </p:nvSpPr>
        <p:spPr>
          <a:xfrm>
            <a:off x="-10513" y="-52550"/>
            <a:ext cx="12213020" cy="6863417"/>
          </a:xfrm>
          <a:prstGeom prst="rect">
            <a:avLst/>
          </a:prstGeom>
          <a:noFill/>
        </p:spPr>
        <p:txBody>
          <a:bodyPr wrap="square">
            <a:spAutoFit/>
          </a:bodyPr>
          <a:lstStyle/>
          <a:p>
            <a:pPr algn="ctr">
              <a:spcBef>
                <a:spcPts val="600"/>
              </a:spcBef>
              <a:spcAft>
                <a:spcPts val="600"/>
              </a:spcAft>
            </a:pPr>
            <a:r>
              <a:rPr lang="vi-VN" sz="2600" b="1" i="0" spc="100">
                <a:solidFill>
                  <a:srgbClr val="00B0F0"/>
                </a:solidFill>
                <a:effectLst/>
              </a:rPr>
              <a:t>Khu rừng Hạnh Phúc</a:t>
            </a:r>
            <a:endParaRPr lang="vi-VN" sz="2600" b="0" i="0" spc="100">
              <a:solidFill>
                <a:srgbClr val="00B0F0"/>
              </a:solidFill>
              <a:effectLst/>
            </a:endParaRPr>
          </a:p>
          <a:p>
            <a:pPr indent="914400" algn="just">
              <a:spcBef>
                <a:spcPts val="600"/>
              </a:spcBef>
              <a:spcAft>
                <a:spcPts val="600"/>
              </a:spcAft>
            </a:pPr>
            <a:r>
              <a:rPr lang="vi-VN" sz="2600" b="0" i="0" spc="100">
                <a:solidFill>
                  <a:srgbClr val="000000"/>
                </a:solidFill>
                <a:effectLst/>
              </a:rPr>
              <a:t>Đó là một ngày đầu thu mát mẻ. Cư dân của khu rừng Hạnh Phúc náo nức tham dự </a:t>
            </a:r>
            <a:r>
              <a:rPr lang="vi-VN" sz="2600" b="0" i="1" spc="100">
                <a:solidFill>
                  <a:srgbClr val="000000"/>
                </a:solidFill>
                <a:effectLst/>
              </a:rPr>
              <a:t>Dạ hội mùa thu</a:t>
            </a:r>
            <a:r>
              <a:rPr lang="vi-VN" sz="2600" b="0" i="0" spc="100">
                <a:solidFill>
                  <a:srgbClr val="000000"/>
                </a:solidFill>
                <a:effectLst/>
              </a:rPr>
              <a:t>.</a:t>
            </a:r>
          </a:p>
          <a:p>
            <a:pPr indent="914400" algn="just">
              <a:spcBef>
                <a:spcPts val="600"/>
              </a:spcBef>
              <a:spcAft>
                <a:spcPts val="600"/>
              </a:spcAft>
            </a:pPr>
            <a:r>
              <a:rPr lang="vi-VN" sz="2600" b="0" i="0" spc="100">
                <a:solidFill>
                  <a:srgbClr val="000000"/>
                </a:solidFill>
                <a:effectLst/>
              </a:rPr>
              <a:t>Mặt trời chưa lặn, đêm hội đã bắt đầu. Dưới ánh đèn sân khấu, ban nhạc Rừng Xanh vừa chơi đàn vừa nhún nhảy. Khỉ con tinh nghịch gảy đàn, bác gấu to lớn gõ trống. Sơn ca và hoàng oanh xinh xắn cất giọng líu lo hòa cùng tiếng đàn và tiếng trống.</a:t>
            </a:r>
          </a:p>
          <a:p>
            <a:pPr indent="914400" algn="just">
              <a:spcBef>
                <a:spcPts val="600"/>
              </a:spcBef>
              <a:spcAft>
                <a:spcPts val="600"/>
              </a:spcAft>
            </a:pPr>
            <a:r>
              <a:rPr lang="vi-VN" sz="2600" b="0" i="0" spc="100">
                <a:solidFill>
                  <a:srgbClr val="000000"/>
                </a:solidFill>
                <a:effectLst/>
              </a:rPr>
              <a:t>Dưới sân khấu, voi xám đang nhảy với hươi cao cổ. Rùa nhún chân chầm chậm theo điệu nhạc. Hà mã xoay tròn cùng tê giác. Sóc nâu lắng nghe say sưa và vỗ tay liên tục. Thỏ chăm chú nhìn ngắm, vẫy tay hoan hô.</a:t>
            </a:r>
          </a:p>
          <a:p>
            <a:pPr indent="914400" algn="just">
              <a:spcBef>
                <a:spcPts val="600"/>
              </a:spcBef>
              <a:spcAft>
                <a:spcPts val="600"/>
              </a:spcAft>
            </a:pPr>
            <a:r>
              <a:rPr lang="vi-VN" sz="2600" b="0" i="0" spc="100">
                <a:solidFill>
                  <a:srgbClr val="000000"/>
                </a:solidFill>
                <a:effectLst/>
              </a:rPr>
              <a:t>Cả khu rừng dường như chuyển động theo từng nốt nhạc, từng lời ca, từng bước nhảy say sưa. Tối muộn, tiệc tan, muôn loài lưu luyến ra về. Khu rừng yên tĩnh trở lại, chỉ còn mặt trăng tỏa sáng trên cao.</a:t>
            </a:r>
          </a:p>
          <a:p>
            <a:pPr indent="914400" algn="r">
              <a:spcBef>
                <a:spcPts val="600"/>
              </a:spcBef>
              <a:spcAft>
                <a:spcPts val="600"/>
              </a:spcAft>
            </a:pPr>
            <a:r>
              <a:rPr lang="vi-VN" sz="2600" b="0" i="0" spc="100">
                <a:solidFill>
                  <a:srgbClr val="000000"/>
                </a:solidFill>
                <a:effectLst/>
              </a:rPr>
              <a:t>Phỏng theo Ton Tê-lê-gen (Toon Tellegen), Huy Toàn dịch</a:t>
            </a:r>
          </a:p>
        </p:txBody>
      </p:sp>
      <p:sp>
        <p:nvSpPr>
          <p:cNvPr id="3" name="Rectangle 2">
            <a:extLst>
              <a:ext uri="{FF2B5EF4-FFF2-40B4-BE49-F238E27FC236}">
                <a16:creationId xmlns:a16="http://schemas.microsoft.com/office/drawing/2014/main" id="{86EDC40D-92CC-FE3E-6E76-B01909B12F64}"/>
              </a:ext>
            </a:extLst>
          </p:cNvPr>
          <p:cNvSpPr/>
          <p:nvPr/>
        </p:nvSpPr>
        <p:spPr>
          <a:xfrm>
            <a:off x="6269721" y="483258"/>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0FB32B59-0F5F-1A29-1F39-6A3C9AF8C4DB}"/>
              </a:ext>
            </a:extLst>
          </p:cNvPr>
          <p:cNvSpPr/>
          <p:nvPr/>
        </p:nvSpPr>
        <p:spPr>
          <a:xfrm>
            <a:off x="11992026" y="483258"/>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BEC862A7-96A4-485A-8AD6-F9CC3DFF6BBB}"/>
              </a:ext>
            </a:extLst>
          </p:cNvPr>
          <p:cNvSpPr/>
          <p:nvPr/>
        </p:nvSpPr>
        <p:spPr>
          <a:xfrm>
            <a:off x="5329045" y="908927"/>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83DAA93B-BD6A-6782-EE67-307232D4D79C}"/>
              </a:ext>
            </a:extLst>
          </p:cNvPr>
          <p:cNvSpPr/>
          <p:nvPr/>
        </p:nvSpPr>
        <p:spPr>
          <a:xfrm>
            <a:off x="3788702" y="1432147"/>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87446D7F-F33D-64A8-D1C7-6E50CBF594BE}"/>
              </a:ext>
            </a:extLst>
          </p:cNvPr>
          <p:cNvSpPr/>
          <p:nvPr/>
        </p:nvSpPr>
        <p:spPr>
          <a:xfrm>
            <a:off x="7136453" y="1432147"/>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BA6C7D24-6B07-9FAB-BD8D-F284EEC71424}"/>
              </a:ext>
            </a:extLst>
          </p:cNvPr>
          <p:cNvSpPr/>
          <p:nvPr/>
        </p:nvSpPr>
        <p:spPr>
          <a:xfrm>
            <a:off x="11293089" y="1432147"/>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86493147-D6C1-187C-F7A4-C8DCDD9836B9}"/>
              </a:ext>
            </a:extLst>
          </p:cNvPr>
          <p:cNvSpPr/>
          <p:nvPr/>
        </p:nvSpPr>
        <p:spPr>
          <a:xfrm>
            <a:off x="2845215" y="1815775"/>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2A7E5275-F198-2C02-7B06-0E2B44C521DD}"/>
              </a:ext>
            </a:extLst>
          </p:cNvPr>
          <p:cNvSpPr/>
          <p:nvPr/>
        </p:nvSpPr>
        <p:spPr>
          <a:xfrm>
            <a:off x="5178525" y="1815775"/>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B2BFB2D7-21F8-55FC-6748-545B91714DCB}"/>
              </a:ext>
            </a:extLst>
          </p:cNvPr>
          <p:cNvSpPr/>
          <p:nvPr/>
        </p:nvSpPr>
        <p:spPr>
          <a:xfrm>
            <a:off x="7879686" y="1815775"/>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D5A8DB2C-4D41-4982-B99C-4F55C20B2905}"/>
              </a:ext>
            </a:extLst>
          </p:cNvPr>
          <p:cNvSpPr/>
          <p:nvPr/>
        </p:nvSpPr>
        <p:spPr>
          <a:xfrm>
            <a:off x="653931" y="2230935"/>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9717FE17-A5DA-A5D3-1A70-5AD2C07DEEBD}"/>
              </a:ext>
            </a:extLst>
          </p:cNvPr>
          <p:cNvSpPr/>
          <p:nvPr/>
        </p:nvSpPr>
        <p:spPr>
          <a:xfrm>
            <a:off x="4615962" y="2230935"/>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E6C34630-4B01-8168-0520-F16427CC8A3D}"/>
              </a:ext>
            </a:extLst>
          </p:cNvPr>
          <p:cNvSpPr/>
          <p:nvPr/>
        </p:nvSpPr>
        <p:spPr>
          <a:xfrm>
            <a:off x="9948763" y="2230935"/>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6A12AC4C-50D1-7560-752D-A5CF0748EF64}"/>
              </a:ext>
            </a:extLst>
          </p:cNvPr>
          <p:cNvSpPr/>
          <p:nvPr/>
        </p:nvSpPr>
        <p:spPr>
          <a:xfrm>
            <a:off x="264778" y="2599099"/>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17" name="Rectangle 16">
            <a:extLst>
              <a:ext uri="{FF2B5EF4-FFF2-40B4-BE49-F238E27FC236}">
                <a16:creationId xmlns:a16="http://schemas.microsoft.com/office/drawing/2014/main" id="{966B7D10-BB83-F29E-F7A7-4AA8076C9E02}"/>
              </a:ext>
            </a:extLst>
          </p:cNvPr>
          <p:cNvSpPr/>
          <p:nvPr/>
        </p:nvSpPr>
        <p:spPr>
          <a:xfrm>
            <a:off x="5792527" y="2599099"/>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46A52424-3685-E919-49C9-B68BF6E14AE2}"/>
              </a:ext>
            </a:extLst>
          </p:cNvPr>
          <p:cNvSpPr/>
          <p:nvPr/>
        </p:nvSpPr>
        <p:spPr>
          <a:xfrm>
            <a:off x="3391605" y="3167390"/>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19" name="Rectangle 18">
            <a:extLst>
              <a:ext uri="{FF2B5EF4-FFF2-40B4-BE49-F238E27FC236}">
                <a16:creationId xmlns:a16="http://schemas.microsoft.com/office/drawing/2014/main" id="{25612CD6-6ACA-BE11-1AB4-4406FEF79937}"/>
              </a:ext>
            </a:extLst>
          </p:cNvPr>
          <p:cNvSpPr/>
          <p:nvPr/>
        </p:nvSpPr>
        <p:spPr>
          <a:xfrm>
            <a:off x="9329258" y="3167390"/>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87919524-0A7C-915D-C311-B9716524A960}"/>
              </a:ext>
            </a:extLst>
          </p:cNvPr>
          <p:cNvSpPr/>
          <p:nvPr/>
        </p:nvSpPr>
        <p:spPr>
          <a:xfrm>
            <a:off x="4478673" y="3558854"/>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21" name="Rectangle 20">
            <a:extLst>
              <a:ext uri="{FF2B5EF4-FFF2-40B4-BE49-F238E27FC236}">
                <a16:creationId xmlns:a16="http://schemas.microsoft.com/office/drawing/2014/main" id="{C6AD5BCA-2935-6DC7-5298-B7C74B7286E7}"/>
              </a:ext>
            </a:extLst>
          </p:cNvPr>
          <p:cNvSpPr/>
          <p:nvPr/>
        </p:nvSpPr>
        <p:spPr>
          <a:xfrm>
            <a:off x="9631060" y="3558854"/>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22" name="Rectangle 21">
            <a:extLst>
              <a:ext uri="{FF2B5EF4-FFF2-40B4-BE49-F238E27FC236}">
                <a16:creationId xmlns:a16="http://schemas.microsoft.com/office/drawing/2014/main" id="{4F69BADF-BBDA-4C44-C858-E87EC0065F4F}"/>
              </a:ext>
            </a:extLst>
          </p:cNvPr>
          <p:cNvSpPr/>
          <p:nvPr/>
        </p:nvSpPr>
        <p:spPr>
          <a:xfrm>
            <a:off x="2247120" y="3962048"/>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23" name="Rectangle 22">
            <a:extLst>
              <a:ext uri="{FF2B5EF4-FFF2-40B4-BE49-F238E27FC236}">
                <a16:creationId xmlns:a16="http://schemas.microsoft.com/office/drawing/2014/main" id="{62F04A65-829B-A669-BF60-E2890680376D}"/>
              </a:ext>
            </a:extLst>
          </p:cNvPr>
          <p:cNvSpPr/>
          <p:nvPr/>
        </p:nvSpPr>
        <p:spPr>
          <a:xfrm>
            <a:off x="5312295" y="3962048"/>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24" name="Rectangle 23">
            <a:extLst>
              <a:ext uri="{FF2B5EF4-FFF2-40B4-BE49-F238E27FC236}">
                <a16:creationId xmlns:a16="http://schemas.microsoft.com/office/drawing/2014/main" id="{165D1C05-68A8-1884-077F-59EC67C1B4B9}"/>
              </a:ext>
            </a:extLst>
          </p:cNvPr>
          <p:cNvSpPr/>
          <p:nvPr/>
        </p:nvSpPr>
        <p:spPr>
          <a:xfrm>
            <a:off x="9772498" y="3962048"/>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101BE0BE-2C42-0D9B-6D50-7EF5E0D6DD08}"/>
              </a:ext>
            </a:extLst>
          </p:cNvPr>
          <p:cNvSpPr/>
          <p:nvPr/>
        </p:nvSpPr>
        <p:spPr>
          <a:xfrm>
            <a:off x="412519" y="4356618"/>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id="{F79F8D59-84B8-E22C-F5D2-0E087E0D915C}"/>
              </a:ext>
            </a:extLst>
          </p:cNvPr>
          <p:cNvSpPr/>
          <p:nvPr/>
        </p:nvSpPr>
        <p:spPr>
          <a:xfrm>
            <a:off x="2982042" y="4901610"/>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id="{0F30842F-6302-4DB5-DE1E-B512F92339AC}"/>
              </a:ext>
            </a:extLst>
          </p:cNvPr>
          <p:cNvSpPr/>
          <p:nvPr/>
        </p:nvSpPr>
        <p:spPr>
          <a:xfrm>
            <a:off x="10591156" y="4901610"/>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126EE0A4-918D-D8AC-3E91-8F089FB6BF3B}"/>
              </a:ext>
            </a:extLst>
          </p:cNvPr>
          <p:cNvSpPr/>
          <p:nvPr/>
        </p:nvSpPr>
        <p:spPr>
          <a:xfrm>
            <a:off x="450348" y="5300360"/>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26129167-4EA5-BF76-E74B-C267D4FB6BCF}"/>
              </a:ext>
            </a:extLst>
          </p:cNvPr>
          <p:cNvSpPr/>
          <p:nvPr/>
        </p:nvSpPr>
        <p:spPr>
          <a:xfrm>
            <a:off x="4569901" y="5300360"/>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30" name="Rectangle 29">
            <a:extLst>
              <a:ext uri="{FF2B5EF4-FFF2-40B4-BE49-F238E27FC236}">
                <a16:creationId xmlns:a16="http://schemas.microsoft.com/office/drawing/2014/main" id="{A32F4CFF-9465-F6D5-0044-FE18B16A7F1D}"/>
              </a:ext>
            </a:extLst>
          </p:cNvPr>
          <p:cNvSpPr/>
          <p:nvPr/>
        </p:nvSpPr>
        <p:spPr>
          <a:xfrm>
            <a:off x="6319414" y="5300360"/>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31" name="Rectangle 30">
            <a:extLst>
              <a:ext uri="{FF2B5EF4-FFF2-40B4-BE49-F238E27FC236}">
                <a16:creationId xmlns:a16="http://schemas.microsoft.com/office/drawing/2014/main" id="{84BA395A-D51B-B84F-F18A-457F7521373B}"/>
              </a:ext>
            </a:extLst>
          </p:cNvPr>
          <p:cNvSpPr/>
          <p:nvPr/>
        </p:nvSpPr>
        <p:spPr>
          <a:xfrm>
            <a:off x="7724358" y="5300360"/>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33" name="Rectangle 32">
            <a:extLst>
              <a:ext uri="{FF2B5EF4-FFF2-40B4-BE49-F238E27FC236}">
                <a16:creationId xmlns:a16="http://schemas.microsoft.com/office/drawing/2014/main" id="{B8C5971B-6B33-B80D-6209-F2A1BD2D0224}"/>
              </a:ext>
            </a:extLst>
          </p:cNvPr>
          <p:cNvSpPr/>
          <p:nvPr/>
        </p:nvSpPr>
        <p:spPr>
          <a:xfrm>
            <a:off x="11887903" y="5300360"/>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
        <p:nvSpPr>
          <p:cNvPr id="34" name="Rectangle 33">
            <a:extLst>
              <a:ext uri="{FF2B5EF4-FFF2-40B4-BE49-F238E27FC236}">
                <a16:creationId xmlns:a16="http://schemas.microsoft.com/office/drawing/2014/main" id="{84BFFD67-B98C-4E40-5ABC-EEA7FA2E4829}"/>
              </a:ext>
            </a:extLst>
          </p:cNvPr>
          <p:cNvSpPr/>
          <p:nvPr/>
        </p:nvSpPr>
        <p:spPr>
          <a:xfrm>
            <a:off x="3997134" y="5714018"/>
            <a:ext cx="284052" cy="523220"/>
          </a:xfrm>
          <a:prstGeom prst="rect">
            <a:avLst/>
          </a:prstGeom>
          <a:noFill/>
        </p:spPr>
        <p:txBody>
          <a:bodyPr wrap="none" lIns="91440" tIns="45720" rIns="91440" bIns="45720">
            <a:spAutoFit/>
          </a:bodyPr>
          <a:lstStyle/>
          <a:p>
            <a:pPr algn="ctr"/>
            <a:r>
              <a:rPr lang="en-US" sz="2800" b="1" cap="none" spc="0">
                <a:ln w="0"/>
                <a:solidFill>
                  <a:srgbClr val="FF0000"/>
                </a:solidFill>
                <a:latin typeface="Arial" panose="020B0604020202020204" pitchFamily="34" charset="0"/>
                <a:cs typeface="Arial" panose="020B0604020202020204" pitchFamily="34" charset="0"/>
              </a:rPr>
              <a:t>/</a:t>
            </a:r>
          </a:p>
        </p:txBody>
      </p:sp>
      <p:sp>
        <p:nvSpPr>
          <p:cNvPr id="35" name="Rectangle 34">
            <a:extLst>
              <a:ext uri="{FF2B5EF4-FFF2-40B4-BE49-F238E27FC236}">
                <a16:creationId xmlns:a16="http://schemas.microsoft.com/office/drawing/2014/main" id="{BA6411B8-7930-8D0C-4BDB-A2AE6BF6851D}"/>
              </a:ext>
            </a:extLst>
          </p:cNvPr>
          <p:cNvSpPr/>
          <p:nvPr/>
        </p:nvSpPr>
        <p:spPr>
          <a:xfrm>
            <a:off x="9822779" y="5714018"/>
            <a:ext cx="383438" cy="523220"/>
          </a:xfrm>
          <a:prstGeom prst="rect">
            <a:avLst/>
          </a:prstGeom>
          <a:noFill/>
        </p:spPr>
        <p:txBody>
          <a:bodyPr wrap="none" lIns="91440" tIns="45720" rIns="91440" bIns="45720">
            <a:spAutoFit/>
          </a:bodyPr>
          <a:lstStyle/>
          <a:p>
            <a:pPr algn="ctr"/>
            <a:r>
              <a:rPr lang="en-US" sz="2800" b="1" cap="none" spc="0">
                <a:ln w="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2500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up)">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up)">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up)">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up)">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up)">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up)">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up)">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up)">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up)">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up)">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ipe(up)">
                                      <p:cBhvr>
                                        <p:cTn id="132" dur="500"/>
                                        <p:tgtEl>
                                          <p:spTgt spid="2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up)">
                                      <p:cBhvr>
                                        <p:cTn id="137" dur="500"/>
                                        <p:tgtEl>
                                          <p:spTgt spid="3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wipe(up)">
                                      <p:cBhvr>
                                        <p:cTn id="142" dur="500"/>
                                        <p:tgtEl>
                                          <p:spTgt spid="3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wipe(up)">
                                      <p:cBhvr>
                                        <p:cTn id="147" dur="500"/>
                                        <p:tgtEl>
                                          <p:spTgt spid="3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wipe(up)">
                                      <p:cBhvr>
                                        <p:cTn id="152" dur="500"/>
                                        <p:tgtEl>
                                          <p:spTgt spid="34"/>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wipe(up)">
                                      <p:cBhvr>
                                        <p:cTn id="1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BD373DE-9BAF-948E-9E24-195CF9761250}"/>
              </a:ext>
            </a:extLst>
          </p:cNvPr>
          <p:cNvSpPr/>
          <p:nvPr/>
        </p:nvSpPr>
        <p:spPr>
          <a:xfrm>
            <a:off x="529481" y="5005739"/>
            <a:ext cx="11630992" cy="1435138"/>
          </a:xfrm>
          <a:prstGeom prst="roundRect">
            <a:avLst>
              <a:gd name="adj" fmla="val 11012"/>
            </a:avLst>
          </a:prstGeom>
          <a:solidFill>
            <a:srgbClr val="7030A0">
              <a:alpha val="1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BD346BC-28E5-1E64-E6FC-E6C70185D935}"/>
              </a:ext>
            </a:extLst>
          </p:cNvPr>
          <p:cNvSpPr/>
          <p:nvPr/>
        </p:nvSpPr>
        <p:spPr>
          <a:xfrm>
            <a:off x="550497" y="3279227"/>
            <a:ext cx="11630993" cy="1759264"/>
          </a:xfrm>
          <a:prstGeom prst="roundRect">
            <a:avLst>
              <a:gd name="adj" fmla="val 11012"/>
            </a:avLst>
          </a:prstGeom>
          <a:solidFill>
            <a:srgbClr val="00B050">
              <a:alpha val="1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26A7EBC-D5AA-89EE-9543-50613820D44F}"/>
              </a:ext>
            </a:extLst>
          </p:cNvPr>
          <p:cNvSpPr/>
          <p:nvPr/>
        </p:nvSpPr>
        <p:spPr>
          <a:xfrm>
            <a:off x="561005" y="1519964"/>
            <a:ext cx="11630993" cy="1759264"/>
          </a:xfrm>
          <a:prstGeom prst="roundRect">
            <a:avLst>
              <a:gd name="adj" fmla="val 11012"/>
            </a:avLst>
          </a:prstGeom>
          <a:solidFill>
            <a:srgbClr val="0000FF">
              <a:alpha val="1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6405067-3137-3767-66D1-3B9D26EFBEA2}"/>
              </a:ext>
            </a:extLst>
          </p:cNvPr>
          <p:cNvSpPr/>
          <p:nvPr/>
        </p:nvSpPr>
        <p:spPr>
          <a:xfrm>
            <a:off x="561006" y="417123"/>
            <a:ext cx="11630994" cy="949222"/>
          </a:xfrm>
          <a:prstGeom prst="roundRect">
            <a:avLst>
              <a:gd name="adj" fmla="val 11012"/>
            </a:avLst>
          </a:prstGeom>
          <a:solidFill>
            <a:srgbClr val="A50021">
              <a:alpha val="1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DE7BFB-B1A4-5D16-8A7B-8187B0863717}"/>
              </a:ext>
            </a:extLst>
          </p:cNvPr>
          <p:cNvSpPr txBox="1"/>
          <p:nvPr/>
        </p:nvSpPr>
        <p:spPr>
          <a:xfrm>
            <a:off x="566057" y="-117866"/>
            <a:ext cx="11636449" cy="7094250"/>
          </a:xfrm>
          <a:prstGeom prst="rect">
            <a:avLst/>
          </a:prstGeom>
          <a:noFill/>
        </p:spPr>
        <p:txBody>
          <a:bodyPr wrap="square">
            <a:spAutoFit/>
          </a:bodyPr>
          <a:lstStyle/>
          <a:p>
            <a:pPr algn="ctr">
              <a:spcBef>
                <a:spcPts val="600"/>
              </a:spcBef>
              <a:spcAft>
                <a:spcPts val="600"/>
              </a:spcAft>
            </a:pPr>
            <a:r>
              <a:rPr lang="vi-VN" sz="2700" b="1" i="0">
                <a:solidFill>
                  <a:srgbClr val="00B0F0"/>
                </a:solidFill>
                <a:effectLst/>
              </a:rPr>
              <a:t>Khu rừng Hạnh Phúc</a:t>
            </a:r>
            <a:endParaRPr lang="vi-VN" sz="2700" b="0" i="0">
              <a:solidFill>
                <a:srgbClr val="00B0F0"/>
              </a:solidFill>
              <a:effectLst/>
            </a:endParaRPr>
          </a:p>
          <a:p>
            <a:pPr indent="914400" algn="just">
              <a:spcBef>
                <a:spcPts val="600"/>
              </a:spcBef>
              <a:spcAft>
                <a:spcPts val="600"/>
              </a:spcAft>
            </a:pPr>
            <a:r>
              <a:rPr lang="vi-VN" sz="2700" b="0" i="0">
                <a:solidFill>
                  <a:srgbClr val="000000"/>
                </a:solidFill>
                <a:effectLst/>
              </a:rPr>
              <a:t>Đó là một ngày đầu thu mát mẻ. Cư dân của khu rừng Hạnh Phúc náo nức tham dự </a:t>
            </a:r>
            <a:r>
              <a:rPr lang="vi-VN" sz="2700" b="0" i="1">
                <a:solidFill>
                  <a:srgbClr val="000000"/>
                </a:solidFill>
                <a:effectLst/>
              </a:rPr>
              <a:t>Dạ hội mùa thu</a:t>
            </a:r>
            <a:r>
              <a:rPr lang="vi-VN" sz="2700" b="0" i="0">
                <a:solidFill>
                  <a:srgbClr val="000000"/>
                </a:solidFill>
                <a:effectLst/>
              </a:rPr>
              <a:t>.</a:t>
            </a:r>
          </a:p>
          <a:p>
            <a:pPr indent="914400" algn="just">
              <a:spcBef>
                <a:spcPts val="600"/>
              </a:spcBef>
              <a:spcAft>
                <a:spcPts val="600"/>
              </a:spcAft>
            </a:pPr>
            <a:r>
              <a:rPr lang="vi-VN" sz="2700" b="0" i="0">
                <a:solidFill>
                  <a:srgbClr val="000000"/>
                </a:solidFill>
                <a:effectLst/>
              </a:rPr>
              <a:t>Mặt trời chưa lặn, đêm hội đã bắt đầu. Dưới ánh đèn sân khấu, ban nhạc Rừng Xanh vừa chơi đàn vừa nhún nhảy. Khỉ con tinh nghịch gảy đàn, bác gấu to lớn gõ trống. Sơn ca và hoàng oanh xinh xắn cất giọng líu lo hòa cùng tiếng đàn và tiếng trống.</a:t>
            </a:r>
          </a:p>
          <a:p>
            <a:pPr indent="914400" algn="just">
              <a:spcBef>
                <a:spcPts val="600"/>
              </a:spcBef>
              <a:spcAft>
                <a:spcPts val="600"/>
              </a:spcAft>
            </a:pPr>
            <a:r>
              <a:rPr lang="vi-VN" sz="2700" b="0" i="0">
                <a:solidFill>
                  <a:srgbClr val="000000"/>
                </a:solidFill>
                <a:effectLst/>
              </a:rPr>
              <a:t>Dưới sân khấu, voi xám đang nhảy với hươi cao cổ. Rùa nhún chân chầm chậm theo điệu nhạc. Hà mã xoay tròn cùng tê giác. Sóc nâu lắng nghe say sưa và vỗ tay liên tục. Thỏ chăm chú nhìn ngắm, vẫy tay hoan hô.</a:t>
            </a:r>
          </a:p>
          <a:p>
            <a:pPr indent="914400" algn="just">
              <a:spcBef>
                <a:spcPts val="600"/>
              </a:spcBef>
              <a:spcAft>
                <a:spcPts val="600"/>
              </a:spcAft>
            </a:pPr>
            <a:r>
              <a:rPr lang="vi-VN" sz="2700" b="0" i="0">
                <a:solidFill>
                  <a:srgbClr val="000000"/>
                </a:solidFill>
                <a:effectLst/>
              </a:rPr>
              <a:t>Cả khu rừng dường như chuyển động theo từng nốt nhạc, từng lời ca, từng bước nhảy say sưa. Tối muộn, tiệc tan, muôn loài lưu luyến ra về. Khu rừng yên tĩnh trở lại, chỉ còn mặt trăng tỏa sáng trên cao.</a:t>
            </a:r>
          </a:p>
          <a:p>
            <a:pPr indent="914400" algn="r">
              <a:spcBef>
                <a:spcPts val="600"/>
              </a:spcBef>
              <a:spcAft>
                <a:spcPts val="600"/>
              </a:spcAft>
            </a:pPr>
            <a:r>
              <a:rPr lang="vi-VN" sz="2700" b="0" i="0">
                <a:solidFill>
                  <a:srgbClr val="000000"/>
                </a:solidFill>
                <a:effectLst/>
              </a:rPr>
              <a:t>Phỏng theo Ton Tê-lê-gen (Toon Tellegen), Huy Toàn dịch</a:t>
            </a:r>
          </a:p>
        </p:txBody>
      </p:sp>
      <p:sp>
        <p:nvSpPr>
          <p:cNvPr id="4" name="Oval 3">
            <a:extLst>
              <a:ext uri="{FF2B5EF4-FFF2-40B4-BE49-F238E27FC236}">
                <a16:creationId xmlns:a16="http://schemas.microsoft.com/office/drawing/2014/main" id="{C0DCEB98-8227-BCAA-E0C1-0800B6105E6C}"/>
              </a:ext>
            </a:extLst>
          </p:cNvPr>
          <p:cNvSpPr/>
          <p:nvPr/>
        </p:nvSpPr>
        <p:spPr>
          <a:xfrm>
            <a:off x="151103" y="634230"/>
            <a:ext cx="515007" cy="5150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id="{00841372-218B-CC8C-1EAA-C569DA8DFA38}"/>
              </a:ext>
            </a:extLst>
          </p:cNvPr>
          <p:cNvSpPr/>
          <p:nvPr/>
        </p:nvSpPr>
        <p:spPr>
          <a:xfrm>
            <a:off x="151103" y="2142092"/>
            <a:ext cx="515007" cy="51500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2</a:t>
            </a:r>
          </a:p>
        </p:txBody>
      </p:sp>
      <p:sp>
        <p:nvSpPr>
          <p:cNvPr id="8" name="Oval 7">
            <a:extLst>
              <a:ext uri="{FF2B5EF4-FFF2-40B4-BE49-F238E27FC236}">
                <a16:creationId xmlns:a16="http://schemas.microsoft.com/office/drawing/2014/main" id="{AAFE176D-1B83-326F-2E67-DF3F313FC0AC}"/>
              </a:ext>
            </a:extLst>
          </p:cNvPr>
          <p:cNvSpPr/>
          <p:nvPr/>
        </p:nvSpPr>
        <p:spPr>
          <a:xfrm>
            <a:off x="151102" y="3901355"/>
            <a:ext cx="515007" cy="51500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3</a:t>
            </a:r>
          </a:p>
        </p:txBody>
      </p:sp>
      <p:sp>
        <p:nvSpPr>
          <p:cNvPr id="10" name="Oval 9">
            <a:extLst>
              <a:ext uri="{FF2B5EF4-FFF2-40B4-BE49-F238E27FC236}">
                <a16:creationId xmlns:a16="http://schemas.microsoft.com/office/drawing/2014/main" id="{90CE53B3-1E31-A1CC-797A-C2B17A55D05B}"/>
              </a:ext>
            </a:extLst>
          </p:cNvPr>
          <p:cNvSpPr/>
          <p:nvPr/>
        </p:nvSpPr>
        <p:spPr>
          <a:xfrm>
            <a:off x="151102" y="5482180"/>
            <a:ext cx="515007" cy="51500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775461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5" grpId="0" animBg="1"/>
      <p:bldP spid="3" grpId="0" animBg="1"/>
      <p:bldP spid="4"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EE94D5CE-53F4-42BE-A990-63F5718EFF64}"/>
              </a:ext>
            </a:extLst>
          </p:cNvPr>
          <p:cNvPicPr>
            <a:picLocks noChangeAspect="1"/>
          </p:cNvPicPr>
          <p:nvPr/>
        </p:nvPicPr>
        <p:blipFill rotWithShape="1">
          <a:blip r:embed="rId2">
            <a:extLst>
              <a:ext uri="{28A0092B-C50C-407E-A947-70E740481C1C}">
                <a14:useLocalDpi xmlns:a14="http://schemas.microsoft.com/office/drawing/2010/main" val="0"/>
              </a:ext>
            </a:extLst>
          </a:blip>
          <a:srcRect t="22" r="1" b="16970"/>
          <a:stretch/>
        </p:blipFill>
        <p:spPr>
          <a:xfrm>
            <a:off x="196850" y="173518"/>
            <a:ext cx="11798300" cy="6512763"/>
          </a:xfrm>
          <a:prstGeom prst="rect">
            <a:avLst/>
          </a:prstGeom>
        </p:spPr>
      </p:pic>
    </p:spTree>
    <p:extLst>
      <p:ext uri="{BB962C8B-B14F-4D97-AF65-F5344CB8AC3E}">
        <p14:creationId xmlns:p14="http://schemas.microsoft.com/office/powerpoint/2010/main" val="1773236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C91740E-B715-618C-24A6-9D649DCF6C92}"/>
              </a:ext>
            </a:extLst>
          </p:cNvPr>
          <p:cNvSpPr/>
          <p:nvPr/>
        </p:nvSpPr>
        <p:spPr>
          <a:xfrm>
            <a:off x="156306" y="15053"/>
            <a:ext cx="12021187" cy="1023049"/>
          </a:xfrm>
          <a:prstGeom prst="roundRect">
            <a:avLst>
              <a:gd name="adj" fmla="val 50000"/>
            </a:avLst>
          </a:prstGeom>
          <a:solidFill>
            <a:schemeClr val="accent4">
              <a:lumMod val="20000"/>
              <a:lumOff val="80000"/>
            </a:schemeClr>
          </a:solidFill>
          <a:ln>
            <a:solidFill>
              <a:schemeClr val="accent4">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Arial" panose="020B0604020202020204" pitchFamily="34" charset="0"/>
                <a:cs typeface="Arial" panose="020B0604020202020204" pitchFamily="34" charset="0"/>
              </a:rPr>
              <a:t>    Trên sân khấu, hoạt động nào diễn ra?</a:t>
            </a:r>
          </a:p>
        </p:txBody>
      </p:sp>
      <p:grpSp>
        <p:nvGrpSpPr>
          <p:cNvPr id="30" name="Group 29">
            <a:extLst>
              <a:ext uri="{FF2B5EF4-FFF2-40B4-BE49-F238E27FC236}">
                <a16:creationId xmlns:a16="http://schemas.microsoft.com/office/drawing/2014/main" id="{B1F2E0B5-6BE1-E759-FCDC-7B432129C8B0}"/>
              </a:ext>
            </a:extLst>
          </p:cNvPr>
          <p:cNvGrpSpPr/>
          <p:nvPr/>
        </p:nvGrpSpPr>
        <p:grpSpPr>
          <a:xfrm>
            <a:off x="-6907" y="114952"/>
            <a:ext cx="805545" cy="823250"/>
            <a:chOff x="1066799" y="2492828"/>
            <a:chExt cx="696686" cy="696686"/>
          </a:xfrm>
          <a:solidFill>
            <a:schemeClr val="accent4">
              <a:lumMod val="50000"/>
            </a:schemeClr>
          </a:solidFill>
        </p:grpSpPr>
        <p:sp>
          <p:nvSpPr>
            <p:cNvPr id="29" name="Oval 28">
              <a:extLst>
                <a:ext uri="{FF2B5EF4-FFF2-40B4-BE49-F238E27FC236}">
                  <a16:creationId xmlns:a16="http://schemas.microsoft.com/office/drawing/2014/main" id="{A8D7ABDC-D6AD-CE87-CBE6-252EE462229B}"/>
                </a:ext>
              </a:extLst>
            </p:cNvPr>
            <p:cNvSpPr/>
            <p:nvPr/>
          </p:nvSpPr>
          <p:spPr>
            <a:xfrm>
              <a:off x="1066799" y="2492828"/>
              <a:ext cx="696686" cy="69668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4">
              <a:extLst>
                <a:ext uri="{FF2B5EF4-FFF2-40B4-BE49-F238E27FC236}">
                  <a16:creationId xmlns:a16="http://schemas.microsoft.com/office/drawing/2014/main" id="{7E8BF137-5D78-DE53-B3C2-1A88709F096F}"/>
                </a:ext>
              </a:extLst>
            </p:cNvPr>
            <p:cNvSpPr txBox="1"/>
            <p:nvPr/>
          </p:nvSpPr>
          <p:spPr>
            <a:xfrm>
              <a:off x="1234297" y="2535181"/>
              <a:ext cx="344100" cy="599058"/>
            </a:xfrm>
            <a:prstGeom prst="rect">
              <a:avLst/>
            </a:prstGeom>
            <a:grpFill/>
            <a:ln>
              <a:noFill/>
            </a:ln>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4000" b="1">
                  <a:ln w="12700">
                    <a:noFill/>
                    <a:prstDash val="solid"/>
                  </a:ln>
                </a:rPr>
                <a:t>1</a:t>
              </a:r>
              <a:endParaRPr lang="zh-CN" altLang="en-US" sz="4000" b="1" dirty="0">
                <a:ln w="12700">
                  <a:noFill/>
                  <a:prstDash val="solid"/>
                </a:ln>
              </a:endParaRPr>
            </a:p>
          </p:txBody>
        </p:sp>
      </p:grpSp>
      <p:sp>
        <p:nvSpPr>
          <p:cNvPr id="11" name="TextBox 10">
            <a:extLst>
              <a:ext uri="{FF2B5EF4-FFF2-40B4-BE49-F238E27FC236}">
                <a16:creationId xmlns:a16="http://schemas.microsoft.com/office/drawing/2014/main" id="{CAD8D2BF-C0EB-989E-D703-A2A747FCFF62}"/>
              </a:ext>
            </a:extLst>
          </p:cNvPr>
          <p:cNvSpPr txBox="1"/>
          <p:nvPr/>
        </p:nvSpPr>
        <p:spPr>
          <a:xfrm>
            <a:off x="100635" y="1138001"/>
            <a:ext cx="11990730" cy="2554545"/>
          </a:xfrm>
          <a:prstGeom prst="rect">
            <a:avLst/>
          </a:prstGeom>
          <a:noFill/>
        </p:spPr>
        <p:txBody>
          <a:bodyPr wrap="square">
            <a:spAutoFit/>
          </a:bodyPr>
          <a:lstStyle/>
          <a:p>
            <a:pPr indent="914400" algn="just">
              <a:spcBef>
                <a:spcPts val="600"/>
              </a:spcBef>
              <a:spcAft>
                <a:spcPts val="600"/>
              </a:spcAft>
            </a:pPr>
            <a:r>
              <a:rPr lang="vi-VN" sz="3200" b="0" i="0">
                <a:solidFill>
                  <a:srgbClr val="000000"/>
                </a:solidFill>
                <a:effectLst/>
              </a:rPr>
              <a:t>Mặt trời chưa lặn, đêm hội đã bắt đầu. Dưới ánh đèn sân khấu, ban nhạc Rừng Xanh vừa chơi đàn vừa nhún nhảy. Khỉ con tinh nghịch gảy đàn, bác gấu to lớn gõ trống. Sơn ca và hoàng oanh xinh xắn cất giọng líu lo hòa cùng tiếng đàn và tiếng trống.</a:t>
            </a:r>
          </a:p>
        </p:txBody>
      </p:sp>
      <p:sp>
        <p:nvSpPr>
          <p:cNvPr id="12" name="Rectangle: Rounded Corners 11">
            <a:extLst>
              <a:ext uri="{FF2B5EF4-FFF2-40B4-BE49-F238E27FC236}">
                <a16:creationId xmlns:a16="http://schemas.microsoft.com/office/drawing/2014/main" id="{DBD10B51-2FC4-8724-F24E-5E0C5ACCF5BB}"/>
              </a:ext>
            </a:extLst>
          </p:cNvPr>
          <p:cNvSpPr/>
          <p:nvPr/>
        </p:nvSpPr>
        <p:spPr>
          <a:xfrm>
            <a:off x="1372034" y="1663700"/>
            <a:ext cx="9778565" cy="482600"/>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9481968-DC03-3AB4-DCE1-4241446634DA}"/>
              </a:ext>
            </a:extLst>
          </p:cNvPr>
          <p:cNvSpPr/>
          <p:nvPr/>
        </p:nvSpPr>
        <p:spPr>
          <a:xfrm>
            <a:off x="11252200" y="1663700"/>
            <a:ext cx="839165" cy="482600"/>
          </a:xfrm>
          <a:prstGeom prst="roundRect">
            <a:avLst/>
          </a:prstGeom>
          <a:solidFill>
            <a:srgbClr val="0000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DA22266-71D1-2D6B-D4F7-B0DDF7422521}"/>
              </a:ext>
            </a:extLst>
          </p:cNvPr>
          <p:cNvSpPr/>
          <p:nvPr/>
        </p:nvSpPr>
        <p:spPr>
          <a:xfrm>
            <a:off x="186763" y="2173973"/>
            <a:ext cx="4677337" cy="498026"/>
          </a:xfrm>
          <a:prstGeom prst="roundRect">
            <a:avLst/>
          </a:prstGeom>
          <a:solidFill>
            <a:srgbClr val="0000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12BB810-8D3A-FA7E-DA53-2F10F9A22E20}"/>
              </a:ext>
            </a:extLst>
          </p:cNvPr>
          <p:cNvSpPr/>
          <p:nvPr/>
        </p:nvSpPr>
        <p:spPr>
          <a:xfrm>
            <a:off x="4989233" y="2173973"/>
            <a:ext cx="4802467" cy="498026"/>
          </a:xfrm>
          <a:prstGeom prst="roundRect">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C8BF7DB-2DAA-368B-8902-0B31254FB7DE}"/>
              </a:ext>
            </a:extLst>
          </p:cNvPr>
          <p:cNvSpPr/>
          <p:nvPr/>
        </p:nvSpPr>
        <p:spPr>
          <a:xfrm>
            <a:off x="9916833" y="2173973"/>
            <a:ext cx="2260660" cy="482600"/>
          </a:xfrm>
          <a:prstGeom prst="roundRect">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DD367D2-D7EB-26FA-F3EA-41C42376BF54}"/>
              </a:ext>
            </a:extLst>
          </p:cNvPr>
          <p:cNvSpPr/>
          <p:nvPr/>
        </p:nvSpPr>
        <p:spPr>
          <a:xfrm>
            <a:off x="186763" y="2711243"/>
            <a:ext cx="11904602" cy="981301"/>
          </a:xfrm>
          <a:prstGeom prst="roundRect">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713C6E5-816D-D157-A77F-894B20B221B5}"/>
              </a:ext>
            </a:extLst>
          </p:cNvPr>
          <p:cNvPicPr>
            <a:picLocks noChangeAspect="1"/>
          </p:cNvPicPr>
          <p:nvPr/>
        </p:nvPicPr>
        <p:blipFill>
          <a:blip r:embed="rId2"/>
          <a:stretch>
            <a:fillRect/>
          </a:stretch>
        </p:blipFill>
        <p:spPr>
          <a:xfrm>
            <a:off x="2907335" y="3792445"/>
            <a:ext cx="5995365" cy="2909190"/>
          </a:xfrm>
          <a:prstGeom prst="rect">
            <a:avLst/>
          </a:prstGeom>
        </p:spPr>
      </p:pic>
    </p:spTree>
    <p:extLst>
      <p:ext uri="{BB962C8B-B14F-4D97-AF65-F5344CB8AC3E}">
        <p14:creationId xmlns:p14="http://schemas.microsoft.com/office/powerpoint/2010/main" val="2409654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C91740E-B715-618C-24A6-9D649DCF6C92}"/>
              </a:ext>
            </a:extLst>
          </p:cNvPr>
          <p:cNvSpPr/>
          <p:nvPr/>
        </p:nvSpPr>
        <p:spPr>
          <a:xfrm>
            <a:off x="381000" y="15053"/>
            <a:ext cx="11796493" cy="1318447"/>
          </a:xfrm>
          <a:prstGeom prst="roundRect">
            <a:avLst>
              <a:gd name="adj" fmla="val 50000"/>
            </a:avLst>
          </a:prstGeom>
          <a:solidFill>
            <a:schemeClr val="accent4">
              <a:lumMod val="20000"/>
              <a:lumOff val="80000"/>
            </a:schemeClr>
          </a:solidFill>
          <a:ln>
            <a:solidFill>
              <a:schemeClr val="accent4">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0"/>
            <a:r>
              <a:rPr lang="vi-VN" sz="4400" b="0" i="0">
                <a:solidFill>
                  <a:srgbClr val="000000"/>
                </a:solidFill>
                <a:effectLst/>
                <a:latin typeface="Arial" panose="020B0604020202020204" pitchFamily="34" charset="0"/>
                <a:cs typeface="Arial" panose="020B0604020202020204" pitchFamily="34" charset="0"/>
              </a:rPr>
              <a:t>Dưới sân khấu, hoạt động của các con vật diễn ra như thế nào?</a:t>
            </a:r>
            <a:endParaRPr lang="en-US" sz="4400">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B1F2E0B5-6BE1-E759-FCDC-7B432129C8B0}"/>
              </a:ext>
            </a:extLst>
          </p:cNvPr>
          <p:cNvGrpSpPr/>
          <p:nvPr/>
        </p:nvGrpSpPr>
        <p:grpSpPr>
          <a:xfrm>
            <a:off x="14507" y="262651"/>
            <a:ext cx="805545" cy="823250"/>
            <a:chOff x="1066799" y="2492828"/>
            <a:chExt cx="696686" cy="696686"/>
          </a:xfrm>
          <a:solidFill>
            <a:schemeClr val="accent4">
              <a:lumMod val="50000"/>
            </a:schemeClr>
          </a:solidFill>
        </p:grpSpPr>
        <p:sp>
          <p:nvSpPr>
            <p:cNvPr id="29" name="Oval 28">
              <a:extLst>
                <a:ext uri="{FF2B5EF4-FFF2-40B4-BE49-F238E27FC236}">
                  <a16:creationId xmlns:a16="http://schemas.microsoft.com/office/drawing/2014/main" id="{A8D7ABDC-D6AD-CE87-CBE6-252EE462229B}"/>
                </a:ext>
              </a:extLst>
            </p:cNvPr>
            <p:cNvSpPr/>
            <p:nvPr/>
          </p:nvSpPr>
          <p:spPr>
            <a:xfrm>
              <a:off x="1066799" y="2492828"/>
              <a:ext cx="696686" cy="69668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4">
              <a:extLst>
                <a:ext uri="{FF2B5EF4-FFF2-40B4-BE49-F238E27FC236}">
                  <a16:creationId xmlns:a16="http://schemas.microsoft.com/office/drawing/2014/main" id="{7E8BF137-5D78-DE53-B3C2-1A88709F096F}"/>
                </a:ext>
              </a:extLst>
            </p:cNvPr>
            <p:cNvSpPr txBox="1"/>
            <p:nvPr/>
          </p:nvSpPr>
          <p:spPr>
            <a:xfrm>
              <a:off x="1234297" y="2535181"/>
              <a:ext cx="363509" cy="599058"/>
            </a:xfrm>
            <a:prstGeom prst="rect">
              <a:avLst/>
            </a:prstGeom>
            <a:grpFill/>
            <a:ln>
              <a:noFill/>
            </a:ln>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4000" b="1">
                  <a:ln w="12700">
                    <a:noFill/>
                    <a:prstDash val="solid"/>
                  </a:ln>
                </a:rPr>
                <a:t>2</a:t>
              </a:r>
              <a:endParaRPr lang="zh-CN" altLang="en-US" sz="4000" b="1" dirty="0">
                <a:ln w="12700">
                  <a:noFill/>
                  <a:prstDash val="solid"/>
                </a:ln>
              </a:endParaRPr>
            </a:p>
          </p:txBody>
        </p:sp>
      </p:grpSp>
      <p:sp>
        <p:nvSpPr>
          <p:cNvPr id="5" name="Freeform: Shape 4">
            <a:extLst>
              <a:ext uri="{FF2B5EF4-FFF2-40B4-BE49-F238E27FC236}">
                <a16:creationId xmlns:a16="http://schemas.microsoft.com/office/drawing/2014/main" id="{96768A15-CA71-CF71-0D87-1E5DA7D49114}"/>
              </a:ext>
            </a:extLst>
          </p:cNvPr>
          <p:cNvSpPr/>
          <p:nvPr/>
        </p:nvSpPr>
        <p:spPr>
          <a:xfrm>
            <a:off x="208177" y="1879600"/>
            <a:ext cx="2242922" cy="1054100"/>
          </a:xfrm>
          <a:custGeom>
            <a:avLst/>
            <a:gdLst>
              <a:gd name="connsiteX0" fmla="*/ 228600 w 2895600"/>
              <a:gd name="connsiteY0" fmla="*/ 381000 h 1155700"/>
              <a:gd name="connsiteX1" fmla="*/ 177800 w 2895600"/>
              <a:gd name="connsiteY1" fmla="*/ 152400 h 1155700"/>
              <a:gd name="connsiteX2" fmla="*/ 2781300 w 2895600"/>
              <a:gd name="connsiteY2" fmla="*/ 0 h 1155700"/>
              <a:gd name="connsiteX3" fmla="*/ 2705100 w 2895600"/>
              <a:gd name="connsiteY3" fmla="*/ 114300 h 1155700"/>
              <a:gd name="connsiteX4" fmla="*/ 2794000 w 2895600"/>
              <a:gd name="connsiteY4" fmla="*/ 241300 h 1155700"/>
              <a:gd name="connsiteX5" fmla="*/ 2806700 w 2895600"/>
              <a:gd name="connsiteY5" fmla="*/ 508000 h 1155700"/>
              <a:gd name="connsiteX6" fmla="*/ 2895600 w 2895600"/>
              <a:gd name="connsiteY6" fmla="*/ 622300 h 1155700"/>
              <a:gd name="connsiteX7" fmla="*/ 2705100 w 2895600"/>
              <a:gd name="connsiteY7" fmla="*/ 711200 h 1155700"/>
              <a:gd name="connsiteX8" fmla="*/ 2844800 w 2895600"/>
              <a:gd name="connsiteY8" fmla="*/ 812800 h 1155700"/>
              <a:gd name="connsiteX9" fmla="*/ 2743200 w 2895600"/>
              <a:gd name="connsiteY9" fmla="*/ 990600 h 1155700"/>
              <a:gd name="connsiteX10" fmla="*/ 2794000 w 2895600"/>
              <a:gd name="connsiteY10" fmla="*/ 1155700 h 1155700"/>
              <a:gd name="connsiteX11" fmla="*/ 0 w 2895600"/>
              <a:gd name="connsiteY11" fmla="*/ 1092200 h 1155700"/>
              <a:gd name="connsiteX12" fmla="*/ 114300 w 2895600"/>
              <a:gd name="connsiteY12" fmla="*/ 838200 h 1155700"/>
              <a:gd name="connsiteX13" fmla="*/ 38100 w 2895600"/>
              <a:gd name="connsiteY13" fmla="*/ 685800 h 1155700"/>
              <a:gd name="connsiteX14" fmla="*/ 101600 w 2895600"/>
              <a:gd name="connsiteY14" fmla="*/ 647700 h 1155700"/>
              <a:gd name="connsiteX15" fmla="*/ 101600 w 2895600"/>
              <a:gd name="connsiteY15" fmla="*/ 431800 h 1155700"/>
              <a:gd name="connsiteX16" fmla="*/ 228600 w 2895600"/>
              <a:gd name="connsiteY16" fmla="*/ 38100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600" h="1155700">
                <a:moveTo>
                  <a:pt x="228600" y="381000"/>
                </a:moveTo>
                <a:lnTo>
                  <a:pt x="177800" y="152400"/>
                </a:lnTo>
                <a:lnTo>
                  <a:pt x="2781300" y="0"/>
                </a:lnTo>
                <a:lnTo>
                  <a:pt x="2705100" y="114300"/>
                </a:lnTo>
                <a:lnTo>
                  <a:pt x="2794000" y="241300"/>
                </a:lnTo>
                <a:lnTo>
                  <a:pt x="2806700" y="508000"/>
                </a:lnTo>
                <a:lnTo>
                  <a:pt x="2895600" y="622300"/>
                </a:lnTo>
                <a:lnTo>
                  <a:pt x="2705100" y="711200"/>
                </a:lnTo>
                <a:lnTo>
                  <a:pt x="2844800" y="812800"/>
                </a:lnTo>
                <a:lnTo>
                  <a:pt x="2743200" y="990600"/>
                </a:lnTo>
                <a:lnTo>
                  <a:pt x="2794000" y="1155700"/>
                </a:lnTo>
                <a:lnTo>
                  <a:pt x="0" y="1092200"/>
                </a:lnTo>
                <a:lnTo>
                  <a:pt x="114300" y="838200"/>
                </a:lnTo>
                <a:lnTo>
                  <a:pt x="38100" y="685800"/>
                </a:lnTo>
                <a:lnTo>
                  <a:pt x="101600" y="647700"/>
                </a:lnTo>
                <a:lnTo>
                  <a:pt x="101600" y="431800"/>
                </a:lnTo>
                <a:lnTo>
                  <a:pt x="228600" y="381000"/>
                </a:lnTo>
                <a:close/>
              </a:path>
            </a:pathLst>
          </a:custGeom>
          <a:solidFill>
            <a:srgbClr val="F5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panose="020B0604020202020204" pitchFamily="34" charset="0"/>
                <a:cs typeface="Arial" panose="020B0604020202020204" pitchFamily="34" charset="0"/>
              </a:rPr>
              <a:t>Rùa</a:t>
            </a:r>
          </a:p>
        </p:txBody>
      </p:sp>
      <p:sp>
        <p:nvSpPr>
          <p:cNvPr id="23" name="Freeform: Shape 22">
            <a:extLst>
              <a:ext uri="{FF2B5EF4-FFF2-40B4-BE49-F238E27FC236}">
                <a16:creationId xmlns:a16="http://schemas.microsoft.com/office/drawing/2014/main" id="{55117CC3-2674-46AE-7093-8FF590A40B1F}"/>
              </a:ext>
            </a:extLst>
          </p:cNvPr>
          <p:cNvSpPr/>
          <p:nvPr/>
        </p:nvSpPr>
        <p:spPr>
          <a:xfrm>
            <a:off x="208177" y="3511550"/>
            <a:ext cx="2242922" cy="1054100"/>
          </a:xfrm>
          <a:custGeom>
            <a:avLst/>
            <a:gdLst>
              <a:gd name="connsiteX0" fmla="*/ 228600 w 2895600"/>
              <a:gd name="connsiteY0" fmla="*/ 381000 h 1155700"/>
              <a:gd name="connsiteX1" fmla="*/ 177800 w 2895600"/>
              <a:gd name="connsiteY1" fmla="*/ 152400 h 1155700"/>
              <a:gd name="connsiteX2" fmla="*/ 2781300 w 2895600"/>
              <a:gd name="connsiteY2" fmla="*/ 0 h 1155700"/>
              <a:gd name="connsiteX3" fmla="*/ 2705100 w 2895600"/>
              <a:gd name="connsiteY3" fmla="*/ 114300 h 1155700"/>
              <a:gd name="connsiteX4" fmla="*/ 2794000 w 2895600"/>
              <a:gd name="connsiteY4" fmla="*/ 241300 h 1155700"/>
              <a:gd name="connsiteX5" fmla="*/ 2806700 w 2895600"/>
              <a:gd name="connsiteY5" fmla="*/ 508000 h 1155700"/>
              <a:gd name="connsiteX6" fmla="*/ 2895600 w 2895600"/>
              <a:gd name="connsiteY6" fmla="*/ 622300 h 1155700"/>
              <a:gd name="connsiteX7" fmla="*/ 2705100 w 2895600"/>
              <a:gd name="connsiteY7" fmla="*/ 711200 h 1155700"/>
              <a:gd name="connsiteX8" fmla="*/ 2844800 w 2895600"/>
              <a:gd name="connsiteY8" fmla="*/ 812800 h 1155700"/>
              <a:gd name="connsiteX9" fmla="*/ 2743200 w 2895600"/>
              <a:gd name="connsiteY9" fmla="*/ 990600 h 1155700"/>
              <a:gd name="connsiteX10" fmla="*/ 2794000 w 2895600"/>
              <a:gd name="connsiteY10" fmla="*/ 1155700 h 1155700"/>
              <a:gd name="connsiteX11" fmla="*/ 0 w 2895600"/>
              <a:gd name="connsiteY11" fmla="*/ 1092200 h 1155700"/>
              <a:gd name="connsiteX12" fmla="*/ 114300 w 2895600"/>
              <a:gd name="connsiteY12" fmla="*/ 838200 h 1155700"/>
              <a:gd name="connsiteX13" fmla="*/ 38100 w 2895600"/>
              <a:gd name="connsiteY13" fmla="*/ 685800 h 1155700"/>
              <a:gd name="connsiteX14" fmla="*/ 101600 w 2895600"/>
              <a:gd name="connsiteY14" fmla="*/ 647700 h 1155700"/>
              <a:gd name="connsiteX15" fmla="*/ 101600 w 2895600"/>
              <a:gd name="connsiteY15" fmla="*/ 431800 h 1155700"/>
              <a:gd name="connsiteX16" fmla="*/ 228600 w 2895600"/>
              <a:gd name="connsiteY16" fmla="*/ 38100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600" h="1155700">
                <a:moveTo>
                  <a:pt x="228600" y="381000"/>
                </a:moveTo>
                <a:lnTo>
                  <a:pt x="177800" y="152400"/>
                </a:lnTo>
                <a:lnTo>
                  <a:pt x="2781300" y="0"/>
                </a:lnTo>
                <a:lnTo>
                  <a:pt x="2705100" y="114300"/>
                </a:lnTo>
                <a:lnTo>
                  <a:pt x="2794000" y="241300"/>
                </a:lnTo>
                <a:lnTo>
                  <a:pt x="2806700" y="508000"/>
                </a:lnTo>
                <a:lnTo>
                  <a:pt x="2895600" y="622300"/>
                </a:lnTo>
                <a:lnTo>
                  <a:pt x="2705100" y="711200"/>
                </a:lnTo>
                <a:lnTo>
                  <a:pt x="2844800" y="812800"/>
                </a:lnTo>
                <a:lnTo>
                  <a:pt x="2743200" y="990600"/>
                </a:lnTo>
                <a:lnTo>
                  <a:pt x="2794000" y="1155700"/>
                </a:lnTo>
                <a:lnTo>
                  <a:pt x="0" y="1092200"/>
                </a:lnTo>
                <a:lnTo>
                  <a:pt x="114300" y="838200"/>
                </a:lnTo>
                <a:lnTo>
                  <a:pt x="38100" y="685800"/>
                </a:lnTo>
                <a:lnTo>
                  <a:pt x="101600" y="647700"/>
                </a:lnTo>
                <a:lnTo>
                  <a:pt x="101600" y="431800"/>
                </a:lnTo>
                <a:lnTo>
                  <a:pt x="228600" y="381000"/>
                </a:lnTo>
                <a:close/>
              </a:path>
            </a:pathLst>
          </a:custGeom>
          <a:solidFill>
            <a:srgbClr val="F5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panose="020B0604020202020204" pitchFamily="34" charset="0"/>
                <a:cs typeface="Arial" panose="020B0604020202020204" pitchFamily="34" charset="0"/>
              </a:rPr>
              <a:t>Thỏ</a:t>
            </a:r>
          </a:p>
        </p:txBody>
      </p:sp>
      <p:sp>
        <p:nvSpPr>
          <p:cNvPr id="24" name="Freeform: Shape 23">
            <a:extLst>
              <a:ext uri="{FF2B5EF4-FFF2-40B4-BE49-F238E27FC236}">
                <a16:creationId xmlns:a16="http://schemas.microsoft.com/office/drawing/2014/main" id="{4472AEB7-9AAF-23EA-0F0E-4BD11A8EA8A9}"/>
              </a:ext>
            </a:extLst>
          </p:cNvPr>
          <p:cNvSpPr/>
          <p:nvPr/>
        </p:nvSpPr>
        <p:spPr>
          <a:xfrm>
            <a:off x="208176" y="5143500"/>
            <a:ext cx="2242923" cy="1054100"/>
          </a:xfrm>
          <a:custGeom>
            <a:avLst/>
            <a:gdLst>
              <a:gd name="connsiteX0" fmla="*/ 228600 w 2895600"/>
              <a:gd name="connsiteY0" fmla="*/ 381000 h 1155700"/>
              <a:gd name="connsiteX1" fmla="*/ 177800 w 2895600"/>
              <a:gd name="connsiteY1" fmla="*/ 152400 h 1155700"/>
              <a:gd name="connsiteX2" fmla="*/ 2781300 w 2895600"/>
              <a:gd name="connsiteY2" fmla="*/ 0 h 1155700"/>
              <a:gd name="connsiteX3" fmla="*/ 2705100 w 2895600"/>
              <a:gd name="connsiteY3" fmla="*/ 114300 h 1155700"/>
              <a:gd name="connsiteX4" fmla="*/ 2794000 w 2895600"/>
              <a:gd name="connsiteY4" fmla="*/ 241300 h 1155700"/>
              <a:gd name="connsiteX5" fmla="*/ 2806700 w 2895600"/>
              <a:gd name="connsiteY5" fmla="*/ 508000 h 1155700"/>
              <a:gd name="connsiteX6" fmla="*/ 2895600 w 2895600"/>
              <a:gd name="connsiteY6" fmla="*/ 622300 h 1155700"/>
              <a:gd name="connsiteX7" fmla="*/ 2705100 w 2895600"/>
              <a:gd name="connsiteY7" fmla="*/ 711200 h 1155700"/>
              <a:gd name="connsiteX8" fmla="*/ 2844800 w 2895600"/>
              <a:gd name="connsiteY8" fmla="*/ 812800 h 1155700"/>
              <a:gd name="connsiteX9" fmla="*/ 2743200 w 2895600"/>
              <a:gd name="connsiteY9" fmla="*/ 990600 h 1155700"/>
              <a:gd name="connsiteX10" fmla="*/ 2794000 w 2895600"/>
              <a:gd name="connsiteY10" fmla="*/ 1155700 h 1155700"/>
              <a:gd name="connsiteX11" fmla="*/ 0 w 2895600"/>
              <a:gd name="connsiteY11" fmla="*/ 1092200 h 1155700"/>
              <a:gd name="connsiteX12" fmla="*/ 114300 w 2895600"/>
              <a:gd name="connsiteY12" fmla="*/ 838200 h 1155700"/>
              <a:gd name="connsiteX13" fmla="*/ 38100 w 2895600"/>
              <a:gd name="connsiteY13" fmla="*/ 685800 h 1155700"/>
              <a:gd name="connsiteX14" fmla="*/ 101600 w 2895600"/>
              <a:gd name="connsiteY14" fmla="*/ 647700 h 1155700"/>
              <a:gd name="connsiteX15" fmla="*/ 101600 w 2895600"/>
              <a:gd name="connsiteY15" fmla="*/ 431800 h 1155700"/>
              <a:gd name="connsiteX16" fmla="*/ 228600 w 2895600"/>
              <a:gd name="connsiteY16" fmla="*/ 38100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600" h="1155700">
                <a:moveTo>
                  <a:pt x="228600" y="381000"/>
                </a:moveTo>
                <a:lnTo>
                  <a:pt x="177800" y="152400"/>
                </a:lnTo>
                <a:lnTo>
                  <a:pt x="2781300" y="0"/>
                </a:lnTo>
                <a:lnTo>
                  <a:pt x="2705100" y="114300"/>
                </a:lnTo>
                <a:lnTo>
                  <a:pt x="2794000" y="241300"/>
                </a:lnTo>
                <a:lnTo>
                  <a:pt x="2806700" y="508000"/>
                </a:lnTo>
                <a:lnTo>
                  <a:pt x="2895600" y="622300"/>
                </a:lnTo>
                <a:lnTo>
                  <a:pt x="2705100" y="711200"/>
                </a:lnTo>
                <a:lnTo>
                  <a:pt x="2844800" y="812800"/>
                </a:lnTo>
                <a:lnTo>
                  <a:pt x="2743200" y="990600"/>
                </a:lnTo>
                <a:lnTo>
                  <a:pt x="2794000" y="1155700"/>
                </a:lnTo>
                <a:lnTo>
                  <a:pt x="0" y="1092200"/>
                </a:lnTo>
                <a:lnTo>
                  <a:pt x="114300" y="838200"/>
                </a:lnTo>
                <a:lnTo>
                  <a:pt x="38100" y="685800"/>
                </a:lnTo>
                <a:lnTo>
                  <a:pt x="101600" y="647700"/>
                </a:lnTo>
                <a:lnTo>
                  <a:pt x="101600" y="431800"/>
                </a:lnTo>
                <a:lnTo>
                  <a:pt x="228600" y="381000"/>
                </a:lnTo>
                <a:close/>
              </a:path>
            </a:pathLst>
          </a:custGeom>
          <a:solidFill>
            <a:srgbClr val="F5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panose="020B0604020202020204" pitchFamily="34" charset="0"/>
                <a:cs typeface="Arial" panose="020B0604020202020204" pitchFamily="34" charset="0"/>
              </a:rPr>
              <a:t>Sóc nâu</a:t>
            </a:r>
          </a:p>
        </p:txBody>
      </p:sp>
      <p:sp>
        <p:nvSpPr>
          <p:cNvPr id="6" name="Freeform: Shape 5">
            <a:extLst>
              <a:ext uri="{FF2B5EF4-FFF2-40B4-BE49-F238E27FC236}">
                <a16:creationId xmlns:a16="http://schemas.microsoft.com/office/drawing/2014/main" id="{B4F20CD2-3A4D-EA03-ADE1-9A581ED1194B}"/>
              </a:ext>
            </a:extLst>
          </p:cNvPr>
          <p:cNvSpPr/>
          <p:nvPr/>
        </p:nvSpPr>
        <p:spPr>
          <a:xfrm>
            <a:off x="3403599" y="1879600"/>
            <a:ext cx="8580223" cy="1193800"/>
          </a:xfrm>
          <a:custGeom>
            <a:avLst/>
            <a:gdLst>
              <a:gd name="connsiteX0" fmla="*/ 419100 w 7226300"/>
              <a:gd name="connsiteY0" fmla="*/ 114300 h 736600"/>
              <a:gd name="connsiteX1" fmla="*/ 368300 w 7226300"/>
              <a:gd name="connsiteY1" fmla="*/ 0 h 736600"/>
              <a:gd name="connsiteX2" fmla="*/ 6781800 w 7226300"/>
              <a:gd name="connsiteY2" fmla="*/ 101600 h 736600"/>
              <a:gd name="connsiteX3" fmla="*/ 6692900 w 7226300"/>
              <a:gd name="connsiteY3" fmla="*/ 228600 h 736600"/>
              <a:gd name="connsiteX4" fmla="*/ 7162800 w 7226300"/>
              <a:gd name="connsiteY4" fmla="*/ 342900 h 736600"/>
              <a:gd name="connsiteX5" fmla="*/ 7010400 w 7226300"/>
              <a:gd name="connsiteY5" fmla="*/ 406400 h 736600"/>
              <a:gd name="connsiteX6" fmla="*/ 7226300 w 7226300"/>
              <a:gd name="connsiteY6" fmla="*/ 482600 h 736600"/>
              <a:gd name="connsiteX7" fmla="*/ 7073900 w 7226300"/>
              <a:gd name="connsiteY7" fmla="*/ 571500 h 736600"/>
              <a:gd name="connsiteX8" fmla="*/ 7213600 w 7226300"/>
              <a:gd name="connsiteY8" fmla="*/ 647700 h 736600"/>
              <a:gd name="connsiteX9" fmla="*/ 152400 w 7226300"/>
              <a:gd name="connsiteY9" fmla="*/ 736600 h 736600"/>
              <a:gd name="connsiteX10" fmla="*/ 215900 w 7226300"/>
              <a:gd name="connsiteY10" fmla="*/ 622300 h 736600"/>
              <a:gd name="connsiteX11" fmla="*/ 0 w 7226300"/>
              <a:gd name="connsiteY11" fmla="*/ 571500 h 736600"/>
              <a:gd name="connsiteX12" fmla="*/ 317500 w 7226300"/>
              <a:gd name="connsiteY12" fmla="*/ 444500 h 736600"/>
              <a:gd name="connsiteX13" fmla="*/ 25400 w 7226300"/>
              <a:gd name="connsiteY13" fmla="*/ 406400 h 736600"/>
              <a:gd name="connsiteX14" fmla="*/ 165100 w 7226300"/>
              <a:gd name="connsiteY14" fmla="*/ 254000 h 736600"/>
              <a:gd name="connsiteX15" fmla="*/ 177800 w 7226300"/>
              <a:gd name="connsiteY15" fmla="*/ 101600 h 736600"/>
              <a:gd name="connsiteX16" fmla="*/ 419100 w 7226300"/>
              <a:gd name="connsiteY16" fmla="*/ 1143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26300" h="736600">
                <a:moveTo>
                  <a:pt x="419100" y="114300"/>
                </a:moveTo>
                <a:lnTo>
                  <a:pt x="368300" y="0"/>
                </a:lnTo>
                <a:lnTo>
                  <a:pt x="6781800" y="101600"/>
                </a:lnTo>
                <a:lnTo>
                  <a:pt x="6692900" y="228600"/>
                </a:lnTo>
                <a:lnTo>
                  <a:pt x="7162800" y="342900"/>
                </a:lnTo>
                <a:lnTo>
                  <a:pt x="7010400" y="406400"/>
                </a:lnTo>
                <a:lnTo>
                  <a:pt x="7226300" y="482600"/>
                </a:lnTo>
                <a:lnTo>
                  <a:pt x="7073900" y="571500"/>
                </a:lnTo>
                <a:lnTo>
                  <a:pt x="7213600" y="647700"/>
                </a:lnTo>
                <a:lnTo>
                  <a:pt x="152400" y="736600"/>
                </a:lnTo>
                <a:lnTo>
                  <a:pt x="215900" y="622300"/>
                </a:lnTo>
                <a:lnTo>
                  <a:pt x="0" y="571500"/>
                </a:lnTo>
                <a:lnTo>
                  <a:pt x="317500" y="444500"/>
                </a:lnTo>
                <a:lnTo>
                  <a:pt x="25400" y="406400"/>
                </a:lnTo>
                <a:lnTo>
                  <a:pt x="165100" y="254000"/>
                </a:lnTo>
                <a:lnTo>
                  <a:pt x="177800" y="101600"/>
                </a:lnTo>
                <a:lnTo>
                  <a:pt x="419100" y="114300"/>
                </a:lnTo>
                <a:close/>
              </a:path>
            </a:pathLst>
          </a:custGeom>
          <a:solidFill>
            <a:srgbClr val="C1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chăm chú nhìn ngắm, vẫy tai hoan hô.</a:t>
            </a:r>
          </a:p>
        </p:txBody>
      </p:sp>
      <p:sp>
        <p:nvSpPr>
          <p:cNvPr id="25" name="Freeform: Shape 24">
            <a:extLst>
              <a:ext uri="{FF2B5EF4-FFF2-40B4-BE49-F238E27FC236}">
                <a16:creationId xmlns:a16="http://schemas.microsoft.com/office/drawing/2014/main" id="{9D4D8AD4-B0CC-3C19-38A0-DF417A965AE0}"/>
              </a:ext>
            </a:extLst>
          </p:cNvPr>
          <p:cNvSpPr/>
          <p:nvPr/>
        </p:nvSpPr>
        <p:spPr>
          <a:xfrm>
            <a:off x="3403599" y="3453149"/>
            <a:ext cx="8580223" cy="1193800"/>
          </a:xfrm>
          <a:custGeom>
            <a:avLst/>
            <a:gdLst>
              <a:gd name="connsiteX0" fmla="*/ 419100 w 7226300"/>
              <a:gd name="connsiteY0" fmla="*/ 114300 h 736600"/>
              <a:gd name="connsiteX1" fmla="*/ 368300 w 7226300"/>
              <a:gd name="connsiteY1" fmla="*/ 0 h 736600"/>
              <a:gd name="connsiteX2" fmla="*/ 6781800 w 7226300"/>
              <a:gd name="connsiteY2" fmla="*/ 101600 h 736600"/>
              <a:gd name="connsiteX3" fmla="*/ 6692900 w 7226300"/>
              <a:gd name="connsiteY3" fmla="*/ 228600 h 736600"/>
              <a:gd name="connsiteX4" fmla="*/ 7162800 w 7226300"/>
              <a:gd name="connsiteY4" fmla="*/ 342900 h 736600"/>
              <a:gd name="connsiteX5" fmla="*/ 7010400 w 7226300"/>
              <a:gd name="connsiteY5" fmla="*/ 406400 h 736600"/>
              <a:gd name="connsiteX6" fmla="*/ 7226300 w 7226300"/>
              <a:gd name="connsiteY6" fmla="*/ 482600 h 736600"/>
              <a:gd name="connsiteX7" fmla="*/ 7073900 w 7226300"/>
              <a:gd name="connsiteY7" fmla="*/ 571500 h 736600"/>
              <a:gd name="connsiteX8" fmla="*/ 7213600 w 7226300"/>
              <a:gd name="connsiteY8" fmla="*/ 647700 h 736600"/>
              <a:gd name="connsiteX9" fmla="*/ 152400 w 7226300"/>
              <a:gd name="connsiteY9" fmla="*/ 736600 h 736600"/>
              <a:gd name="connsiteX10" fmla="*/ 215900 w 7226300"/>
              <a:gd name="connsiteY10" fmla="*/ 622300 h 736600"/>
              <a:gd name="connsiteX11" fmla="*/ 0 w 7226300"/>
              <a:gd name="connsiteY11" fmla="*/ 571500 h 736600"/>
              <a:gd name="connsiteX12" fmla="*/ 317500 w 7226300"/>
              <a:gd name="connsiteY12" fmla="*/ 444500 h 736600"/>
              <a:gd name="connsiteX13" fmla="*/ 25400 w 7226300"/>
              <a:gd name="connsiteY13" fmla="*/ 406400 h 736600"/>
              <a:gd name="connsiteX14" fmla="*/ 165100 w 7226300"/>
              <a:gd name="connsiteY14" fmla="*/ 254000 h 736600"/>
              <a:gd name="connsiteX15" fmla="*/ 177800 w 7226300"/>
              <a:gd name="connsiteY15" fmla="*/ 101600 h 736600"/>
              <a:gd name="connsiteX16" fmla="*/ 419100 w 7226300"/>
              <a:gd name="connsiteY16" fmla="*/ 1143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26300" h="736600">
                <a:moveTo>
                  <a:pt x="419100" y="114300"/>
                </a:moveTo>
                <a:lnTo>
                  <a:pt x="368300" y="0"/>
                </a:lnTo>
                <a:lnTo>
                  <a:pt x="6781800" y="101600"/>
                </a:lnTo>
                <a:lnTo>
                  <a:pt x="6692900" y="228600"/>
                </a:lnTo>
                <a:lnTo>
                  <a:pt x="7162800" y="342900"/>
                </a:lnTo>
                <a:lnTo>
                  <a:pt x="7010400" y="406400"/>
                </a:lnTo>
                <a:lnTo>
                  <a:pt x="7226300" y="482600"/>
                </a:lnTo>
                <a:lnTo>
                  <a:pt x="7073900" y="571500"/>
                </a:lnTo>
                <a:lnTo>
                  <a:pt x="7213600" y="647700"/>
                </a:lnTo>
                <a:lnTo>
                  <a:pt x="152400" y="736600"/>
                </a:lnTo>
                <a:lnTo>
                  <a:pt x="215900" y="622300"/>
                </a:lnTo>
                <a:lnTo>
                  <a:pt x="0" y="571500"/>
                </a:lnTo>
                <a:lnTo>
                  <a:pt x="317500" y="444500"/>
                </a:lnTo>
                <a:lnTo>
                  <a:pt x="25400" y="406400"/>
                </a:lnTo>
                <a:lnTo>
                  <a:pt x="165100" y="254000"/>
                </a:lnTo>
                <a:lnTo>
                  <a:pt x="177800" y="101600"/>
                </a:lnTo>
                <a:lnTo>
                  <a:pt x="419100" y="114300"/>
                </a:lnTo>
                <a:close/>
              </a:path>
            </a:pathLst>
          </a:custGeom>
          <a:solidFill>
            <a:srgbClr val="C1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lắng nghe say sưa và vỗ tay liên tục.</a:t>
            </a:r>
          </a:p>
        </p:txBody>
      </p:sp>
      <p:sp>
        <p:nvSpPr>
          <p:cNvPr id="26" name="Freeform: Shape 25">
            <a:extLst>
              <a:ext uri="{FF2B5EF4-FFF2-40B4-BE49-F238E27FC236}">
                <a16:creationId xmlns:a16="http://schemas.microsoft.com/office/drawing/2014/main" id="{77B89ED4-DC32-5750-B9A2-5D70F71DDFE1}"/>
              </a:ext>
            </a:extLst>
          </p:cNvPr>
          <p:cNvSpPr/>
          <p:nvPr/>
        </p:nvSpPr>
        <p:spPr>
          <a:xfrm>
            <a:off x="3403599" y="5143500"/>
            <a:ext cx="8580223" cy="1193800"/>
          </a:xfrm>
          <a:custGeom>
            <a:avLst/>
            <a:gdLst>
              <a:gd name="connsiteX0" fmla="*/ 419100 w 7226300"/>
              <a:gd name="connsiteY0" fmla="*/ 114300 h 736600"/>
              <a:gd name="connsiteX1" fmla="*/ 368300 w 7226300"/>
              <a:gd name="connsiteY1" fmla="*/ 0 h 736600"/>
              <a:gd name="connsiteX2" fmla="*/ 6781800 w 7226300"/>
              <a:gd name="connsiteY2" fmla="*/ 101600 h 736600"/>
              <a:gd name="connsiteX3" fmla="*/ 6692900 w 7226300"/>
              <a:gd name="connsiteY3" fmla="*/ 228600 h 736600"/>
              <a:gd name="connsiteX4" fmla="*/ 7162800 w 7226300"/>
              <a:gd name="connsiteY4" fmla="*/ 342900 h 736600"/>
              <a:gd name="connsiteX5" fmla="*/ 7010400 w 7226300"/>
              <a:gd name="connsiteY5" fmla="*/ 406400 h 736600"/>
              <a:gd name="connsiteX6" fmla="*/ 7226300 w 7226300"/>
              <a:gd name="connsiteY6" fmla="*/ 482600 h 736600"/>
              <a:gd name="connsiteX7" fmla="*/ 7073900 w 7226300"/>
              <a:gd name="connsiteY7" fmla="*/ 571500 h 736600"/>
              <a:gd name="connsiteX8" fmla="*/ 7213600 w 7226300"/>
              <a:gd name="connsiteY8" fmla="*/ 647700 h 736600"/>
              <a:gd name="connsiteX9" fmla="*/ 152400 w 7226300"/>
              <a:gd name="connsiteY9" fmla="*/ 736600 h 736600"/>
              <a:gd name="connsiteX10" fmla="*/ 215900 w 7226300"/>
              <a:gd name="connsiteY10" fmla="*/ 622300 h 736600"/>
              <a:gd name="connsiteX11" fmla="*/ 0 w 7226300"/>
              <a:gd name="connsiteY11" fmla="*/ 571500 h 736600"/>
              <a:gd name="connsiteX12" fmla="*/ 317500 w 7226300"/>
              <a:gd name="connsiteY12" fmla="*/ 444500 h 736600"/>
              <a:gd name="connsiteX13" fmla="*/ 25400 w 7226300"/>
              <a:gd name="connsiteY13" fmla="*/ 406400 h 736600"/>
              <a:gd name="connsiteX14" fmla="*/ 165100 w 7226300"/>
              <a:gd name="connsiteY14" fmla="*/ 254000 h 736600"/>
              <a:gd name="connsiteX15" fmla="*/ 177800 w 7226300"/>
              <a:gd name="connsiteY15" fmla="*/ 101600 h 736600"/>
              <a:gd name="connsiteX16" fmla="*/ 419100 w 7226300"/>
              <a:gd name="connsiteY16" fmla="*/ 1143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26300" h="736600">
                <a:moveTo>
                  <a:pt x="419100" y="114300"/>
                </a:moveTo>
                <a:lnTo>
                  <a:pt x="368300" y="0"/>
                </a:lnTo>
                <a:lnTo>
                  <a:pt x="6781800" y="101600"/>
                </a:lnTo>
                <a:lnTo>
                  <a:pt x="6692900" y="228600"/>
                </a:lnTo>
                <a:lnTo>
                  <a:pt x="7162800" y="342900"/>
                </a:lnTo>
                <a:lnTo>
                  <a:pt x="7010400" y="406400"/>
                </a:lnTo>
                <a:lnTo>
                  <a:pt x="7226300" y="482600"/>
                </a:lnTo>
                <a:lnTo>
                  <a:pt x="7073900" y="571500"/>
                </a:lnTo>
                <a:lnTo>
                  <a:pt x="7213600" y="647700"/>
                </a:lnTo>
                <a:lnTo>
                  <a:pt x="152400" y="736600"/>
                </a:lnTo>
                <a:lnTo>
                  <a:pt x="215900" y="622300"/>
                </a:lnTo>
                <a:lnTo>
                  <a:pt x="0" y="571500"/>
                </a:lnTo>
                <a:lnTo>
                  <a:pt x="317500" y="444500"/>
                </a:lnTo>
                <a:lnTo>
                  <a:pt x="25400" y="406400"/>
                </a:lnTo>
                <a:lnTo>
                  <a:pt x="165100" y="254000"/>
                </a:lnTo>
                <a:lnTo>
                  <a:pt x="177800" y="101600"/>
                </a:lnTo>
                <a:lnTo>
                  <a:pt x="419100" y="114300"/>
                </a:lnTo>
                <a:close/>
              </a:path>
            </a:pathLst>
          </a:custGeom>
          <a:solidFill>
            <a:srgbClr val="C1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nhún chân chầm chậm theo điệu nhạc.</a:t>
            </a:r>
          </a:p>
        </p:txBody>
      </p:sp>
      <p:cxnSp>
        <p:nvCxnSpPr>
          <p:cNvPr id="9" name="Straight Connector 8">
            <a:extLst>
              <a:ext uri="{FF2B5EF4-FFF2-40B4-BE49-F238E27FC236}">
                <a16:creationId xmlns:a16="http://schemas.microsoft.com/office/drawing/2014/main" id="{BD7676E2-8D76-D7BF-B049-7A80C29016F8}"/>
              </a:ext>
            </a:extLst>
          </p:cNvPr>
          <p:cNvCxnSpPr>
            <a:cxnSpLocks/>
            <a:stCxn id="5" idx="5"/>
          </p:cNvCxnSpPr>
          <p:nvPr/>
        </p:nvCxnSpPr>
        <p:spPr>
          <a:xfrm>
            <a:off x="2382237" y="2342941"/>
            <a:ext cx="1051521" cy="3327609"/>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4917A8-69DC-976B-AF33-379A0B68C220}"/>
              </a:ext>
            </a:extLst>
          </p:cNvPr>
          <p:cNvCxnSpPr>
            <a:cxnSpLocks/>
            <a:stCxn id="23" idx="7"/>
            <a:endCxn id="6" idx="13"/>
          </p:cNvCxnSpPr>
          <p:nvPr/>
        </p:nvCxnSpPr>
        <p:spPr>
          <a:xfrm flipV="1">
            <a:off x="2303538" y="2538248"/>
            <a:ext cx="1130220" cy="1621979"/>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8864A6-B025-ED67-8BA9-B5B3170538B5}"/>
              </a:ext>
            </a:extLst>
          </p:cNvPr>
          <p:cNvCxnSpPr>
            <a:cxnSpLocks/>
          </p:cNvCxnSpPr>
          <p:nvPr/>
        </p:nvCxnSpPr>
        <p:spPr>
          <a:xfrm flipV="1">
            <a:off x="2303538" y="4038600"/>
            <a:ext cx="1168923" cy="1645627"/>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934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1028</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Showcard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Tuyền Phạm</dc:creator>
  <cp:lastModifiedBy>Kim Tuyền Phạm</cp:lastModifiedBy>
  <cp:revision>19</cp:revision>
  <dcterms:created xsi:type="dcterms:W3CDTF">2022-06-17T13:35:20Z</dcterms:created>
  <dcterms:modified xsi:type="dcterms:W3CDTF">2022-06-19T13:13:08Z</dcterms:modified>
</cp:coreProperties>
</file>