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3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4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5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6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7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8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9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10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4" r:id="rId2"/>
    <p:sldMasterId id="2147483668" r:id="rId3"/>
    <p:sldMasterId id="2147483672" r:id="rId4"/>
    <p:sldMasterId id="2147483676" r:id="rId5"/>
    <p:sldMasterId id="2147483680" r:id="rId6"/>
    <p:sldMasterId id="2147483684" r:id="rId7"/>
    <p:sldMasterId id="2147483688" r:id="rId8"/>
    <p:sldMasterId id="2147483692" r:id="rId9"/>
    <p:sldMasterId id="2147483722" r:id="rId10"/>
    <p:sldMasterId id="2147483734" r:id="rId11"/>
  </p:sldMasterIdLst>
  <p:notesMasterIdLst>
    <p:notesMasterId r:id="rId28"/>
  </p:notesMasterIdLst>
  <p:sldIdLst>
    <p:sldId id="256" r:id="rId12"/>
    <p:sldId id="305" r:id="rId13"/>
    <p:sldId id="259" r:id="rId14"/>
    <p:sldId id="260" r:id="rId15"/>
    <p:sldId id="523" r:id="rId16"/>
    <p:sldId id="316" r:id="rId17"/>
    <p:sldId id="306" r:id="rId18"/>
    <p:sldId id="266" r:id="rId19"/>
    <p:sldId id="524" r:id="rId20"/>
    <p:sldId id="525" r:id="rId21"/>
    <p:sldId id="526" r:id="rId22"/>
    <p:sldId id="308" r:id="rId23"/>
    <p:sldId id="296" r:id="rId24"/>
    <p:sldId id="261" r:id="rId25"/>
    <p:sldId id="315" r:id="rId26"/>
    <p:sldId id="513" r:id="rId27"/>
  </p:sldIdLst>
  <p:sldSz cx="12190413" cy="6859588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EFBD9"/>
    <a:srgbClr val="FFFF81"/>
    <a:srgbClr val="FFFF9F"/>
    <a:srgbClr val="699E56"/>
    <a:srgbClr val="6FAD32"/>
    <a:srgbClr val="ED6D4A"/>
    <a:srgbClr val="0C8983"/>
    <a:srgbClr val="DF5924"/>
    <a:srgbClr val="8D5153"/>
    <a:srgbClr val="3BB29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708" autoAdjust="0"/>
    <p:restoredTop sz="92525" autoAdjust="0"/>
  </p:normalViewPr>
  <p:slideViewPr>
    <p:cSldViewPr snapToGrid="0" showGuides="1">
      <p:cViewPr varScale="1">
        <p:scale>
          <a:sx n="61" d="100"/>
          <a:sy n="61" d="100"/>
        </p:scale>
        <p:origin x="660" y="96"/>
      </p:cViewPr>
      <p:guideLst>
        <p:guide orient="horz" pos="2161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presProps" Target="presProps.xml"/><Relationship Id="rId8" Type="http://schemas.openxmlformats.org/officeDocument/2006/relationships/slideMaster" Target="slideMasters/slideMaster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012C8C0-A3D3-487B-AECC-CB6663EAE28D}" type="datetimeFigureOut">
              <a:rPr lang="zh-CN" altLang="en-US" smtClean="0"/>
              <a:t>2023/4/23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7388" y="1143000"/>
            <a:ext cx="54832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849D3E0-124D-4DFF-AE99-4EA4CC201DB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17776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87816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96467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24133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30" name="Google Shape;70230;gc63297cffa_2_3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31" name="Google Shape;70231;gc63297cffa_2_3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052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31194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49D3E0-124D-4DFF-AE99-4EA4CC201DB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9786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76" name="Google Shape;73576;gc89aba7f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77" name="Google Shape;73577;gc89aba7f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50617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0" name="Google Shape;70150;gc73dee21a8_1_108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1" name="Google Shape;70151;gc73dee21a8_1_108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20991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96" name="Google Shape;70196;gc73dee21a8_1_10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97" name="Google Shape;70197;gc73dee21a8_1_10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4209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704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77" name="Google Shape;71077;gc665986f4b_1_8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78" name="Google Shape;71078;gc665986f4b_1_8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41639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microsoft.com/office/2007/relationships/hdphoto" Target="../media/hdphoto1.wdp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microsoft.com/office/2007/relationships/hdphoto" Target="../media/hdphoto1.wdp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microsoft.com/office/2007/relationships/hdphoto" Target="../media/hdphoto1.wdp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microsoft.com/office/2007/relationships/hdphoto" Target="../media/hdphoto1.wdp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microsoft.com/office/2007/relationships/hdphoto" Target="../media/hdphoto1.wdp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microsoft.com/office/2007/relationships/hdphoto" Target="../media/hdphoto1.wdp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4" Type="http://schemas.microsoft.com/office/2007/relationships/hdphoto" Target="../media/hdphoto1.wdp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798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03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4530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299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29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7412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47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944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50274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151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294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3489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8163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136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950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552026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925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282" y="2130922"/>
            <a:ext cx="10361851" cy="147036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56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06E9206-D2D6-4057-92D4-39C87A03E66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626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C052E9E1-D97D-4C90-BB96-FA1ED58B786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562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960" y="4407923"/>
            <a:ext cx="10361851" cy="1362390"/>
          </a:xfrm>
        </p:spPr>
        <p:txBody>
          <a:bodyPr anchor="t"/>
          <a:lstStyle>
            <a:lvl1pPr algn="l">
              <a:defRPr sz="5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960" y="2907387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14779EE-1E16-4CC5-A459-C716090F6017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570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2" y="1600572"/>
            <a:ext cx="5384099" cy="4527011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794" y="1600572"/>
            <a:ext cx="5384099" cy="4527011"/>
          </a:xfrm>
        </p:spPr>
        <p:txBody>
          <a:bodyPr/>
          <a:lstStyle>
            <a:lvl1pPr>
              <a:defRPr sz="38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3311C9F-D64E-4824-A709-CF61DE4E0BDD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661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2" y="1535469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700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200" b="1"/>
            </a:lvl4pPr>
            <a:lvl5pPr marL="2438339" indent="0">
              <a:buNone/>
              <a:defRPr sz="2200" b="1"/>
            </a:lvl5pPr>
            <a:lvl6pPr marL="3047924" indent="0">
              <a:buNone/>
              <a:defRPr sz="2200" b="1"/>
            </a:lvl6pPr>
            <a:lvl7pPr marL="3657509" indent="0">
              <a:buNone/>
              <a:defRPr sz="2200" b="1"/>
            </a:lvl7pPr>
            <a:lvl8pPr marL="4267093" indent="0">
              <a:buNone/>
              <a:defRPr sz="2200" b="1"/>
            </a:lvl8pPr>
            <a:lvl9pPr marL="4876678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522" y="2175380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2567" y="1535469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700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200" b="1"/>
            </a:lvl4pPr>
            <a:lvl5pPr marL="2438339" indent="0">
              <a:buNone/>
              <a:defRPr sz="2200" b="1"/>
            </a:lvl5pPr>
            <a:lvl6pPr marL="3047924" indent="0">
              <a:buNone/>
              <a:defRPr sz="2200" b="1"/>
            </a:lvl6pPr>
            <a:lvl7pPr marL="3657509" indent="0">
              <a:buNone/>
              <a:defRPr sz="2200" b="1"/>
            </a:lvl7pPr>
            <a:lvl8pPr marL="4267093" indent="0">
              <a:buNone/>
              <a:defRPr sz="2200" b="1"/>
            </a:lvl8pPr>
            <a:lvl9pPr marL="4876678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7" y="2175380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A4318BD-B3C6-4D4B-B871-C29490A2E55A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41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497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14CAFC4-799C-4CDE-B92B-8C262F06CF3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117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 userDrawn="1"/>
        </p:nvSpPr>
        <p:spPr>
          <a:xfrm>
            <a:off x="1139485" y="1031497"/>
            <a:ext cx="9911444" cy="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圆角矩形 5"/>
          <p:cNvSpPr/>
          <p:nvPr userDrawn="1"/>
        </p:nvSpPr>
        <p:spPr>
          <a:xfrm>
            <a:off x="5899289" y="6453393"/>
            <a:ext cx="391838" cy="22015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E729073-8FFE-4F18-B513-07581FC6638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4672992" y="6397708"/>
            <a:ext cx="2844430" cy="365210"/>
          </a:xfrm>
        </p:spPr>
        <p:txBody>
          <a:bodyPr/>
          <a:lstStyle>
            <a:lvl1pPr algn="ctr">
              <a:defRPr>
                <a:latin typeface="ITC Avant Garde Std Bk" panose="020B0502020202020204" pitchFamily="34" charset="0"/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88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5321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132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8779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3360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3353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273113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113" y="273117"/>
            <a:ext cx="6814780" cy="5854468"/>
          </a:xfrm>
        </p:spPr>
        <p:txBody>
          <a:bodyPr/>
          <a:lstStyle>
            <a:lvl1pPr>
              <a:defRPr sz="4300"/>
            </a:lvl1pPr>
            <a:lvl2pPr>
              <a:defRPr sz="38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524" y="1435437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585" indent="0">
              <a:buNone/>
              <a:defRPr sz="1600"/>
            </a:lvl2pPr>
            <a:lvl3pPr marL="1219170" indent="0">
              <a:buNone/>
              <a:defRPr sz="1400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3C7FCF6-76BD-4495-B08F-4C059D2BA31F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293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406" y="4801714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406" y="612918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585" indent="0">
              <a:buNone/>
              <a:defRPr sz="38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406" y="536858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585" indent="0">
              <a:buNone/>
              <a:defRPr sz="1600"/>
            </a:lvl2pPr>
            <a:lvl3pPr marL="1219170" indent="0">
              <a:buNone/>
              <a:defRPr sz="1400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257577C-F53D-4BB9-9408-EB84DEB3CD80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326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77D58058-BD14-4845-947D-4A9B79A00D09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38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453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50" y="274704"/>
            <a:ext cx="2742843" cy="585288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2" y="274704"/>
            <a:ext cx="8025355" cy="585288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8ECB469-C949-4E3F-B0CB-0C15DA7B7F92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671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50203" y="1772133"/>
            <a:ext cx="6090007" cy="19432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92250" y="3805214"/>
            <a:ext cx="6805914" cy="1275095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390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788637" y="3106452"/>
            <a:ext cx="6613139" cy="11226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999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3994913" y="1072382"/>
            <a:ext cx="4200653" cy="218650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3188818" y="4681750"/>
            <a:ext cx="5812843" cy="591337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49887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1094358" y="154029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677160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40179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1094358" y="154029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672818" y="2135494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972640" y="2135794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672818" y="2772875"/>
            <a:ext cx="3114795" cy="7913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8115743" y="2135494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6415565" y="2135794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8115743" y="2772875"/>
            <a:ext cx="3114795" cy="7913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672818" y="4355342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972640" y="4355641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672818" y="5080343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8115743" y="4355342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6415565" y="4355641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8115743" y="5080343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24265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48683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10514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9111903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52411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70962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50203" y="1772133"/>
            <a:ext cx="6090007" cy="19432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92250" y="3805214"/>
            <a:ext cx="6805914" cy="1275095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6393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1" name="Google Shape;2701;p3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2702" name="Google Shape;2702;p3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3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3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3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3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3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3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3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3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3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3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3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3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3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3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3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3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3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3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3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3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3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3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3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3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3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3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3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3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3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3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3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3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3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3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3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3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3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3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3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3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3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3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3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3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3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3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3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3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3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3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3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3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3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3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3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3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3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3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3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3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3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3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3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3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3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3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3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3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3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3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3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3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3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3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3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3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3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3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3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3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3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3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3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3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3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3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3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3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3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3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3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3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3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3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3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3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3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3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3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3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3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3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3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3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3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3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3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3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3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3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3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3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3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3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3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3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3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3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3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3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3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3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3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3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3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3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3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3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3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3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3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3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3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3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3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3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3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3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3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3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3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3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3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3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3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3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3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3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3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3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3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3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3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3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3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3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3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3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3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3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3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3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3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3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3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3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3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3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3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3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3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3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3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3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3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3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3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3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3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3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3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3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3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3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3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3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3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3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3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3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3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3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3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3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3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3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3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3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3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3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3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3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3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3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3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3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3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3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3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3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3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3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3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3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3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3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3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3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3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3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3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3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3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3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3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3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3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3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3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3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3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3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3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3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3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3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3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3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3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3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3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3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3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3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3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3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3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3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3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3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3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3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3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3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3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3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3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3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3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3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3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3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3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3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3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3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3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3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3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3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3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3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3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3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3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3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3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3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3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3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3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3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3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3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3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3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3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3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3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3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3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3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3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3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3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3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3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3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3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3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3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3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3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3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3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3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3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3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3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3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3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3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3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3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3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3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3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3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3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3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3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3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3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3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3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3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3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3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3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3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3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3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3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3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3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3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3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3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3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3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3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3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3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3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3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3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3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3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3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3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3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3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3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3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3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3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3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3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3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3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3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3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3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3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3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3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3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3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3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3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3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3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3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3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3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3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3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3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3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3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3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3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3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3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3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3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3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3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3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3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3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3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3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3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3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3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3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3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3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3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3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3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3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3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3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3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3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3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3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3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3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3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3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3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3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3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3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3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3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3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3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3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3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3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3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3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3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3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3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3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3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3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3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3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3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3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3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3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3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3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3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3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3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3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3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3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3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3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3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3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3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3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3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3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3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3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3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3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3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3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3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3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3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3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3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3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3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3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3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3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3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3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3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3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3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3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3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3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3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3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3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3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3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3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3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3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3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3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3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3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3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3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3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3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3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3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3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3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3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3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3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3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3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3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3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3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3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3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3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3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3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3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3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3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3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3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3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3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3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3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3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3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3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3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3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3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3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3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3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3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3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3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3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3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3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3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3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3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3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3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3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3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3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3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3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3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3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3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3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3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3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3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3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3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3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3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3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3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3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3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3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3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3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3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3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3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3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3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3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3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3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3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3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3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3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3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3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3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3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3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3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3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3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3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3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3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3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3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3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3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3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3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3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3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3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3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3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3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3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3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3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3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3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3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3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3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3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3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3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3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3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3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3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3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3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3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3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3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3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3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3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3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3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3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3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3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3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3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3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3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3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3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3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3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3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3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3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3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3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3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3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3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3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3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3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3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3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3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3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3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3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3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3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3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3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3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3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3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3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3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3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3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3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3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3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3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3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3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3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3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3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3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3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3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3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3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3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3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3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3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3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3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3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3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3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3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3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3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3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3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3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3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3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3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3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3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3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3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3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3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3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3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3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3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3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3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3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3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3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3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3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3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3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3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3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3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3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3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3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3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3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3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3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3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3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3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3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3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3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3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3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3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3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3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3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3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3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3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3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3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3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3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3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3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3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3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3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3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3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3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3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3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3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3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3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3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3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3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3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3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3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3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3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3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3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3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3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3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3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3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3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3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3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3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3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3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3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3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3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3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3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3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3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3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3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3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3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3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3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3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3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3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3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3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3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3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3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3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3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3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3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3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3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3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3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3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3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3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3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3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3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3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3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3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3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3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3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3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3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3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3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3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3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3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3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3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3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3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3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3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3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3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3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3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3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3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3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3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3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3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3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3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3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3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3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3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3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3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3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3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3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3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3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3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3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3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3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3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3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3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3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3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3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3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3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3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3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3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3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3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3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3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3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3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3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3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3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3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3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3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3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3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3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3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3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3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3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3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3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3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3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3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3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3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3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3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3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3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3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3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3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3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3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3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3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3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3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3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3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3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3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3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3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3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3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3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3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3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3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3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3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3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3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3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3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3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3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3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3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3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3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3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3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3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3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3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3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3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3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3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3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3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3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3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3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3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3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3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3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3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3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3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3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3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3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3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3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3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3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3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3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3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3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3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3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3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3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3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3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3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3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3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3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3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3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3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3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3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3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3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3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3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3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3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3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3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3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3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3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3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3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3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3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3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3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3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3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3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3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3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3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3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3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3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3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3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3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3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3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3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3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3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90" name="Google Shape;5390;p3"/>
          <p:cNvSpPr txBox="1">
            <a:spLocks noGrp="1"/>
          </p:cNvSpPr>
          <p:nvPr>
            <p:ph type="title"/>
          </p:nvPr>
        </p:nvSpPr>
        <p:spPr>
          <a:xfrm>
            <a:off x="2788637" y="3106452"/>
            <a:ext cx="6613139" cy="11226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999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391" name="Google Shape;5391;p3"/>
          <p:cNvSpPr txBox="1">
            <a:spLocks noGrp="1"/>
          </p:cNvSpPr>
          <p:nvPr>
            <p:ph type="title" idx="2" hasCustomPrompt="1"/>
          </p:nvPr>
        </p:nvSpPr>
        <p:spPr>
          <a:xfrm>
            <a:off x="3994913" y="1072382"/>
            <a:ext cx="4200653" cy="218650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999"/>
            </a:lvl9pPr>
          </a:lstStyle>
          <a:p>
            <a:r>
              <a:t>xx%</a:t>
            </a:r>
          </a:p>
        </p:txBody>
      </p:sp>
      <p:sp>
        <p:nvSpPr>
          <p:cNvPr id="5392" name="Google Shape;5392;p3"/>
          <p:cNvSpPr txBox="1">
            <a:spLocks noGrp="1"/>
          </p:cNvSpPr>
          <p:nvPr>
            <p:ph type="subTitle" idx="1"/>
          </p:nvPr>
        </p:nvSpPr>
        <p:spPr>
          <a:xfrm>
            <a:off x="3188818" y="4681750"/>
            <a:ext cx="5812843" cy="591337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14297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8088" name="Google Shape;8088;p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2" name="Google Shape;10192;p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3" name="Google Shape;10193;p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4" name="Google Shape;10194;p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5" name="Google Shape;10195;p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6" name="Google Shape;10196;p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7" name="Google Shape;10197;p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8" name="Google Shape;10198;p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9" name="Google Shape;10199;p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0" name="Google Shape;10200;p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1" name="Google Shape;10201;p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2" name="Google Shape;10202;p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3" name="Google Shape;10203;p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4" name="Google Shape;10204;p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5" name="Google Shape;10205;p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6" name="Google Shape;10206;p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7" name="Google Shape;10207;p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8" name="Google Shape;10208;p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9" name="Google Shape;10209;p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0" name="Google Shape;10210;p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1" name="Google Shape;10211;p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2" name="Google Shape;10212;p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3" name="Google Shape;10213;p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4" name="Google Shape;10214;p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5" name="Google Shape;10215;p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6" name="Google Shape;10216;p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7" name="Google Shape;10217;p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8" name="Google Shape;10218;p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9" name="Google Shape;10219;p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0" name="Google Shape;10220;p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1" name="Google Shape;10221;p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2" name="Google Shape;10222;p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3" name="Google Shape;10223;p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4" name="Google Shape;10224;p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5" name="Google Shape;10225;p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6" name="Google Shape;10226;p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7" name="Google Shape;10227;p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8" name="Google Shape;10228;p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9" name="Google Shape;10229;p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0" name="Google Shape;10230;p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1" name="Google Shape;10231;p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2" name="Google Shape;10232;p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3" name="Google Shape;10233;p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4" name="Google Shape;10234;p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5" name="Google Shape;10235;p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6" name="Google Shape;10236;p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7" name="Google Shape;10237;p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8" name="Google Shape;10238;p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9" name="Google Shape;10239;p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0" name="Google Shape;10240;p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1" name="Google Shape;10241;p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2" name="Google Shape;10242;p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3" name="Google Shape;10243;p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4" name="Google Shape;10244;p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5" name="Google Shape;10245;p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6" name="Google Shape;10246;p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7" name="Google Shape;10247;p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8" name="Google Shape;10248;p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9" name="Google Shape;10249;p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0" name="Google Shape;10250;p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1" name="Google Shape;10251;p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2" name="Google Shape;10252;p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3" name="Google Shape;10253;p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4" name="Google Shape;10254;p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5" name="Google Shape;10255;p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6" name="Google Shape;10256;p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7" name="Google Shape;10257;p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8" name="Google Shape;10258;p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9" name="Google Shape;10259;p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0" name="Google Shape;10260;p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1" name="Google Shape;10261;p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2" name="Google Shape;10262;p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3" name="Google Shape;10263;p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4" name="Google Shape;10264;p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5" name="Google Shape;10265;p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6" name="Google Shape;10266;p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7" name="Google Shape;10267;p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8" name="Google Shape;10268;p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9" name="Google Shape;10269;p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0" name="Google Shape;10270;p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1" name="Google Shape;10271;p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2" name="Google Shape;10272;p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3" name="Google Shape;10273;p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4" name="Google Shape;10274;p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5" name="Google Shape;10275;p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6" name="Google Shape;10276;p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7" name="Google Shape;10277;p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8" name="Google Shape;10278;p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9" name="Google Shape;10279;p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0" name="Google Shape;10280;p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1" name="Google Shape;10281;p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2" name="Google Shape;10282;p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3" name="Google Shape;10283;p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4" name="Google Shape;10284;p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5" name="Google Shape;10285;p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6" name="Google Shape;10286;p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7" name="Google Shape;10287;p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8" name="Google Shape;10288;p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9" name="Google Shape;10289;p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0" name="Google Shape;10290;p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1" name="Google Shape;10291;p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2" name="Google Shape;10292;p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3" name="Google Shape;10293;p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4" name="Google Shape;10294;p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5" name="Google Shape;10295;p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6" name="Google Shape;10296;p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7" name="Google Shape;10297;p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8" name="Google Shape;10298;p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9" name="Google Shape;10299;p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0" name="Google Shape;10300;p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1" name="Google Shape;10301;p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2" name="Google Shape;10302;p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3" name="Google Shape;10303;p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4" name="Google Shape;10304;p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5" name="Google Shape;10305;p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6" name="Google Shape;10306;p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7" name="Google Shape;10307;p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8" name="Google Shape;10308;p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9" name="Google Shape;10309;p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0" name="Google Shape;10310;p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1" name="Google Shape;10311;p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2" name="Google Shape;10312;p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3" name="Google Shape;10313;p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4" name="Google Shape;10314;p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5" name="Google Shape;10315;p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6" name="Google Shape;10316;p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7" name="Google Shape;10317;p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8" name="Google Shape;10318;p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9" name="Google Shape;10319;p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0" name="Google Shape;10320;p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1" name="Google Shape;10321;p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2" name="Google Shape;10322;p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3" name="Google Shape;10323;p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4" name="Google Shape;10324;p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5" name="Google Shape;10325;p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6" name="Google Shape;10326;p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7" name="Google Shape;10327;p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8" name="Google Shape;10328;p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9" name="Google Shape;10329;p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0" name="Google Shape;10330;p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1" name="Google Shape;10331;p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2" name="Google Shape;10332;p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3" name="Google Shape;10333;p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4" name="Google Shape;10334;p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5" name="Google Shape;10335;p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6" name="Google Shape;10336;p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7" name="Google Shape;10337;p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8" name="Google Shape;10338;p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9" name="Google Shape;10339;p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0" name="Google Shape;10340;p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1" name="Google Shape;10341;p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2" name="Google Shape;10342;p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3" name="Google Shape;10343;p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4" name="Google Shape;10344;p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5" name="Google Shape;10345;p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6" name="Google Shape;10346;p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7" name="Google Shape;10347;p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8" name="Google Shape;10348;p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9" name="Google Shape;10349;p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0" name="Google Shape;10350;p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1" name="Google Shape;10351;p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2" name="Google Shape;10352;p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3" name="Google Shape;10353;p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4" name="Google Shape;10354;p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5" name="Google Shape;10355;p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6" name="Google Shape;10356;p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7" name="Google Shape;10357;p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8" name="Google Shape;10358;p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9" name="Google Shape;10359;p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0" name="Google Shape;10360;p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1" name="Google Shape;10361;p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2" name="Google Shape;10362;p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3" name="Google Shape;10363;p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4" name="Google Shape;10364;p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5" name="Google Shape;10365;p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6" name="Google Shape;10366;p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7" name="Google Shape;10367;p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8" name="Google Shape;10368;p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9" name="Google Shape;10369;p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0" name="Google Shape;10370;p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1" name="Google Shape;10371;p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2" name="Google Shape;10372;p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3" name="Google Shape;10373;p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4" name="Google Shape;10374;p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5" name="Google Shape;10375;p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6" name="Google Shape;10376;p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7" name="Google Shape;10377;p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8" name="Google Shape;10378;p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9" name="Google Shape;10379;p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0" name="Google Shape;10380;p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1" name="Google Shape;10381;p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2" name="Google Shape;10382;p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3" name="Google Shape;10383;p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4" name="Google Shape;10384;p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5" name="Google Shape;10385;p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6" name="Google Shape;10386;p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7" name="Google Shape;10387;p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8" name="Google Shape;10388;p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9" name="Google Shape;10389;p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0" name="Google Shape;10390;p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1" name="Google Shape;10391;p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2" name="Google Shape;10392;p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3" name="Google Shape;10393;p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4" name="Google Shape;10394;p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5" name="Google Shape;10395;p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6" name="Google Shape;10396;p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7" name="Google Shape;10397;p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8" name="Google Shape;10398;p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9" name="Google Shape;10399;p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0" name="Google Shape;10400;p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1" name="Google Shape;10401;p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2" name="Google Shape;10402;p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3" name="Google Shape;10403;p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4" name="Google Shape;10404;p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5" name="Google Shape;10405;p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6" name="Google Shape;10406;p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7" name="Google Shape;10407;p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8" name="Google Shape;10408;p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9" name="Google Shape;10409;p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0" name="Google Shape;10410;p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1" name="Google Shape;10411;p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2" name="Google Shape;10412;p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3" name="Google Shape;10413;p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4" name="Google Shape;10414;p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5" name="Google Shape;10415;p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6" name="Google Shape;10416;p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7" name="Google Shape;10417;p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8" name="Google Shape;10418;p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9" name="Google Shape;10419;p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0" name="Google Shape;10420;p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1" name="Google Shape;10421;p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2" name="Google Shape;10422;p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3" name="Google Shape;10423;p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4" name="Google Shape;10424;p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5" name="Google Shape;10425;p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6" name="Google Shape;10426;p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7" name="Google Shape;10427;p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8" name="Google Shape;10428;p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9" name="Google Shape;10429;p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0" name="Google Shape;10430;p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1" name="Google Shape;10431;p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2" name="Google Shape;10432;p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3" name="Google Shape;10433;p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4" name="Google Shape;10434;p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5" name="Google Shape;10435;p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6" name="Google Shape;10436;p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7" name="Google Shape;10437;p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8" name="Google Shape;10438;p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9" name="Google Shape;10439;p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0" name="Google Shape;10440;p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1" name="Google Shape;10441;p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2" name="Google Shape;10442;p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3" name="Google Shape;10443;p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4" name="Google Shape;10444;p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5" name="Google Shape;10445;p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6" name="Google Shape;10446;p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7" name="Google Shape;10447;p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8" name="Google Shape;10448;p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9" name="Google Shape;10449;p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0" name="Google Shape;10450;p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1" name="Google Shape;10451;p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2" name="Google Shape;10452;p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3" name="Google Shape;10453;p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4" name="Google Shape;10454;p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5" name="Google Shape;10455;p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6" name="Google Shape;10456;p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7" name="Google Shape;10457;p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8" name="Google Shape;10458;p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9" name="Google Shape;10459;p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0" name="Google Shape;10460;p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1" name="Google Shape;10461;p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2" name="Google Shape;10462;p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3" name="Google Shape;10463;p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4" name="Google Shape;10464;p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5" name="Google Shape;10465;p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6" name="Google Shape;10466;p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7" name="Google Shape;10467;p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8" name="Google Shape;10468;p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9" name="Google Shape;10469;p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0" name="Google Shape;10470;p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1" name="Google Shape;10471;p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2" name="Google Shape;10472;p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3" name="Google Shape;10473;p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4" name="Google Shape;10474;p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5" name="Google Shape;10475;p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6" name="Google Shape;10476;p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7" name="Google Shape;10477;p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8" name="Google Shape;10478;p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9" name="Google Shape;10479;p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0" name="Google Shape;10480;p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1" name="Google Shape;10481;p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2" name="Google Shape;10482;p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3" name="Google Shape;10483;p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4" name="Google Shape;10484;p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5" name="Google Shape;10485;p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6" name="Google Shape;10486;p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7" name="Google Shape;10487;p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8" name="Google Shape;10488;p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9" name="Google Shape;10489;p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0" name="Google Shape;10490;p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1" name="Google Shape;10491;p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2" name="Google Shape;10492;p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3" name="Google Shape;10493;p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4" name="Google Shape;10494;p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5" name="Google Shape;10495;p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6" name="Google Shape;10496;p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7" name="Google Shape;10497;p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8" name="Google Shape;10498;p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9" name="Google Shape;10499;p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0" name="Google Shape;10500;p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1" name="Google Shape;10501;p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2" name="Google Shape;10502;p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3" name="Google Shape;10503;p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4" name="Google Shape;10504;p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5" name="Google Shape;10505;p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6" name="Google Shape;10506;p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7" name="Google Shape;10507;p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8" name="Google Shape;10508;p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9" name="Google Shape;10509;p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0" name="Google Shape;10510;p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1" name="Google Shape;10511;p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2" name="Google Shape;10512;p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3" name="Google Shape;10513;p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4" name="Google Shape;10514;p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5" name="Google Shape;10515;p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6" name="Google Shape;10516;p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7" name="Google Shape;10517;p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8" name="Google Shape;10518;p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9" name="Google Shape;10519;p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0" name="Google Shape;10520;p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1" name="Google Shape;10521;p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2" name="Google Shape;10522;p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3" name="Google Shape;10523;p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4" name="Google Shape;10524;p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5" name="Google Shape;10525;p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6" name="Google Shape;10526;p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7" name="Google Shape;10527;p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8" name="Google Shape;10528;p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9" name="Google Shape;10529;p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0" name="Google Shape;10530;p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1" name="Google Shape;10531;p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2" name="Google Shape;10532;p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3" name="Google Shape;10533;p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4" name="Google Shape;10534;p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5" name="Google Shape;10535;p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6" name="Google Shape;10536;p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7" name="Google Shape;10537;p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8" name="Google Shape;10538;p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9" name="Google Shape;10539;p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0" name="Google Shape;10540;p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1" name="Google Shape;10541;p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2" name="Google Shape;10542;p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3" name="Google Shape;10543;p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4" name="Google Shape;10544;p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5" name="Google Shape;10545;p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6" name="Google Shape;10546;p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7" name="Google Shape;10547;p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8" name="Google Shape;10548;p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9" name="Google Shape;10549;p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0" name="Google Shape;10550;p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1" name="Google Shape;10551;p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2" name="Google Shape;10552;p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3" name="Google Shape;10553;p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4" name="Google Shape;10554;p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5" name="Google Shape;10555;p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6" name="Google Shape;10556;p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7" name="Google Shape;10557;p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8" name="Google Shape;10558;p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9" name="Google Shape;10559;p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0" name="Google Shape;10560;p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1" name="Google Shape;10561;p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2" name="Google Shape;10562;p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3" name="Google Shape;10563;p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4" name="Google Shape;10564;p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5" name="Google Shape;10565;p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6" name="Google Shape;10566;p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7" name="Google Shape;10567;p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8" name="Google Shape;10568;p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9" name="Google Shape;10569;p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0" name="Google Shape;10570;p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1" name="Google Shape;10571;p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2" name="Google Shape;10572;p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3" name="Google Shape;10573;p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4" name="Google Shape;10574;p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5" name="Google Shape;10575;p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6" name="Google Shape;10576;p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7" name="Google Shape;10577;p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8" name="Google Shape;10578;p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9" name="Google Shape;10579;p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0" name="Google Shape;10580;p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1" name="Google Shape;10581;p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2" name="Google Shape;10582;p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3" name="Google Shape;10583;p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4" name="Google Shape;10584;p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5" name="Google Shape;10585;p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6" name="Google Shape;10586;p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7" name="Google Shape;10587;p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8" name="Google Shape;10588;p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9" name="Google Shape;10589;p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0" name="Google Shape;10590;p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1" name="Google Shape;10591;p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2" name="Google Shape;10592;p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3" name="Google Shape;10593;p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4" name="Google Shape;10594;p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5" name="Google Shape;10595;p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6" name="Google Shape;10596;p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7" name="Google Shape;10597;p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8" name="Google Shape;10598;p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9" name="Google Shape;10599;p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0" name="Google Shape;10600;p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1" name="Google Shape;10601;p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2" name="Google Shape;10602;p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3" name="Google Shape;10603;p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4" name="Google Shape;10604;p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5" name="Google Shape;10605;p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6" name="Google Shape;10606;p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7" name="Google Shape;10607;p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8" name="Google Shape;10608;p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9" name="Google Shape;10609;p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0" name="Google Shape;10610;p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1" name="Google Shape;10611;p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2" name="Google Shape;10612;p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3" name="Google Shape;10613;p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4" name="Google Shape;10614;p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5" name="Google Shape;10615;p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6" name="Google Shape;10616;p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7" name="Google Shape;10617;p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8" name="Google Shape;10618;p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9" name="Google Shape;10619;p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0" name="Google Shape;10620;p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1" name="Google Shape;10621;p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2" name="Google Shape;10622;p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3" name="Google Shape;10623;p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4" name="Google Shape;10624;p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5" name="Google Shape;10625;p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6" name="Google Shape;10626;p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7" name="Google Shape;10627;p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8" name="Google Shape;10628;p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9" name="Google Shape;10629;p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0" name="Google Shape;10630;p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1" name="Google Shape;10631;p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2" name="Google Shape;10632;p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3" name="Google Shape;10633;p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4" name="Google Shape;10634;p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5" name="Google Shape;10635;p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6" name="Google Shape;10636;p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7" name="Google Shape;10637;p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8" name="Google Shape;10638;p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9" name="Google Shape;10639;p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0" name="Google Shape;10640;p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1" name="Google Shape;10641;p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2" name="Google Shape;10642;p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3" name="Google Shape;10643;p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4" name="Google Shape;10644;p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5" name="Google Shape;10645;p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6" name="Google Shape;10646;p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7" name="Google Shape;10647;p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8" name="Google Shape;10648;p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9" name="Google Shape;10649;p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0" name="Google Shape;10650;p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1" name="Google Shape;10651;p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2" name="Google Shape;10652;p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3" name="Google Shape;10653;p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4" name="Google Shape;10654;p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5" name="Google Shape;10655;p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6" name="Google Shape;10656;p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7" name="Google Shape;10657;p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8" name="Google Shape;10658;p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9" name="Google Shape;10659;p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0" name="Google Shape;10660;p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1" name="Google Shape;10661;p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2" name="Google Shape;10662;p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3" name="Google Shape;10663;p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4" name="Google Shape;10664;p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5" name="Google Shape;10665;p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6" name="Google Shape;10666;p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7" name="Google Shape;10667;p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8" name="Google Shape;10668;p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9" name="Google Shape;10669;p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0" name="Google Shape;10670;p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1" name="Google Shape;10671;p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2" name="Google Shape;10672;p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3" name="Google Shape;10673;p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4" name="Google Shape;10674;p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5" name="Google Shape;10675;p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6" name="Google Shape;10676;p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7" name="Google Shape;10677;p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8" name="Google Shape;10678;p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9" name="Google Shape;10679;p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0" name="Google Shape;10680;p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1" name="Google Shape;10681;p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2" name="Google Shape;10682;p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3" name="Google Shape;10683;p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4" name="Google Shape;10684;p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5" name="Google Shape;10685;p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6" name="Google Shape;10686;p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8" name="Google Shape;10688;p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9" name="Google Shape;10689;p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0" name="Google Shape;10690;p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1" name="Google Shape;10691;p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2" name="Google Shape;10692;p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3" name="Google Shape;10693;p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4" name="Google Shape;10694;p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5" name="Google Shape;10695;p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6" name="Google Shape;10696;p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7" name="Google Shape;10697;p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8" name="Google Shape;10698;p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9" name="Google Shape;10699;p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0" name="Google Shape;10700;p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1" name="Google Shape;10701;p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2" name="Google Shape;10702;p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3" name="Google Shape;10703;p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4" name="Google Shape;10704;p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5" name="Google Shape;10705;p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6" name="Google Shape;10706;p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7" name="Google Shape;10707;p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8" name="Google Shape;10708;p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9" name="Google Shape;10709;p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0" name="Google Shape;10710;p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1" name="Google Shape;10711;p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2" name="Google Shape;10712;p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3" name="Google Shape;10713;p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4" name="Google Shape;10714;p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5" name="Google Shape;10715;p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6" name="Google Shape;10716;p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7" name="Google Shape;10717;p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8" name="Google Shape;10718;p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9" name="Google Shape;10719;p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0" name="Google Shape;10720;p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1" name="Google Shape;10721;p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2" name="Google Shape;10722;p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3" name="Google Shape;10723;p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4" name="Google Shape;10724;p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5" name="Google Shape;10725;p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6" name="Google Shape;10726;p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7" name="Google Shape;10727;p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8" name="Google Shape;10728;p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9" name="Google Shape;10729;p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0" name="Google Shape;10730;p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1" name="Google Shape;10731;p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2" name="Google Shape;10732;p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3" name="Google Shape;10733;p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4" name="Google Shape;10734;p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5" name="Google Shape;10735;p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6" name="Google Shape;10736;p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7" name="Google Shape;10737;p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8" name="Google Shape;10738;p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9" name="Google Shape;10739;p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0" name="Google Shape;10740;p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1" name="Google Shape;10741;p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2" name="Google Shape;10742;p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3" name="Google Shape;10743;p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4" name="Google Shape;10744;p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5" name="Google Shape;10745;p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6" name="Google Shape;10746;p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7" name="Google Shape;10747;p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8" name="Google Shape;10748;p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9" name="Google Shape;10749;p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0" name="Google Shape;10750;p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1" name="Google Shape;10751;p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2" name="Google Shape;10752;p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3" name="Google Shape;10753;p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4" name="Google Shape;10754;p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5" name="Google Shape;10755;p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6" name="Google Shape;10756;p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7" name="Google Shape;10757;p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8" name="Google Shape;10758;p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9" name="Google Shape;10759;p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0" name="Google Shape;10760;p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1" name="Google Shape;10761;p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2" name="Google Shape;10762;p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3" name="Google Shape;10763;p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4" name="Google Shape;10764;p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5" name="Google Shape;10765;p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6" name="Google Shape;10766;p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7" name="Google Shape;10767;p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8" name="Google Shape;10768;p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9" name="Google Shape;10769;p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0" name="Google Shape;10770;p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1" name="Google Shape;10771;p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2" name="Google Shape;10772;p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3" name="Google Shape;10773;p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4" name="Google Shape;10774;p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5" name="Google Shape;10775;p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76" name="Google Shape;10776;p5"/>
          <p:cNvSpPr txBox="1">
            <a:spLocks noGrp="1"/>
          </p:cNvSpPr>
          <p:nvPr>
            <p:ph type="subTitle" idx="1"/>
          </p:nvPr>
        </p:nvSpPr>
        <p:spPr>
          <a:xfrm>
            <a:off x="1720809" y="2832440"/>
            <a:ext cx="3876295" cy="838994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7" name="Google Shape;10777;p5"/>
          <p:cNvSpPr txBox="1">
            <a:spLocks noGrp="1"/>
          </p:cNvSpPr>
          <p:nvPr>
            <p:ph type="subTitle" idx="2"/>
          </p:nvPr>
        </p:nvSpPr>
        <p:spPr>
          <a:xfrm>
            <a:off x="6593342" y="2832440"/>
            <a:ext cx="3876295" cy="838994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78" name="Google Shape;10778;p5"/>
          <p:cNvSpPr txBox="1">
            <a:spLocks noGrp="1"/>
          </p:cNvSpPr>
          <p:nvPr>
            <p:ph type="subTitle" idx="3"/>
          </p:nvPr>
        </p:nvSpPr>
        <p:spPr>
          <a:xfrm>
            <a:off x="1720809" y="3708876"/>
            <a:ext cx="3876295" cy="75257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9" name="Google Shape;10779;p5"/>
          <p:cNvSpPr txBox="1">
            <a:spLocks noGrp="1"/>
          </p:cNvSpPr>
          <p:nvPr>
            <p:ph type="subTitle" idx="4"/>
          </p:nvPr>
        </p:nvSpPr>
        <p:spPr>
          <a:xfrm>
            <a:off x="6593342" y="3708876"/>
            <a:ext cx="3876295" cy="75257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p5"/>
          <p:cNvSpPr txBox="1">
            <a:spLocks noGrp="1"/>
          </p:cNvSpPr>
          <p:nvPr>
            <p:ph type="subTitle" idx="5"/>
          </p:nvPr>
        </p:nvSpPr>
        <p:spPr>
          <a:xfrm>
            <a:off x="959875" y="1797883"/>
            <a:ext cx="10270663" cy="553328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p5"/>
          <p:cNvSpPr txBox="1">
            <a:spLocks noGrp="1"/>
          </p:cNvSpPr>
          <p:nvPr>
            <p:ph type="title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0782" name="Google Shape;10782;p5"/>
          <p:cNvCxnSpPr/>
          <p:nvPr/>
        </p:nvCxnSpPr>
        <p:spPr>
          <a:xfrm>
            <a:off x="1094358" y="154029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7946773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1094358" y="154029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13815561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295371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5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5" name="Google Shape;35015;p1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35016" name="Google Shape;35016;p1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7" name="Google Shape;35017;p1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8" name="Google Shape;35018;p1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9" name="Google Shape;35019;p1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0" name="Google Shape;35020;p1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1" name="Google Shape;35021;p1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2" name="Google Shape;35022;p1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3" name="Google Shape;35023;p1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4" name="Google Shape;35024;p1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5" name="Google Shape;35025;p1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6" name="Google Shape;35026;p1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7" name="Google Shape;35027;p1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8" name="Google Shape;35028;p1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9" name="Google Shape;35029;p1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0" name="Google Shape;35030;p1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1" name="Google Shape;35031;p1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2" name="Google Shape;35032;p1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3" name="Google Shape;35033;p1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4" name="Google Shape;35034;p1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5" name="Google Shape;35035;p1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6" name="Google Shape;35036;p1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7" name="Google Shape;35037;p1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8" name="Google Shape;35038;p1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9" name="Google Shape;35039;p1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0" name="Google Shape;35040;p1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1" name="Google Shape;35041;p1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2" name="Google Shape;35042;p1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3" name="Google Shape;35043;p1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4" name="Google Shape;35044;p1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5" name="Google Shape;35045;p1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6" name="Google Shape;35046;p1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7" name="Google Shape;35047;p1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8" name="Google Shape;35048;p1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9" name="Google Shape;35049;p1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0" name="Google Shape;35050;p1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1" name="Google Shape;35051;p1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2" name="Google Shape;35052;p1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3" name="Google Shape;35053;p1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4" name="Google Shape;35054;p1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5" name="Google Shape;35055;p1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6" name="Google Shape;35056;p1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7" name="Google Shape;35057;p1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8" name="Google Shape;35058;p1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9" name="Google Shape;35059;p1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0" name="Google Shape;35060;p1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1" name="Google Shape;35061;p1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2" name="Google Shape;35062;p1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3" name="Google Shape;35063;p1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4" name="Google Shape;35064;p1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5" name="Google Shape;35065;p1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6" name="Google Shape;35066;p1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7" name="Google Shape;35067;p1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8" name="Google Shape;35068;p1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9" name="Google Shape;35069;p1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0" name="Google Shape;35070;p1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1" name="Google Shape;35071;p1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2" name="Google Shape;35072;p1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3" name="Google Shape;35073;p1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4" name="Google Shape;35074;p1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5" name="Google Shape;35075;p1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6" name="Google Shape;35076;p1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7" name="Google Shape;35077;p1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8" name="Google Shape;35078;p1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9" name="Google Shape;35079;p1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0" name="Google Shape;35080;p1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1" name="Google Shape;35081;p1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2" name="Google Shape;35082;p1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3" name="Google Shape;35083;p1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4" name="Google Shape;35084;p1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5" name="Google Shape;35085;p1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6" name="Google Shape;35086;p1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7" name="Google Shape;35087;p1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8" name="Google Shape;35088;p1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9" name="Google Shape;35089;p1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0" name="Google Shape;35090;p1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1" name="Google Shape;35091;p1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2" name="Google Shape;35092;p1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3" name="Google Shape;35093;p1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4" name="Google Shape;35094;p1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5" name="Google Shape;35095;p1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6" name="Google Shape;35096;p1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7" name="Google Shape;35097;p1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8" name="Google Shape;35098;p1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9" name="Google Shape;35099;p1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0" name="Google Shape;35100;p1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1" name="Google Shape;35101;p1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2" name="Google Shape;35102;p1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3" name="Google Shape;35103;p1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4" name="Google Shape;35104;p1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5" name="Google Shape;35105;p1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6" name="Google Shape;35106;p1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7" name="Google Shape;35107;p1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8" name="Google Shape;35108;p1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9" name="Google Shape;35109;p1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0" name="Google Shape;35110;p1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1" name="Google Shape;35111;p1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2" name="Google Shape;35112;p1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3" name="Google Shape;35113;p1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4" name="Google Shape;35114;p1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5" name="Google Shape;35115;p1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6" name="Google Shape;35116;p1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7" name="Google Shape;35117;p1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8" name="Google Shape;35118;p1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9" name="Google Shape;35119;p1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0" name="Google Shape;35120;p1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1" name="Google Shape;35121;p1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2" name="Google Shape;35122;p1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3" name="Google Shape;35123;p1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4" name="Google Shape;35124;p1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5" name="Google Shape;35125;p1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6" name="Google Shape;35126;p1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7" name="Google Shape;35127;p1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8" name="Google Shape;35128;p1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9" name="Google Shape;35129;p1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0" name="Google Shape;35130;p1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1" name="Google Shape;35131;p1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2" name="Google Shape;35132;p1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3" name="Google Shape;35133;p1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4" name="Google Shape;35134;p1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5" name="Google Shape;35135;p1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6" name="Google Shape;35136;p1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7" name="Google Shape;35137;p1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8" name="Google Shape;35138;p1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9" name="Google Shape;35139;p1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0" name="Google Shape;35140;p1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1" name="Google Shape;35141;p1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2" name="Google Shape;35142;p1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3" name="Google Shape;35143;p1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4" name="Google Shape;35144;p1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5" name="Google Shape;35145;p1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6" name="Google Shape;35146;p1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7" name="Google Shape;35147;p1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8" name="Google Shape;35148;p1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9" name="Google Shape;35149;p1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0" name="Google Shape;35150;p1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1" name="Google Shape;35151;p1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2" name="Google Shape;35152;p1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3" name="Google Shape;35153;p1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4" name="Google Shape;35154;p1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5" name="Google Shape;35155;p1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6" name="Google Shape;35156;p1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7" name="Google Shape;35157;p1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8" name="Google Shape;35158;p1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9" name="Google Shape;35159;p1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0" name="Google Shape;35160;p1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1" name="Google Shape;35161;p1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2" name="Google Shape;35162;p1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3" name="Google Shape;35163;p1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4" name="Google Shape;35164;p1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5" name="Google Shape;35165;p1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6" name="Google Shape;35166;p1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7" name="Google Shape;35167;p1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8" name="Google Shape;35168;p1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9" name="Google Shape;35169;p1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0" name="Google Shape;35170;p1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1" name="Google Shape;35171;p1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2" name="Google Shape;35172;p1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3" name="Google Shape;35173;p1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4" name="Google Shape;35174;p1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5" name="Google Shape;35175;p1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6" name="Google Shape;35176;p1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7" name="Google Shape;35177;p1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8" name="Google Shape;35178;p1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9" name="Google Shape;35179;p1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0" name="Google Shape;35180;p1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1" name="Google Shape;35181;p1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2" name="Google Shape;35182;p1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3" name="Google Shape;35183;p1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4" name="Google Shape;35184;p1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5" name="Google Shape;35185;p1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6" name="Google Shape;35186;p1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7" name="Google Shape;35187;p1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8" name="Google Shape;35188;p1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9" name="Google Shape;35189;p1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0" name="Google Shape;35190;p1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1" name="Google Shape;35191;p1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2" name="Google Shape;35192;p1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3" name="Google Shape;35193;p1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4" name="Google Shape;35194;p1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5" name="Google Shape;35195;p1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6" name="Google Shape;35196;p1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7" name="Google Shape;35197;p1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8" name="Google Shape;35198;p1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9" name="Google Shape;35199;p1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0" name="Google Shape;35200;p1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1" name="Google Shape;35201;p1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2" name="Google Shape;35202;p1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3" name="Google Shape;35203;p1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4" name="Google Shape;35204;p1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5" name="Google Shape;35205;p1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6" name="Google Shape;35206;p1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7" name="Google Shape;35207;p1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8" name="Google Shape;35208;p1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9" name="Google Shape;35209;p1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0" name="Google Shape;35210;p1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1" name="Google Shape;35211;p1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2" name="Google Shape;35212;p1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3" name="Google Shape;35213;p1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4" name="Google Shape;35214;p1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5" name="Google Shape;35215;p1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6" name="Google Shape;35216;p1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7" name="Google Shape;35217;p1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8" name="Google Shape;35218;p1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9" name="Google Shape;35219;p1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0" name="Google Shape;35220;p1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1" name="Google Shape;35221;p1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2" name="Google Shape;35222;p1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3" name="Google Shape;35223;p1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4" name="Google Shape;35224;p1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5" name="Google Shape;35225;p1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6" name="Google Shape;35226;p1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7" name="Google Shape;35227;p1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8" name="Google Shape;35228;p1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9" name="Google Shape;35229;p1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0" name="Google Shape;35230;p1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1" name="Google Shape;35231;p1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2" name="Google Shape;35232;p1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3" name="Google Shape;35233;p1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4" name="Google Shape;35234;p1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5" name="Google Shape;35235;p1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6" name="Google Shape;35236;p1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7" name="Google Shape;35237;p1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8" name="Google Shape;35238;p1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9" name="Google Shape;35239;p1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0" name="Google Shape;35240;p1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1" name="Google Shape;35241;p1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2" name="Google Shape;35242;p1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3" name="Google Shape;35243;p1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4" name="Google Shape;35244;p1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5" name="Google Shape;35245;p1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6" name="Google Shape;35246;p1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7" name="Google Shape;35247;p1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8" name="Google Shape;35248;p1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9" name="Google Shape;35249;p1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0" name="Google Shape;35250;p1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1" name="Google Shape;35251;p1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2" name="Google Shape;35252;p1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3" name="Google Shape;35253;p1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4" name="Google Shape;35254;p1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5" name="Google Shape;35255;p1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6" name="Google Shape;35256;p1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7" name="Google Shape;35257;p1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8" name="Google Shape;35258;p1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9" name="Google Shape;35259;p1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0" name="Google Shape;35260;p1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1" name="Google Shape;35261;p1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2" name="Google Shape;35262;p1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3" name="Google Shape;35263;p1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4" name="Google Shape;35264;p1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5" name="Google Shape;35265;p1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6" name="Google Shape;35266;p1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7" name="Google Shape;35267;p1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8" name="Google Shape;35268;p1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9" name="Google Shape;35269;p1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0" name="Google Shape;35270;p1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1" name="Google Shape;35271;p1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2" name="Google Shape;35272;p1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3" name="Google Shape;35273;p1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4" name="Google Shape;35274;p1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5" name="Google Shape;35275;p1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6" name="Google Shape;35276;p1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7" name="Google Shape;35277;p1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8" name="Google Shape;35278;p1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9" name="Google Shape;35279;p1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0" name="Google Shape;35280;p1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1" name="Google Shape;35281;p1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2" name="Google Shape;35282;p1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3" name="Google Shape;35283;p1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4" name="Google Shape;35284;p1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5" name="Google Shape;35285;p1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6" name="Google Shape;35286;p1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7" name="Google Shape;35287;p1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8" name="Google Shape;35288;p1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9" name="Google Shape;35289;p1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0" name="Google Shape;35290;p1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1" name="Google Shape;35291;p1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2" name="Google Shape;35292;p1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3" name="Google Shape;35293;p1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4" name="Google Shape;35294;p1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5" name="Google Shape;35295;p1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6" name="Google Shape;35296;p1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7" name="Google Shape;35297;p1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8" name="Google Shape;35298;p1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9" name="Google Shape;35299;p1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0" name="Google Shape;35300;p1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1" name="Google Shape;35301;p1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2" name="Google Shape;35302;p1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3" name="Google Shape;35303;p1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4" name="Google Shape;35304;p1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5" name="Google Shape;35305;p1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6" name="Google Shape;35306;p1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7" name="Google Shape;35307;p1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8" name="Google Shape;35308;p1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9" name="Google Shape;35309;p1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0" name="Google Shape;35310;p1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1" name="Google Shape;35311;p1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2" name="Google Shape;35312;p1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3" name="Google Shape;35313;p1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4" name="Google Shape;35314;p1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5" name="Google Shape;35315;p1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6" name="Google Shape;35316;p1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7" name="Google Shape;35317;p1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8" name="Google Shape;35318;p1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9" name="Google Shape;35319;p1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0" name="Google Shape;35320;p1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1" name="Google Shape;35321;p1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2" name="Google Shape;35322;p1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3" name="Google Shape;35323;p1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4" name="Google Shape;35324;p1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5" name="Google Shape;35325;p1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6" name="Google Shape;35326;p1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7" name="Google Shape;35327;p1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8" name="Google Shape;35328;p1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9" name="Google Shape;35329;p1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0" name="Google Shape;35330;p1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1" name="Google Shape;35331;p1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2" name="Google Shape;35332;p1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3" name="Google Shape;35333;p1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4" name="Google Shape;35334;p1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5" name="Google Shape;35335;p1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6" name="Google Shape;35336;p1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7" name="Google Shape;35337;p1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8" name="Google Shape;35338;p1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9" name="Google Shape;35339;p1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0" name="Google Shape;35340;p1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1" name="Google Shape;35341;p1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2" name="Google Shape;35342;p1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3" name="Google Shape;35343;p1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4" name="Google Shape;35344;p1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5" name="Google Shape;35345;p1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6" name="Google Shape;35346;p1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7" name="Google Shape;35347;p1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8" name="Google Shape;35348;p1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9" name="Google Shape;35349;p1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0" name="Google Shape;35350;p1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1" name="Google Shape;35351;p1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2" name="Google Shape;35352;p1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3" name="Google Shape;35353;p1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4" name="Google Shape;35354;p1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5" name="Google Shape;35355;p1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6" name="Google Shape;35356;p1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7" name="Google Shape;35357;p1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8" name="Google Shape;35358;p1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9" name="Google Shape;35359;p1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0" name="Google Shape;35360;p1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1" name="Google Shape;35361;p1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2" name="Google Shape;35362;p1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3" name="Google Shape;35363;p1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4" name="Google Shape;35364;p1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5" name="Google Shape;35365;p1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6" name="Google Shape;35366;p1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7" name="Google Shape;35367;p1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8" name="Google Shape;35368;p1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9" name="Google Shape;35369;p1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0" name="Google Shape;35370;p1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1" name="Google Shape;35371;p1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2" name="Google Shape;35372;p1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3" name="Google Shape;35373;p1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4" name="Google Shape;35374;p1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5" name="Google Shape;35375;p1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6" name="Google Shape;35376;p1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7" name="Google Shape;35377;p1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8" name="Google Shape;35378;p1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9" name="Google Shape;35379;p1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0" name="Google Shape;35380;p1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1" name="Google Shape;35381;p1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2" name="Google Shape;35382;p1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3" name="Google Shape;35383;p1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4" name="Google Shape;35384;p1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5" name="Google Shape;35385;p1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6" name="Google Shape;35386;p1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7" name="Google Shape;35387;p1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8" name="Google Shape;35388;p1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9" name="Google Shape;35389;p1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0" name="Google Shape;35390;p1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1" name="Google Shape;35391;p1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2" name="Google Shape;35392;p1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3" name="Google Shape;35393;p1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4" name="Google Shape;35394;p1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5" name="Google Shape;35395;p1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6" name="Google Shape;35396;p1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7" name="Google Shape;35397;p1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8" name="Google Shape;35398;p1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9" name="Google Shape;35399;p1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0" name="Google Shape;35400;p1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1" name="Google Shape;35401;p1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2" name="Google Shape;35402;p1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3" name="Google Shape;35403;p1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4" name="Google Shape;35404;p1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5" name="Google Shape;35405;p1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6" name="Google Shape;35406;p1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7" name="Google Shape;35407;p1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8" name="Google Shape;35408;p1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9" name="Google Shape;35409;p1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0" name="Google Shape;35410;p1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1" name="Google Shape;35411;p1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2" name="Google Shape;35412;p1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3" name="Google Shape;35413;p1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4" name="Google Shape;35414;p1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5" name="Google Shape;35415;p1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6" name="Google Shape;35416;p1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7" name="Google Shape;35417;p1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8" name="Google Shape;35418;p1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9" name="Google Shape;35419;p1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0" name="Google Shape;35420;p1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1" name="Google Shape;35421;p1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2" name="Google Shape;35422;p1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3" name="Google Shape;35423;p1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4" name="Google Shape;35424;p1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5" name="Google Shape;35425;p1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6" name="Google Shape;35426;p1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7" name="Google Shape;35427;p1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8" name="Google Shape;35428;p1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9" name="Google Shape;35429;p1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0" name="Google Shape;35430;p1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1" name="Google Shape;35431;p1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2" name="Google Shape;35432;p1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3" name="Google Shape;35433;p1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4" name="Google Shape;35434;p1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5" name="Google Shape;35435;p1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6" name="Google Shape;35436;p1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7" name="Google Shape;35437;p1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8" name="Google Shape;35438;p1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9" name="Google Shape;35439;p1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0" name="Google Shape;35440;p1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1" name="Google Shape;35441;p1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2" name="Google Shape;35442;p1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3" name="Google Shape;35443;p1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4" name="Google Shape;35444;p1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5" name="Google Shape;35445;p1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6" name="Google Shape;35446;p1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7" name="Google Shape;35447;p1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8" name="Google Shape;35448;p1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9" name="Google Shape;35449;p1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0" name="Google Shape;35450;p1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1" name="Google Shape;35451;p1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2" name="Google Shape;35452;p1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3" name="Google Shape;35453;p1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4" name="Google Shape;35454;p1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5" name="Google Shape;35455;p1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6" name="Google Shape;35456;p1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7" name="Google Shape;35457;p1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8" name="Google Shape;35458;p1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9" name="Google Shape;35459;p1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0" name="Google Shape;35460;p1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1" name="Google Shape;35461;p1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2" name="Google Shape;35462;p1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3" name="Google Shape;35463;p1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4" name="Google Shape;35464;p1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5" name="Google Shape;35465;p1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6" name="Google Shape;35466;p1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7" name="Google Shape;35467;p1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8" name="Google Shape;35468;p1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9" name="Google Shape;35469;p1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0" name="Google Shape;35470;p1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1" name="Google Shape;35471;p1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2" name="Google Shape;35472;p1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3" name="Google Shape;35473;p1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4" name="Google Shape;35474;p1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5" name="Google Shape;35475;p1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6" name="Google Shape;35476;p1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7" name="Google Shape;35477;p1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8" name="Google Shape;35478;p1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9" name="Google Shape;35479;p1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0" name="Google Shape;35480;p1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1" name="Google Shape;35481;p1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2" name="Google Shape;35482;p1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3" name="Google Shape;35483;p1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4" name="Google Shape;35484;p1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5" name="Google Shape;35485;p1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6" name="Google Shape;35486;p1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7" name="Google Shape;35487;p1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8" name="Google Shape;35488;p1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9" name="Google Shape;35489;p1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0" name="Google Shape;35490;p1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1" name="Google Shape;35491;p1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2" name="Google Shape;35492;p1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3" name="Google Shape;35493;p1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4" name="Google Shape;35494;p1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5" name="Google Shape;35495;p1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6" name="Google Shape;35496;p1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7" name="Google Shape;35497;p1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8" name="Google Shape;35498;p1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9" name="Google Shape;35499;p1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0" name="Google Shape;35500;p1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1" name="Google Shape;35501;p1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2" name="Google Shape;35502;p1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3" name="Google Shape;35503;p1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4" name="Google Shape;35504;p1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5" name="Google Shape;35505;p1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6" name="Google Shape;35506;p1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7" name="Google Shape;35507;p1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8" name="Google Shape;35508;p1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9" name="Google Shape;35509;p1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0" name="Google Shape;35510;p1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1" name="Google Shape;35511;p1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2" name="Google Shape;35512;p1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3" name="Google Shape;35513;p1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4" name="Google Shape;35514;p1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5" name="Google Shape;35515;p1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6" name="Google Shape;35516;p1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7" name="Google Shape;35517;p1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8" name="Google Shape;35518;p1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9" name="Google Shape;35519;p1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0" name="Google Shape;35520;p1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1" name="Google Shape;35521;p1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2" name="Google Shape;35522;p1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3" name="Google Shape;35523;p1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4" name="Google Shape;35524;p1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5" name="Google Shape;35525;p1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6" name="Google Shape;35526;p1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7" name="Google Shape;35527;p1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8" name="Google Shape;35528;p1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9" name="Google Shape;35529;p1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0" name="Google Shape;35530;p1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1" name="Google Shape;35531;p1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2" name="Google Shape;35532;p1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3" name="Google Shape;35533;p1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4" name="Google Shape;35534;p1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5" name="Google Shape;35535;p1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6" name="Google Shape;35536;p1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7" name="Google Shape;35537;p1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8" name="Google Shape;35538;p1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9" name="Google Shape;35539;p1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0" name="Google Shape;35540;p1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1" name="Google Shape;35541;p1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2" name="Google Shape;35542;p1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3" name="Google Shape;35543;p1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4" name="Google Shape;35544;p1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5" name="Google Shape;35545;p1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6" name="Google Shape;35546;p1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7" name="Google Shape;35547;p1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8" name="Google Shape;35548;p1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9" name="Google Shape;35549;p1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0" name="Google Shape;35550;p1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1" name="Google Shape;35551;p1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2" name="Google Shape;35552;p1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3" name="Google Shape;35553;p1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4" name="Google Shape;35554;p1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5" name="Google Shape;35555;p1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6" name="Google Shape;35556;p1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7" name="Google Shape;35557;p1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8" name="Google Shape;35558;p1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9" name="Google Shape;35559;p1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0" name="Google Shape;35560;p1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1" name="Google Shape;35561;p1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2" name="Google Shape;35562;p1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3" name="Google Shape;35563;p1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4" name="Google Shape;35564;p1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5" name="Google Shape;35565;p1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6" name="Google Shape;35566;p1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7" name="Google Shape;35567;p1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8" name="Google Shape;35568;p1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9" name="Google Shape;35569;p1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0" name="Google Shape;35570;p1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1" name="Google Shape;35571;p1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2" name="Google Shape;35572;p1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3" name="Google Shape;35573;p1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4" name="Google Shape;35574;p1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5" name="Google Shape;35575;p1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6" name="Google Shape;35576;p1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7" name="Google Shape;35577;p1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8" name="Google Shape;35578;p1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9" name="Google Shape;35579;p1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0" name="Google Shape;35580;p1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1" name="Google Shape;35581;p1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2" name="Google Shape;35582;p1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3" name="Google Shape;35583;p1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4" name="Google Shape;35584;p1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5" name="Google Shape;35585;p1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6" name="Google Shape;35586;p1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7" name="Google Shape;35587;p1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8" name="Google Shape;35588;p1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9" name="Google Shape;35589;p1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0" name="Google Shape;35590;p1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1" name="Google Shape;35591;p1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2" name="Google Shape;35592;p1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3" name="Google Shape;35593;p1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4" name="Google Shape;35594;p1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5" name="Google Shape;35595;p1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6" name="Google Shape;35596;p1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7" name="Google Shape;35597;p1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8" name="Google Shape;35598;p1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9" name="Google Shape;35599;p1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0" name="Google Shape;35600;p1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1" name="Google Shape;35601;p1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2" name="Google Shape;35602;p1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3" name="Google Shape;35603;p1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4" name="Google Shape;35604;p1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5" name="Google Shape;35605;p1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6" name="Google Shape;35606;p1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7" name="Google Shape;35607;p1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8" name="Google Shape;35608;p1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9" name="Google Shape;35609;p1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0" name="Google Shape;35610;p1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1" name="Google Shape;35611;p1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2" name="Google Shape;35612;p1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3" name="Google Shape;35613;p1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4" name="Google Shape;35614;p1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5" name="Google Shape;35615;p1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6" name="Google Shape;35616;p1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7" name="Google Shape;35617;p1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8" name="Google Shape;35618;p1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9" name="Google Shape;35619;p1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0" name="Google Shape;35620;p1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1" name="Google Shape;35621;p1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2" name="Google Shape;35622;p1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3" name="Google Shape;35623;p1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4" name="Google Shape;35624;p1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5" name="Google Shape;35625;p1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6" name="Google Shape;35626;p1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7" name="Google Shape;35627;p1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8" name="Google Shape;35628;p1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9" name="Google Shape;35629;p1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0" name="Google Shape;35630;p1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1" name="Google Shape;35631;p1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2" name="Google Shape;35632;p1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3" name="Google Shape;35633;p1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4" name="Google Shape;35634;p1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5" name="Google Shape;35635;p1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6" name="Google Shape;35636;p1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7" name="Google Shape;35637;p1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8" name="Google Shape;35638;p1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9" name="Google Shape;35639;p1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0" name="Google Shape;35640;p1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1" name="Google Shape;35641;p1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2" name="Google Shape;35642;p1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3" name="Google Shape;35643;p1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4" name="Google Shape;35644;p1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5" name="Google Shape;35645;p1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6" name="Google Shape;35646;p1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7" name="Google Shape;35647;p1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8" name="Google Shape;35648;p1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9" name="Google Shape;35649;p1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0" name="Google Shape;35650;p1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1" name="Google Shape;35651;p1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2" name="Google Shape;35652;p1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3" name="Google Shape;35653;p1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4" name="Google Shape;35654;p1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5" name="Google Shape;35655;p1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6" name="Google Shape;35656;p1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7" name="Google Shape;35657;p1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8" name="Google Shape;35658;p1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9" name="Google Shape;35659;p1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0" name="Google Shape;35660;p1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1" name="Google Shape;35661;p1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2" name="Google Shape;35662;p1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3" name="Google Shape;35663;p1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4" name="Google Shape;35664;p1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5" name="Google Shape;35665;p1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6" name="Google Shape;35666;p1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7" name="Google Shape;35667;p1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8" name="Google Shape;35668;p1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9" name="Google Shape;35669;p1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0" name="Google Shape;35670;p1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1" name="Google Shape;35671;p1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2" name="Google Shape;35672;p1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3" name="Google Shape;35673;p1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4" name="Google Shape;35674;p1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5" name="Google Shape;35675;p1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6" name="Google Shape;35676;p1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7" name="Google Shape;35677;p1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8" name="Google Shape;35678;p1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9" name="Google Shape;35679;p1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0" name="Google Shape;35680;p1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1" name="Google Shape;35681;p1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2" name="Google Shape;35682;p1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3" name="Google Shape;35683;p1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4" name="Google Shape;35684;p1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5" name="Google Shape;35685;p1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6" name="Google Shape;35686;p1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7" name="Google Shape;35687;p1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8" name="Google Shape;35688;p1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9" name="Google Shape;35689;p1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0" name="Google Shape;35690;p1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1" name="Google Shape;35691;p1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2" name="Google Shape;35692;p1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3" name="Google Shape;35693;p1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4" name="Google Shape;35694;p1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5" name="Google Shape;35695;p1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6" name="Google Shape;35696;p1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7" name="Google Shape;35697;p1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8" name="Google Shape;35698;p1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9" name="Google Shape;35699;p1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0" name="Google Shape;35700;p1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1" name="Google Shape;35701;p1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2" name="Google Shape;35702;p1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3" name="Google Shape;35703;p1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4" name="Google Shape;35704;p1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5" name="Google Shape;35705;p1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6" name="Google Shape;35706;p1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7" name="Google Shape;35707;p1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8" name="Google Shape;35708;p1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9" name="Google Shape;35709;p1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0" name="Google Shape;35710;p1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1" name="Google Shape;35711;p1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2" name="Google Shape;35712;p1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3" name="Google Shape;35713;p1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4" name="Google Shape;35714;p1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5" name="Google Shape;35715;p1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6" name="Google Shape;35716;p1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7" name="Google Shape;35717;p1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8" name="Google Shape;35718;p1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9" name="Google Shape;35719;p1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0" name="Google Shape;35720;p1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1" name="Google Shape;35721;p1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2" name="Google Shape;35722;p1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3" name="Google Shape;35723;p1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4" name="Google Shape;35724;p1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5" name="Google Shape;35725;p1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6" name="Google Shape;35726;p1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7" name="Google Shape;35727;p1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8" name="Google Shape;35728;p1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9" name="Google Shape;35729;p1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0" name="Google Shape;35730;p1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1" name="Google Shape;35731;p1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2" name="Google Shape;35732;p1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3" name="Google Shape;35733;p1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4" name="Google Shape;35734;p1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5" name="Google Shape;35735;p1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6" name="Google Shape;35736;p1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7" name="Google Shape;35737;p1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8" name="Google Shape;35738;p1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9" name="Google Shape;35739;p1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0" name="Google Shape;35740;p1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1" name="Google Shape;35741;p1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2" name="Google Shape;35742;p1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3" name="Google Shape;35743;p1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4" name="Google Shape;35744;p1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5" name="Google Shape;35745;p1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6" name="Google Shape;35746;p1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7" name="Google Shape;35747;p1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8" name="Google Shape;35748;p1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9" name="Google Shape;35749;p1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0" name="Google Shape;35750;p1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1" name="Google Shape;35751;p1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2" name="Google Shape;35752;p1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3" name="Google Shape;35753;p1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4" name="Google Shape;35754;p1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5" name="Google Shape;35755;p1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6" name="Google Shape;35756;p1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7" name="Google Shape;35757;p1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8" name="Google Shape;35758;p1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9" name="Google Shape;35759;p1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0" name="Google Shape;35760;p1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1" name="Google Shape;35761;p1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2" name="Google Shape;35762;p1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3" name="Google Shape;35763;p1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4" name="Google Shape;35764;p1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5" name="Google Shape;35765;p1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6" name="Google Shape;35766;p1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7" name="Google Shape;35767;p1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8" name="Google Shape;35768;p1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9" name="Google Shape;35769;p1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0" name="Google Shape;35770;p1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1" name="Google Shape;35771;p1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2" name="Google Shape;35772;p1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3" name="Google Shape;35773;p1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4" name="Google Shape;35774;p1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5" name="Google Shape;35775;p1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6" name="Google Shape;35776;p1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7" name="Google Shape;35777;p1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8" name="Google Shape;35778;p1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9" name="Google Shape;35779;p1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0" name="Google Shape;35780;p1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1" name="Google Shape;35781;p1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2" name="Google Shape;35782;p1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3" name="Google Shape;35783;p1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4" name="Google Shape;35784;p1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5" name="Google Shape;35785;p1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6" name="Google Shape;35786;p1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7" name="Google Shape;35787;p1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8" name="Google Shape;35788;p1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9" name="Google Shape;35789;p1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0" name="Google Shape;35790;p1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1" name="Google Shape;35791;p1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2" name="Google Shape;35792;p1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3" name="Google Shape;35793;p1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4" name="Google Shape;35794;p1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5" name="Google Shape;35795;p1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6" name="Google Shape;35796;p1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7" name="Google Shape;35797;p1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8" name="Google Shape;35798;p1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9" name="Google Shape;35799;p1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0" name="Google Shape;35800;p1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1" name="Google Shape;35801;p1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2" name="Google Shape;35802;p1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3" name="Google Shape;35803;p1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4" name="Google Shape;35804;p1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5" name="Google Shape;35805;p1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6" name="Google Shape;35806;p1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7" name="Google Shape;35807;p1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8" name="Google Shape;35808;p1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9" name="Google Shape;35809;p1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0" name="Google Shape;35810;p1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1" name="Google Shape;35811;p1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2" name="Google Shape;35812;p1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3" name="Google Shape;35813;p1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4" name="Google Shape;35814;p1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5" name="Google Shape;35815;p1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6" name="Google Shape;35816;p1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7" name="Google Shape;35817;p1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8" name="Google Shape;35818;p1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9" name="Google Shape;35819;p1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0" name="Google Shape;35820;p1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1" name="Google Shape;35821;p1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2" name="Google Shape;35822;p1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3" name="Google Shape;35823;p1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4" name="Google Shape;35824;p1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5" name="Google Shape;35825;p1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6" name="Google Shape;35826;p1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7" name="Google Shape;35827;p1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8" name="Google Shape;35828;p1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9" name="Google Shape;35829;p1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0" name="Google Shape;35830;p1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1" name="Google Shape;35831;p1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2" name="Google Shape;35832;p1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3" name="Google Shape;35833;p1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4" name="Google Shape;35834;p1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5" name="Google Shape;35835;p1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6" name="Google Shape;35836;p1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7" name="Google Shape;35837;p1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8" name="Google Shape;35838;p1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9" name="Google Shape;35839;p1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0" name="Google Shape;35840;p1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1" name="Google Shape;35841;p1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2" name="Google Shape;35842;p1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3" name="Google Shape;35843;p1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4" name="Google Shape;35844;p1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5" name="Google Shape;35845;p1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6" name="Google Shape;35846;p1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7" name="Google Shape;35847;p1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8" name="Google Shape;35848;p1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9" name="Google Shape;35849;p1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0" name="Google Shape;35850;p1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1" name="Google Shape;35851;p1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2" name="Google Shape;35852;p1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3" name="Google Shape;35853;p1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4" name="Google Shape;35854;p1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5" name="Google Shape;35855;p1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6" name="Google Shape;35856;p1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7" name="Google Shape;35857;p1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8" name="Google Shape;35858;p1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9" name="Google Shape;35859;p1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0" name="Google Shape;35860;p1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1" name="Google Shape;35861;p1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2" name="Google Shape;35862;p1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3" name="Google Shape;35863;p1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4" name="Google Shape;35864;p1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5" name="Google Shape;35865;p1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6" name="Google Shape;35866;p1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7" name="Google Shape;35867;p1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8" name="Google Shape;35868;p1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9" name="Google Shape;35869;p1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0" name="Google Shape;35870;p1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1" name="Google Shape;35871;p1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2" name="Google Shape;35872;p1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3" name="Google Shape;35873;p1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4" name="Google Shape;35874;p1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5" name="Google Shape;35875;p1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6" name="Google Shape;35876;p1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7" name="Google Shape;35877;p1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8" name="Google Shape;35878;p1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9" name="Google Shape;35879;p1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0" name="Google Shape;35880;p1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1" name="Google Shape;35881;p1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2" name="Google Shape;35882;p1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3" name="Google Shape;35883;p1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4" name="Google Shape;35884;p1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5" name="Google Shape;35885;p1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6" name="Google Shape;35886;p1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7" name="Google Shape;35887;p1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8" name="Google Shape;35888;p1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9" name="Google Shape;35889;p1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0" name="Google Shape;35890;p1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1" name="Google Shape;35891;p1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2" name="Google Shape;35892;p1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3" name="Google Shape;35893;p1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4" name="Google Shape;35894;p1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5" name="Google Shape;35895;p1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6" name="Google Shape;35896;p1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7" name="Google Shape;35897;p1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8" name="Google Shape;35898;p1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9" name="Google Shape;35899;p1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0" name="Google Shape;35900;p1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1" name="Google Shape;35901;p1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2" name="Google Shape;35902;p1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3" name="Google Shape;35903;p1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4" name="Google Shape;35904;p1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5" name="Google Shape;35905;p1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6" name="Google Shape;35906;p1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7" name="Google Shape;35907;p1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8" name="Google Shape;35908;p1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9" name="Google Shape;35909;p1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0" name="Google Shape;35910;p1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1" name="Google Shape;35911;p1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2" name="Google Shape;35912;p1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3" name="Google Shape;35913;p1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4" name="Google Shape;35914;p1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5" name="Google Shape;35915;p1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6" name="Google Shape;35916;p1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7" name="Google Shape;35917;p1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8" name="Google Shape;35918;p1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9" name="Google Shape;35919;p1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0" name="Google Shape;35920;p1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1" name="Google Shape;35921;p1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2" name="Google Shape;35922;p1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3" name="Google Shape;35923;p1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4" name="Google Shape;35924;p1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5" name="Google Shape;35925;p1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6" name="Google Shape;35926;p1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7" name="Google Shape;35927;p1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8" name="Google Shape;35928;p1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9" name="Google Shape;35929;p1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0" name="Google Shape;35930;p1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1" name="Google Shape;35931;p1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2" name="Google Shape;35932;p1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3" name="Google Shape;35933;p1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4" name="Google Shape;35934;p1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5" name="Google Shape;35935;p1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6" name="Google Shape;35936;p1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7" name="Google Shape;35937;p1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8" name="Google Shape;35938;p1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9" name="Google Shape;35939;p1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0" name="Google Shape;35940;p1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1" name="Google Shape;35941;p1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2" name="Google Shape;35942;p1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3" name="Google Shape;35943;p1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4" name="Google Shape;35944;p1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5" name="Google Shape;35945;p1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6" name="Google Shape;35946;p1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7" name="Google Shape;35947;p1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8" name="Google Shape;35948;p1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9" name="Google Shape;35949;p1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0" name="Google Shape;35950;p1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1" name="Google Shape;35951;p1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2" name="Google Shape;35952;p1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3" name="Google Shape;35953;p1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4" name="Google Shape;35954;p1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5" name="Google Shape;35955;p1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6" name="Google Shape;35956;p1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7" name="Google Shape;35957;p1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8" name="Google Shape;35958;p1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9" name="Google Shape;35959;p1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0" name="Google Shape;35960;p1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1" name="Google Shape;35961;p1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2" name="Google Shape;35962;p1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3" name="Google Shape;35963;p1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4" name="Google Shape;35964;p1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5" name="Google Shape;35965;p1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6" name="Google Shape;35966;p1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7" name="Google Shape;35967;p1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8" name="Google Shape;35968;p1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9" name="Google Shape;35969;p1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0" name="Google Shape;35970;p1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1" name="Google Shape;35971;p1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2" name="Google Shape;35972;p1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3" name="Google Shape;35973;p1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4" name="Google Shape;35974;p1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5" name="Google Shape;35975;p1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6" name="Google Shape;35976;p1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7" name="Google Shape;35977;p1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8" name="Google Shape;35978;p1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9" name="Google Shape;35979;p1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0" name="Google Shape;35980;p1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1" name="Google Shape;35981;p1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2" name="Google Shape;35982;p1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3" name="Google Shape;35983;p1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4" name="Google Shape;35984;p1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5" name="Google Shape;35985;p1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6" name="Google Shape;35986;p1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7" name="Google Shape;35987;p1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8" name="Google Shape;35988;p1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9" name="Google Shape;35989;p1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0" name="Google Shape;35990;p1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1" name="Google Shape;35991;p1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2" name="Google Shape;35992;p1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3" name="Google Shape;35993;p1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4" name="Google Shape;35994;p1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5" name="Google Shape;35995;p1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6" name="Google Shape;35996;p1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7" name="Google Shape;35997;p1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8" name="Google Shape;35998;p1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9" name="Google Shape;35999;p1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0" name="Google Shape;36000;p1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1" name="Google Shape;36001;p1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2" name="Google Shape;36002;p1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3" name="Google Shape;36003;p1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4" name="Google Shape;36004;p1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5" name="Google Shape;36005;p1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6" name="Google Shape;36006;p1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7" name="Google Shape;36007;p1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8" name="Google Shape;36008;p1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9" name="Google Shape;36009;p1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0" name="Google Shape;36010;p1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1" name="Google Shape;36011;p1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2" name="Google Shape;36012;p1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3" name="Google Shape;36013;p1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4" name="Google Shape;36014;p1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5" name="Google Shape;36015;p1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6" name="Google Shape;36016;p1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7" name="Google Shape;36017;p1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8" name="Google Shape;36018;p1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9" name="Google Shape;36019;p1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0" name="Google Shape;36020;p1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1" name="Google Shape;36021;p1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2" name="Google Shape;36022;p1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3" name="Google Shape;36023;p1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4" name="Google Shape;36024;p1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5" name="Google Shape;36025;p1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6" name="Google Shape;36026;p1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7" name="Google Shape;36027;p1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8" name="Google Shape;36028;p1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9" name="Google Shape;36029;p1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0" name="Google Shape;36030;p1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1" name="Google Shape;36031;p1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2" name="Google Shape;36032;p1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3" name="Google Shape;36033;p1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4" name="Google Shape;36034;p1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5" name="Google Shape;36035;p1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6" name="Google Shape;36036;p1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7" name="Google Shape;36037;p1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8" name="Google Shape;36038;p1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9" name="Google Shape;36039;p1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0" name="Google Shape;36040;p1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1" name="Google Shape;36041;p1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2" name="Google Shape;36042;p1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3" name="Google Shape;36043;p1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4" name="Google Shape;36044;p1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5" name="Google Shape;36045;p1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6" name="Google Shape;36046;p1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7" name="Google Shape;36047;p1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8" name="Google Shape;36048;p1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9" name="Google Shape;36049;p1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0" name="Google Shape;36050;p1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1" name="Google Shape;36051;p1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2" name="Google Shape;36052;p1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3" name="Google Shape;36053;p1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4" name="Google Shape;36054;p1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5" name="Google Shape;36055;p1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6" name="Google Shape;36056;p1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7" name="Google Shape;36057;p1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8" name="Google Shape;36058;p1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9" name="Google Shape;36059;p1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0" name="Google Shape;36060;p1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1" name="Google Shape;36061;p1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2" name="Google Shape;36062;p1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3" name="Google Shape;36063;p1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4" name="Google Shape;36064;p1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5" name="Google Shape;36065;p1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6" name="Google Shape;36066;p1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7" name="Google Shape;36067;p1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8" name="Google Shape;36068;p1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9" name="Google Shape;36069;p1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0" name="Google Shape;36070;p1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1" name="Google Shape;36071;p1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2" name="Google Shape;36072;p1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3" name="Google Shape;36073;p1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4" name="Google Shape;36074;p1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5" name="Google Shape;36075;p1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6" name="Google Shape;36076;p1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7" name="Google Shape;36077;p1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8" name="Google Shape;36078;p1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9" name="Google Shape;36079;p1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0" name="Google Shape;36080;p1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1" name="Google Shape;36081;p1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2" name="Google Shape;36082;p1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3" name="Google Shape;36083;p1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4" name="Google Shape;36084;p1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5" name="Google Shape;36085;p1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6" name="Google Shape;36086;p1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7" name="Google Shape;36087;p1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8" name="Google Shape;36088;p1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9" name="Google Shape;36089;p1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0" name="Google Shape;36090;p1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1" name="Google Shape;36091;p1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2" name="Google Shape;36092;p1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3" name="Google Shape;36093;p1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4" name="Google Shape;36094;p1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5" name="Google Shape;36095;p1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6" name="Google Shape;36096;p1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7" name="Google Shape;36097;p1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8" name="Google Shape;36098;p1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9" name="Google Shape;36099;p1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0" name="Google Shape;36100;p1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1" name="Google Shape;36101;p1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2" name="Google Shape;36102;p1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3" name="Google Shape;36103;p1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4" name="Google Shape;36104;p1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5" name="Google Shape;36105;p1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6" name="Google Shape;36106;p1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7" name="Google Shape;36107;p1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8" name="Google Shape;36108;p1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9" name="Google Shape;36109;p1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0" name="Google Shape;36110;p1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1" name="Google Shape;36111;p1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2" name="Google Shape;36112;p1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3" name="Google Shape;36113;p1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4" name="Google Shape;36114;p1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5" name="Google Shape;36115;p1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6" name="Google Shape;36116;p1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7" name="Google Shape;36117;p1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8" name="Google Shape;36118;p1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9" name="Google Shape;36119;p1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0" name="Google Shape;36120;p1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1" name="Google Shape;36121;p1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2" name="Google Shape;36122;p1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3" name="Google Shape;36123;p1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4" name="Google Shape;36124;p1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5" name="Google Shape;36125;p1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6" name="Google Shape;36126;p1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7" name="Google Shape;36127;p1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8" name="Google Shape;36128;p1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9" name="Google Shape;36129;p1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0" name="Google Shape;36130;p1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1" name="Google Shape;36131;p1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2" name="Google Shape;36132;p1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3" name="Google Shape;36133;p1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4" name="Google Shape;36134;p1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5" name="Google Shape;36135;p1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6" name="Google Shape;36136;p1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7" name="Google Shape;36137;p1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8" name="Google Shape;36138;p1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9" name="Google Shape;36139;p1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0" name="Google Shape;36140;p1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1" name="Google Shape;36141;p1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2" name="Google Shape;36142;p1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3" name="Google Shape;36143;p1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4" name="Google Shape;36144;p1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5" name="Google Shape;36145;p1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6" name="Google Shape;36146;p1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7" name="Google Shape;36147;p1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8" name="Google Shape;36148;p1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9" name="Google Shape;36149;p1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0" name="Google Shape;36150;p1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1" name="Google Shape;36151;p1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2" name="Google Shape;36152;p1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3" name="Google Shape;36153;p1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4" name="Google Shape;36154;p1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5" name="Google Shape;36155;p1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6" name="Google Shape;36156;p1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7" name="Google Shape;36157;p1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8" name="Google Shape;36158;p1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9" name="Google Shape;36159;p1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0" name="Google Shape;36160;p1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1" name="Google Shape;36161;p1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2" name="Google Shape;36162;p1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3" name="Google Shape;36163;p1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4" name="Google Shape;36164;p1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5" name="Google Shape;36165;p1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6" name="Google Shape;36166;p1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7" name="Google Shape;36167;p1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8" name="Google Shape;36168;p1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9" name="Google Shape;36169;p1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0" name="Google Shape;36170;p1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1" name="Google Shape;36171;p1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2" name="Google Shape;36172;p1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3" name="Google Shape;36173;p1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4" name="Google Shape;36174;p1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5" name="Google Shape;36175;p1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6" name="Google Shape;36176;p1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7" name="Google Shape;36177;p1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8" name="Google Shape;36178;p1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9" name="Google Shape;36179;p1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0" name="Google Shape;36180;p1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1" name="Google Shape;36181;p1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2" name="Google Shape;36182;p1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3" name="Google Shape;36183;p1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4" name="Google Shape;36184;p1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5" name="Google Shape;36185;p1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6" name="Google Shape;36186;p1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7" name="Google Shape;36187;p1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8" name="Google Shape;36188;p1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9" name="Google Shape;36189;p1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0" name="Google Shape;36190;p1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1" name="Google Shape;36191;p1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2" name="Google Shape;36192;p1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3" name="Google Shape;36193;p1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4" name="Google Shape;36194;p1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5" name="Google Shape;36195;p1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6" name="Google Shape;36196;p1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7" name="Google Shape;36197;p1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8" name="Google Shape;36198;p1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9" name="Google Shape;36199;p1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0" name="Google Shape;36200;p1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1" name="Google Shape;36201;p1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2" name="Google Shape;36202;p1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3" name="Google Shape;36203;p1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4" name="Google Shape;36204;p1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5" name="Google Shape;36205;p1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6" name="Google Shape;36206;p1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7" name="Google Shape;36207;p1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8" name="Google Shape;36208;p1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9" name="Google Shape;36209;p1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0" name="Google Shape;36210;p1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1" name="Google Shape;36211;p1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2" name="Google Shape;36212;p1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3" name="Google Shape;36213;p1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4" name="Google Shape;36214;p1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5" name="Google Shape;36215;p1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6" name="Google Shape;36216;p1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7" name="Google Shape;36217;p1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8" name="Google Shape;36218;p1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9" name="Google Shape;36219;p1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0" name="Google Shape;36220;p1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1" name="Google Shape;36221;p1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2" name="Google Shape;36222;p1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3" name="Google Shape;36223;p1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4" name="Google Shape;36224;p1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5" name="Google Shape;36225;p1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6" name="Google Shape;36226;p1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7" name="Google Shape;36227;p1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8" name="Google Shape;36228;p1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9" name="Google Shape;36229;p1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0" name="Google Shape;36230;p1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1" name="Google Shape;36231;p1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2" name="Google Shape;36232;p1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3" name="Google Shape;36233;p1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4" name="Google Shape;36234;p1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5" name="Google Shape;36235;p1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6" name="Google Shape;36236;p1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7" name="Google Shape;36237;p1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8" name="Google Shape;36238;p1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9" name="Google Shape;36239;p1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0" name="Google Shape;36240;p1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1" name="Google Shape;36241;p1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2" name="Google Shape;36242;p1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3" name="Google Shape;36243;p1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4" name="Google Shape;36244;p1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5" name="Google Shape;36245;p1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6" name="Google Shape;36246;p1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7" name="Google Shape;36247;p1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8" name="Google Shape;36248;p1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9" name="Google Shape;36249;p1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0" name="Google Shape;36250;p1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1" name="Google Shape;36251;p1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2" name="Google Shape;36252;p1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3" name="Google Shape;36253;p1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4" name="Google Shape;36254;p1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5" name="Google Shape;36255;p1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6" name="Google Shape;36256;p1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7" name="Google Shape;36257;p1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8" name="Google Shape;36258;p1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9" name="Google Shape;36259;p1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0" name="Google Shape;36260;p1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1" name="Google Shape;36261;p1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2" name="Google Shape;36262;p1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3" name="Google Shape;36263;p1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4" name="Google Shape;36264;p1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5" name="Google Shape;36265;p1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6" name="Google Shape;36266;p1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7" name="Google Shape;36267;p1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8" name="Google Shape;36268;p1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9" name="Google Shape;36269;p1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0" name="Google Shape;36270;p1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1" name="Google Shape;36271;p1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2" name="Google Shape;36272;p1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3" name="Google Shape;36273;p1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4" name="Google Shape;36274;p1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5" name="Google Shape;36275;p1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6" name="Google Shape;36276;p1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7" name="Google Shape;36277;p1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8" name="Google Shape;36278;p1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9" name="Google Shape;36279;p1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0" name="Google Shape;36280;p1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1" name="Google Shape;36281;p1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2" name="Google Shape;36282;p1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3" name="Google Shape;36283;p1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4" name="Google Shape;36284;p1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5" name="Google Shape;36285;p1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6" name="Google Shape;36286;p1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7" name="Google Shape;36287;p1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8" name="Google Shape;36288;p1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9" name="Google Shape;36289;p1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0" name="Google Shape;36290;p1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1" name="Google Shape;36291;p1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2" name="Google Shape;36292;p1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3" name="Google Shape;36293;p1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4" name="Google Shape;36294;p1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5" name="Google Shape;36295;p1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6" name="Google Shape;36296;p1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7" name="Google Shape;36297;p1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8" name="Google Shape;36298;p1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9" name="Google Shape;36299;p1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0" name="Google Shape;36300;p1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1" name="Google Shape;36301;p1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2" name="Google Shape;36302;p1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3" name="Google Shape;36303;p1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4" name="Google Shape;36304;p1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5" name="Google Shape;36305;p1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6" name="Google Shape;36306;p1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7" name="Google Shape;36307;p1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8" name="Google Shape;36308;p1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9" name="Google Shape;36309;p1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0" name="Google Shape;36310;p1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1" name="Google Shape;36311;p1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2" name="Google Shape;36312;p1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3" name="Google Shape;36313;p1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4" name="Google Shape;36314;p1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5" name="Google Shape;36315;p1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6" name="Google Shape;36316;p1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7" name="Google Shape;36317;p1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8" name="Google Shape;36318;p1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9" name="Google Shape;36319;p1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0" name="Google Shape;36320;p1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1" name="Google Shape;36321;p1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2" name="Google Shape;36322;p1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3" name="Google Shape;36323;p1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4" name="Google Shape;36324;p1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5" name="Google Shape;36325;p1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6" name="Google Shape;36326;p1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7" name="Google Shape;36327;p1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8" name="Google Shape;36328;p1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9" name="Google Shape;36329;p1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0" name="Google Shape;36330;p1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1" name="Google Shape;36331;p1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2" name="Google Shape;36332;p1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3" name="Google Shape;36333;p1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4" name="Google Shape;36334;p1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5" name="Google Shape;36335;p1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6" name="Google Shape;36336;p1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7" name="Google Shape;36337;p1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8" name="Google Shape;36338;p1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9" name="Google Shape;36339;p1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0" name="Google Shape;36340;p1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1" name="Google Shape;36341;p1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2" name="Google Shape;36342;p1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3" name="Google Shape;36343;p1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4" name="Google Shape;36344;p1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5" name="Google Shape;36345;p1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6" name="Google Shape;36346;p1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7" name="Google Shape;36347;p1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8" name="Google Shape;36348;p1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9" name="Google Shape;36349;p1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0" name="Google Shape;36350;p1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1" name="Google Shape;36351;p1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2" name="Google Shape;36352;p1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3" name="Google Shape;36353;p1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4" name="Google Shape;36354;p1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5" name="Google Shape;36355;p1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6" name="Google Shape;36356;p1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7" name="Google Shape;36357;p1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8" name="Google Shape;36358;p1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9" name="Google Shape;36359;p1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0" name="Google Shape;36360;p1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1" name="Google Shape;36361;p1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2" name="Google Shape;36362;p1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3" name="Google Shape;36363;p1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4" name="Google Shape;36364;p1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5" name="Google Shape;36365;p1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6" name="Google Shape;36366;p1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7" name="Google Shape;36367;p1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8" name="Google Shape;36368;p1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9" name="Google Shape;36369;p1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0" name="Google Shape;36370;p1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1" name="Google Shape;36371;p1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2" name="Google Shape;36372;p1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3" name="Google Shape;36373;p1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4" name="Google Shape;36374;p1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5" name="Google Shape;36375;p1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6" name="Google Shape;36376;p1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7" name="Google Shape;36377;p1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8" name="Google Shape;36378;p1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9" name="Google Shape;36379;p1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0" name="Google Shape;36380;p1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1" name="Google Shape;36381;p1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2" name="Google Shape;36382;p1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3" name="Google Shape;36383;p1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4" name="Google Shape;36384;p1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5" name="Google Shape;36385;p1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6" name="Google Shape;36386;p1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7" name="Google Shape;36387;p1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8" name="Google Shape;36388;p1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9" name="Google Shape;36389;p1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0" name="Google Shape;36390;p1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1" name="Google Shape;36391;p1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2" name="Google Shape;36392;p1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3" name="Google Shape;36393;p1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4" name="Google Shape;36394;p1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5" name="Google Shape;36395;p1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6" name="Google Shape;36396;p1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7" name="Google Shape;36397;p1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8" name="Google Shape;36398;p1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9" name="Google Shape;36399;p1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0" name="Google Shape;36400;p1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1" name="Google Shape;36401;p1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2" name="Google Shape;36402;p1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3" name="Google Shape;36403;p1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4" name="Google Shape;36404;p1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5" name="Google Shape;36405;p1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6" name="Google Shape;36406;p1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7" name="Google Shape;36407;p1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8" name="Google Shape;36408;p1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9" name="Google Shape;36409;p1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0" name="Google Shape;36410;p1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1" name="Google Shape;36411;p1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2" name="Google Shape;36412;p1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3" name="Google Shape;36413;p1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4" name="Google Shape;36414;p1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5" name="Google Shape;36415;p1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6" name="Google Shape;36416;p1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7" name="Google Shape;36417;p1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8" name="Google Shape;36418;p1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9" name="Google Shape;36419;p1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0" name="Google Shape;36420;p1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1" name="Google Shape;36421;p1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2" name="Google Shape;36422;p1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3" name="Google Shape;36423;p1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4" name="Google Shape;36424;p1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5" name="Google Shape;36425;p1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6" name="Google Shape;36426;p1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7" name="Google Shape;36427;p1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8" name="Google Shape;36428;p1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9" name="Google Shape;36429;p1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0" name="Google Shape;36430;p1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1" name="Google Shape;36431;p1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2" name="Google Shape;36432;p1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3" name="Google Shape;36433;p1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4" name="Google Shape;36434;p1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5" name="Google Shape;36435;p1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6" name="Google Shape;36436;p1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7" name="Google Shape;36437;p1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8" name="Google Shape;36438;p1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9" name="Google Shape;36439;p1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0" name="Google Shape;36440;p1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1" name="Google Shape;36441;p1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2" name="Google Shape;36442;p1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3" name="Google Shape;36443;p1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4" name="Google Shape;36444;p1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5" name="Google Shape;36445;p1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6" name="Google Shape;36446;p1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7" name="Google Shape;36447;p1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8" name="Google Shape;36448;p1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9" name="Google Shape;36449;p1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0" name="Google Shape;36450;p1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1" name="Google Shape;36451;p1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2" name="Google Shape;36452;p1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3" name="Google Shape;36453;p1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4" name="Google Shape;36454;p1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5" name="Google Shape;36455;p1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6" name="Google Shape;36456;p1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7" name="Google Shape;36457;p1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8" name="Google Shape;36458;p1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9" name="Google Shape;36459;p1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0" name="Google Shape;36460;p1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1" name="Google Shape;36461;p1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2" name="Google Shape;36462;p1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3" name="Google Shape;36463;p1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4" name="Google Shape;36464;p1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5" name="Google Shape;36465;p1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6" name="Google Shape;36466;p1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7" name="Google Shape;36467;p1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8" name="Google Shape;36468;p1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9" name="Google Shape;36469;p1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0" name="Google Shape;36470;p1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1" name="Google Shape;36471;p1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2" name="Google Shape;36472;p1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3" name="Google Shape;36473;p1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4" name="Google Shape;36474;p1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5" name="Google Shape;36475;p1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6" name="Google Shape;36476;p1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7" name="Google Shape;36477;p1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8" name="Google Shape;36478;p1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9" name="Google Shape;36479;p1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0" name="Google Shape;36480;p1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1" name="Google Shape;36481;p1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2" name="Google Shape;36482;p1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3" name="Google Shape;36483;p1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4" name="Google Shape;36484;p1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5" name="Google Shape;36485;p1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6" name="Google Shape;36486;p1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7" name="Google Shape;36487;p1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8" name="Google Shape;36488;p1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9" name="Google Shape;36489;p1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0" name="Google Shape;36490;p1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1" name="Google Shape;36491;p1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2" name="Google Shape;36492;p1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3" name="Google Shape;36493;p1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4" name="Google Shape;36494;p1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5" name="Google Shape;36495;p1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6" name="Google Shape;36496;p1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7" name="Google Shape;36497;p1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8" name="Google Shape;36498;p1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9" name="Google Shape;36499;p1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0" name="Google Shape;36500;p1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1" name="Google Shape;36501;p1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2" name="Google Shape;36502;p1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3" name="Google Shape;36503;p1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4" name="Google Shape;36504;p1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5" name="Google Shape;36505;p1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6" name="Google Shape;36506;p1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7" name="Google Shape;36507;p1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8" name="Google Shape;36508;p1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9" name="Google Shape;36509;p1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0" name="Google Shape;36510;p1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1" name="Google Shape;36511;p1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2" name="Google Shape;36512;p1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3" name="Google Shape;36513;p1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4" name="Google Shape;36514;p1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5" name="Google Shape;36515;p1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6" name="Google Shape;36516;p1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7" name="Google Shape;36517;p1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8" name="Google Shape;36518;p1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9" name="Google Shape;36519;p1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0" name="Google Shape;36520;p1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1" name="Google Shape;36521;p1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2" name="Google Shape;36522;p1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3" name="Google Shape;36523;p1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4" name="Google Shape;36524;p1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5" name="Google Shape;36525;p1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6" name="Google Shape;36526;p1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7" name="Google Shape;36527;p1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8" name="Google Shape;36528;p1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9" name="Google Shape;36529;p1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0" name="Google Shape;36530;p1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1" name="Google Shape;36531;p1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2" name="Google Shape;36532;p1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3" name="Google Shape;36533;p1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4" name="Google Shape;36534;p1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5" name="Google Shape;36535;p1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6" name="Google Shape;36536;p1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7" name="Google Shape;36537;p1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8" name="Google Shape;36538;p1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9" name="Google Shape;36539;p1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0" name="Google Shape;36540;p1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1" name="Google Shape;36541;p1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2" name="Google Shape;36542;p1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3" name="Google Shape;36543;p1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4" name="Google Shape;36544;p1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5" name="Google Shape;36545;p1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6" name="Google Shape;36546;p1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7" name="Google Shape;36547;p1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8" name="Google Shape;36548;p1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9" name="Google Shape;36549;p1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0" name="Google Shape;36550;p1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1" name="Google Shape;36551;p1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2" name="Google Shape;36552;p1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3" name="Google Shape;36553;p1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4" name="Google Shape;36554;p1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5" name="Google Shape;36555;p1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6" name="Google Shape;36556;p1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7" name="Google Shape;36557;p1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8" name="Google Shape;36558;p1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9" name="Google Shape;36559;p1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0" name="Google Shape;36560;p1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1" name="Google Shape;36561;p1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2" name="Google Shape;36562;p1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3" name="Google Shape;36563;p1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4" name="Google Shape;36564;p1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5" name="Google Shape;36565;p1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6" name="Google Shape;36566;p1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7" name="Google Shape;36567;p1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8" name="Google Shape;36568;p1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9" name="Google Shape;36569;p1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0" name="Google Shape;36570;p1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1" name="Google Shape;36571;p1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2" name="Google Shape;36572;p1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3" name="Google Shape;36573;p1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4" name="Google Shape;36574;p1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5" name="Google Shape;36575;p1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6" name="Google Shape;36576;p1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7" name="Google Shape;36577;p1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8" name="Google Shape;36578;p1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9" name="Google Shape;36579;p1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0" name="Google Shape;36580;p1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1" name="Google Shape;36581;p1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2" name="Google Shape;36582;p1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3" name="Google Shape;36583;p1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4" name="Google Shape;36584;p1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5" name="Google Shape;36585;p1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6" name="Google Shape;36586;p1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7" name="Google Shape;36587;p1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8" name="Google Shape;36588;p1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9" name="Google Shape;36589;p1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0" name="Google Shape;36590;p1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1" name="Google Shape;36591;p1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2" name="Google Shape;36592;p1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3" name="Google Shape;36593;p1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4" name="Google Shape;36594;p1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5" name="Google Shape;36595;p1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6" name="Google Shape;36596;p1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7" name="Google Shape;36597;p1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8" name="Google Shape;36598;p1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9" name="Google Shape;36599;p1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0" name="Google Shape;36600;p1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1" name="Google Shape;36601;p1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2" name="Google Shape;36602;p1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3" name="Google Shape;36603;p1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4" name="Google Shape;36604;p1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5" name="Google Shape;36605;p1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6" name="Google Shape;36606;p1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7" name="Google Shape;36607;p1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8" name="Google Shape;36608;p1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9" name="Google Shape;36609;p1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0" name="Google Shape;36610;p1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1" name="Google Shape;36611;p1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2" name="Google Shape;36612;p1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3" name="Google Shape;36613;p1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4" name="Google Shape;36614;p1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5" name="Google Shape;36615;p1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6" name="Google Shape;36616;p1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7" name="Google Shape;36617;p1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8" name="Google Shape;36618;p1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9" name="Google Shape;36619;p1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0" name="Google Shape;36620;p1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1" name="Google Shape;36621;p1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2" name="Google Shape;36622;p1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3" name="Google Shape;36623;p1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4" name="Google Shape;36624;p1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5" name="Google Shape;36625;p1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6" name="Google Shape;36626;p1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7" name="Google Shape;36627;p1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8" name="Google Shape;36628;p1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9" name="Google Shape;36629;p1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0" name="Google Shape;36630;p1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1" name="Google Shape;36631;p1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2" name="Google Shape;36632;p1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3" name="Google Shape;36633;p1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4" name="Google Shape;36634;p1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5" name="Google Shape;36635;p1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6" name="Google Shape;36636;p1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7" name="Google Shape;36637;p1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8" name="Google Shape;36638;p1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9" name="Google Shape;36639;p1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0" name="Google Shape;36640;p1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1" name="Google Shape;36641;p1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2" name="Google Shape;36642;p1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3" name="Google Shape;36643;p1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4" name="Google Shape;36644;p1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5" name="Google Shape;36645;p1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6" name="Google Shape;36646;p1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7" name="Google Shape;36647;p1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8" name="Google Shape;36648;p1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9" name="Google Shape;36649;p1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0" name="Google Shape;36650;p1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1" name="Google Shape;36651;p1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2" name="Google Shape;36652;p1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3" name="Google Shape;36653;p1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4" name="Google Shape;36654;p1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5" name="Google Shape;36655;p1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6" name="Google Shape;36656;p1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7" name="Google Shape;36657;p1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8" name="Google Shape;36658;p1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9" name="Google Shape;36659;p1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0" name="Google Shape;36660;p1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1" name="Google Shape;36661;p1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2" name="Google Shape;36662;p1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3" name="Google Shape;36663;p1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4" name="Google Shape;36664;p1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5" name="Google Shape;36665;p1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6" name="Google Shape;36666;p1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7" name="Google Shape;36667;p1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8" name="Google Shape;36668;p1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9" name="Google Shape;36669;p1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0" name="Google Shape;36670;p1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1" name="Google Shape;36671;p1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2" name="Google Shape;36672;p1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3" name="Google Shape;36673;p1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4" name="Google Shape;36674;p1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5" name="Google Shape;36675;p1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6" name="Google Shape;36676;p1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7" name="Google Shape;36677;p1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8" name="Google Shape;36678;p1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9" name="Google Shape;36679;p1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0" name="Google Shape;36680;p1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1" name="Google Shape;36681;p1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2" name="Google Shape;36682;p1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3" name="Google Shape;36683;p1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4" name="Google Shape;36684;p1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5" name="Google Shape;36685;p1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6" name="Google Shape;36686;p1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7" name="Google Shape;36687;p1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8" name="Google Shape;36688;p1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9" name="Google Shape;36689;p1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0" name="Google Shape;36690;p1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1" name="Google Shape;36691;p1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2" name="Google Shape;36692;p1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3" name="Google Shape;36693;p1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4" name="Google Shape;36694;p1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5" name="Google Shape;36695;p1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6" name="Google Shape;36696;p1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7" name="Google Shape;36697;p1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8" name="Google Shape;36698;p1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9" name="Google Shape;36699;p1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0" name="Google Shape;36700;p1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1" name="Google Shape;36701;p1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2" name="Google Shape;36702;p1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3" name="Google Shape;36703;p1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4" name="Google Shape;36704;p1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5" name="Google Shape;36705;p1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6" name="Google Shape;36706;p1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7" name="Google Shape;36707;p1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8" name="Google Shape;36708;p1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9" name="Google Shape;36709;p1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0" name="Google Shape;36710;p1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1" name="Google Shape;36711;p1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2" name="Google Shape;36712;p1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3" name="Google Shape;36713;p1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4" name="Google Shape;36714;p1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5" name="Google Shape;36715;p1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6" name="Google Shape;36716;p1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7" name="Google Shape;36717;p1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8" name="Google Shape;36718;p1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9" name="Google Shape;36719;p1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0" name="Google Shape;36720;p1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1" name="Google Shape;36721;p1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2" name="Google Shape;36722;p1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3" name="Google Shape;36723;p1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4" name="Google Shape;36724;p1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5" name="Google Shape;36725;p1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6" name="Google Shape;36726;p1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7" name="Google Shape;36727;p1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8" name="Google Shape;36728;p1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9" name="Google Shape;36729;p1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0" name="Google Shape;36730;p1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1" name="Google Shape;36731;p1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2" name="Google Shape;36732;p1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3" name="Google Shape;36733;p1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4" name="Google Shape;36734;p1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5" name="Google Shape;36735;p1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6" name="Google Shape;36736;p1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7" name="Google Shape;36737;p1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8" name="Google Shape;36738;p1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9" name="Google Shape;36739;p1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0" name="Google Shape;36740;p1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1" name="Google Shape;36741;p1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2" name="Google Shape;36742;p1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3" name="Google Shape;36743;p1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4" name="Google Shape;36744;p1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5" name="Google Shape;36745;p1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6" name="Google Shape;36746;p1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7" name="Google Shape;36747;p1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8" name="Google Shape;36748;p1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9" name="Google Shape;36749;p1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0" name="Google Shape;36750;p1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1" name="Google Shape;36751;p1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2" name="Google Shape;36752;p1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3" name="Google Shape;36753;p1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4" name="Google Shape;36754;p1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5" name="Google Shape;36755;p1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6" name="Google Shape;36756;p1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7" name="Google Shape;36757;p1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8" name="Google Shape;36758;p1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9" name="Google Shape;36759;p1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0" name="Google Shape;36760;p1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1" name="Google Shape;36761;p1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2" name="Google Shape;36762;p1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3" name="Google Shape;36763;p1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4" name="Google Shape;36764;p1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5" name="Google Shape;36765;p1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6" name="Google Shape;36766;p1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7" name="Google Shape;36767;p1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8" name="Google Shape;36768;p1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9" name="Google Shape;36769;p1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0" name="Google Shape;36770;p1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1" name="Google Shape;36771;p1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2" name="Google Shape;36772;p1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3" name="Google Shape;36773;p1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4" name="Google Shape;36774;p1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5" name="Google Shape;36775;p1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6" name="Google Shape;36776;p1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7" name="Google Shape;36777;p1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8" name="Google Shape;36778;p1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9" name="Google Shape;36779;p1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0" name="Google Shape;36780;p1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1" name="Google Shape;36781;p1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2" name="Google Shape;36782;p1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3" name="Google Shape;36783;p1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4" name="Google Shape;36784;p1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5" name="Google Shape;36785;p1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6" name="Google Shape;36786;p1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7" name="Google Shape;36787;p1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8" name="Google Shape;36788;p1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9" name="Google Shape;36789;p1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0" name="Google Shape;36790;p1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1" name="Google Shape;36791;p1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2" name="Google Shape;36792;p1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3" name="Google Shape;36793;p1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4" name="Google Shape;36794;p1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5" name="Google Shape;36795;p1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6" name="Google Shape;36796;p1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7" name="Google Shape;36797;p1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8" name="Google Shape;36798;p1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9" name="Google Shape;36799;p1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0" name="Google Shape;36800;p1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1" name="Google Shape;36801;p1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2" name="Google Shape;36802;p1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3" name="Google Shape;36803;p1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4" name="Google Shape;36804;p1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5" name="Google Shape;36805;p1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6" name="Google Shape;36806;p1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7" name="Google Shape;36807;p1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8" name="Google Shape;36808;p1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9" name="Google Shape;36809;p1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0" name="Google Shape;36810;p1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1" name="Google Shape;36811;p1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2" name="Google Shape;36812;p1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3" name="Google Shape;36813;p1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4" name="Google Shape;36814;p1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5" name="Google Shape;36815;p1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6" name="Google Shape;36816;p1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7" name="Google Shape;36817;p1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8" name="Google Shape;36818;p1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9" name="Google Shape;36819;p1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0" name="Google Shape;36820;p1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1" name="Google Shape;36821;p1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2" name="Google Shape;36822;p1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3" name="Google Shape;36823;p1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4" name="Google Shape;36824;p1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5" name="Google Shape;36825;p1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6" name="Google Shape;36826;p1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7" name="Google Shape;36827;p1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8" name="Google Shape;36828;p1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9" name="Google Shape;36829;p1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0" name="Google Shape;36830;p1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1" name="Google Shape;36831;p1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2" name="Google Shape;36832;p1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3" name="Google Shape;36833;p1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4" name="Google Shape;36834;p1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5" name="Google Shape;36835;p1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6" name="Google Shape;36836;p1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7" name="Google Shape;36837;p1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8" name="Google Shape;36838;p1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9" name="Google Shape;36839;p1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0" name="Google Shape;36840;p1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1" name="Google Shape;36841;p1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2" name="Google Shape;36842;p1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3" name="Google Shape;36843;p1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4" name="Google Shape;36844;p1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5" name="Google Shape;36845;p1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6" name="Google Shape;36846;p1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7" name="Google Shape;36847;p1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8" name="Google Shape;36848;p1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9" name="Google Shape;36849;p1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0" name="Google Shape;36850;p1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1" name="Google Shape;36851;p1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2" name="Google Shape;36852;p1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3" name="Google Shape;36853;p1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4" name="Google Shape;36854;p1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5" name="Google Shape;36855;p1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6" name="Google Shape;36856;p1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7" name="Google Shape;36857;p1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8" name="Google Shape;36858;p1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9" name="Google Shape;36859;p1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0" name="Google Shape;36860;p1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1" name="Google Shape;36861;p1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2" name="Google Shape;36862;p1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3" name="Google Shape;36863;p1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4" name="Google Shape;36864;p1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5" name="Google Shape;36865;p1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6" name="Google Shape;36866;p1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7" name="Google Shape;36867;p1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8" name="Google Shape;36868;p1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9" name="Google Shape;36869;p1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0" name="Google Shape;36870;p1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1" name="Google Shape;36871;p1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2" name="Google Shape;36872;p1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3" name="Google Shape;36873;p1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4" name="Google Shape;36874;p1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5" name="Google Shape;36875;p1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6" name="Google Shape;36876;p1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7" name="Google Shape;36877;p1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8" name="Google Shape;36878;p1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9" name="Google Shape;36879;p1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0" name="Google Shape;36880;p1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1" name="Google Shape;36881;p1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2" name="Google Shape;36882;p1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3" name="Google Shape;36883;p1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4" name="Google Shape;36884;p1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5" name="Google Shape;36885;p1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6" name="Google Shape;36886;p1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7" name="Google Shape;36887;p1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8" name="Google Shape;36888;p1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9" name="Google Shape;36889;p1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0" name="Google Shape;36890;p1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1" name="Google Shape;36891;p1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2" name="Google Shape;36892;p1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3" name="Google Shape;36893;p1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4" name="Google Shape;36894;p1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5" name="Google Shape;36895;p1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6" name="Google Shape;36896;p1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7" name="Google Shape;36897;p1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8" name="Google Shape;36898;p1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9" name="Google Shape;36899;p1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0" name="Google Shape;36900;p1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1" name="Google Shape;36901;p1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2" name="Google Shape;36902;p1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3" name="Google Shape;36903;p1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4" name="Google Shape;36904;p1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5" name="Google Shape;36905;p1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6" name="Google Shape;36906;p1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7" name="Google Shape;36907;p1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8" name="Google Shape;36908;p1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9" name="Google Shape;36909;p1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0" name="Google Shape;36910;p1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1" name="Google Shape;36911;p1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2" name="Google Shape;36912;p1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3" name="Google Shape;36913;p1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4" name="Google Shape;36914;p1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5" name="Google Shape;36915;p1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6" name="Google Shape;36916;p1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7" name="Google Shape;36917;p1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8" name="Google Shape;36918;p1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9" name="Google Shape;36919;p1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0" name="Google Shape;36920;p1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1" name="Google Shape;36921;p1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2" name="Google Shape;36922;p1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3" name="Google Shape;36923;p1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4" name="Google Shape;36924;p1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5" name="Google Shape;36925;p1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6" name="Google Shape;36926;p1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7" name="Google Shape;36927;p1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8" name="Google Shape;36928;p1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9" name="Google Shape;36929;p1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0" name="Google Shape;36930;p1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1" name="Google Shape;36931;p1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2" name="Google Shape;36932;p1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3" name="Google Shape;36933;p1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4" name="Google Shape;36934;p1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5" name="Google Shape;36935;p1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6" name="Google Shape;36936;p1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7" name="Google Shape;36937;p1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8" name="Google Shape;36938;p1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9" name="Google Shape;36939;p1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0" name="Google Shape;36940;p1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1" name="Google Shape;36941;p1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2" name="Google Shape;36942;p1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3" name="Google Shape;36943;p1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4" name="Google Shape;36944;p1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5" name="Google Shape;36945;p1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6" name="Google Shape;36946;p1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7" name="Google Shape;36947;p1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8" name="Google Shape;36948;p1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9" name="Google Shape;36949;p1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0" name="Google Shape;36950;p1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1" name="Google Shape;36951;p1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2" name="Google Shape;36952;p1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3" name="Google Shape;36953;p1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4" name="Google Shape;36954;p1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5" name="Google Shape;36955;p1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6" name="Google Shape;36956;p1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7" name="Google Shape;36957;p1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8" name="Google Shape;36958;p1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9" name="Google Shape;36959;p1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0" name="Google Shape;36960;p1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1" name="Google Shape;36961;p1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2" name="Google Shape;36962;p1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3" name="Google Shape;36963;p1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4" name="Google Shape;36964;p1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5" name="Google Shape;36965;p1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6" name="Google Shape;36966;p1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7" name="Google Shape;36967;p1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8" name="Google Shape;36968;p1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9" name="Google Shape;36969;p1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0" name="Google Shape;36970;p1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1" name="Google Shape;36971;p1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2" name="Google Shape;36972;p1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3" name="Google Shape;36973;p1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4" name="Google Shape;36974;p1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5" name="Google Shape;36975;p1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6" name="Google Shape;36976;p1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7" name="Google Shape;36977;p1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8" name="Google Shape;36978;p1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9" name="Google Shape;36979;p1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0" name="Google Shape;36980;p1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1" name="Google Shape;36981;p1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2" name="Google Shape;36982;p1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3" name="Google Shape;36983;p1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4" name="Google Shape;36984;p1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5" name="Google Shape;36985;p1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6" name="Google Shape;36986;p1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7" name="Google Shape;36987;p1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8" name="Google Shape;36988;p1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9" name="Google Shape;36989;p1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0" name="Google Shape;36990;p1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1" name="Google Shape;36991;p1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2" name="Google Shape;36992;p1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3" name="Google Shape;36993;p1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4" name="Google Shape;36994;p1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5" name="Google Shape;36995;p1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6" name="Google Shape;36996;p1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7" name="Google Shape;36997;p1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8" name="Google Shape;36998;p1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9" name="Google Shape;36999;p1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0" name="Google Shape;37000;p1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1" name="Google Shape;37001;p1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2" name="Google Shape;37002;p1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3" name="Google Shape;37003;p1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4" name="Google Shape;37004;p1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5" name="Google Shape;37005;p1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6" name="Google Shape;37006;p1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7" name="Google Shape;37007;p1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8" name="Google Shape;37008;p1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9" name="Google Shape;37009;p1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0" name="Google Shape;37010;p1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1" name="Google Shape;37011;p1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2" name="Google Shape;37012;p1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3" name="Google Shape;37013;p1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4" name="Google Shape;37014;p1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5" name="Google Shape;37015;p1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6" name="Google Shape;37016;p1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7" name="Google Shape;37017;p1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8" name="Google Shape;37018;p1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9" name="Google Shape;37019;p1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0" name="Google Shape;37020;p1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1" name="Google Shape;37021;p1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2" name="Google Shape;37022;p1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3" name="Google Shape;37023;p1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4" name="Google Shape;37024;p1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5" name="Google Shape;37025;p1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6" name="Google Shape;37026;p1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7" name="Google Shape;37027;p1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8" name="Google Shape;37028;p1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9" name="Google Shape;37029;p1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0" name="Google Shape;37030;p1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1" name="Google Shape;37031;p1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2" name="Google Shape;37032;p1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3" name="Google Shape;37033;p1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4" name="Google Shape;37034;p1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5" name="Google Shape;37035;p1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6" name="Google Shape;37036;p1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7" name="Google Shape;37037;p1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8" name="Google Shape;37038;p1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9" name="Google Shape;37039;p1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0" name="Google Shape;37040;p1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1" name="Google Shape;37041;p1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2" name="Google Shape;37042;p1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3" name="Google Shape;37043;p1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4" name="Google Shape;37044;p1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5" name="Google Shape;37045;p1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6" name="Google Shape;37046;p1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7" name="Google Shape;37047;p1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8" name="Google Shape;37048;p1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9" name="Google Shape;37049;p1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0" name="Google Shape;37050;p1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1" name="Google Shape;37051;p1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2" name="Google Shape;37052;p1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3" name="Google Shape;37053;p1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4" name="Google Shape;37054;p1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5" name="Google Shape;37055;p1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6" name="Google Shape;37056;p1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7" name="Google Shape;37057;p1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8" name="Google Shape;37058;p1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9" name="Google Shape;37059;p1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0" name="Google Shape;37060;p1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1" name="Google Shape;37061;p1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2" name="Google Shape;37062;p1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3" name="Google Shape;37063;p1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4" name="Google Shape;37064;p1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5" name="Google Shape;37065;p1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6" name="Google Shape;37066;p1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7" name="Google Shape;37067;p1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8" name="Google Shape;37068;p1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9" name="Google Shape;37069;p1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0" name="Google Shape;37070;p1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1" name="Google Shape;37071;p1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2" name="Google Shape;37072;p1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3" name="Google Shape;37073;p1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4" name="Google Shape;37074;p1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5" name="Google Shape;37075;p1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6" name="Google Shape;37076;p1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7" name="Google Shape;37077;p1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8" name="Google Shape;37078;p1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9" name="Google Shape;37079;p1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0" name="Google Shape;37080;p1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1" name="Google Shape;37081;p1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2" name="Google Shape;37082;p1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3" name="Google Shape;37083;p1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4" name="Google Shape;37084;p1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5" name="Google Shape;37085;p1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6" name="Google Shape;37086;p1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7" name="Google Shape;37087;p1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8" name="Google Shape;37088;p1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9" name="Google Shape;37089;p1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0" name="Google Shape;37090;p1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1" name="Google Shape;37091;p1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2" name="Google Shape;37092;p1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3" name="Google Shape;37093;p1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4" name="Google Shape;37094;p1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5" name="Google Shape;37095;p1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6" name="Google Shape;37096;p1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7" name="Google Shape;37097;p1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8" name="Google Shape;37098;p1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9" name="Google Shape;37099;p1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0" name="Google Shape;37100;p1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1" name="Google Shape;37101;p1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2" name="Google Shape;37102;p1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3" name="Google Shape;37103;p1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4" name="Google Shape;37104;p1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5" name="Google Shape;37105;p1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6" name="Google Shape;37106;p1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7" name="Google Shape;37107;p1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8" name="Google Shape;37108;p1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9" name="Google Shape;37109;p1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0" name="Google Shape;37110;p1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1" name="Google Shape;37111;p1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2" name="Google Shape;37112;p1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3" name="Google Shape;37113;p1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4" name="Google Shape;37114;p1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5" name="Google Shape;37115;p1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6" name="Google Shape;37116;p1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7" name="Google Shape;37117;p1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8" name="Google Shape;37118;p1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9" name="Google Shape;37119;p1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0" name="Google Shape;37120;p1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1" name="Google Shape;37121;p1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2" name="Google Shape;37122;p1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3" name="Google Shape;37123;p1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4" name="Google Shape;37124;p1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5" name="Google Shape;37125;p1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6" name="Google Shape;37126;p1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7" name="Google Shape;37127;p1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8" name="Google Shape;37128;p1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9" name="Google Shape;37129;p1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0" name="Google Shape;37130;p1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1" name="Google Shape;37131;p1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2" name="Google Shape;37132;p1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3" name="Google Shape;37133;p1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4" name="Google Shape;37134;p1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5" name="Google Shape;37135;p1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6" name="Google Shape;37136;p1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7" name="Google Shape;37137;p1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8" name="Google Shape;37138;p1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9" name="Google Shape;37139;p1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0" name="Google Shape;37140;p1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1" name="Google Shape;37141;p1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2" name="Google Shape;37142;p1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3" name="Google Shape;37143;p1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4" name="Google Shape;37144;p1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5" name="Google Shape;37145;p1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6" name="Google Shape;37146;p1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7" name="Google Shape;37147;p1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8" name="Google Shape;37148;p1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9" name="Google Shape;37149;p1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0" name="Google Shape;37150;p1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1" name="Google Shape;37151;p1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2" name="Google Shape;37152;p1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3" name="Google Shape;37153;p1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4" name="Google Shape;37154;p1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5" name="Google Shape;37155;p1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6" name="Google Shape;37156;p1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7" name="Google Shape;37157;p1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8" name="Google Shape;37158;p1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9" name="Google Shape;37159;p1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0" name="Google Shape;37160;p1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1" name="Google Shape;37161;p1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2" name="Google Shape;37162;p1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3" name="Google Shape;37163;p1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4" name="Google Shape;37164;p1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5" name="Google Shape;37165;p1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6" name="Google Shape;37166;p1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7" name="Google Shape;37167;p1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8" name="Google Shape;37168;p1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9" name="Google Shape;37169;p1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0" name="Google Shape;37170;p1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1" name="Google Shape;37171;p1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2" name="Google Shape;37172;p1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3" name="Google Shape;37173;p1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4" name="Google Shape;37174;p1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5" name="Google Shape;37175;p1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6" name="Google Shape;37176;p1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7" name="Google Shape;37177;p1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8" name="Google Shape;37178;p1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9" name="Google Shape;37179;p1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0" name="Google Shape;37180;p1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1" name="Google Shape;37181;p1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2" name="Google Shape;37182;p1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3" name="Google Shape;37183;p1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4" name="Google Shape;37184;p1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5" name="Google Shape;37185;p1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6" name="Google Shape;37186;p1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7" name="Google Shape;37187;p1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8" name="Google Shape;37188;p1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9" name="Google Shape;37189;p1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0" name="Google Shape;37190;p1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1" name="Google Shape;37191;p1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2" name="Google Shape;37192;p1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3" name="Google Shape;37193;p1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4" name="Google Shape;37194;p1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5" name="Google Shape;37195;p1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6" name="Google Shape;37196;p1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7" name="Google Shape;37197;p1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8" name="Google Shape;37198;p1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9" name="Google Shape;37199;p1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0" name="Google Shape;37200;p1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1" name="Google Shape;37201;p1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2" name="Google Shape;37202;p1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3" name="Google Shape;37203;p1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4" name="Google Shape;37204;p1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5" name="Google Shape;37205;p1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6" name="Google Shape;37206;p1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7" name="Google Shape;37207;p1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8" name="Google Shape;37208;p1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9" name="Google Shape;37209;p1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0" name="Google Shape;37210;p1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1" name="Google Shape;37211;p1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2" name="Google Shape;37212;p1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3" name="Google Shape;37213;p1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4" name="Google Shape;37214;p1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5" name="Google Shape;37215;p1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6" name="Google Shape;37216;p1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7" name="Google Shape;37217;p1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8" name="Google Shape;37218;p1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9" name="Google Shape;37219;p1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0" name="Google Shape;37220;p1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1" name="Google Shape;37221;p1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2" name="Google Shape;37222;p1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3" name="Google Shape;37223;p1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4" name="Google Shape;37224;p1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5" name="Google Shape;37225;p1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6" name="Google Shape;37226;p1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7" name="Google Shape;37227;p1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8" name="Google Shape;37228;p1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9" name="Google Shape;37229;p1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0" name="Google Shape;37230;p1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1" name="Google Shape;37231;p1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2" name="Google Shape;37232;p1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3" name="Google Shape;37233;p1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4" name="Google Shape;37234;p1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5" name="Google Shape;37235;p1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6" name="Google Shape;37236;p1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7" name="Google Shape;37237;p1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8" name="Google Shape;37238;p1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9" name="Google Shape;37239;p1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0" name="Google Shape;37240;p1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1" name="Google Shape;37241;p1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2" name="Google Shape;37242;p1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3" name="Google Shape;37243;p1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4" name="Google Shape;37244;p1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5" name="Google Shape;37245;p1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6" name="Google Shape;37246;p1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7" name="Google Shape;37247;p1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8" name="Google Shape;37248;p1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9" name="Google Shape;37249;p1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0" name="Google Shape;37250;p1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1" name="Google Shape;37251;p1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2" name="Google Shape;37252;p1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3" name="Google Shape;37253;p1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4" name="Google Shape;37254;p1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5" name="Google Shape;37255;p1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6" name="Google Shape;37256;p1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7" name="Google Shape;37257;p1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8" name="Google Shape;37258;p1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9" name="Google Shape;37259;p1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0" name="Google Shape;37260;p1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1" name="Google Shape;37261;p1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2" name="Google Shape;37262;p1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3" name="Google Shape;37263;p1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4" name="Google Shape;37264;p1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5" name="Google Shape;37265;p1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6" name="Google Shape;37266;p1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7" name="Google Shape;37267;p1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8" name="Google Shape;37268;p1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9" name="Google Shape;37269;p1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0" name="Google Shape;37270;p1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1" name="Google Shape;37271;p1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2" name="Google Shape;37272;p1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3" name="Google Shape;37273;p1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4" name="Google Shape;37274;p1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5" name="Google Shape;37275;p1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6" name="Google Shape;37276;p1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7" name="Google Shape;37277;p1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8" name="Google Shape;37278;p1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9" name="Google Shape;37279;p1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0" name="Google Shape;37280;p1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1" name="Google Shape;37281;p1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2" name="Google Shape;37282;p1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3" name="Google Shape;37283;p1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4" name="Google Shape;37284;p1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5" name="Google Shape;37285;p1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6" name="Google Shape;37286;p1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7" name="Google Shape;37287;p1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8" name="Google Shape;37288;p1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9" name="Google Shape;37289;p1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0" name="Google Shape;37290;p1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1" name="Google Shape;37291;p1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2" name="Google Shape;37292;p1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3" name="Google Shape;37293;p1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4" name="Google Shape;37294;p1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5" name="Google Shape;37295;p1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6" name="Google Shape;37296;p1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7" name="Google Shape;37297;p1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8" name="Google Shape;37298;p1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9" name="Google Shape;37299;p1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0" name="Google Shape;37300;p1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1" name="Google Shape;37301;p1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2" name="Google Shape;37302;p1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3" name="Google Shape;37303;p1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4" name="Google Shape;37304;p1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5" name="Google Shape;37305;p1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6" name="Google Shape;37306;p1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7" name="Google Shape;37307;p1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8" name="Google Shape;37308;p1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9" name="Google Shape;37309;p1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0" name="Google Shape;37310;p1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1" name="Google Shape;37311;p1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2" name="Google Shape;37312;p1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3" name="Google Shape;37313;p1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4" name="Google Shape;37314;p1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5" name="Google Shape;37315;p1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6" name="Google Shape;37316;p1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7" name="Google Shape;37317;p1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8" name="Google Shape;37318;p1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9" name="Google Shape;37319;p1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0" name="Google Shape;37320;p1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1" name="Google Shape;37321;p1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2" name="Google Shape;37322;p1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3" name="Google Shape;37323;p1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4" name="Google Shape;37324;p1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5" name="Google Shape;37325;p1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6" name="Google Shape;37326;p1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7" name="Google Shape;37327;p1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8" name="Google Shape;37328;p1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9" name="Google Shape;37329;p1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0" name="Google Shape;37330;p1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1" name="Google Shape;37331;p1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2" name="Google Shape;37332;p1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3" name="Google Shape;37333;p1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4" name="Google Shape;37334;p1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5" name="Google Shape;37335;p1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6" name="Google Shape;37336;p1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7" name="Google Shape;37337;p1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8" name="Google Shape;37338;p1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9" name="Google Shape;37339;p1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0" name="Google Shape;37340;p1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1" name="Google Shape;37341;p1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2" name="Google Shape;37342;p1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3" name="Google Shape;37343;p1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4" name="Google Shape;37344;p1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5" name="Google Shape;37345;p1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6" name="Google Shape;37346;p1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7" name="Google Shape;37347;p1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8" name="Google Shape;37348;p1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9" name="Google Shape;37349;p1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0" name="Google Shape;37350;p1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1" name="Google Shape;37351;p1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2" name="Google Shape;37352;p1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3" name="Google Shape;37353;p1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4" name="Google Shape;37354;p1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5" name="Google Shape;37355;p1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6" name="Google Shape;37356;p1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7" name="Google Shape;37357;p1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8" name="Google Shape;37358;p1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9" name="Google Shape;37359;p1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0" name="Google Shape;37360;p1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1" name="Google Shape;37361;p1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2" name="Google Shape;37362;p1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3" name="Google Shape;37363;p1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4" name="Google Shape;37364;p1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5" name="Google Shape;37365;p1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6" name="Google Shape;37366;p1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7" name="Google Shape;37367;p1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8" name="Google Shape;37368;p1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9" name="Google Shape;37369;p1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0" name="Google Shape;37370;p1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1" name="Google Shape;37371;p1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2" name="Google Shape;37372;p1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3" name="Google Shape;37373;p1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4" name="Google Shape;37374;p1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5" name="Google Shape;37375;p1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6" name="Google Shape;37376;p1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7" name="Google Shape;37377;p1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8" name="Google Shape;37378;p1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9" name="Google Shape;37379;p1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0" name="Google Shape;37380;p1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1" name="Google Shape;37381;p1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2" name="Google Shape;37382;p1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3" name="Google Shape;37383;p1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4" name="Google Shape;37384;p1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5" name="Google Shape;37385;p1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6" name="Google Shape;37386;p1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7" name="Google Shape;37387;p1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8" name="Google Shape;37388;p1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9" name="Google Shape;37389;p1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0" name="Google Shape;37390;p1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1" name="Google Shape;37391;p1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2" name="Google Shape;37392;p1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3" name="Google Shape;37393;p1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4" name="Google Shape;37394;p1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5" name="Google Shape;37395;p1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6" name="Google Shape;37396;p1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7" name="Google Shape;37397;p1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8" name="Google Shape;37398;p1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9" name="Google Shape;37399;p1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0" name="Google Shape;37400;p1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1" name="Google Shape;37401;p1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2" name="Google Shape;37402;p1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3" name="Google Shape;37403;p1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4" name="Google Shape;37404;p1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5" name="Google Shape;37405;p1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6" name="Google Shape;37406;p1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7" name="Google Shape;37407;p1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8" name="Google Shape;37408;p1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9" name="Google Shape;37409;p1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0" name="Google Shape;37410;p1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1" name="Google Shape;37411;p1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2" name="Google Shape;37412;p1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3" name="Google Shape;37413;p1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4" name="Google Shape;37414;p1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5" name="Google Shape;37415;p1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6" name="Google Shape;37416;p1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7" name="Google Shape;37417;p1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8" name="Google Shape;37418;p1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9" name="Google Shape;37419;p1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0" name="Google Shape;37420;p1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1" name="Google Shape;37421;p1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2" name="Google Shape;37422;p1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3" name="Google Shape;37423;p1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4" name="Google Shape;37424;p1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5" name="Google Shape;37425;p1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6" name="Google Shape;37426;p1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7" name="Google Shape;37427;p1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8" name="Google Shape;37428;p1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9" name="Google Shape;37429;p1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0" name="Google Shape;37430;p1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1" name="Google Shape;37431;p1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2" name="Google Shape;37432;p1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3" name="Google Shape;37433;p1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4" name="Google Shape;37434;p1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5" name="Google Shape;37435;p1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6" name="Google Shape;37436;p1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7" name="Google Shape;37437;p1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8" name="Google Shape;37438;p1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9" name="Google Shape;37439;p1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0" name="Google Shape;37440;p1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1" name="Google Shape;37441;p1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2" name="Google Shape;37442;p1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3" name="Google Shape;37443;p1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4" name="Google Shape;37444;p1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5" name="Google Shape;37445;p1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6" name="Google Shape;37446;p1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7" name="Google Shape;37447;p1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8" name="Google Shape;37448;p1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9" name="Google Shape;37449;p1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0" name="Google Shape;37450;p1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1" name="Google Shape;37451;p1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2" name="Google Shape;37452;p1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3" name="Google Shape;37453;p1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4" name="Google Shape;37454;p1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5" name="Google Shape;37455;p1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6" name="Google Shape;37456;p1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7" name="Google Shape;37457;p1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8" name="Google Shape;37458;p1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9" name="Google Shape;37459;p1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0" name="Google Shape;37460;p1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1" name="Google Shape;37461;p1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2" name="Google Shape;37462;p1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3" name="Google Shape;37463;p1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4" name="Google Shape;37464;p1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5" name="Google Shape;37465;p1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6" name="Google Shape;37466;p1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7" name="Google Shape;37467;p1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8" name="Google Shape;37468;p1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9" name="Google Shape;37469;p1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0" name="Google Shape;37470;p1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1" name="Google Shape;37471;p1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2" name="Google Shape;37472;p1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3" name="Google Shape;37473;p1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4" name="Google Shape;37474;p1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5" name="Google Shape;37475;p1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6" name="Google Shape;37476;p1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7" name="Google Shape;37477;p1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8" name="Google Shape;37478;p1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9" name="Google Shape;37479;p1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0" name="Google Shape;37480;p1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1" name="Google Shape;37481;p1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2" name="Google Shape;37482;p1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3" name="Google Shape;37483;p1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4" name="Google Shape;37484;p1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5" name="Google Shape;37485;p1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6" name="Google Shape;37486;p1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7" name="Google Shape;37487;p1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8" name="Google Shape;37488;p1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9" name="Google Shape;37489;p1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0" name="Google Shape;37490;p1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1" name="Google Shape;37491;p1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2" name="Google Shape;37492;p1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3" name="Google Shape;37493;p1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4" name="Google Shape;37494;p1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5" name="Google Shape;37495;p1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6" name="Google Shape;37496;p1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7" name="Google Shape;37497;p1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8" name="Google Shape;37498;p1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9" name="Google Shape;37499;p1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0" name="Google Shape;37500;p1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1" name="Google Shape;37501;p1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2" name="Google Shape;37502;p1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3" name="Google Shape;37503;p1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4" name="Google Shape;37504;p1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5" name="Google Shape;37505;p1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6" name="Google Shape;37506;p1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7" name="Google Shape;37507;p1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8" name="Google Shape;37508;p1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9" name="Google Shape;37509;p1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0" name="Google Shape;37510;p1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1" name="Google Shape;37511;p1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2" name="Google Shape;37512;p1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3" name="Google Shape;37513;p1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4" name="Google Shape;37514;p1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5" name="Google Shape;37515;p1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6" name="Google Shape;37516;p1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7" name="Google Shape;37517;p1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8" name="Google Shape;37518;p1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9" name="Google Shape;37519;p1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0" name="Google Shape;37520;p1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1" name="Google Shape;37521;p1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2" name="Google Shape;37522;p1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3" name="Google Shape;37523;p1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4" name="Google Shape;37524;p1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5" name="Google Shape;37525;p1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6" name="Google Shape;37526;p1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7" name="Google Shape;37527;p1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8" name="Google Shape;37528;p1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9" name="Google Shape;37529;p1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0" name="Google Shape;37530;p1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1" name="Google Shape;37531;p1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2" name="Google Shape;37532;p1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3" name="Google Shape;37533;p1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4" name="Google Shape;37534;p1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5" name="Google Shape;37535;p1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6" name="Google Shape;37536;p1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7" name="Google Shape;37537;p1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8" name="Google Shape;37538;p1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9" name="Google Shape;37539;p1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0" name="Google Shape;37540;p1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1" name="Google Shape;37541;p1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2" name="Google Shape;37542;p1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3" name="Google Shape;37543;p1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4" name="Google Shape;37544;p1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5" name="Google Shape;37545;p1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6" name="Google Shape;37546;p1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7" name="Google Shape;37547;p1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8" name="Google Shape;37548;p1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9" name="Google Shape;37549;p1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0" name="Google Shape;37550;p1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1" name="Google Shape;37551;p1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2" name="Google Shape;37552;p1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3" name="Google Shape;37553;p1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4" name="Google Shape;37554;p1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5" name="Google Shape;37555;p1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6" name="Google Shape;37556;p1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7" name="Google Shape;37557;p1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8" name="Google Shape;37558;p1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9" name="Google Shape;37559;p1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0" name="Google Shape;37560;p1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1" name="Google Shape;37561;p1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2" name="Google Shape;37562;p1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3" name="Google Shape;37563;p1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4" name="Google Shape;37564;p1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5" name="Google Shape;37565;p1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6" name="Google Shape;37566;p1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7" name="Google Shape;37567;p1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8" name="Google Shape;37568;p1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9" name="Google Shape;37569;p1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0" name="Google Shape;37570;p1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1" name="Google Shape;37571;p1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2" name="Google Shape;37572;p1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3" name="Google Shape;37573;p1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4" name="Google Shape;37574;p1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5" name="Google Shape;37575;p1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6" name="Google Shape;37576;p1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7" name="Google Shape;37577;p1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8" name="Google Shape;37578;p1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9" name="Google Shape;37579;p1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0" name="Google Shape;37580;p1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1" name="Google Shape;37581;p1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2" name="Google Shape;37582;p1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3" name="Google Shape;37583;p1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4" name="Google Shape;37584;p1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5" name="Google Shape;37585;p1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6" name="Google Shape;37586;p1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7" name="Google Shape;37587;p1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8" name="Google Shape;37588;p1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9" name="Google Shape;37589;p1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0" name="Google Shape;37590;p1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1" name="Google Shape;37591;p1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2" name="Google Shape;37592;p1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3" name="Google Shape;37593;p1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4" name="Google Shape;37594;p1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5" name="Google Shape;37595;p1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6" name="Google Shape;37596;p1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7" name="Google Shape;37597;p1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8" name="Google Shape;37598;p1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9" name="Google Shape;37599;p1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0" name="Google Shape;37600;p1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1" name="Google Shape;37601;p1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2" name="Google Shape;37602;p1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3" name="Google Shape;37603;p1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4" name="Google Shape;37604;p1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5" name="Google Shape;37605;p1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6" name="Google Shape;37606;p1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7" name="Google Shape;37607;p1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8" name="Google Shape;37608;p1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9" name="Google Shape;37609;p1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0" name="Google Shape;37610;p1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1" name="Google Shape;37611;p1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2" name="Google Shape;37612;p1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3" name="Google Shape;37613;p1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4" name="Google Shape;37614;p1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5" name="Google Shape;37615;p1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6" name="Google Shape;37616;p1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7" name="Google Shape;37617;p1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8" name="Google Shape;37618;p1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9" name="Google Shape;37619;p1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0" name="Google Shape;37620;p1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1" name="Google Shape;37621;p1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2" name="Google Shape;37622;p1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3" name="Google Shape;37623;p1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4" name="Google Shape;37624;p1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5" name="Google Shape;37625;p1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6" name="Google Shape;37626;p1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7" name="Google Shape;37627;p1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8" name="Google Shape;37628;p1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9" name="Google Shape;37629;p1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0" name="Google Shape;37630;p1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1" name="Google Shape;37631;p1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2" name="Google Shape;37632;p1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3" name="Google Shape;37633;p1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4" name="Google Shape;37634;p1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5" name="Google Shape;37635;p1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6" name="Google Shape;37636;p1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7" name="Google Shape;37637;p1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8" name="Google Shape;37638;p1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9" name="Google Shape;37639;p1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0" name="Google Shape;37640;p1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1" name="Google Shape;37641;p1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2" name="Google Shape;37642;p1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3" name="Google Shape;37643;p1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4" name="Google Shape;37644;p1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5" name="Google Shape;37645;p1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6" name="Google Shape;37646;p1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7" name="Google Shape;37647;p1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8" name="Google Shape;37648;p1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9" name="Google Shape;37649;p1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0" name="Google Shape;37650;p1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1" name="Google Shape;37651;p1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2" name="Google Shape;37652;p1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3" name="Google Shape;37653;p1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4" name="Google Shape;37654;p1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5" name="Google Shape;37655;p1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6" name="Google Shape;37656;p1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7" name="Google Shape;37657;p1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8" name="Google Shape;37658;p1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9" name="Google Shape;37659;p1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0" name="Google Shape;37660;p1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1" name="Google Shape;37661;p1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2" name="Google Shape;37662;p1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3" name="Google Shape;37663;p1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4" name="Google Shape;37664;p1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5" name="Google Shape;37665;p1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6" name="Google Shape;37666;p1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7" name="Google Shape;37667;p1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8" name="Google Shape;37668;p1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9" name="Google Shape;37669;p1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0" name="Google Shape;37670;p1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1" name="Google Shape;37671;p1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2" name="Google Shape;37672;p1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3" name="Google Shape;37673;p1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4" name="Google Shape;37674;p1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5" name="Google Shape;37675;p1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6" name="Google Shape;37676;p1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7" name="Google Shape;37677;p1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8" name="Google Shape;37678;p1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9" name="Google Shape;37679;p1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0" name="Google Shape;37680;p1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1" name="Google Shape;37681;p1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2" name="Google Shape;37682;p1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3" name="Google Shape;37683;p1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4" name="Google Shape;37684;p1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5" name="Google Shape;37685;p1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6" name="Google Shape;37686;p1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7" name="Google Shape;37687;p1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8" name="Google Shape;37688;p1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9" name="Google Shape;37689;p1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0" name="Google Shape;37690;p1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1" name="Google Shape;37691;p1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2" name="Google Shape;37692;p1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3" name="Google Shape;37693;p1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4" name="Google Shape;37694;p1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5" name="Google Shape;37695;p1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6" name="Google Shape;37696;p1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7" name="Google Shape;37697;p1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8" name="Google Shape;37698;p1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9" name="Google Shape;37699;p1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0" name="Google Shape;37700;p1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1" name="Google Shape;37701;p1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2" name="Google Shape;37702;p1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3" name="Google Shape;37703;p1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37704" name="Google Shape;37704;p16"/>
          <p:cNvCxnSpPr/>
          <p:nvPr/>
        </p:nvCxnSpPr>
        <p:spPr>
          <a:xfrm>
            <a:off x="1094358" y="154029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7705" name="Google Shape;37705;p16"/>
          <p:cNvSpPr txBox="1">
            <a:spLocks noGrp="1"/>
          </p:cNvSpPr>
          <p:nvPr>
            <p:ph type="title"/>
          </p:nvPr>
        </p:nvSpPr>
        <p:spPr>
          <a:xfrm>
            <a:off x="2672818" y="2135494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06" name="Google Shape;37706;p16"/>
          <p:cNvSpPr txBox="1">
            <a:spLocks noGrp="1"/>
          </p:cNvSpPr>
          <p:nvPr>
            <p:ph type="title" idx="2" hasCustomPrompt="1"/>
          </p:nvPr>
        </p:nvSpPr>
        <p:spPr>
          <a:xfrm>
            <a:off x="972640" y="2135794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07" name="Google Shape;37707;p16"/>
          <p:cNvSpPr txBox="1">
            <a:spLocks noGrp="1"/>
          </p:cNvSpPr>
          <p:nvPr>
            <p:ph type="subTitle" idx="1"/>
          </p:nvPr>
        </p:nvSpPr>
        <p:spPr>
          <a:xfrm>
            <a:off x="2672818" y="2772875"/>
            <a:ext cx="3114795" cy="7913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08" name="Google Shape;37708;p16"/>
          <p:cNvSpPr txBox="1">
            <a:spLocks noGrp="1"/>
          </p:cNvSpPr>
          <p:nvPr>
            <p:ph type="title" idx="3"/>
          </p:nvPr>
        </p:nvSpPr>
        <p:spPr>
          <a:xfrm>
            <a:off x="8115743" y="2135494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09" name="Google Shape;37709;p16"/>
          <p:cNvSpPr txBox="1">
            <a:spLocks noGrp="1"/>
          </p:cNvSpPr>
          <p:nvPr>
            <p:ph type="title" idx="4" hasCustomPrompt="1"/>
          </p:nvPr>
        </p:nvSpPr>
        <p:spPr>
          <a:xfrm>
            <a:off x="6415565" y="2135794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0" name="Google Shape;37710;p16"/>
          <p:cNvSpPr txBox="1">
            <a:spLocks noGrp="1"/>
          </p:cNvSpPr>
          <p:nvPr>
            <p:ph type="subTitle" idx="5"/>
          </p:nvPr>
        </p:nvSpPr>
        <p:spPr>
          <a:xfrm>
            <a:off x="8115743" y="2772875"/>
            <a:ext cx="3114795" cy="79138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1" name="Google Shape;37711;p16"/>
          <p:cNvSpPr txBox="1">
            <a:spLocks noGrp="1"/>
          </p:cNvSpPr>
          <p:nvPr>
            <p:ph type="title" idx="6"/>
          </p:nvPr>
        </p:nvSpPr>
        <p:spPr>
          <a:xfrm>
            <a:off x="2672818" y="4355342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12" name="Google Shape;37712;p16"/>
          <p:cNvSpPr txBox="1">
            <a:spLocks noGrp="1"/>
          </p:cNvSpPr>
          <p:nvPr>
            <p:ph type="title" idx="7" hasCustomPrompt="1"/>
          </p:nvPr>
        </p:nvSpPr>
        <p:spPr>
          <a:xfrm>
            <a:off x="972640" y="4355641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3" name="Google Shape;37713;p16"/>
          <p:cNvSpPr txBox="1">
            <a:spLocks noGrp="1"/>
          </p:cNvSpPr>
          <p:nvPr>
            <p:ph type="subTitle" idx="8"/>
          </p:nvPr>
        </p:nvSpPr>
        <p:spPr>
          <a:xfrm>
            <a:off x="2672818" y="5080343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4" name="Google Shape;37714;p16"/>
          <p:cNvSpPr txBox="1">
            <a:spLocks noGrp="1"/>
          </p:cNvSpPr>
          <p:nvPr>
            <p:ph type="title" idx="9"/>
          </p:nvPr>
        </p:nvSpPr>
        <p:spPr>
          <a:xfrm>
            <a:off x="8115743" y="4355342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7715" name="Google Shape;37715;p16"/>
          <p:cNvSpPr txBox="1">
            <a:spLocks noGrp="1"/>
          </p:cNvSpPr>
          <p:nvPr>
            <p:ph type="title" idx="13" hasCustomPrompt="1"/>
          </p:nvPr>
        </p:nvSpPr>
        <p:spPr>
          <a:xfrm>
            <a:off x="6415565" y="4355641"/>
            <a:ext cx="1700179" cy="14283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8932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7716" name="Google Shape;37716;p16"/>
          <p:cNvSpPr txBox="1">
            <a:spLocks noGrp="1"/>
          </p:cNvSpPr>
          <p:nvPr>
            <p:ph type="subTitle" idx="14"/>
          </p:nvPr>
        </p:nvSpPr>
        <p:spPr>
          <a:xfrm>
            <a:off x="8115743" y="5080343"/>
            <a:ext cx="3114795" cy="7037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6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17" name="Google Shape;37717;p16"/>
          <p:cNvSpPr txBox="1">
            <a:spLocks noGrp="1"/>
          </p:cNvSpPr>
          <p:nvPr>
            <p:ph type="title" idx="15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7193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03" name="Google Shape;59303;p25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59304" name="Google Shape;59304;p25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5" name="Google Shape;59305;p25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6" name="Google Shape;59306;p25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7" name="Google Shape;59307;p25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8" name="Google Shape;59308;p25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9" name="Google Shape;59309;p25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0" name="Google Shape;59310;p25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1" name="Google Shape;59311;p25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2" name="Google Shape;59312;p25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3" name="Google Shape;59313;p25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4" name="Google Shape;59314;p25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5" name="Google Shape;59315;p25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6" name="Google Shape;59316;p25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7" name="Google Shape;59317;p25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8" name="Google Shape;59318;p25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9" name="Google Shape;59319;p25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0" name="Google Shape;59320;p25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1" name="Google Shape;59321;p25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2" name="Google Shape;59322;p25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3" name="Google Shape;59323;p25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4" name="Google Shape;59324;p25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5" name="Google Shape;59325;p25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6" name="Google Shape;59326;p25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7" name="Google Shape;59327;p25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8" name="Google Shape;59328;p25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9" name="Google Shape;59329;p25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0" name="Google Shape;59330;p25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1" name="Google Shape;59331;p25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2" name="Google Shape;59332;p25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3" name="Google Shape;59333;p25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4" name="Google Shape;59334;p25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5" name="Google Shape;59335;p25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6" name="Google Shape;59336;p25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7" name="Google Shape;59337;p25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8" name="Google Shape;59338;p25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9" name="Google Shape;59339;p25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0" name="Google Shape;59340;p25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1" name="Google Shape;59341;p25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2" name="Google Shape;59342;p25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3" name="Google Shape;59343;p25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4" name="Google Shape;59344;p25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5" name="Google Shape;59345;p25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6" name="Google Shape;59346;p25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7" name="Google Shape;59347;p25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8" name="Google Shape;59348;p25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9" name="Google Shape;59349;p25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0" name="Google Shape;59350;p25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1" name="Google Shape;59351;p25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2" name="Google Shape;59352;p25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3" name="Google Shape;59353;p25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4" name="Google Shape;59354;p25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5" name="Google Shape;59355;p25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6" name="Google Shape;59356;p25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7" name="Google Shape;59357;p25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8" name="Google Shape;59358;p25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9" name="Google Shape;59359;p25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0" name="Google Shape;59360;p25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1" name="Google Shape;59361;p25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2" name="Google Shape;59362;p25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3" name="Google Shape;59363;p25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4" name="Google Shape;59364;p25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5" name="Google Shape;59365;p25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6" name="Google Shape;59366;p25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7" name="Google Shape;59367;p25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8" name="Google Shape;59368;p25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9" name="Google Shape;59369;p25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0" name="Google Shape;59370;p25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1" name="Google Shape;59371;p25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2" name="Google Shape;59372;p25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3" name="Google Shape;59373;p25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4" name="Google Shape;59374;p25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5" name="Google Shape;59375;p25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6" name="Google Shape;59376;p25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7" name="Google Shape;59377;p25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8" name="Google Shape;59378;p25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9" name="Google Shape;59379;p25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0" name="Google Shape;59380;p25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1" name="Google Shape;59381;p25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2" name="Google Shape;59382;p25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3" name="Google Shape;59383;p25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4" name="Google Shape;59384;p25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5" name="Google Shape;59385;p25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6" name="Google Shape;59386;p25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7" name="Google Shape;59387;p25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8" name="Google Shape;59388;p25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9" name="Google Shape;59389;p25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0" name="Google Shape;59390;p25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1" name="Google Shape;59391;p25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2" name="Google Shape;59392;p25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3" name="Google Shape;59393;p25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4" name="Google Shape;59394;p25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5" name="Google Shape;59395;p25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6" name="Google Shape;59396;p25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7" name="Google Shape;59397;p25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8" name="Google Shape;59398;p25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9" name="Google Shape;59399;p25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0" name="Google Shape;59400;p25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1" name="Google Shape;59401;p25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2" name="Google Shape;59402;p25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3" name="Google Shape;59403;p25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4" name="Google Shape;59404;p25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5" name="Google Shape;59405;p25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6" name="Google Shape;59406;p25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7" name="Google Shape;59407;p25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8" name="Google Shape;59408;p25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9" name="Google Shape;59409;p25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0" name="Google Shape;59410;p25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1" name="Google Shape;59411;p25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2" name="Google Shape;59412;p25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3" name="Google Shape;59413;p25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4" name="Google Shape;59414;p25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5" name="Google Shape;59415;p25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6" name="Google Shape;59416;p25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7" name="Google Shape;59417;p25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8" name="Google Shape;59418;p25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9" name="Google Shape;59419;p25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0" name="Google Shape;59420;p25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1" name="Google Shape;59421;p25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2" name="Google Shape;59422;p25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3" name="Google Shape;59423;p25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4" name="Google Shape;59424;p25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5" name="Google Shape;59425;p25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6" name="Google Shape;59426;p25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7" name="Google Shape;59427;p25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8" name="Google Shape;59428;p25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9" name="Google Shape;59429;p25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0" name="Google Shape;59430;p25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1" name="Google Shape;59431;p25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2" name="Google Shape;59432;p25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3" name="Google Shape;59433;p25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4" name="Google Shape;59434;p25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5" name="Google Shape;59435;p25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6" name="Google Shape;59436;p25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7" name="Google Shape;59437;p25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8" name="Google Shape;59438;p25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9" name="Google Shape;59439;p25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0" name="Google Shape;59440;p25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1" name="Google Shape;59441;p25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2" name="Google Shape;59442;p25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3" name="Google Shape;59443;p25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4" name="Google Shape;59444;p25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5" name="Google Shape;59445;p25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6" name="Google Shape;59446;p25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7" name="Google Shape;59447;p25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8" name="Google Shape;59448;p25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9" name="Google Shape;59449;p25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0" name="Google Shape;59450;p25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1" name="Google Shape;59451;p25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2" name="Google Shape;59452;p25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3" name="Google Shape;59453;p25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4" name="Google Shape;59454;p25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5" name="Google Shape;59455;p25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6" name="Google Shape;59456;p25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7" name="Google Shape;59457;p25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8" name="Google Shape;59458;p25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9" name="Google Shape;59459;p25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0" name="Google Shape;59460;p25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1" name="Google Shape;59461;p25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2" name="Google Shape;59462;p25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3" name="Google Shape;59463;p25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4" name="Google Shape;59464;p25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5" name="Google Shape;59465;p25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6" name="Google Shape;59466;p25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7" name="Google Shape;59467;p25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8" name="Google Shape;59468;p25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9" name="Google Shape;59469;p25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0" name="Google Shape;59470;p25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1" name="Google Shape;59471;p25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2" name="Google Shape;59472;p25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3" name="Google Shape;59473;p25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4" name="Google Shape;59474;p25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5" name="Google Shape;59475;p25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6" name="Google Shape;59476;p25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7" name="Google Shape;59477;p25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8" name="Google Shape;59478;p25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9" name="Google Shape;59479;p25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0" name="Google Shape;59480;p25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1" name="Google Shape;59481;p25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2" name="Google Shape;59482;p25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3" name="Google Shape;59483;p25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4" name="Google Shape;59484;p25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5" name="Google Shape;59485;p25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6" name="Google Shape;59486;p25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7" name="Google Shape;59487;p25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8" name="Google Shape;59488;p25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9" name="Google Shape;59489;p25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0" name="Google Shape;59490;p25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1" name="Google Shape;59491;p25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2" name="Google Shape;59492;p25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3" name="Google Shape;59493;p25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4" name="Google Shape;59494;p25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5" name="Google Shape;59495;p25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6" name="Google Shape;59496;p25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7" name="Google Shape;59497;p25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8" name="Google Shape;59498;p25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9" name="Google Shape;59499;p25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0" name="Google Shape;59500;p25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1" name="Google Shape;59501;p25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2" name="Google Shape;59502;p25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3" name="Google Shape;59503;p25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4" name="Google Shape;59504;p25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5" name="Google Shape;59505;p25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6" name="Google Shape;59506;p25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7" name="Google Shape;59507;p25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8" name="Google Shape;59508;p25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9" name="Google Shape;59509;p25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0" name="Google Shape;59510;p25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1" name="Google Shape;59511;p25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2" name="Google Shape;59512;p25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3" name="Google Shape;59513;p25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4" name="Google Shape;59514;p25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5" name="Google Shape;59515;p25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6" name="Google Shape;59516;p25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7" name="Google Shape;59517;p25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8" name="Google Shape;59518;p25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9" name="Google Shape;59519;p25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0" name="Google Shape;59520;p25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1" name="Google Shape;59521;p25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2" name="Google Shape;59522;p25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3" name="Google Shape;59523;p25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4" name="Google Shape;59524;p25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5" name="Google Shape;59525;p25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6" name="Google Shape;59526;p25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7" name="Google Shape;59527;p25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8" name="Google Shape;59528;p25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9" name="Google Shape;59529;p25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0" name="Google Shape;59530;p25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1" name="Google Shape;59531;p25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2" name="Google Shape;59532;p25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3" name="Google Shape;59533;p25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4" name="Google Shape;59534;p25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5" name="Google Shape;59535;p25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6" name="Google Shape;59536;p25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7" name="Google Shape;59537;p25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8" name="Google Shape;59538;p25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9" name="Google Shape;59539;p25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0" name="Google Shape;59540;p25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1" name="Google Shape;59541;p25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2" name="Google Shape;59542;p25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3" name="Google Shape;59543;p25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4" name="Google Shape;59544;p25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5" name="Google Shape;59545;p25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6" name="Google Shape;59546;p25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7" name="Google Shape;59547;p25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8" name="Google Shape;59548;p25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9" name="Google Shape;59549;p25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0" name="Google Shape;59550;p25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1" name="Google Shape;59551;p25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2" name="Google Shape;59552;p25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3" name="Google Shape;59553;p25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4" name="Google Shape;59554;p25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5" name="Google Shape;59555;p25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6" name="Google Shape;59556;p25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7" name="Google Shape;59557;p25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8" name="Google Shape;59558;p25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9" name="Google Shape;59559;p25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0" name="Google Shape;59560;p25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1" name="Google Shape;59561;p25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2" name="Google Shape;59562;p25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3" name="Google Shape;59563;p25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4" name="Google Shape;59564;p25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5" name="Google Shape;59565;p25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6" name="Google Shape;59566;p25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7" name="Google Shape;59567;p25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8" name="Google Shape;59568;p25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9" name="Google Shape;59569;p25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0" name="Google Shape;59570;p25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1" name="Google Shape;59571;p25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2" name="Google Shape;59572;p25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3" name="Google Shape;59573;p25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4" name="Google Shape;59574;p25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5" name="Google Shape;59575;p25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6" name="Google Shape;59576;p25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7" name="Google Shape;59577;p25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8" name="Google Shape;59578;p25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9" name="Google Shape;59579;p25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0" name="Google Shape;59580;p25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1" name="Google Shape;59581;p25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2" name="Google Shape;59582;p25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3" name="Google Shape;59583;p25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4" name="Google Shape;59584;p25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5" name="Google Shape;59585;p25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6" name="Google Shape;59586;p25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7" name="Google Shape;59587;p25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8" name="Google Shape;59588;p25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9" name="Google Shape;59589;p25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0" name="Google Shape;59590;p25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1" name="Google Shape;59591;p25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2" name="Google Shape;59592;p25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3" name="Google Shape;59593;p25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4" name="Google Shape;59594;p25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5" name="Google Shape;59595;p25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6" name="Google Shape;59596;p25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7" name="Google Shape;59597;p25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8" name="Google Shape;59598;p25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9" name="Google Shape;59599;p25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0" name="Google Shape;59600;p25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1" name="Google Shape;59601;p25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2" name="Google Shape;59602;p25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3" name="Google Shape;59603;p25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4" name="Google Shape;59604;p25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5" name="Google Shape;59605;p25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6" name="Google Shape;59606;p25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7" name="Google Shape;59607;p25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8" name="Google Shape;59608;p25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9" name="Google Shape;59609;p25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0" name="Google Shape;59610;p25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1" name="Google Shape;59611;p25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2" name="Google Shape;59612;p25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3" name="Google Shape;59613;p25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4" name="Google Shape;59614;p25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5" name="Google Shape;59615;p25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6" name="Google Shape;59616;p25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7" name="Google Shape;59617;p25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8" name="Google Shape;59618;p25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9" name="Google Shape;59619;p25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0" name="Google Shape;59620;p25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1" name="Google Shape;59621;p25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2" name="Google Shape;59622;p25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3" name="Google Shape;59623;p25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4" name="Google Shape;59624;p25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5" name="Google Shape;59625;p25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6" name="Google Shape;59626;p25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7" name="Google Shape;59627;p25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8" name="Google Shape;59628;p25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9" name="Google Shape;59629;p25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0" name="Google Shape;59630;p25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1" name="Google Shape;59631;p25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2" name="Google Shape;59632;p25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3" name="Google Shape;59633;p25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4" name="Google Shape;59634;p25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5" name="Google Shape;59635;p25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6" name="Google Shape;59636;p25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7" name="Google Shape;59637;p25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8" name="Google Shape;59638;p25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9" name="Google Shape;59639;p25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0" name="Google Shape;59640;p25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1" name="Google Shape;59641;p25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2" name="Google Shape;59642;p25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3" name="Google Shape;59643;p25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4" name="Google Shape;59644;p25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5" name="Google Shape;59645;p25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6" name="Google Shape;59646;p25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7" name="Google Shape;59647;p25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8" name="Google Shape;59648;p25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9" name="Google Shape;59649;p25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0" name="Google Shape;59650;p25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1" name="Google Shape;59651;p25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2" name="Google Shape;59652;p25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3" name="Google Shape;59653;p25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4" name="Google Shape;59654;p25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5" name="Google Shape;59655;p25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6" name="Google Shape;59656;p25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7" name="Google Shape;59657;p25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8" name="Google Shape;59658;p25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9" name="Google Shape;59659;p25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0" name="Google Shape;59660;p25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1" name="Google Shape;59661;p25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2" name="Google Shape;59662;p25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3" name="Google Shape;59663;p25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4" name="Google Shape;59664;p25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5" name="Google Shape;59665;p25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6" name="Google Shape;59666;p25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7" name="Google Shape;59667;p25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8" name="Google Shape;59668;p25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9" name="Google Shape;59669;p25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0" name="Google Shape;59670;p25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1" name="Google Shape;59671;p25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2" name="Google Shape;59672;p25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3" name="Google Shape;59673;p25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4" name="Google Shape;59674;p25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5" name="Google Shape;59675;p25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6" name="Google Shape;59676;p25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7" name="Google Shape;59677;p25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8" name="Google Shape;59678;p25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9" name="Google Shape;59679;p25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0" name="Google Shape;59680;p25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1" name="Google Shape;59681;p25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2" name="Google Shape;59682;p25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3" name="Google Shape;59683;p25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4" name="Google Shape;59684;p25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5" name="Google Shape;59685;p25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6" name="Google Shape;59686;p25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7" name="Google Shape;59687;p25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8" name="Google Shape;59688;p25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9" name="Google Shape;59689;p25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0" name="Google Shape;59690;p25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1" name="Google Shape;59691;p25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2" name="Google Shape;59692;p25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3" name="Google Shape;59693;p25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4" name="Google Shape;59694;p25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5" name="Google Shape;59695;p25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6" name="Google Shape;59696;p25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7" name="Google Shape;59697;p25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8" name="Google Shape;59698;p25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9" name="Google Shape;59699;p25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0" name="Google Shape;59700;p25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1" name="Google Shape;59701;p25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2" name="Google Shape;59702;p25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3" name="Google Shape;59703;p25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4" name="Google Shape;59704;p25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5" name="Google Shape;59705;p25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6" name="Google Shape;59706;p25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7" name="Google Shape;59707;p25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8" name="Google Shape;59708;p25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9" name="Google Shape;59709;p25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0" name="Google Shape;59710;p25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1" name="Google Shape;59711;p25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2" name="Google Shape;59712;p25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3" name="Google Shape;59713;p25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4" name="Google Shape;59714;p25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5" name="Google Shape;59715;p25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6" name="Google Shape;59716;p25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7" name="Google Shape;59717;p25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8" name="Google Shape;59718;p25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9" name="Google Shape;59719;p25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0" name="Google Shape;59720;p25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1" name="Google Shape;59721;p25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2" name="Google Shape;59722;p25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3" name="Google Shape;59723;p25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4" name="Google Shape;59724;p25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5" name="Google Shape;59725;p25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6" name="Google Shape;59726;p25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7" name="Google Shape;59727;p25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8" name="Google Shape;59728;p25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9" name="Google Shape;59729;p25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0" name="Google Shape;59730;p25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1" name="Google Shape;59731;p25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2" name="Google Shape;59732;p25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3" name="Google Shape;59733;p25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4" name="Google Shape;59734;p25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5" name="Google Shape;59735;p25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6" name="Google Shape;59736;p25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7" name="Google Shape;59737;p25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8" name="Google Shape;59738;p25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9" name="Google Shape;59739;p25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0" name="Google Shape;59740;p25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1" name="Google Shape;59741;p25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2" name="Google Shape;59742;p25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3" name="Google Shape;59743;p25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4" name="Google Shape;59744;p25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5" name="Google Shape;59745;p25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6" name="Google Shape;59746;p25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7" name="Google Shape;59747;p25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8" name="Google Shape;59748;p25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9" name="Google Shape;59749;p25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0" name="Google Shape;59750;p25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1" name="Google Shape;59751;p25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2" name="Google Shape;59752;p25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3" name="Google Shape;59753;p25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4" name="Google Shape;59754;p25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5" name="Google Shape;59755;p25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6" name="Google Shape;59756;p25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7" name="Google Shape;59757;p25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8" name="Google Shape;59758;p25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9" name="Google Shape;59759;p25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0" name="Google Shape;59760;p25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1" name="Google Shape;59761;p25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2" name="Google Shape;59762;p25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3" name="Google Shape;59763;p25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4" name="Google Shape;59764;p25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5" name="Google Shape;59765;p25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6" name="Google Shape;59766;p25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7" name="Google Shape;59767;p25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8" name="Google Shape;59768;p25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9" name="Google Shape;59769;p25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0" name="Google Shape;59770;p25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1" name="Google Shape;59771;p25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2" name="Google Shape;59772;p25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3" name="Google Shape;59773;p25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4" name="Google Shape;59774;p25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5" name="Google Shape;59775;p25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6" name="Google Shape;59776;p25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7" name="Google Shape;59777;p25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8" name="Google Shape;59778;p25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9" name="Google Shape;59779;p25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0" name="Google Shape;59780;p25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1" name="Google Shape;59781;p25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2" name="Google Shape;59782;p25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3" name="Google Shape;59783;p25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4" name="Google Shape;59784;p25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5" name="Google Shape;59785;p25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6" name="Google Shape;59786;p25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7" name="Google Shape;59787;p25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8" name="Google Shape;59788;p25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9" name="Google Shape;59789;p25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0" name="Google Shape;59790;p25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1" name="Google Shape;59791;p25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2" name="Google Shape;59792;p25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3" name="Google Shape;59793;p25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4" name="Google Shape;59794;p25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5" name="Google Shape;59795;p25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6" name="Google Shape;59796;p25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7" name="Google Shape;59797;p25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8" name="Google Shape;59798;p25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9" name="Google Shape;59799;p25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0" name="Google Shape;59800;p25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1" name="Google Shape;59801;p25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2" name="Google Shape;59802;p25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3" name="Google Shape;59803;p25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4" name="Google Shape;59804;p25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5" name="Google Shape;59805;p25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6" name="Google Shape;59806;p25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7" name="Google Shape;59807;p25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8" name="Google Shape;59808;p25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9" name="Google Shape;59809;p25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0" name="Google Shape;59810;p25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1" name="Google Shape;59811;p25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2" name="Google Shape;59812;p25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3" name="Google Shape;59813;p25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4" name="Google Shape;59814;p25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5" name="Google Shape;59815;p25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6" name="Google Shape;59816;p25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7" name="Google Shape;59817;p25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8" name="Google Shape;59818;p25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9" name="Google Shape;59819;p25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0" name="Google Shape;59820;p25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1" name="Google Shape;59821;p25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2" name="Google Shape;59822;p25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3" name="Google Shape;59823;p25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4" name="Google Shape;59824;p25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5" name="Google Shape;59825;p25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6" name="Google Shape;59826;p25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7" name="Google Shape;59827;p25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8" name="Google Shape;59828;p25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9" name="Google Shape;59829;p25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0" name="Google Shape;59830;p25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1" name="Google Shape;59831;p25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2" name="Google Shape;59832;p25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3" name="Google Shape;59833;p25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4" name="Google Shape;59834;p25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5" name="Google Shape;59835;p25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6" name="Google Shape;59836;p25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7" name="Google Shape;59837;p25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8" name="Google Shape;59838;p25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9" name="Google Shape;59839;p25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0" name="Google Shape;59840;p25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1" name="Google Shape;59841;p25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2" name="Google Shape;59842;p25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3" name="Google Shape;59843;p25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4" name="Google Shape;59844;p25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5" name="Google Shape;59845;p25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6" name="Google Shape;59846;p25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7" name="Google Shape;59847;p25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8" name="Google Shape;59848;p25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9" name="Google Shape;59849;p25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0" name="Google Shape;59850;p25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1" name="Google Shape;59851;p25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2" name="Google Shape;59852;p25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3" name="Google Shape;59853;p25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4" name="Google Shape;59854;p25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5" name="Google Shape;59855;p25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6" name="Google Shape;59856;p25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7" name="Google Shape;59857;p25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8" name="Google Shape;59858;p25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9" name="Google Shape;59859;p25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0" name="Google Shape;59860;p25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1" name="Google Shape;59861;p25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2" name="Google Shape;59862;p25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3" name="Google Shape;59863;p25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4" name="Google Shape;59864;p25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5" name="Google Shape;59865;p25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6" name="Google Shape;59866;p25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7" name="Google Shape;59867;p25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8" name="Google Shape;59868;p25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9" name="Google Shape;59869;p25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0" name="Google Shape;59870;p25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1" name="Google Shape;59871;p25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2" name="Google Shape;59872;p25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3" name="Google Shape;59873;p25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4" name="Google Shape;59874;p25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5" name="Google Shape;59875;p25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6" name="Google Shape;59876;p25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7" name="Google Shape;59877;p25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8" name="Google Shape;59878;p25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9" name="Google Shape;59879;p25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0" name="Google Shape;59880;p25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1" name="Google Shape;59881;p25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2" name="Google Shape;59882;p25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3" name="Google Shape;59883;p25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4" name="Google Shape;59884;p25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5" name="Google Shape;59885;p25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6" name="Google Shape;59886;p25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7" name="Google Shape;59887;p25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8" name="Google Shape;59888;p25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9" name="Google Shape;59889;p25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0" name="Google Shape;59890;p25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1" name="Google Shape;59891;p25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2" name="Google Shape;59892;p25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3" name="Google Shape;59893;p25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4" name="Google Shape;59894;p25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5" name="Google Shape;59895;p25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6" name="Google Shape;59896;p25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7" name="Google Shape;59897;p25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8" name="Google Shape;59898;p25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9" name="Google Shape;59899;p25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0" name="Google Shape;59900;p25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1" name="Google Shape;59901;p25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2" name="Google Shape;59902;p25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3" name="Google Shape;59903;p25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4" name="Google Shape;59904;p25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5" name="Google Shape;59905;p25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6" name="Google Shape;59906;p25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7" name="Google Shape;59907;p25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8" name="Google Shape;59908;p25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9" name="Google Shape;59909;p25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0" name="Google Shape;59910;p25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1" name="Google Shape;59911;p25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2" name="Google Shape;59912;p25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3" name="Google Shape;59913;p25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4" name="Google Shape;59914;p25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5" name="Google Shape;59915;p25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6" name="Google Shape;59916;p25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7" name="Google Shape;59917;p25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8" name="Google Shape;59918;p25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9" name="Google Shape;59919;p25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0" name="Google Shape;59920;p25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1" name="Google Shape;59921;p25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2" name="Google Shape;59922;p25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3" name="Google Shape;59923;p25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4" name="Google Shape;59924;p25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5" name="Google Shape;59925;p25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6" name="Google Shape;59926;p25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7" name="Google Shape;59927;p25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8" name="Google Shape;59928;p25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9" name="Google Shape;59929;p25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0" name="Google Shape;59930;p25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1" name="Google Shape;59931;p25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2" name="Google Shape;59932;p25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3" name="Google Shape;59933;p25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4" name="Google Shape;59934;p25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5" name="Google Shape;59935;p25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6" name="Google Shape;59936;p25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7" name="Google Shape;59937;p25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8" name="Google Shape;59938;p25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9" name="Google Shape;59939;p25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0" name="Google Shape;59940;p25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1" name="Google Shape;59941;p25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2" name="Google Shape;59942;p25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3" name="Google Shape;59943;p25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4" name="Google Shape;59944;p25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5" name="Google Shape;59945;p25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6" name="Google Shape;59946;p25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7" name="Google Shape;59947;p25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8" name="Google Shape;59948;p25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9" name="Google Shape;59949;p25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0" name="Google Shape;59950;p25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1" name="Google Shape;59951;p25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2" name="Google Shape;59952;p25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3" name="Google Shape;59953;p25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4" name="Google Shape;59954;p25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5" name="Google Shape;59955;p25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6" name="Google Shape;59956;p25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7" name="Google Shape;59957;p25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8" name="Google Shape;59958;p25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9" name="Google Shape;59959;p25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0" name="Google Shape;59960;p25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1" name="Google Shape;59961;p25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2" name="Google Shape;59962;p25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3" name="Google Shape;59963;p25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4" name="Google Shape;59964;p25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5" name="Google Shape;59965;p25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6" name="Google Shape;59966;p25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7" name="Google Shape;59967;p25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8" name="Google Shape;59968;p25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9" name="Google Shape;59969;p25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0" name="Google Shape;59970;p25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1" name="Google Shape;59971;p25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2" name="Google Shape;59972;p25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3" name="Google Shape;59973;p25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4" name="Google Shape;59974;p25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5" name="Google Shape;59975;p25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6" name="Google Shape;59976;p25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7" name="Google Shape;59977;p25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8" name="Google Shape;59978;p25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9" name="Google Shape;59979;p25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0" name="Google Shape;59980;p25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1" name="Google Shape;59981;p25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2" name="Google Shape;59982;p25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3" name="Google Shape;59983;p25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4" name="Google Shape;59984;p25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5" name="Google Shape;59985;p25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6" name="Google Shape;59986;p25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7" name="Google Shape;59987;p25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8" name="Google Shape;59988;p25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9" name="Google Shape;59989;p25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0" name="Google Shape;59990;p25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1" name="Google Shape;59991;p25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2" name="Google Shape;59992;p25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3" name="Google Shape;59993;p25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4" name="Google Shape;59994;p25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5" name="Google Shape;59995;p25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6" name="Google Shape;59996;p25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7" name="Google Shape;59997;p25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8" name="Google Shape;59998;p25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9" name="Google Shape;59999;p25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0" name="Google Shape;60000;p25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1" name="Google Shape;60001;p25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2" name="Google Shape;60002;p25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3" name="Google Shape;60003;p25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4" name="Google Shape;60004;p25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5" name="Google Shape;60005;p25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6" name="Google Shape;60006;p25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7" name="Google Shape;60007;p25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8" name="Google Shape;60008;p25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9" name="Google Shape;60009;p25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0" name="Google Shape;60010;p25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1" name="Google Shape;60011;p25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2" name="Google Shape;60012;p25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3" name="Google Shape;60013;p25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4" name="Google Shape;60014;p25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5" name="Google Shape;60015;p25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6" name="Google Shape;60016;p25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7" name="Google Shape;60017;p25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8" name="Google Shape;60018;p25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9" name="Google Shape;60019;p25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0" name="Google Shape;60020;p25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1" name="Google Shape;60021;p25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2" name="Google Shape;60022;p25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3" name="Google Shape;60023;p25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4" name="Google Shape;60024;p25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5" name="Google Shape;60025;p25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6" name="Google Shape;60026;p25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7" name="Google Shape;60027;p25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8" name="Google Shape;60028;p25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9" name="Google Shape;60029;p25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0" name="Google Shape;60030;p25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1" name="Google Shape;60031;p25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2" name="Google Shape;60032;p25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3" name="Google Shape;60033;p25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4" name="Google Shape;60034;p25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5" name="Google Shape;60035;p25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6" name="Google Shape;60036;p25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7" name="Google Shape;60037;p25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8" name="Google Shape;60038;p25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9" name="Google Shape;60039;p25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0" name="Google Shape;60040;p25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1" name="Google Shape;60041;p25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2" name="Google Shape;60042;p25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3" name="Google Shape;60043;p25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4" name="Google Shape;60044;p25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5" name="Google Shape;60045;p25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6" name="Google Shape;60046;p25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7" name="Google Shape;60047;p25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8" name="Google Shape;60048;p25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9" name="Google Shape;60049;p25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0" name="Google Shape;60050;p25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1" name="Google Shape;60051;p25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2" name="Google Shape;60052;p25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3" name="Google Shape;60053;p25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4" name="Google Shape;60054;p25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5" name="Google Shape;60055;p25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6" name="Google Shape;60056;p25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7" name="Google Shape;60057;p25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8" name="Google Shape;60058;p25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9" name="Google Shape;60059;p25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0" name="Google Shape;60060;p25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1" name="Google Shape;60061;p25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2" name="Google Shape;60062;p25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3" name="Google Shape;60063;p25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4" name="Google Shape;60064;p25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5" name="Google Shape;60065;p25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6" name="Google Shape;60066;p25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7" name="Google Shape;60067;p25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8" name="Google Shape;60068;p25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9" name="Google Shape;60069;p25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0" name="Google Shape;60070;p25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1" name="Google Shape;60071;p25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2" name="Google Shape;60072;p25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3" name="Google Shape;60073;p25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4" name="Google Shape;60074;p25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5" name="Google Shape;60075;p25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6" name="Google Shape;60076;p25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7" name="Google Shape;60077;p25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8" name="Google Shape;60078;p25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9" name="Google Shape;60079;p25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0" name="Google Shape;60080;p25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1" name="Google Shape;60081;p25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2" name="Google Shape;60082;p25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3" name="Google Shape;60083;p25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4" name="Google Shape;60084;p25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5" name="Google Shape;60085;p25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6" name="Google Shape;60086;p25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7" name="Google Shape;60087;p25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8" name="Google Shape;60088;p25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9" name="Google Shape;60089;p25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0" name="Google Shape;60090;p25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1" name="Google Shape;60091;p25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2" name="Google Shape;60092;p25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3" name="Google Shape;60093;p25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4" name="Google Shape;60094;p25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5" name="Google Shape;60095;p25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6" name="Google Shape;60096;p25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7" name="Google Shape;60097;p25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8" name="Google Shape;60098;p25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9" name="Google Shape;60099;p25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0" name="Google Shape;60100;p25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1" name="Google Shape;60101;p25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2" name="Google Shape;60102;p25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3" name="Google Shape;60103;p25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4" name="Google Shape;60104;p25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5" name="Google Shape;60105;p25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6" name="Google Shape;60106;p25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7" name="Google Shape;60107;p25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8" name="Google Shape;60108;p25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9" name="Google Shape;60109;p25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0" name="Google Shape;60110;p25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1" name="Google Shape;60111;p25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2" name="Google Shape;60112;p25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3" name="Google Shape;60113;p25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4" name="Google Shape;60114;p25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5" name="Google Shape;60115;p25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6" name="Google Shape;60116;p25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7" name="Google Shape;60117;p25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8" name="Google Shape;60118;p25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9" name="Google Shape;60119;p25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0" name="Google Shape;60120;p25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1" name="Google Shape;60121;p25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2" name="Google Shape;60122;p25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3" name="Google Shape;60123;p25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4" name="Google Shape;60124;p25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5" name="Google Shape;60125;p25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6" name="Google Shape;60126;p25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7" name="Google Shape;60127;p25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8" name="Google Shape;60128;p25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9" name="Google Shape;60129;p25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0" name="Google Shape;60130;p25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1" name="Google Shape;60131;p25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2" name="Google Shape;60132;p25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3" name="Google Shape;60133;p25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4" name="Google Shape;60134;p25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5" name="Google Shape;60135;p25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6" name="Google Shape;60136;p25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7" name="Google Shape;60137;p25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8" name="Google Shape;60138;p25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9" name="Google Shape;60139;p25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0" name="Google Shape;60140;p25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1" name="Google Shape;60141;p25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2" name="Google Shape;60142;p25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3" name="Google Shape;60143;p25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4" name="Google Shape;60144;p25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5" name="Google Shape;60145;p25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6" name="Google Shape;60146;p25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7" name="Google Shape;60147;p25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8" name="Google Shape;60148;p25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9" name="Google Shape;60149;p25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0" name="Google Shape;60150;p25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1" name="Google Shape;60151;p25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2" name="Google Shape;60152;p25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3" name="Google Shape;60153;p25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4" name="Google Shape;60154;p25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5" name="Google Shape;60155;p25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6" name="Google Shape;60156;p25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7" name="Google Shape;60157;p25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8" name="Google Shape;60158;p25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9" name="Google Shape;60159;p25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0" name="Google Shape;60160;p25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1" name="Google Shape;60161;p25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2" name="Google Shape;60162;p25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3" name="Google Shape;60163;p25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4" name="Google Shape;60164;p25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5" name="Google Shape;60165;p25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6" name="Google Shape;60166;p25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7" name="Google Shape;60167;p25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8" name="Google Shape;60168;p25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9" name="Google Shape;60169;p25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0" name="Google Shape;60170;p25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1" name="Google Shape;60171;p25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2" name="Google Shape;60172;p25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3" name="Google Shape;60173;p25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4" name="Google Shape;60174;p25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5" name="Google Shape;60175;p25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6" name="Google Shape;60176;p25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7" name="Google Shape;60177;p25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8" name="Google Shape;60178;p25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9" name="Google Shape;60179;p25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0" name="Google Shape;60180;p25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1" name="Google Shape;60181;p25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2" name="Google Shape;60182;p25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3" name="Google Shape;60183;p25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4" name="Google Shape;60184;p25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5" name="Google Shape;60185;p25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6" name="Google Shape;60186;p25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7" name="Google Shape;60187;p25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8" name="Google Shape;60188;p25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9" name="Google Shape;60189;p25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0" name="Google Shape;60190;p25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1" name="Google Shape;60191;p25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2" name="Google Shape;60192;p25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3" name="Google Shape;60193;p25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4" name="Google Shape;60194;p25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5" name="Google Shape;60195;p25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6" name="Google Shape;60196;p25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7" name="Google Shape;60197;p25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8" name="Google Shape;60198;p25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9" name="Google Shape;60199;p25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0" name="Google Shape;60200;p25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1" name="Google Shape;60201;p25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2" name="Google Shape;60202;p25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3" name="Google Shape;60203;p25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4" name="Google Shape;60204;p25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5" name="Google Shape;60205;p25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6" name="Google Shape;60206;p25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7" name="Google Shape;60207;p25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8" name="Google Shape;60208;p25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9" name="Google Shape;60209;p25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0" name="Google Shape;60210;p25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1" name="Google Shape;60211;p25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2" name="Google Shape;60212;p25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3" name="Google Shape;60213;p25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4" name="Google Shape;60214;p25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5" name="Google Shape;60215;p25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6" name="Google Shape;60216;p25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7" name="Google Shape;60217;p25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8" name="Google Shape;60218;p25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9" name="Google Shape;60219;p25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0" name="Google Shape;60220;p25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1" name="Google Shape;60221;p25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2" name="Google Shape;60222;p25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3" name="Google Shape;60223;p25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4" name="Google Shape;60224;p25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5" name="Google Shape;60225;p25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6" name="Google Shape;60226;p25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7" name="Google Shape;60227;p25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8" name="Google Shape;60228;p25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9" name="Google Shape;60229;p25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0" name="Google Shape;60230;p25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1" name="Google Shape;60231;p25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2" name="Google Shape;60232;p25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3" name="Google Shape;60233;p25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4" name="Google Shape;60234;p25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5" name="Google Shape;60235;p25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6" name="Google Shape;60236;p25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7" name="Google Shape;60237;p25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8" name="Google Shape;60238;p25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9" name="Google Shape;60239;p25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0" name="Google Shape;60240;p25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1" name="Google Shape;60241;p25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2" name="Google Shape;60242;p25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3" name="Google Shape;60243;p25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4" name="Google Shape;60244;p25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5" name="Google Shape;60245;p25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6" name="Google Shape;60246;p25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7" name="Google Shape;60247;p25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8" name="Google Shape;60248;p25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9" name="Google Shape;60249;p25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0" name="Google Shape;60250;p25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1" name="Google Shape;60251;p25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2" name="Google Shape;60252;p25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3" name="Google Shape;60253;p25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4" name="Google Shape;60254;p25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5" name="Google Shape;60255;p25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6" name="Google Shape;60256;p25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7" name="Google Shape;60257;p25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8" name="Google Shape;60258;p25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9" name="Google Shape;60259;p25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0" name="Google Shape;60260;p25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1" name="Google Shape;60261;p25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2" name="Google Shape;60262;p25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3" name="Google Shape;60263;p25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4" name="Google Shape;60264;p25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5" name="Google Shape;60265;p25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6" name="Google Shape;60266;p25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7" name="Google Shape;60267;p25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8" name="Google Shape;60268;p25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9" name="Google Shape;60269;p25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0" name="Google Shape;60270;p25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1" name="Google Shape;60271;p25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2" name="Google Shape;60272;p25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3" name="Google Shape;60273;p25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4" name="Google Shape;60274;p25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5" name="Google Shape;60275;p25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6" name="Google Shape;60276;p25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7" name="Google Shape;60277;p25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8" name="Google Shape;60278;p25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9" name="Google Shape;60279;p25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0" name="Google Shape;60280;p25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1" name="Google Shape;60281;p25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2" name="Google Shape;60282;p25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3" name="Google Shape;60283;p25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4" name="Google Shape;60284;p25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5" name="Google Shape;60285;p25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6" name="Google Shape;60286;p25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7" name="Google Shape;60287;p25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8" name="Google Shape;60288;p25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9" name="Google Shape;60289;p25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0" name="Google Shape;60290;p25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1" name="Google Shape;60291;p25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2" name="Google Shape;60292;p25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3" name="Google Shape;60293;p25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4" name="Google Shape;60294;p25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5" name="Google Shape;60295;p25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6" name="Google Shape;60296;p25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7" name="Google Shape;60297;p25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8" name="Google Shape;60298;p25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9" name="Google Shape;60299;p25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0" name="Google Shape;60300;p25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1" name="Google Shape;60301;p25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2" name="Google Shape;60302;p25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3" name="Google Shape;60303;p25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4" name="Google Shape;60304;p25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5" name="Google Shape;60305;p25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6" name="Google Shape;60306;p25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7" name="Google Shape;60307;p25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8" name="Google Shape;60308;p25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9" name="Google Shape;60309;p25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0" name="Google Shape;60310;p25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1" name="Google Shape;60311;p25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2" name="Google Shape;60312;p25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3" name="Google Shape;60313;p25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4" name="Google Shape;60314;p25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5" name="Google Shape;60315;p25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6" name="Google Shape;60316;p25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7" name="Google Shape;60317;p25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8" name="Google Shape;60318;p25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9" name="Google Shape;60319;p25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0" name="Google Shape;60320;p25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1" name="Google Shape;60321;p25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2" name="Google Shape;60322;p25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3" name="Google Shape;60323;p25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4" name="Google Shape;60324;p25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5" name="Google Shape;60325;p25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6" name="Google Shape;60326;p25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7" name="Google Shape;60327;p25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8" name="Google Shape;60328;p25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9" name="Google Shape;60329;p25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0" name="Google Shape;60330;p25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1" name="Google Shape;60331;p25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2" name="Google Shape;60332;p25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3" name="Google Shape;60333;p25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4" name="Google Shape;60334;p25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5" name="Google Shape;60335;p25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6" name="Google Shape;60336;p25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7" name="Google Shape;60337;p25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8" name="Google Shape;60338;p25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9" name="Google Shape;60339;p25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0" name="Google Shape;60340;p25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1" name="Google Shape;60341;p25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2" name="Google Shape;60342;p25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3" name="Google Shape;60343;p25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4" name="Google Shape;60344;p25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5" name="Google Shape;60345;p25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6" name="Google Shape;60346;p25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7" name="Google Shape;60347;p25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8" name="Google Shape;60348;p25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9" name="Google Shape;60349;p25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0" name="Google Shape;60350;p25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1" name="Google Shape;60351;p25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2" name="Google Shape;60352;p25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3" name="Google Shape;60353;p25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4" name="Google Shape;60354;p25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5" name="Google Shape;60355;p25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6" name="Google Shape;60356;p25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7" name="Google Shape;60357;p25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8" name="Google Shape;60358;p25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9" name="Google Shape;60359;p25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0" name="Google Shape;60360;p25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1" name="Google Shape;60361;p25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2" name="Google Shape;60362;p25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3" name="Google Shape;60363;p25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4" name="Google Shape;60364;p25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5" name="Google Shape;60365;p25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6" name="Google Shape;60366;p25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7" name="Google Shape;60367;p25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8" name="Google Shape;60368;p25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9" name="Google Shape;60369;p25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0" name="Google Shape;60370;p25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1" name="Google Shape;60371;p25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2" name="Google Shape;60372;p25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3" name="Google Shape;60373;p25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4" name="Google Shape;60374;p25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5" name="Google Shape;60375;p25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6" name="Google Shape;60376;p25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7" name="Google Shape;60377;p25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8" name="Google Shape;60378;p25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9" name="Google Shape;60379;p25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0" name="Google Shape;60380;p25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1" name="Google Shape;60381;p25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2" name="Google Shape;60382;p25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3" name="Google Shape;60383;p25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4" name="Google Shape;60384;p25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5" name="Google Shape;60385;p25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6" name="Google Shape;60386;p25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7" name="Google Shape;60387;p25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8" name="Google Shape;60388;p25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9" name="Google Shape;60389;p25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0" name="Google Shape;60390;p25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1" name="Google Shape;60391;p25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2" name="Google Shape;60392;p25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3" name="Google Shape;60393;p25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4" name="Google Shape;60394;p25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5" name="Google Shape;60395;p25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6" name="Google Shape;60396;p25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7" name="Google Shape;60397;p25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8" name="Google Shape;60398;p25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9" name="Google Shape;60399;p25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0" name="Google Shape;60400;p25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1" name="Google Shape;60401;p25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2" name="Google Shape;60402;p25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3" name="Google Shape;60403;p25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4" name="Google Shape;60404;p25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5" name="Google Shape;60405;p25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6" name="Google Shape;60406;p25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7" name="Google Shape;60407;p25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8" name="Google Shape;60408;p25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9" name="Google Shape;60409;p25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0" name="Google Shape;60410;p25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1" name="Google Shape;60411;p25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2" name="Google Shape;60412;p25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3" name="Google Shape;60413;p25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4" name="Google Shape;60414;p25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5" name="Google Shape;60415;p25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6" name="Google Shape;60416;p25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7" name="Google Shape;60417;p25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8" name="Google Shape;60418;p25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9" name="Google Shape;60419;p25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0" name="Google Shape;60420;p25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1" name="Google Shape;60421;p25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2" name="Google Shape;60422;p25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3" name="Google Shape;60423;p25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4" name="Google Shape;60424;p25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5" name="Google Shape;60425;p25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6" name="Google Shape;60426;p25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7" name="Google Shape;60427;p25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8" name="Google Shape;60428;p25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9" name="Google Shape;60429;p25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0" name="Google Shape;60430;p25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1" name="Google Shape;60431;p25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2" name="Google Shape;60432;p25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3" name="Google Shape;60433;p25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4" name="Google Shape;60434;p25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5" name="Google Shape;60435;p25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6" name="Google Shape;60436;p25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7" name="Google Shape;60437;p25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8" name="Google Shape;60438;p25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9" name="Google Shape;60439;p25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0" name="Google Shape;60440;p25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1" name="Google Shape;60441;p25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2" name="Google Shape;60442;p25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3" name="Google Shape;60443;p25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4" name="Google Shape;60444;p25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5" name="Google Shape;60445;p25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6" name="Google Shape;60446;p25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7" name="Google Shape;60447;p25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8" name="Google Shape;60448;p25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9" name="Google Shape;60449;p25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0" name="Google Shape;60450;p25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1" name="Google Shape;60451;p25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2" name="Google Shape;60452;p25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3" name="Google Shape;60453;p25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4" name="Google Shape;60454;p25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5" name="Google Shape;60455;p25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6" name="Google Shape;60456;p25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7" name="Google Shape;60457;p25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8" name="Google Shape;60458;p25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9" name="Google Shape;60459;p25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0" name="Google Shape;60460;p25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1" name="Google Shape;60461;p25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2" name="Google Shape;60462;p25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3" name="Google Shape;60463;p25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4" name="Google Shape;60464;p25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5" name="Google Shape;60465;p25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6" name="Google Shape;60466;p25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7" name="Google Shape;60467;p25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8" name="Google Shape;60468;p25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9" name="Google Shape;60469;p25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0" name="Google Shape;60470;p25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1" name="Google Shape;60471;p25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2" name="Google Shape;60472;p25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3" name="Google Shape;60473;p25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4" name="Google Shape;60474;p25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5" name="Google Shape;60475;p25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6" name="Google Shape;60476;p25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7" name="Google Shape;60477;p25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8" name="Google Shape;60478;p25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9" name="Google Shape;60479;p25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0" name="Google Shape;60480;p25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1" name="Google Shape;60481;p25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2" name="Google Shape;60482;p25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3" name="Google Shape;60483;p25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4" name="Google Shape;60484;p25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5" name="Google Shape;60485;p25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6" name="Google Shape;60486;p25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7" name="Google Shape;60487;p25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8" name="Google Shape;60488;p25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9" name="Google Shape;60489;p25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0" name="Google Shape;60490;p25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1" name="Google Shape;60491;p25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2" name="Google Shape;60492;p25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3" name="Google Shape;60493;p25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4" name="Google Shape;60494;p25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5" name="Google Shape;60495;p25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6" name="Google Shape;60496;p25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7" name="Google Shape;60497;p25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8" name="Google Shape;60498;p25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9" name="Google Shape;60499;p25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0" name="Google Shape;60500;p25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1" name="Google Shape;60501;p25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2" name="Google Shape;60502;p25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3" name="Google Shape;60503;p25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4" name="Google Shape;60504;p25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5" name="Google Shape;60505;p25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6" name="Google Shape;60506;p25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7" name="Google Shape;60507;p25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8" name="Google Shape;60508;p25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9" name="Google Shape;60509;p25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0" name="Google Shape;60510;p25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1" name="Google Shape;60511;p25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2" name="Google Shape;60512;p25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3" name="Google Shape;60513;p25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4" name="Google Shape;60514;p25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5" name="Google Shape;60515;p25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6" name="Google Shape;60516;p25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7" name="Google Shape;60517;p25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8" name="Google Shape;60518;p25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9" name="Google Shape;60519;p25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0" name="Google Shape;60520;p25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1" name="Google Shape;60521;p25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2" name="Google Shape;60522;p25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3" name="Google Shape;60523;p25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4" name="Google Shape;60524;p25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5" name="Google Shape;60525;p25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6" name="Google Shape;60526;p25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7" name="Google Shape;60527;p25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8" name="Google Shape;60528;p25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9" name="Google Shape;60529;p25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0" name="Google Shape;60530;p25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1" name="Google Shape;60531;p25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2" name="Google Shape;60532;p25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3" name="Google Shape;60533;p25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4" name="Google Shape;60534;p25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5" name="Google Shape;60535;p25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6" name="Google Shape;60536;p25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7" name="Google Shape;60537;p25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8" name="Google Shape;60538;p25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9" name="Google Shape;60539;p25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0" name="Google Shape;60540;p25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1" name="Google Shape;60541;p25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2" name="Google Shape;60542;p25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3" name="Google Shape;60543;p25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4" name="Google Shape;60544;p25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5" name="Google Shape;60545;p25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6" name="Google Shape;60546;p25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7" name="Google Shape;60547;p25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8" name="Google Shape;60548;p25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9" name="Google Shape;60549;p25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0" name="Google Shape;60550;p25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1" name="Google Shape;60551;p25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2" name="Google Shape;60552;p25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3" name="Google Shape;60553;p25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4" name="Google Shape;60554;p25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5" name="Google Shape;60555;p25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6" name="Google Shape;60556;p25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7" name="Google Shape;60557;p25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8" name="Google Shape;60558;p25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9" name="Google Shape;60559;p25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0" name="Google Shape;60560;p25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1" name="Google Shape;60561;p25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2" name="Google Shape;60562;p25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3" name="Google Shape;60563;p25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4" name="Google Shape;60564;p25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5" name="Google Shape;60565;p25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6" name="Google Shape;60566;p25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7" name="Google Shape;60567;p25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8" name="Google Shape;60568;p25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9" name="Google Shape;60569;p25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0" name="Google Shape;60570;p25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1" name="Google Shape;60571;p25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2" name="Google Shape;60572;p25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3" name="Google Shape;60573;p25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4" name="Google Shape;60574;p25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5" name="Google Shape;60575;p25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6" name="Google Shape;60576;p25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7" name="Google Shape;60577;p25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8" name="Google Shape;60578;p25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9" name="Google Shape;60579;p25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0" name="Google Shape;60580;p25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1" name="Google Shape;60581;p25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2" name="Google Shape;60582;p25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3" name="Google Shape;60583;p25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4" name="Google Shape;60584;p25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5" name="Google Shape;60585;p25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6" name="Google Shape;60586;p25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7" name="Google Shape;60587;p25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8" name="Google Shape;60588;p25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9" name="Google Shape;60589;p25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0" name="Google Shape;60590;p25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1" name="Google Shape;60591;p25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2" name="Google Shape;60592;p25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3" name="Google Shape;60593;p25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4" name="Google Shape;60594;p25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5" name="Google Shape;60595;p25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6" name="Google Shape;60596;p25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7" name="Google Shape;60597;p25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8" name="Google Shape;60598;p25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9" name="Google Shape;60599;p25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0" name="Google Shape;60600;p25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1" name="Google Shape;60601;p25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2" name="Google Shape;60602;p25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3" name="Google Shape;60603;p25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4" name="Google Shape;60604;p25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5" name="Google Shape;60605;p25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6" name="Google Shape;60606;p25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7" name="Google Shape;60607;p25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8" name="Google Shape;60608;p25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9" name="Google Shape;60609;p25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0" name="Google Shape;60610;p25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1" name="Google Shape;60611;p25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2" name="Google Shape;60612;p25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3" name="Google Shape;60613;p25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4" name="Google Shape;60614;p25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5" name="Google Shape;60615;p25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6" name="Google Shape;60616;p25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7" name="Google Shape;60617;p25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8" name="Google Shape;60618;p25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9" name="Google Shape;60619;p25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0" name="Google Shape;60620;p25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1" name="Google Shape;60621;p25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2" name="Google Shape;60622;p25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3" name="Google Shape;60623;p25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4" name="Google Shape;60624;p25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5" name="Google Shape;60625;p25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6" name="Google Shape;60626;p25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7" name="Google Shape;60627;p25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8" name="Google Shape;60628;p25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9" name="Google Shape;60629;p25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0" name="Google Shape;60630;p25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1" name="Google Shape;60631;p25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2" name="Google Shape;60632;p25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3" name="Google Shape;60633;p25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4" name="Google Shape;60634;p25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5" name="Google Shape;60635;p25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6" name="Google Shape;60636;p25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7" name="Google Shape;60637;p25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8" name="Google Shape;60638;p25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9" name="Google Shape;60639;p25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0" name="Google Shape;60640;p25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1" name="Google Shape;60641;p25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2" name="Google Shape;60642;p25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3" name="Google Shape;60643;p25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4" name="Google Shape;60644;p25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5" name="Google Shape;60645;p25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6" name="Google Shape;60646;p25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7" name="Google Shape;60647;p25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8" name="Google Shape;60648;p25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9" name="Google Shape;60649;p25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0" name="Google Shape;60650;p25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1" name="Google Shape;60651;p25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2" name="Google Shape;60652;p25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3" name="Google Shape;60653;p25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4" name="Google Shape;60654;p25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5" name="Google Shape;60655;p25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6" name="Google Shape;60656;p25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7" name="Google Shape;60657;p25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8" name="Google Shape;60658;p25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9" name="Google Shape;60659;p25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0" name="Google Shape;60660;p25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1" name="Google Shape;60661;p25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2" name="Google Shape;60662;p25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3" name="Google Shape;60663;p25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4" name="Google Shape;60664;p25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5" name="Google Shape;60665;p25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6" name="Google Shape;60666;p25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7" name="Google Shape;60667;p25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8" name="Google Shape;60668;p25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9" name="Google Shape;60669;p25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0" name="Google Shape;60670;p25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1" name="Google Shape;60671;p25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2" name="Google Shape;60672;p25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3" name="Google Shape;60673;p25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4" name="Google Shape;60674;p25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5" name="Google Shape;60675;p25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6" name="Google Shape;60676;p25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7" name="Google Shape;60677;p25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8" name="Google Shape;60678;p25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9" name="Google Shape;60679;p25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0" name="Google Shape;60680;p25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1" name="Google Shape;60681;p25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2" name="Google Shape;60682;p25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3" name="Google Shape;60683;p25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4" name="Google Shape;60684;p25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5" name="Google Shape;60685;p25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6" name="Google Shape;60686;p25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7" name="Google Shape;60687;p25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8" name="Google Shape;60688;p25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9" name="Google Shape;60689;p25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0" name="Google Shape;60690;p25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1" name="Google Shape;60691;p25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2" name="Google Shape;60692;p25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3" name="Google Shape;60693;p25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4" name="Google Shape;60694;p25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5" name="Google Shape;60695;p25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6" name="Google Shape;60696;p25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7" name="Google Shape;60697;p25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8" name="Google Shape;60698;p25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9" name="Google Shape;60699;p25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0" name="Google Shape;60700;p25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1" name="Google Shape;60701;p25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2" name="Google Shape;60702;p25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3" name="Google Shape;60703;p25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4" name="Google Shape;60704;p25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5" name="Google Shape;60705;p25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6" name="Google Shape;60706;p25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7" name="Google Shape;60707;p25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8" name="Google Shape;60708;p25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9" name="Google Shape;60709;p25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0" name="Google Shape;60710;p25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1" name="Google Shape;60711;p25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2" name="Google Shape;60712;p25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3" name="Google Shape;60713;p25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4" name="Google Shape;60714;p25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5" name="Google Shape;60715;p25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6" name="Google Shape;60716;p25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7" name="Google Shape;60717;p25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8" name="Google Shape;60718;p25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9" name="Google Shape;60719;p25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0" name="Google Shape;60720;p25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1" name="Google Shape;60721;p25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2" name="Google Shape;60722;p25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3" name="Google Shape;60723;p25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4" name="Google Shape;60724;p25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5" name="Google Shape;60725;p25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6" name="Google Shape;60726;p25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7" name="Google Shape;60727;p25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8" name="Google Shape;60728;p25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9" name="Google Shape;60729;p25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0" name="Google Shape;60730;p25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1" name="Google Shape;60731;p25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2" name="Google Shape;60732;p25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3" name="Google Shape;60733;p25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4" name="Google Shape;60734;p25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5" name="Google Shape;60735;p25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6" name="Google Shape;60736;p25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7" name="Google Shape;60737;p25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8" name="Google Shape;60738;p25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9" name="Google Shape;60739;p25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0" name="Google Shape;60740;p25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1" name="Google Shape;60741;p25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2" name="Google Shape;60742;p25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3" name="Google Shape;60743;p25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4" name="Google Shape;60744;p25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5" name="Google Shape;60745;p25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6" name="Google Shape;60746;p25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7" name="Google Shape;60747;p25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8" name="Google Shape;60748;p25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9" name="Google Shape;60749;p25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0" name="Google Shape;60750;p25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1" name="Google Shape;60751;p25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2" name="Google Shape;60752;p25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3" name="Google Shape;60753;p25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4" name="Google Shape;60754;p25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5" name="Google Shape;60755;p25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6" name="Google Shape;60756;p25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7" name="Google Shape;60757;p25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8" name="Google Shape;60758;p25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9" name="Google Shape;60759;p25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0" name="Google Shape;60760;p25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1" name="Google Shape;60761;p25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2" name="Google Shape;60762;p25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3" name="Google Shape;60763;p25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4" name="Google Shape;60764;p25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5" name="Google Shape;60765;p25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6" name="Google Shape;60766;p25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7" name="Google Shape;60767;p25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8" name="Google Shape;60768;p25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9" name="Google Shape;60769;p25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0" name="Google Shape;60770;p25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1" name="Google Shape;60771;p25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2" name="Google Shape;60772;p25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3" name="Google Shape;60773;p25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4" name="Google Shape;60774;p25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5" name="Google Shape;60775;p25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6" name="Google Shape;60776;p25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7" name="Google Shape;60777;p25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8" name="Google Shape;60778;p25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9" name="Google Shape;60779;p25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0" name="Google Shape;60780;p25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1" name="Google Shape;60781;p25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2" name="Google Shape;60782;p25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3" name="Google Shape;60783;p25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4" name="Google Shape;60784;p25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5" name="Google Shape;60785;p25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6" name="Google Shape;60786;p25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7" name="Google Shape;60787;p25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8" name="Google Shape;60788;p25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9" name="Google Shape;60789;p25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0" name="Google Shape;60790;p25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1" name="Google Shape;60791;p25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2" name="Google Shape;60792;p25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3" name="Google Shape;60793;p25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4" name="Google Shape;60794;p25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5" name="Google Shape;60795;p25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6" name="Google Shape;60796;p25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7" name="Google Shape;60797;p25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8" name="Google Shape;60798;p25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9" name="Google Shape;60799;p25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0" name="Google Shape;60800;p25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1" name="Google Shape;60801;p25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2" name="Google Shape;60802;p25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3" name="Google Shape;60803;p25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4" name="Google Shape;60804;p25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5" name="Google Shape;60805;p25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6" name="Google Shape;60806;p25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7" name="Google Shape;60807;p25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8" name="Google Shape;60808;p25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9" name="Google Shape;60809;p25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0" name="Google Shape;60810;p25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1" name="Google Shape;60811;p25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2" name="Google Shape;60812;p25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3" name="Google Shape;60813;p25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4" name="Google Shape;60814;p25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5" name="Google Shape;60815;p25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6" name="Google Shape;60816;p25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7" name="Google Shape;60817;p25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8" name="Google Shape;60818;p25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9" name="Google Shape;60819;p25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0" name="Google Shape;60820;p25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1" name="Google Shape;60821;p25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2" name="Google Shape;60822;p25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3" name="Google Shape;60823;p25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4" name="Google Shape;60824;p25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5" name="Google Shape;60825;p25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6" name="Google Shape;60826;p25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7" name="Google Shape;60827;p25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8" name="Google Shape;60828;p25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9" name="Google Shape;60829;p25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0" name="Google Shape;60830;p25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1" name="Google Shape;60831;p25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2" name="Google Shape;60832;p25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3" name="Google Shape;60833;p25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4" name="Google Shape;60834;p25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5" name="Google Shape;60835;p25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6" name="Google Shape;60836;p25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7" name="Google Shape;60837;p25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8" name="Google Shape;60838;p25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9" name="Google Shape;60839;p25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0" name="Google Shape;60840;p25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1" name="Google Shape;60841;p25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2" name="Google Shape;60842;p25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3" name="Google Shape;60843;p25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4" name="Google Shape;60844;p25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5" name="Google Shape;60845;p25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6" name="Google Shape;60846;p25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7" name="Google Shape;60847;p25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8" name="Google Shape;60848;p25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9" name="Google Shape;60849;p25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0" name="Google Shape;60850;p25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1" name="Google Shape;60851;p25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2" name="Google Shape;60852;p25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3" name="Google Shape;60853;p25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4" name="Google Shape;60854;p25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5" name="Google Shape;60855;p25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6" name="Google Shape;60856;p25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7" name="Google Shape;60857;p25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8" name="Google Shape;60858;p25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9" name="Google Shape;60859;p25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0" name="Google Shape;60860;p25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1" name="Google Shape;60861;p25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2" name="Google Shape;60862;p25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3" name="Google Shape;60863;p25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4" name="Google Shape;60864;p25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5" name="Google Shape;60865;p25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6" name="Google Shape;60866;p25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7" name="Google Shape;60867;p25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8" name="Google Shape;60868;p25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9" name="Google Shape;60869;p25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0" name="Google Shape;60870;p25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1" name="Google Shape;60871;p25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2" name="Google Shape;60872;p25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3" name="Google Shape;60873;p25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4" name="Google Shape;60874;p25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5" name="Google Shape;60875;p25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6" name="Google Shape;60876;p25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7" name="Google Shape;60877;p25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8" name="Google Shape;60878;p25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9" name="Google Shape;60879;p25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0" name="Google Shape;60880;p25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1" name="Google Shape;60881;p25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2" name="Google Shape;60882;p25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3" name="Google Shape;60883;p25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4" name="Google Shape;60884;p25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5" name="Google Shape;60885;p25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6" name="Google Shape;60886;p25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7" name="Google Shape;60887;p25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8" name="Google Shape;60888;p25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9" name="Google Shape;60889;p25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0" name="Google Shape;60890;p25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1" name="Google Shape;60891;p25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2" name="Google Shape;60892;p25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3" name="Google Shape;60893;p25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4" name="Google Shape;60894;p25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5" name="Google Shape;60895;p25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6" name="Google Shape;60896;p25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7" name="Google Shape;60897;p25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8" name="Google Shape;60898;p25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9" name="Google Shape;60899;p25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0" name="Google Shape;60900;p25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1" name="Google Shape;60901;p25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2" name="Google Shape;60902;p25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3" name="Google Shape;60903;p25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4" name="Google Shape;60904;p25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5" name="Google Shape;60905;p25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6" name="Google Shape;60906;p25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7" name="Google Shape;60907;p25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8" name="Google Shape;60908;p25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9" name="Google Shape;60909;p25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0" name="Google Shape;60910;p25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1" name="Google Shape;60911;p25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2" name="Google Shape;60912;p25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3" name="Google Shape;60913;p25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4" name="Google Shape;60914;p25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5" name="Google Shape;60915;p25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6" name="Google Shape;60916;p25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7" name="Google Shape;60917;p25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8" name="Google Shape;60918;p25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9" name="Google Shape;60919;p25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0" name="Google Shape;60920;p25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1" name="Google Shape;60921;p25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2" name="Google Shape;60922;p25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3" name="Google Shape;60923;p25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4" name="Google Shape;60924;p25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5" name="Google Shape;60925;p25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6" name="Google Shape;60926;p25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7" name="Google Shape;60927;p25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8" name="Google Shape;60928;p25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9" name="Google Shape;60929;p25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0" name="Google Shape;60930;p25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1" name="Google Shape;60931;p25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2" name="Google Shape;60932;p25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3" name="Google Shape;60933;p25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4" name="Google Shape;60934;p25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5" name="Google Shape;60935;p25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6" name="Google Shape;60936;p25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7" name="Google Shape;60937;p25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8" name="Google Shape;60938;p25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9" name="Google Shape;60939;p25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0" name="Google Shape;60940;p25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1" name="Google Shape;60941;p25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2" name="Google Shape;60942;p25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3" name="Google Shape;60943;p25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4" name="Google Shape;60944;p25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5" name="Google Shape;60945;p25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6" name="Google Shape;60946;p25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7" name="Google Shape;60947;p25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8" name="Google Shape;60948;p25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9" name="Google Shape;60949;p25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0" name="Google Shape;60950;p25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1" name="Google Shape;60951;p25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2" name="Google Shape;60952;p25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3" name="Google Shape;60953;p25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4" name="Google Shape;60954;p25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5" name="Google Shape;60955;p25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6" name="Google Shape;60956;p25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7" name="Google Shape;60957;p25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8" name="Google Shape;60958;p25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9" name="Google Shape;60959;p25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0" name="Google Shape;60960;p25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1" name="Google Shape;60961;p25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2" name="Google Shape;60962;p25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3" name="Google Shape;60963;p25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4" name="Google Shape;60964;p25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5" name="Google Shape;60965;p25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6" name="Google Shape;60966;p25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7" name="Google Shape;60967;p25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8" name="Google Shape;60968;p25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9" name="Google Shape;60969;p25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0" name="Google Shape;60970;p25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1" name="Google Shape;60971;p25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2" name="Google Shape;60972;p25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3" name="Google Shape;60973;p25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4" name="Google Shape;60974;p25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5" name="Google Shape;60975;p25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6" name="Google Shape;60976;p25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7" name="Google Shape;60977;p25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8" name="Google Shape;60978;p25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9" name="Google Shape;60979;p25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0" name="Google Shape;60980;p25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1" name="Google Shape;60981;p25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2" name="Google Shape;60982;p25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3" name="Google Shape;60983;p25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4" name="Google Shape;60984;p25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5" name="Google Shape;60985;p25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6" name="Google Shape;60986;p25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7" name="Google Shape;60987;p25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8" name="Google Shape;60988;p25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9" name="Google Shape;60989;p25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0" name="Google Shape;60990;p25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1" name="Google Shape;60991;p25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2" name="Google Shape;60992;p25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3" name="Google Shape;60993;p25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4" name="Google Shape;60994;p25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5" name="Google Shape;60995;p25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6" name="Google Shape;60996;p25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7" name="Google Shape;60997;p25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8" name="Google Shape;60998;p25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9" name="Google Shape;60999;p25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0" name="Google Shape;61000;p25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1" name="Google Shape;61001;p25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2" name="Google Shape;61002;p25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3" name="Google Shape;61003;p25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4" name="Google Shape;61004;p25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5" name="Google Shape;61005;p25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6" name="Google Shape;61006;p25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7" name="Google Shape;61007;p25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8" name="Google Shape;61008;p25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9" name="Google Shape;61009;p25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0" name="Google Shape;61010;p25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1" name="Google Shape;61011;p25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2" name="Google Shape;61012;p25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3" name="Google Shape;61013;p25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4" name="Google Shape;61014;p25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5" name="Google Shape;61015;p25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6" name="Google Shape;61016;p25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7" name="Google Shape;61017;p25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8" name="Google Shape;61018;p25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9" name="Google Shape;61019;p25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0" name="Google Shape;61020;p25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1" name="Google Shape;61021;p25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2" name="Google Shape;61022;p25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3" name="Google Shape;61023;p25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4" name="Google Shape;61024;p25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5" name="Google Shape;61025;p25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6" name="Google Shape;61026;p25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7" name="Google Shape;61027;p25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8" name="Google Shape;61028;p25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9" name="Google Shape;61029;p25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0" name="Google Shape;61030;p25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1" name="Google Shape;61031;p25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2" name="Google Shape;61032;p25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3" name="Google Shape;61033;p25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4" name="Google Shape;61034;p25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5" name="Google Shape;61035;p25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6" name="Google Shape;61036;p25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7" name="Google Shape;61037;p25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8" name="Google Shape;61038;p25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9" name="Google Shape;61039;p25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0" name="Google Shape;61040;p25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1" name="Google Shape;61041;p25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2" name="Google Shape;61042;p25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3" name="Google Shape;61043;p25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4" name="Google Shape;61044;p25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5" name="Google Shape;61045;p25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6" name="Google Shape;61046;p25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7" name="Google Shape;61047;p25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8" name="Google Shape;61048;p25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9" name="Google Shape;61049;p25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0" name="Google Shape;61050;p25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1" name="Google Shape;61051;p25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2" name="Google Shape;61052;p25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3" name="Google Shape;61053;p25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4" name="Google Shape;61054;p25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5" name="Google Shape;61055;p25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6" name="Google Shape;61056;p25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7" name="Google Shape;61057;p25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8" name="Google Shape;61058;p25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9" name="Google Shape;61059;p25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0" name="Google Shape;61060;p25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1" name="Google Shape;61061;p25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2" name="Google Shape;61062;p25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3" name="Google Shape;61063;p25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4" name="Google Shape;61064;p25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5" name="Google Shape;61065;p25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6" name="Google Shape;61066;p25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7" name="Google Shape;61067;p25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8" name="Google Shape;61068;p25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9" name="Google Shape;61069;p25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0" name="Google Shape;61070;p25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1" name="Google Shape;61071;p25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2" name="Google Shape;61072;p25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3" name="Google Shape;61073;p25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4" name="Google Shape;61074;p25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5" name="Google Shape;61075;p25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6" name="Google Shape;61076;p25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7" name="Google Shape;61077;p25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8" name="Google Shape;61078;p25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9" name="Google Shape;61079;p25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0" name="Google Shape;61080;p25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1" name="Google Shape;61081;p25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2" name="Google Shape;61082;p25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3" name="Google Shape;61083;p25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4" name="Google Shape;61084;p25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5" name="Google Shape;61085;p25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6" name="Google Shape;61086;p25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7" name="Google Shape;61087;p25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8" name="Google Shape;61088;p25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9" name="Google Shape;61089;p25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0" name="Google Shape;61090;p25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1" name="Google Shape;61091;p25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2" name="Google Shape;61092;p25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3" name="Google Shape;61093;p25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4" name="Google Shape;61094;p25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5" name="Google Shape;61095;p25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6" name="Google Shape;61096;p25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7" name="Google Shape;61097;p25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8" name="Google Shape;61098;p25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9" name="Google Shape;61099;p25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0" name="Google Shape;61100;p25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1" name="Google Shape;61101;p25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2" name="Google Shape;61102;p25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3" name="Google Shape;61103;p25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4" name="Google Shape;61104;p25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5" name="Google Shape;61105;p25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6" name="Google Shape;61106;p25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7" name="Google Shape;61107;p25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8" name="Google Shape;61108;p25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9" name="Google Shape;61109;p25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0" name="Google Shape;61110;p25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1" name="Google Shape;61111;p25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2" name="Google Shape;61112;p25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3" name="Google Shape;61113;p25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4" name="Google Shape;61114;p25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5" name="Google Shape;61115;p25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6" name="Google Shape;61116;p25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7" name="Google Shape;61117;p25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8" name="Google Shape;61118;p25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9" name="Google Shape;61119;p25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0" name="Google Shape;61120;p25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1" name="Google Shape;61121;p25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2" name="Google Shape;61122;p25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3" name="Google Shape;61123;p25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4" name="Google Shape;61124;p25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5" name="Google Shape;61125;p25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6" name="Google Shape;61126;p25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7" name="Google Shape;61127;p25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8" name="Google Shape;61128;p25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9" name="Google Shape;61129;p25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0" name="Google Shape;61130;p25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1" name="Google Shape;61131;p25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2" name="Google Shape;61132;p25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3" name="Google Shape;61133;p25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4" name="Google Shape;61134;p25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5" name="Google Shape;61135;p25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6" name="Google Shape;61136;p25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7" name="Google Shape;61137;p25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8" name="Google Shape;61138;p25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9" name="Google Shape;61139;p25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0" name="Google Shape;61140;p25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1" name="Google Shape;61141;p25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2" name="Google Shape;61142;p25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3" name="Google Shape;61143;p25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4" name="Google Shape;61144;p25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5" name="Google Shape;61145;p25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6" name="Google Shape;61146;p25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7" name="Google Shape;61147;p25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8" name="Google Shape;61148;p25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9" name="Google Shape;61149;p25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0" name="Google Shape;61150;p25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1" name="Google Shape;61151;p25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2" name="Google Shape;61152;p25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3" name="Google Shape;61153;p25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4" name="Google Shape;61154;p25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5" name="Google Shape;61155;p25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6" name="Google Shape;61156;p25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7" name="Google Shape;61157;p25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8" name="Google Shape;61158;p25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9" name="Google Shape;61159;p25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0" name="Google Shape;61160;p25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1" name="Google Shape;61161;p25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2" name="Google Shape;61162;p25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3" name="Google Shape;61163;p25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4" name="Google Shape;61164;p25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5" name="Google Shape;61165;p25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6" name="Google Shape;61166;p25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7" name="Google Shape;61167;p25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8" name="Google Shape;61168;p25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9" name="Google Shape;61169;p25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0" name="Google Shape;61170;p25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1" name="Google Shape;61171;p25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2" name="Google Shape;61172;p25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3" name="Google Shape;61173;p25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4" name="Google Shape;61174;p25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5" name="Google Shape;61175;p25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6" name="Google Shape;61176;p25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7" name="Google Shape;61177;p25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8" name="Google Shape;61178;p25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9" name="Google Shape;61179;p25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0" name="Google Shape;61180;p25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1" name="Google Shape;61181;p25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2" name="Google Shape;61182;p25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3" name="Google Shape;61183;p25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4" name="Google Shape;61184;p25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5" name="Google Shape;61185;p25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6" name="Google Shape;61186;p25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7" name="Google Shape;61187;p25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8" name="Google Shape;61188;p25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9" name="Google Shape;61189;p25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0" name="Google Shape;61190;p25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1" name="Google Shape;61191;p25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2" name="Google Shape;61192;p25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3" name="Google Shape;61193;p25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4" name="Google Shape;61194;p25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5" name="Google Shape;61195;p25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6" name="Google Shape;61196;p25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7" name="Google Shape;61197;p25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8" name="Google Shape;61198;p25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9" name="Google Shape;61199;p25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0" name="Google Shape;61200;p25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1" name="Google Shape;61201;p25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2" name="Google Shape;61202;p25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3" name="Google Shape;61203;p25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4" name="Google Shape;61204;p25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5" name="Google Shape;61205;p25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6" name="Google Shape;61206;p25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7" name="Google Shape;61207;p25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8" name="Google Shape;61208;p25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9" name="Google Shape;61209;p25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0" name="Google Shape;61210;p25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1" name="Google Shape;61211;p25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2" name="Google Shape;61212;p25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3" name="Google Shape;61213;p25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4" name="Google Shape;61214;p25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5" name="Google Shape;61215;p25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6" name="Google Shape;61216;p25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7" name="Google Shape;61217;p25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8" name="Google Shape;61218;p25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9" name="Google Shape;61219;p25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0" name="Google Shape;61220;p25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1" name="Google Shape;61221;p25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2" name="Google Shape;61222;p25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3" name="Google Shape;61223;p25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4" name="Google Shape;61224;p25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5" name="Google Shape;61225;p25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6" name="Google Shape;61226;p25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7" name="Google Shape;61227;p25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8" name="Google Shape;61228;p25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9" name="Google Shape;61229;p25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0" name="Google Shape;61230;p25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1" name="Google Shape;61231;p25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2" name="Google Shape;61232;p25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3" name="Google Shape;61233;p25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4" name="Google Shape;61234;p25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5" name="Google Shape;61235;p25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6" name="Google Shape;61236;p25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7" name="Google Shape;61237;p25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8" name="Google Shape;61238;p25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9" name="Google Shape;61239;p25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0" name="Google Shape;61240;p25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1" name="Google Shape;61241;p25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2" name="Google Shape;61242;p25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3" name="Google Shape;61243;p25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4" name="Google Shape;61244;p25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5" name="Google Shape;61245;p25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6" name="Google Shape;61246;p25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7" name="Google Shape;61247;p25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8" name="Google Shape;61248;p25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9" name="Google Shape;61249;p25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0" name="Google Shape;61250;p25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1" name="Google Shape;61251;p25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2" name="Google Shape;61252;p25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3" name="Google Shape;61253;p25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4" name="Google Shape;61254;p25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5" name="Google Shape;61255;p25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6" name="Google Shape;61256;p25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7" name="Google Shape;61257;p25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8" name="Google Shape;61258;p25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9" name="Google Shape;61259;p25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0" name="Google Shape;61260;p25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1" name="Google Shape;61261;p25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2" name="Google Shape;61262;p25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3" name="Google Shape;61263;p25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4" name="Google Shape;61264;p25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5" name="Google Shape;61265;p25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6" name="Google Shape;61266;p25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7" name="Google Shape;61267;p25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8" name="Google Shape;61268;p25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9" name="Google Shape;61269;p25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0" name="Google Shape;61270;p25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1" name="Google Shape;61271;p25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2" name="Google Shape;61272;p25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3" name="Google Shape;61273;p25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4" name="Google Shape;61274;p25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5" name="Google Shape;61275;p25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6" name="Google Shape;61276;p25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7" name="Google Shape;61277;p25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8" name="Google Shape;61278;p25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9" name="Google Shape;61279;p25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0" name="Google Shape;61280;p25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1" name="Google Shape;61281;p25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2" name="Google Shape;61282;p25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3" name="Google Shape;61283;p25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4" name="Google Shape;61284;p25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5" name="Google Shape;61285;p25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6" name="Google Shape;61286;p25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7" name="Google Shape;61287;p25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8" name="Google Shape;61288;p25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9" name="Google Shape;61289;p25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0" name="Google Shape;61290;p25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1" name="Google Shape;61291;p25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2" name="Google Shape;61292;p25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3" name="Google Shape;61293;p25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4" name="Google Shape;61294;p25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5" name="Google Shape;61295;p25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6" name="Google Shape;61296;p25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7" name="Google Shape;61297;p25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8" name="Google Shape;61298;p25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9" name="Google Shape;61299;p25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0" name="Google Shape;61300;p25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1" name="Google Shape;61301;p25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2" name="Google Shape;61302;p25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3" name="Google Shape;61303;p25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4" name="Google Shape;61304;p25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5" name="Google Shape;61305;p25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6" name="Google Shape;61306;p25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7" name="Google Shape;61307;p25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8" name="Google Shape;61308;p25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9" name="Google Shape;61309;p25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0" name="Google Shape;61310;p25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1" name="Google Shape;61311;p25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2" name="Google Shape;61312;p25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3" name="Google Shape;61313;p25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4" name="Google Shape;61314;p25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5" name="Google Shape;61315;p25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6" name="Google Shape;61316;p25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7" name="Google Shape;61317;p25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8" name="Google Shape;61318;p25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9" name="Google Shape;61319;p25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0" name="Google Shape;61320;p25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1" name="Google Shape;61321;p25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2" name="Google Shape;61322;p25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3" name="Google Shape;61323;p25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4" name="Google Shape;61324;p25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5" name="Google Shape;61325;p25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6" name="Google Shape;61326;p25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7" name="Google Shape;61327;p25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8" name="Google Shape;61328;p25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9" name="Google Shape;61329;p25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0" name="Google Shape;61330;p25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1" name="Google Shape;61331;p25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2" name="Google Shape;61332;p25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3" name="Google Shape;61333;p25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4" name="Google Shape;61334;p25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5" name="Google Shape;61335;p25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6" name="Google Shape;61336;p25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7" name="Google Shape;61337;p25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8" name="Google Shape;61338;p25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9" name="Google Shape;61339;p25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0" name="Google Shape;61340;p25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1" name="Google Shape;61341;p25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2" name="Google Shape;61342;p25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3" name="Google Shape;61343;p25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4" name="Google Shape;61344;p25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5" name="Google Shape;61345;p25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6" name="Google Shape;61346;p25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7" name="Google Shape;61347;p25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8" name="Google Shape;61348;p25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9" name="Google Shape;61349;p25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0" name="Google Shape;61350;p25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1" name="Google Shape;61351;p25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2" name="Google Shape;61352;p25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3" name="Google Shape;61353;p25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4" name="Google Shape;61354;p25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5" name="Google Shape;61355;p25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6" name="Google Shape;61356;p25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7" name="Google Shape;61357;p25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8" name="Google Shape;61358;p25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9" name="Google Shape;61359;p25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0" name="Google Shape;61360;p25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1" name="Google Shape;61361;p25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2" name="Google Shape;61362;p25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3" name="Google Shape;61363;p25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4" name="Google Shape;61364;p25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5" name="Google Shape;61365;p25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6" name="Google Shape;61366;p25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7" name="Google Shape;61367;p25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8" name="Google Shape;61368;p25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9" name="Google Shape;61369;p25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0" name="Google Shape;61370;p25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1" name="Google Shape;61371;p25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2" name="Google Shape;61372;p25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3" name="Google Shape;61373;p25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4" name="Google Shape;61374;p25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5" name="Google Shape;61375;p25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6" name="Google Shape;61376;p25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7" name="Google Shape;61377;p25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8" name="Google Shape;61378;p25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9" name="Google Shape;61379;p25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0" name="Google Shape;61380;p25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1" name="Google Shape;61381;p25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2" name="Google Shape;61382;p25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3" name="Google Shape;61383;p25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4" name="Google Shape;61384;p25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5" name="Google Shape;61385;p25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6" name="Google Shape;61386;p25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7" name="Google Shape;61387;p25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8" name="Google Shape;61388;p25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9" name="Google Shape;61389;p25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0" name="Google Shape;61390;p25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1" name="Google Shape;61391;p25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2" name="Google Shape;61392;p25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3" name="Google Shape;61393;p25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4" name="Google Shape;61394;p25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5" name="Google Shape;61395;p25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6" name="Google Shape;61396;p25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7" name="Google Shape;61397;p25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8" name="Google Shape;61398;p25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9" name="Google Shape;61399;p25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0" name="Google Shape;61400;p25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1" name="Google Shape;61401;p25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2" name="Google Shape;61402;p25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3" name="Google Shape;61403;p25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4" name="Google Shape;61404;p25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5" name="Google Shape;61405;p25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6" name="Google Shape;61406;p25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7" name="Google Shape;61407;p25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8" name="Google Shape;61408;p25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9" name="Google Shape;61409;p25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0" name="Google Shape;61410;p25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1" name="Google Shape;61411;p25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2" name="Google Shape;61412;p25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3" name="Google Shape;61413;p25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4" name="Google Shape;61414;p25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5" name="Google Shape;61415;p25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6" name="Google Shape;61416;p25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7" name="Google Shape;61417;p25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8" name="Google Shape;61418;p25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9" name="Google Shape;61419;p25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0" name="Google Shape;61420;p25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1" name="Google Shape;61421;p25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2" name="Google Shape;61422;p25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3" name="Google Shape;61423;p25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4" name="Google Shape;61424;p25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5" name="Google Shape;61425;p25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6" name="Google Shape;61426;p25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7" name="Google Shape;61427;p25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8" name="Google Shape;61428;p25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9" name="Google Shape;61429;p25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0" name="Google Shape;61430;p25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1" name="Google Shape;61431;p25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2" name="Google Shape;61432;p25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3" name="Google Shape;61433;p25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4" name="Google Shape;61434;p25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5" name="Google Shape;61435;p25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6" name="Google Shape;61436;p25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7" name="Google Shape;61437;p25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8" name="Google Shape;61438;p25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9" name="Google Shape;61439;p25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0" name="Google Shape;61440;p25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1" name="Google Shape;61441;p25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2" name="Google Shape;61442;p25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3" name="Google Shape;61443;p25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4" name="Google Shape;61444;p25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5" name="Google Shape;61445;p25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6" name="Google Shape;61446;p25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7" name="Google Shape;61447;p25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8" name="Google Shape;61448;p25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9" name="Google Shape;61449;p25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0" name="Google Shape;61450;p25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1" name="Google Shape;61451;p25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2" name="Google Shape;61452;p25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3" name="Google Shape;61453;p25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4" name="Google Shape;61454;p25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5" name="Google Shape;61455;p25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6" name="Google Shape;61456;p25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7" name="Google Shape;61457;p25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8" name="Google Shape;61458;p25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9" name="Google Shape;61459;p25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0" name="Google Shape;61460;p25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1" name="Google Shape;61461;p25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2" name="Google Shape;61462;p25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3" name="Google Shape;61463;p25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4" name="Google Shape;61464;p25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5" name="Google Shape;61465;p25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6" name="Google Shape;61466;p25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7" name="Google Shape;61467;p25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8" name="Google Shape;61468;p25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9" name="Google Shape;61469;p25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0" name="Google Shape;61470;p25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1" name="Google Shape;61471;p25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2" name="Google Shape;61472;p25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3" name="Google Shape;61473;p25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4" name="Google Shape;61474;p25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5" name="Google Shape;61475;p25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6" name="Google Shape;61476;p25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7" name="Google Shape;61477;p25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8" name="Google Shape;61478;p25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9" name="Google Shape;61479;p25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0" name="Google Shape;61480;p25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1" name="Google Shape;61481;p25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2" name="Google Shape;61482;p25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3" name="Google Shape;61483;p25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4" name="Google Shape;61484;p25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5" name="Google Shape;61485;p25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6" name="Google Shape;61486;p25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7" name="Google Shape;61487;p25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8" name="Google Shape;61488;p25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9" name="Google Shape;61489;p25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0" name="Google Shape;61490;p25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1" name="Google Shape;61491;p25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2" name="Google Shape;61492;p25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3" name="Google Shape;61493;p25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4" name="Google Shape;61494;p25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5" name="Google Shape;61495;p25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6" name="Google Shape;61496;p25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7" name="Google Shape;61497;p25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8" name="Google Shape;61498;p25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9" name="Google Shape;61499;p25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0" name="Google Shape;61500;p25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1" name="Google Shape;61501;p25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2" name="Google Shape;61502;p25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3" name="Google Shape;61503;p25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4" name="Google Shape;61504;p25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5" name="Google Shape;61505;p25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6" name="Google Shape;61506;p25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7" name="Google Shape;61507;p25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8" name="Google Shape;61508;p25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9" name="Google Shape;61509;p25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0" name="Google Shape;61510;p25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1" name="Google Shape;61511;p25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2" name="Google Shape;61512;p25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3" name="Google Shape;61513;p25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4" name="Google Shape;61514;p25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5" name="Google Shape;61515;p25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6" name="Google Shape;61516;p25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7" name="Google Shape;61517;p25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8" name="Google Shape;61518;p25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9" name="Google Shape;61519;p25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0" name="Google Shape;61520;p25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1" name="Google Shape;61521;p25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2" name="Google Shape;61522;p25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3" name="Google Shape;61523;p25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4" name="Google Shape;61524;p25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5" name="Google Shape;61525;p25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6" name="Google Shape;61526;p25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7" name="Google Shape;61527;p25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8" name="Google Shape;61528;p25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9" name="Google Shape;61529;p25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0" name="Google Shape;61530;p25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1" name="Google Shape;61531;p25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2" name="Google Shape;61532;p25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3" name="Google Shape;61533;p25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4" name="Google Shape;61534;p25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5" name="Google Shape;61535;p25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6" name="Google Shape;61536;p25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7" name="Google Shape;61537;p25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8" name="Google Shape;61538;p25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9" name="Google Shape;61539;p25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0" name="Google Shape;61540;p25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1" name="Google Shape;61541;p25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2" name="Google Shape;61542;p25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3" name="Google Shape;61543;p25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4" name="Google Shape;61544;p25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5" name="Google Shape;61545;p25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6" name="Google Shape;61546;p25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7" name="Google Shape;61547;p25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8" name="Google Shape;61548;p25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9" name="Google Shape;61549;p25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0" name="Google Shape;61550;p25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1" name="Google Shape;61551;p25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2" name="Google Shape;61552;p25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3" name="Google Shape;61553;p25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4" name="Google Shape;61554;p25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5" name="Google Shape;61555;p25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6" name="Google Shape;61556;p25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7" name="Google Shape;61557;p25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8" name="Google Shape;61558;p25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9" name="Google Shape;61559;p25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0" name="Google Shape;61560;p25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1" name="Google Shape;61561;p25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2" name="Google Shape;61562;p25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3" name="Google Shape;61563;p25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4" name="Google Shape;61564;p25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5" name="Google Shape;61565;p25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6" name="Google Shape;61566;p25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7" name="Google Shape;61567;p25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8" name="Google Shape;61568;p25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9" name="Google Shape;61569;p25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0" name="Google Shape;61570;p25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1" name="Google Shape;61571;p25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2" name="Google Shape;61572;p25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3" name="Google Shape;61573;p25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4" name="Google Shape;61574;p25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5" name="Google Shape;61575;p25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6" name="Google Shape;61576;p25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7" name="Google Shape;61577;p25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8" name="Google Shape;61578;p25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9" name="Google Shape;61579;p25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0" name="Google Shape;61580;p25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1" name="Google Shape;61581;p25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2" name="Google Shape;61582;p25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3" name="Google Shape;61583;p25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4" name="Google Shape;61584;p25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5" name="Google Shape;61585;p25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6" name="Google Shape;61586;p25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7" name="Google Shape;61587;p25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8" name="Google Shape;61588;p25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9" name="Google Shape;61589;p25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0" name="Google Shape;61590;p25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1" name="Google Shape;61591;p25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2" name="Google Shape;61592;p25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3" name="Google Shape;61593;p25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4" name="Google Shape;61594;p25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5" name="Google Shape;61595;p25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6" name="Google Shape;61596;p25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7" name="Google Shape;61597;p25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8" name="Google Shape;61598;p25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9" name="Google Shape;61599;p25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0" name="Google Shape;61600;p25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1" name="Google Shape;61601;p25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2" name="Google Shape;61602;p25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3" name="Google Shape;61603;p25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4" name="Google Shape;61604;p25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5" name="Google Shape;61605;p25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6" name="Google Shape;61606;p25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7" name="Google Shape;61607;p25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8" name="Google Shape;61608;p25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9" name="Google Shape;61609;p25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0" name="Google Shape;61610;p25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1" name="Google Shape;61611;p25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2" name="Google Shape;61612;p25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3" name="Google Shape;61613;p25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4" name="Google Shape;61614;p25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5" name="Google Shape;61615;p25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6" name="Google Shape;61616;p25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7" name="Google Shape;61617;p25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8" name="Google Shape;61618;p25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9" name="Google Shape;61619;p25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0" name="Google Shape;61620;p25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1" name="Google Shape;61621;p25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2" name="Google Shape;61622;p25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3" name="Google Shape;61623;p25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4" name="Google Shape;61624;p25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5" name="Google Shape;61625;p25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6" name="Google Shape;61626;p25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7" name="Google Shape;61627;p25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8" name="Google Shape;61628;p25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9" name="Google Shape;61629;p25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0" name="Google Shape;61630;p25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1" name="Google Shape;61631;p25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2" name="Google Shape;61632;p25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3" name="Google Shape;61633;p25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4" name="Google Shape;61634;p25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5" name="Google Shape;61635;p25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6" name="Google Shape;61636;p25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7" name="Google Shape;61637;p25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8" name="Google Shape;61638;p25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9" name="Google Shape;61639;p25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0" name="Google Shape;61640;p25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1" name="Google Shape;61641;p25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2" name="Google Shape;61642;p25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3" name="Google Shape;61643;p25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4" name="Google Shape;61644;p25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5" name="Google Shape;61645;p25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6" name="Google Shape;61646;p25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7" name="Google Shape;61647;p25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8" name="Google Shape;61648;p25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9" name="Google Shape;61649;p25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0" name="Google Shape;61650;p25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1" name="Google Shape;61651;p25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2" name="Google Shape;61652;p25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3" name="Google Shape;61653;p25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4" name="Google Shape;61654;p25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5" name="Google Shape;61655;p25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6" name="Google Shape;61656;p25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7" name="Google Shape;61657;p25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8" name="Google Shape;61658;p25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9" name="Google Shape;61659;p25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0" name="Google Shape;61660;p25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1" name="Google Shape;61661;p25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2" name="Google Shape;61662;p25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3" name="Google Shape;61663;p25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4" name="Google Shape;61664;p25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5" name="Google Shape;61665;p25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6" name="Google Shape;61666;p25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7" name="Google Shape;61667;p25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8" name="Google Shape;61668;p25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9" name="Google Shape;61669;p25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0" name="Google Shape;61670;p25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1" name="Google Shape;61671;p25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2" name="Google Shape;61672;p25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3" name="Google Shape;61673;p25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4" name="Google Shape;61674;p25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5" name="Google Shape;61675;p25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6" name="Google Shape;61676;p25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7" name="Google Shape;61677;p25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8" name="Google Shape;61678;p25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9" name="Google Shape;61679;p25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0" name="Google Shape;61680;p25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1" name="Google Shape;61681;p25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2" name="Google Shape;61682;p25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3" name="Google Shape;61683;p25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4" name="Google Shape;61684;p25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5" name="Google Shape;61685;p25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6" name="Google Shape;61686;p25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7" name="Google Shape;61687;p25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8" name="Google Shape;61688;p25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9" name="Google Shape;61689;p25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0" name="Google Shape;61690;p25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1" name="Google Shape;61691;p25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2" name="Google Shape;61692;p25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3" name="Google Shape;61693;p25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4" name="Google Shape;61694;p25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5" name="Google Shape;61695;p25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6" name="Google Shape;61696;p25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7" name="Google Shape;61697;p25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8" name="Google Shape;61698;p25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9" name="Google Shape;61699;p25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0" name="Google Shape;61700;p25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1" name="Google Shape;61701;p25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2" name="Google Shape;61702;p25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3" name="Google Shape;61703;p25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4" name="Google Shape;61704;p25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5" name="Google Shape;61705;p25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6" name="Google Shape;61706;p25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7" name="Google Shape;61707;p25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8" name="Google Shape;61708;p25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9" name="Google Shape;61709;p25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0" name="Google Shape;61710;p25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1" name="Google Shape;61711;p25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2" name="Google Shape;61712;p25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3" name="Google Shape;61713;p25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4" name="Google Shape;61714;p25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5" name="Google Shape;61715;p25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6" name="Google Shape;61716;p25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7" name="Google Shape;61717;p25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8" name="Google Shape;61718;p25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9" name="Google Shape;61719;p25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0" name="Google Shape;61720;p25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1" name="Google Shape;61721;p25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2" name="Google Shape;61722;p25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3" name="Google Shape;61723;p25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4" name="Google Shape;61724;p25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5" name="Google Shape;61725;p25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6" name="Google Shape;61726;p25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7" name="Google Shape;61727;p25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8" name="Google Shape;61728;p25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9" name="Google Shape;61729;p25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0" name="Google Shape;61730;p25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1" name="Google Shape;61731;p25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2" name="Google Shape;61732;p25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3" name="Google Shape;61733;p25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4" name="Google Shape;61734;p25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5" name="Google Shape;61735;p25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6" name="Google Shape;61736;p25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7" name="Google Shape;61737;p25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8" name="Google Shape;61738;p25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9" name="Google Shape;61739;p25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0" name="Google Shape;61740;p25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1" name="Google Shape;61741;p25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2" name="Google Shape;61742;p25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3" name="Google Shape;61743;p25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4" name="Google Shape;61744;p25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5" name="Google Shape;61745;p25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6" name="Google Shape;61746;p25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7" name="Google Shape;61747;p25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8" name="Google Shape;61748;p25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9" name="Google Shape;61749;p25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0" name="Google Shape;61750;p25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1" name="Google Shape;61751;p25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2" name="Google Shape;61752;p25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3" name="Google Shape;61753;p25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4" name="Google Shape;61754;p25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5" name="Google Shape;61755;p25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6" name="Google Shape;61756;p25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7" name="Google Shape;61757;p25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8" name="Google Shape;61758;p25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9" name="Google Shape;61759;p25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0" name="Google Shape;61760;p25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1" name="Google Shape;61761;p25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2" name="Google Shape;61762;p25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3" name="Google Shape;61763;p25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4" name="Google Shape;61764;p25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5" name="Google Shape;61765;p25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6" name="Google Shape;61766;p25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7" name="Google Shape;61767;p25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8" name="Google Shape;61768;p25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9" name="Google Shape;61769;p25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0" name="Google Shape;61770;p25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1" name="Google Shape;61771;p25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2" name="Google Shape;61772;p25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3" name="Google Shape;61773;p25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4" name="Google Shape;61774;p25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5" name="Google Shape;61775;p25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6" name="Google Shape;61776;p25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7" name="Google Shape;61777;p25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8" name="Google Shape;61778;p25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9" name="Google Shape;61779;p25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0" name="Google Shape;61780;p25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1" name="Google Shape;61781;p25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2" name="Google Shape;61782;p25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3" name="Google Shape;61783;p25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4" name="Google Shape;61784;p25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5" name="Google Shape;61785;p25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6" name="Google Shape;61786;p25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7" name="Google Shape;61787;p25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8" name="Google Shape;61788;p25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9" name="Google Shape;61789;p25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0" name="Google Shape;61790;p25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1" name="Google Shape;61791;p25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2" name="Google Shape;61792;p25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3" name="Google Shape;61793;p25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4" name="Google Shape;61794;p25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5" name="Google Shape;61795;p25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6" name="Google Shape;61796;p25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7" name="Google Shape;61797;p25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8" name="Google Shape;61798;p25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9" name="Google Shape;61799;p25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0" name="Google Shape;61800;p25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1" name="Google Shape;61801;p25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2" name="Google Shape;61802;p25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3" name="Google Shape;61803;p25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4" name="Google Shape;61804;p25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5" name="Google Shape;61805;p25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6" name="Google Shape;61806;p25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7" name="Google Shape;61807;p25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8" name="Google Shape;61808;p25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9" name="Google Shape;61809;p25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0" name="Google Shape;61810;p25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1" name="Google Shape;61811;p25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2" name="Google Shape;61812;p25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3" name="Google Shape;61813;p25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4" name="Google Shape;61814;p25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5" name="Google Shape;61815;p25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6" name="Google Shape;61816;p25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7" name="Google Shape;61817;p25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8" name="Google Shape;61818;p25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9" name="Google Shape;61819;p25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0" name="Google Shape;61820;p25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1" name="Google Shape;61821;p25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2" name="Google Shape;61822;p25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3" name="Google Shape;61823;p25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4" name="Google Shape;61824;p25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5" name="Google Shape;61825;p25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6" name="Google Shape;61826;p25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7" name="Google Shape;61827;p25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8" name="Google Shape;61828;p25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9" name="Google Shape;61829;p25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0" name="Google Shape;61830;p25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1" name="Google Shape;61831;p25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2" name="Google Shape;61832;p25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3" name="Google Shape;61833;p25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4" name="Google Shape;61834;p25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5" name="Google Shape;61835;p25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6" name="Google Shape;61836;p25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7" name="Google Shape;61837;p25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8" name="Google Shape;61838;p25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9" name="Google Shape;61839;p25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0" name="Google Shape;61840;p25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1" name="Google Shape;61841;p25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2" name="Google Shape;61842;p25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3" name="Google Shape;61843;p25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4" name="Google Shape;61844;p25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5" name="Google Shape;61845;p25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6" name="Google Shape;61846;p25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7" name="Google Shape;61847;p25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8" name="Google Shape;61848;p25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9" name="Google Shape;61849;p25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0" name="Google Shape;61850;p25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1" name="Google Shape;61851;p25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2" name="Google Shape;61852;p25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3" name="Google Shape;61853;p25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4" name="Google Shape;61854;p25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5" name="Google Shape;61855;p25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6" name="Google Shape;61856;p25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7" name="Google Shape;61857;p25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8" name="Google Shape;61858;p25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9" name="Google Shape;61859;p25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0" name="Google Shape;61860;p25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1" name="Google Shape;61861;p25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2" name="Google Shape;61862;p25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3" name="Google Shape;61863;p25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4" name="Google Shape;61864;p25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5" name="Google Shape;61865;p25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6" name="Google Shape;61866;p25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7" name="Google Shape;61867;p25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8" name="Google Shape;61868;p25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9" name="Google Shape;61869;p25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0" name="Google Shape;61870;p25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1" name="Google Shape;61871;p25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2" name="Google Shape;61872;p25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3" name="Google Shape;61873;p25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4" name="Google Shape;61874;p25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5" name="Google Shape;61875;p25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6" name="Google Shape;61876;p25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7" name="Google Shape;61877;p25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8" name="Google Shape;61878;p25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9" name="Google Shape;61879;p25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0" name="Google Shape;61880;p25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1" name="Google Shape;61881;p25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2" name="Google Shape;61882;p25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3" name="Google Shape;61883;p25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4" name="Google Shape;61884;p25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5" name="Google Shape;61885;p25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6" name="Google Shape;61886;p25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7" name="Google Shape;61887;p25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8" name="Google Shape;61888;p25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9" name="Google Shape;61889;p25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0" name="Google Shape;61890;p25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1" name="Google Shape;61891;p25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2" name="Google Shape;61892;p25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3" name="Google Shape;61893;p25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4" name="Google Shape;61894;p25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5" name="Google Shape;61895;p25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6" name="Google Shape;61896;p25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7" name="Google Shape;61897;p25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8" name="Google Shape;61898;p25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9" name="Google Shape;61899;p25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0" name="Google Shape;61900;p25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1" name="Google Shape;61901;p25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2" name="Google Shape;61902;p25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3" name="Google Shape;61903;p25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4" name="Google Shape;61904;p25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5" name="Google Shape;61905;p25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6" name="Google Shape;61906;p25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7" name="Google Shape;61907;p25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8" name="Google Shape;61908;p25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9" name="Google Shape;61909;p25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0" name="Google Shape;61910;p25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1" name="Google Shape;61911;p25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2" name="Google Shape;61912;p25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3" name="Google Shape;61913;p25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4" name="Google Shape;61914;p25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5" name="Google Shape;61915;p25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6" name="Google Shape;61916;p25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7" name="Google Shape;61917;p25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8" name="Google Shape;61918;p25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9" name="Google Shape;61919;p25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0" name="Google Shape;61920;p25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1" name="Google Shape;61921;p25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2" name="Google Shape;61922;p25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3" name="Google Shape;61923;p25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4" name="Google Shape;61924;p25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5" name="Google Shape;61925;p25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6" name="Google Shape;61926;p25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7" name="Google Shape;61927;p25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8" name="Google Shape;61928;p25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9" name="Google Shape;61929;p25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0" name="Google Shape;61930;p25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1" name="Google Shape;61931;p25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2" name="Google Shape;61932;p25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3" name="Google Shape;61933;p25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4" name="Google Shape;61934;p25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5" name="Google Shape;61935;p25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6" name="Google Shape;61936;p25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7" name="Google Shape;61937;p25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8" name="Google Shape;61938;p25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9" name="Google Shape;61939;p25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0" name="Google Shape;61940;p25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1" name="Google Shape;61941;p25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2" name="Google Shape;61942;p25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3" name="Google Shape;61943;p25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4" name="Google Shape;61944;p25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5" name="Google Shape;61945;p25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6" name="Google Shape;61946;p25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7" name="Google Shape;61947;p25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8" name="Google Shape;61948;p25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9" name="Google Shape;61949;p25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0" name="Google Shape;61950;p25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1" name="Google Shape;61951;p25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2" name="Google Shape;61952;p25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3" name="Google Shape;61953;p25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4" name="Google Shape;61954;p25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5" name="Google Shape;61955;p25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6" name="Google Shape;61956;p25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7" name="Google Shape;61957;p25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8" name="Google Shape;61958;p25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9" name="Google Shape;61959;p25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0" name="Google Shape;61960;p25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1" name="Google Shape;61961;p25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2" name="Google Shape;61962;p25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3" name="Google Shape;61963;p25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4" name="Google Shape;61964;p25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5" name="Google Shape;61965;p25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6" name="Google Shape;61966;p25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7" name="Google Shape;61967;p25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8" name="Google Shape;61968;p25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9" name="Google Shape;61969;p25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0" name="Google Shape;61970;p25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1" name="Google Shape;61971;p25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2" name="Google Shape;61972;p25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3" name="Google Shape;61973;p25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4" name="Google Shape;61974;p25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5" name="Google Shape;61975;p25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6" name="Google Shape;61976;p25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7" name="Google Shape;61977;p25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8" name="Google Shape;61978;p25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9" name="Google Shape;61979;p25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0" name="Google Shape;61980;p25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1" name="Google Shape;61981;p25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2" name="Google Shape;61982;p25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3" name="Google Shape;61983;p25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4" name="Google Shape;61984;p25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5" name="Google Shape;61985;p25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6" name="Google Shape;61986;p25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7" name="Google Shape;61987;p25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8" name="Google Shape;61988;p25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9" name="Google Shape;61989;p25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0" name="Google Shape;61990;p25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1" name="Google Shape;61991;p25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023377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534775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87478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90413" cy="6859588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84211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168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9875" y="720167"/>
            <a:ext cx="10270663" cy="752574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9875" y="1649826"/>
            <a:ext cx="10270663" cy="44894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52CA65-5C71-4775-B62B-3754508FCE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94700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exa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932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80435F3-CE51-FE47-901D-12AFFB0ECEA9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iHei Pro" panose="020B0500000000000000" pitchFamily="34" charset="-122"/>
                <a:ea typeface="LiHei Pro" panose="020B0500000000000000" pitchFamily="34" charset="-122"/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xiaoer.yanj.cn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cxnSp>
        <p:nvCxnSpPr>
          <p:cNvPr id="7" name="直接连接符 6"/>
          <p:cNvCxnSpPr/>
          <p:nvPr userDrawn="1"/>
        </p:nvCxnSpPr>
        <p:spPr>
          <a:xfrm flipV="1">
            <a:off x="3024904" y="479935"/>
            <a:ext cx="8365514" cy="1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组合 7"/>
          <p:cNvGrpSpPr/>
          <p:nvPr userDrawn="1"/>
        </p:nvGrpSpPr>
        <p:grpSpPr>
          <a:xfrm>
            <a:off x="1" y="195152"/>
            <a:ext cx="3125772" cy="569565"/>
            <a:chOff x="0" y="194743"/>
            <a:chExt cx="3126179" cy="569433"/>
          </a:xfrm>
        </p:grpSpPr>
        <p:sp>
          <p:nvSpPr>
            <p:cNvPr id="9" name="圆角矩形 8"/>
            <p:cNvSpPr/>
            <p:nvPr/>
          </p:nvSpPr>
          <p:spPr>
            <a:xfrm>
              <a:off x="173209" y="194743"/>
              <a:ext cx="2952970" cy="569433"/>
            </a:xfrm>
            <a:prstGeom prst="roundRect">
              <a:avLst>
                <a:gd name="adj" fmla="val 9976"/>
              </a:avLst>
            </a:prstGeom>
            <a:solidFill>
              <a:srgbClr val="01ACBE"/>
            </a:solidFill>
            <a:ln w="19050">
              <a:gradFill flip="none" rotWithShape="1">
                <a:gsLst>
                  <a:gs pos="88000">
                    <a:schemeClr val="bg1"/>
                  </a:gs>
                  <a:gs pos="0">
                    <a:schemeClr val="bg1">
                      <a:lumMod val="75000"/>
                    </a:schemeClr>
                  </a:gs>
                  <a:gs pos="71000">
                    <a:schemeClr val="bg1">
                      <a:lumMod val="85000"/>
                    </a:schemeClr>
                  </a:gs>
                  <a:gs pos="55000">
                    <a:schemeClr val="bg1"/>
                  </a:gs>
                  <a:gs pos="37000">
                    <a:schemeClr val="bg1">
                      <a:lumMod val="85000"/>
                    </a:schemeClr>
                  </a:gs>
                  <a:gs pos="22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200000" scaled="0"/>
                <a:tileRect/>
              </a:gra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0" y="290669"/>
              <a:ext cx="424561" cy="355906"/>
              <a:chOff x="469900" y="728859"/>
              <a:chExt cx="424561" cy="355906"/>
            </a:xfrm>
          </p:grpSpPr>
          <p:sp>
            <p:nvSpPr>
              <p:cNvPr id="11" name="椭圆 10"/>
              <p:cNvSpPr/>
              <p:nvPr/>
            </p:nvSpPr>
            <p:spPr>
              <a:xfrm rot="16200000">
                <a:off x="738264" y="928568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椭圆 11"/>
              <p:cNvSpPr/>
              <p:nvPr/>
            </p:nvSpPr>
            <p:spPr>
              <a:xfrm rot="16200000">
                <a:off x="752463" y="942770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椭圆 12"/>
              <p:cNvSpPr/>
              <p:nvPr/>
            </p:nvSpPr>
            <p:spPr>
              <a:xfrm rot="16200000">
                <a:off x="738264" y="728860"/>
                <a:ext cx="156198" cy="156196"/>
              </a:xfrm>
              <a:prstGeom prst="ellipse">
                <a:avLst/>
              </a:prstGeom>
              <a:gradFill>
                <a:gsLst>
                  <a:gs pos="75000">
                    <a:schemeClr val="bg1">
                      <a:lumMod val="95000"/>
                    </a:schemeClr>
                  </a:gs>
                  <a:gs pos="55000">
                    <a:schemeClr val="bg1">
                      <a:lumMod val="65000"/>
                    </a:schemeClr>
                  </a:gs>
                  <a:gs pos="35000">
                    <a:schemeClr val="bg1">
                      <a:lumMod val="95000"/>
                    </a:schemeClr>
                  </a:gs>
                  <a:gs pos="17000">
                    <a:schemeClr val="bg1">
                      <a:lumMod val="65000"/>
                    </a:schemeClr>
                  </a:gs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2700000" scaled="1"/>
              </a:gra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椭圆 13"/>
              <p:cNvSpPr/>
              <p:nvPr/>
            </p:nvSpPr>
            <p:spPr>
              <a:xfrm rot="16200000">
                <a:off x="752463" y="743063"/>
                <a:ext cx="127798" cy="127797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ffectLst>
                <a:innerShdw blurRad="127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圆角矩形 14"/>
              <p:cNvSpPr/>
              <p:nvPr/>
            </p:nvSpPr>
            <p:spPr>
              <a:xfrm rot="16200000">
                <a:off x="636543" y="859458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圆角矩形 15"/>
              <p:cNvSpPr/>
              <p:nvPr/>
            </p:nvSpPr>
            <p:spPr>
              <a:xfrm rot="16200000">
                <a:off x="636543" y="809416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圆角矩形 16"/>
              <p:cNvSpPr/>
              <p:nvPr/>
            </p:nvSpPr>
            <p:spPr>
              <a:xfrm rot="16200000">
                <a:off x="636543" y="655035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4000">
                      <a:schemeClr val="bg1">
                        <a:lumMod val="75000"/>
                      </a:schemeClr>
                    </a:gs>
                    <a:gs pos="78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圆角矩形 17"/>
              <p:cNvSpPr/>
              <p:nvPr/>
            </p:nvSpPr>
            <p:spPr>
              <a:xfrm rot="16200000">
                <a:off x="636543" y="604992"/>
                <a:ext cx="18656" cy="351942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74000">
                    <a:schemeClr val="bg1"/>
                  </a:gs>
                  <a:gs pos="52000">
                    <a:schemeClr val="bg1">
                      <a:lumMod val="85000"/>
                    </a:schemeClr>
                  </a:gs>
                  <a:gs pos="23000">
                    <a:schemeClr val="bg1">
                      <a:lumMod val="65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  <a:ln w="12700"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43000">
                      <a:schemeClr val="bg1">
                        <a:lumMod val="75000"/>
                      </a:schemeClr>
                    </a:gs>
                    <a:gs pos="79000">
                      <a:schemeClr val="bg1"/>
                    </a:gs>
                    <a:gs pos="61000">
                      <a:schemeClr val="bg1">
                        <a:lumMod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0"/>
                  <a:tileRect/>
                </a:gradFill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9" name="组合 18"/>
          <p:cNvGrpSpPr/>
          <p:nvPr userDrawn="1"/>
        </p:nvGrpSpPr>
        <p:grpSpPr>
          <a:xfrm>
            <a:off x="11352323" y="175669"/>
            <a:ext cx="838091" cy="743984"/>
            <a:chOff x="39833" y="101457"/>
            <a:chExt cx="838200" cy="743812"/>
          </a:xfrm>
        </p:grpSpPr>
        <p:grpSp>
          <p:nvGrpSpPr>
            <p:cNvPr id="20" name="组合 19"/>
            <p:cNvGrpSpPr/>
            <p:nvPr userDrawn="1"/>
          </p:nvGrpSpPr>
          <p:grpSpPr>
            <a:xfrm>
              <a:off x="130195" y="101457"/>
              <a:ext cx="647560" cy="567974"/>
              <a:chOff x="257420" y="226345"/>
              <a:chExt cx="540747" cy="474289"/>
            </a:xfrm>
          </p:grpSpPr>
          <p:pic>
            <p:nvPicPr>
              <p:cNvPr id="22" name="图片 21"/>
              <p:cNvPicPr>
                <a:picLocks noChangeAspect="1"/>
              </p:cNvPicPr>
              <p:nvPr userDrawn="1"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7420" y="226345"/>
                <a:ext cx="472830" cy="472830"/>
              </a:xfrm>
              <a:prstGeom prst="rect">
                <a:avLst/>
              </a:prstGeom>
            </p:spPr>
          </p:pic>
          <p:pic>
            <p:nvPicPr>
              <p:cNvPr id="23" name="图片 22"/>
              <p:cNvPicPr>
                <a:picLocks noChangeAspect="1"/>
              </p:cNvPicPr>
              <p:nvPr userDrawn="1"/>
            </p:nvPicPr>
            <p:blipFill rotWithShape="1">
              <a:blip r:embed="rId3">
                <a:grayscl/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colorTemperature colorTemp="2000"/>
                        </a14:imgEffect>
                      </a14:imgLayer>
                    </a14:imgProps>
                  </a:ext>
                </a:extLst>
              </a:blip>
              <a:srcRect b="72279"/>
              <a:stretch/>
            </p:blipFill>
            <p:spPr>
              <a:xfrm flipH="1">
                <a:off x="265701" y="654915"/>
                <a:ext cx="532466" cy="45719"/>
              </a:xfrm>
              <a:prstGeom prst="rect">
                <a:avLst/>
              </a:prstGeom>
            </p:spPr>
          </p:pic>
        </p:grpSp>
        <p:sp>
          <p:nvSpPr>
            <p:cNvPr id="21" name="文本框 20"/>
            <p:cNvSpPr txBox="1"/>
            <p:nvPr userDrawn="1"/>
          </p:nvSpPr>
          <p:spPr>
            <a:xfrm>
              <a:off x="39833" y="629875"/>
              <a:ext cx="838200" cy="2153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By </a:t>
              </a:r>
              <a:r>
                <a:rPr kumimoji="0" lang="zh-CN" altLang="en-US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迷你简汉真广标" panose="02010609000101010101" pitchFamily="49" charset="-122"/>
                  <a:ea typeface="迷你简汉真广标" panose="02010609000101010101" pitchFamily="49" charset="-122"/>
                  <a:cs typeface="+mn-cs"/>
                </a:rPr>
                <a:t>杜小二</a:t>
              </a:r>
            </a:p>
          </p:txBody>
        </p:sp>
      </p:grpSp>
      <p:sp>
        <p:nvSpPr>
          <p:cNvPr id="24" name="标题占位符 1"/>
          <p:cNvSpPr>
            <a:spLocks noGrp="1"/>
          </p:cNvSpPr>
          <p:nvPr>
            <p:ph type="title"/>
          </p:nvPr>
        </p:nvSpPr>
        <p:spPr>
          <a:xfrm>
            <a:off x="416259" y="206382"/>
            <a:ext cx="3050391" cy="547102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>
            <a:lvl1pPr>
              <a:defRPr sz="1800">
                <a:solidFill>
                  <a:schemeClr val="bg1"/>
                </a:solidFill>
                <a:latin typeface="迷你简汉真广标" panose="02010609000101010101" pitchFamily="49" charset="-122"/>
                <a:ea typeface="迷你简汉真广标" panose="02010609000101010101" pitchFamily="49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97907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3"/>
          <p:cNvSpPr/>
          <p:nvPr userDrawn="1"/>
        </p:nvSpPr>
        <p:spPr>
          <a:xfrm>
            <a:off x="-8905" y="0"/>
            <a:ext cx="12202286" cy="6859588"/>
          </a:xfrm>
          <a:prstGeom prst="rect">
            <a:avLst/>
          </a:prstGeom>
          <a:gradFill flip="none" rotWithShape="1">
            <a:gsLst>
              <a:gs pos="0">
                <a:srgbClr val="77458B"/>
              </a:gs>
              <a:gs pos="100000">
                <a:srgbClr val="4F2D5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JM" sz="1800" b="0" i="0" u="none" strike="noStrike" kern="1200" cap="none" spc="0" normalizeH="0" baseline="0" noProof="0" dirty="0">
              <a:ln>
                <a:noFill/>
              </a:ln>
              <a:solidFill>
                <a:srgbClr val="F34F57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738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5.xml"/><Relationship Id="rId10" Type="http://schemas.openxmlformats.org/officeDocument/2006/relationships/theme" Target="../theme/theme1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image" Target="../media/image1.jpg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theme" Target="../theme/theme9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778C6E07-A02F-4D43-AD36-B682A88C53F3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570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9Slide.vn - 2019">
            <a:extLst>
              <a:ext uri="{FF2B5EF4-FFF2-40B4-BE49-F238E27FC236}">
                <a16:creationId xmlns:a16="http://schemas.microsoft.com/office/drawing/2014/main" id="{D12F54A7-C886-4E54-8132-70FB8CD503ED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2311447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6842DC95-A953-4080-A9E8-155FB674E2B3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303157141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6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A423E5C6-DD91-44E5-9F13-58521703A03D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608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BAF2DF21-77AD-444D-B9CD-0E085351D20A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781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2E945A56-F3A1-472A-B3C9-10607BFFEBF9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4139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D925591C-91CF-4459-B47B-ADE27644C9A6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20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BCC9DAC8-2873-46FB-8933-7ADECF3C0646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393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1C7DADB7-4100-4C6E-A817-863DD8589143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48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9Slide.vn - 2019">
            <a:extLst>
              <a:ext uri="{FF2B5EF4-FFF2-40B4-BE49-F238E27FC236}">
                <a16:creationId xmlns:a16="http://schemas.microsoft.com/office/drawing/2014/main" id="{98464A4B-FECF-44C3-B455-087A5614C3E4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10" name="Picture 9" descr="hexa.png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0413" cy="685958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35568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JM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3"/>
            <a:ext cx="10971372" cy="4166564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JM" dirty="0"/>
          </a:p>
        </p:txBody>
      </p:sp>
      <p:sp>
        <p:nvSpPr>
          <p:cNvPr id="11" name="Freeform 5"/>
          <p:cNvSpPr>
            <a:spLocks/>
          </p:cNvSpPr>
          <p:nvPr userDrawn="1"/>
        </p:nvSpPr>
        <p:spPr bwMode="auto">
          <a:xfrm rot="5400000">
            <a:off x="11245248" y="6045087"/>
            <a:ext cx="541705" cy="479936"/>
          </a:xfrm>
          <a:custGeom>
            <a:avLst/>
            <a:gdLst>
              <a:gd name="T0" fmla="*/ 407 w 1375"/>
              <a:gd name="T1" fmla="*/ 1218 h 1218"/>
              <a:gd name="T2" fmla="*/ 299 w 1375"/>
              <a:gd name="T3" fmla="*/ 1156 h 1218"/>
              <a:gd name="T4" fmla="*/ 19 w 1375"/>
              <a:gd name="T5" fmla="*/ 671 h 1218"/>
              <a:gd name="T6" fmla="*/ 19 w 1375"/>
              <a:gd name="T7" fmla="*/ 547 h 1218"/>
              <a:gd name="T8" fmla="*/ 299 w 1375"/>
              <a:gd name="T9" fmla="*/ 62 h 1218"/>
              <a:gd name="T10" fmla="*/ 407 w 1375"/>
              <a:gd name="T11" fmla="*/ 0 h 1218"/>
              <a:gd name="T12" fmla="*/ 967 w 1375"/>
              <a:gd name="T13" fmla="*/ 0 h 1218"/>
              <a:gd name="T14" fmla="*/ 1075 w 1375"/>
              <a:gd name="T15" fmla="*/ 62 h 1218"/>
              <a:gd name="T16" fmla="*/ 1355 w 1375"/>
              <a:gd name="T17" fmla="*/ 547 h 1218"/>
              <a:gd name="T18" fmla="*/ 1355 w 1375"/>
              <a:gd name="T19" fmla="*/ 671 h 1218"/>
              <a:gd name="T20" fmla="*/ 1075 w 1375"/>
              <a:gd name="T21" fmla="*/ 1156 h 1218"/>
              <a:gd name="T22" fmla="*/ 967 w 1375"/>
              <a:gd name="T23" fmla="*/ 1218 h 1218"/>
              <a:gd name="T24" fmla="*/ 407 w 1375"/>
              <a:gd name="T25" fmla="*/ 121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5" h="1218">
                <a:moveTo>
                  <a:pt x="407" y="1218"/>
                </a:moveTo>
                <a:cubicBezTo>
                  <a:pt x="368" y="1218"/>
                  <a:pt x="319" y="1190"/>
                  <a:pt x="299" y="1156"/>
                </a:cubicBezTo>
                <a:cubicBezTo>
                  <a:pt x="19" y="671"/>
                  <a:pt x="19" y="671"/>
                  <a:pt x="19" y="671"/>
                </a:cubicBezTo>
                <a:cubicBezTo>
                  <a:pt x="0" y="637"/>
                  <a:pt x="0" y="581"/>
                  <a:pt x="19" y="547"/>
                </a:cubicBezTo>
                <a:cubicBezTo>
                  <a:pt x="299" y="62"/>
                  <a:pt x="299" y="62"/>
                  <a:pt x="299" y="62"/>
                </a:cubicBezTo>
                <a:cubicBezTo>
                  <a:pt x="319" y="28"/>
                  <a:pt x="368" y="0"/>
                  <a:pt x="407" y="0"/>
                </a:cubicBezTo>
                <a:cubicBezTo>
                  <a:pt x="967" y="0"/>
                  <a:pt x="967" y="0"/>
                  <a:pt x="967" y="0"/>
                </a:cubicBezTo>
                <a:cubicBezTo>
                  <a:pt x="1007" y="0"/>
                  <a:pt x="1055" y="28"/>
                  <a:pt x="1075" y="62"/>
                </a:cubicBezTo>
                <a:cubicBezTo>
                  <a:pt x="1355" y="547"/>
                  <a:pt x="1355" y="547"/>
                  <a:pt x="1355" y="547"/>
                </a:cubicBezTo>
                <a:cubicBezTo>
                  <a:pt x="1375" y="581"/>
                  <a:pt x="1375" y="637"/>
                  <a:pt x="1355" y="671"/>
                </a:cubicBezTo>
                <a:cubicBezTo>
                  <a:pt x="1075" y="1156"/>
                  <a:pt x="1075" y="1156"/>
                  <a:pt x="1075" y="1156"/>
                </a:cubicBezTo>
                <a:cubicBezTo>
                  <a:pt x="1055" y="1190"/>
                  <a:pt x="1007" y="1218"/>
                  <a:pt x="967" y="1218"/>
                </a:cubicBezTo>
                <a:lnTo>
                  <a:pt x="407" y="1218"/>
                </a:lnTo>
                <a:close/>
              </a:path>
            </a:pathLst>
          </a:custGeom>
          <a:gradFill flip="none" rotWithShape="1">
            <a:gsLst>
              <a:gs pos="100000">
                <a:schemeClr val="bg1">
                  <a:lumMod val="97000"/>
                </a:schemeClr>
              </a:gs>
              <a:gs pos="2000">
                <a:schemeClr val="bg1">
                  <a:lumMod val="83000"/>
                </a:schemeClr>
              </a:gs>
            </a:gsLst>
            <a:lin ang="18900000" scaled="0"/>
            <a:tileRect/>
          </a:gra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0000"/>
                  </a:schemeClr>
                </a:gs>
              </a:gsLst>
              <a:lin ang="18900000" scaled="0"/>
              <a:tileRect/>
            </a:gradFill>
          </a:ln>
          <a:effectLst>
            <a:outerShdw blurRad="165100" dist="76200" dir="27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39636" y="177842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A6620504-D840-6A40-90BC-6F3747762FA2}" type="datetime1">
              <a:rPr lang="en-JM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23/4/2023</a:t>
            </a:fld>
            <a:endParaRPr lang="en-JM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3400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>
              <a:defRPr/>
            </a:pPr>
            <a:r>
              <a:rPr lang="en-JM">
                <a:solidFill>
                  <a:prstClr val="white">
                    <a:lumMod val="65000"/>
                  </a:prstClr>
                </a:solidFill>
              </a:rPr>
              <a:t>WWW.DESIGNERSPARADISE.COM</a:t>
            </a:r>
            <a:endParaRPr lang="en-JM" dirty="0">
              <a:solidFill>
                <a:prstClr val="white">
                  <a:lumMod val="65000"/>
                </a:prstClr>
              </a:solidFill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812694" y="6275254"/>
            <a:ext cx="10463438" cy="19604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81415" y="6145720"/>
            <a:ext cx="479938" cy="304871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 b="0">
                <a:solidFill>
                  <a:schemeClr val="tx1">
                    <a:lumMod val="50000"/>
                    <a:lumOff val="50000"/>
                  </a:schemeClr>
                </a:solidFill>
                <a:latin typeface="Impact" panose="020B0806030902050204" pitchFamily="34" charset="0"/>
                <a:ea typeface="Impact" panose="020B0806030902050204" pitchFamily="34" charset="0"/>
                <a:cs typeface="Impact" panose="020B0806030902050204" pitchFamily="34" charset="0"/>
              </a:defRPr>
            </a:lvl1pPr>
          </a:lstStyle>
          <a:p>
            <a:pPr>
              <a:defRPr/>
            </a:pPr>
            <a:fld id="{857B18ED-D931-45F4-8873-1BEDAB4DC03E}" type="slidenum">
              <a:rPr lang="en-JM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>
                <a:defRPr/>
              </a:pPr>
              <a:t>‹#›</a:t>
            </a:fld>
            <a:endParaRPr lang="en-JM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7142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l" defTabSz="1219170" rtl="0" eaLnBrk="1" latinLnBrk="0" hangingPunct="1">
        <a:spcBef>
          <a:spcPct val="0"/>
        </a:spcBef>
        <a:buNone/>
        <a:defRPr sz="4600" kern="1200">
          <a:solidFill>
            <a:srgbClr val="17375E"/>
          </a:solidFill>
          <a:latin typeface="Signika"/>
          <a:ea typeface="Open Sans Extrabold" pitchFamily="34" charset="0"/>
          <a:cs typeface="Signika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rgbClr val="17375E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rgbClr val="17375E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rgbClr val="17375E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rgbClr val="17375E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rgbClr val="17375E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9Slide.vn - 2019">
            <a:extLst>
              <a:ext uri="{FF2B5EF4-FFF2-40B4-BE49-F238E27FC236}">
                <a16:creationId xmlns:a16="http://schemas.microsoft.com/office/drawing/2014/main" id="{BEFF6A30-B4EB-409A-A1D2-EC2859805C34}"/>
              </a:ext>
            </a:extLst>
          </p:cNvPr>
          <p:cNvSpPr txBox="1"/>
          <p:nvPr userDrawn="1"/>
        </p:nvSpPr>
        <p:spPr>
          <a:xfrm>
            <a:off x="0" y="-1604665"/>
            <a:ext cx="12190413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  <a:prstGeom prst="rect">
            <a:avLst/>
          </a:prstGeom>
        </p:spPr>
        <p:txBody>
          <a:bodyPr vert="horz" lIns="91436" tIns="45718" rIns="91436" bIns="45718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600572"/>
            <a:ext cx="10971372" cy="4527011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521" y="6357825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196EC2F-0988-4314-AD4B-24FF16D7B45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4/23/2023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059" y="6357825"/>
            <a:ext cx="3860297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6463" y="6357825"/>
            <a:ext cx="2844430" cy="365210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0651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21" r:id="rId9"/>
    <p:sldLayoutId id="2147483720" r:id="rId10"/>
    <p:sldLayoutId id="2147483719" r:id="rId11"/>
    <p:sldLayoutId id="2147483718" r:id="rId12"/>
    <p:sldLayoutId id="2147483701" r:id="rId13"/>
    <p:sldLayoutId id="2147483702" r:id="rId14"/>
    <p:sldLayoutId id="2147483703" r:id="rId15"/>
    <p:sldLayoutId id="2147483704" r:id="rId16"/>
  </p:sldLayoutIdLst>
  <mc:AlternateContent xmlns:mc="http://schemas.openxmlformats.org/markup-compatibility/2006" xmlns:p14="http://schemas.microsoft.com/office/powerpoint/2010/main">
    <mc:Choice Requires="p14">
      <p:transition spd="slow" p14:dur="1750" advTm="0">
        <p14:doors dir="vert"/>
      </p:transition>
    </mc:Choice>
    <mc:Fallback xmlns="">
      <p:transition spd="slow" advTm="0">
        <p:fade/>
      </p:transition>
    </mc:Fallback>
  </mc:AlternateContent>
  <p:hf hdr="0" ftr="0" dt="0"/>
  <p:txStyles>
    <p:titleStyle>
      <a:lvl1pPr algn="ctr" defTabSz="121917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8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Relationship Id="rId6" Type="http://schemas.microsoft.com/office/2007/relationships/hdphoto" Target="../media/hdphoto3.wdp"/><Relationship Id="rId5" Type="http://schemas.openxmlformats.org/officeDocument/2006/relationships/image" Target="../media/image6.png"/><Relationship Id="rId4" Type="http://schemas.microsoft.com/office/2007/relationships/hdphoto" Target="../media/hdphoto2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6.xml"/><Relationship Id="rId6" Type="http://schemas.microsoft.com/office/2007/relationships/hdphoto" Target="../media/hdphoto11.wdp"/><Relationship Id="rId5" Type="http://schemas.openxmlformats.org/officeDocument/2006/relationships/image" Target="../media/image24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1.wav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10" Type="http://schemas.microsoft.com/office/2007/relationships/hdphoto" Target="../media/hdphoto12.wdp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audio" Target="../media/audio1.wav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32.png"/><Relationship Id="rId11" Type="http://schemas.microsoft.com/office/2007/relationships/hdphoto" Target="../media/hdphoto12.wdp"/><Relationship Id="rId5" Type="http://schemas.openxmlformats.org/officeDocument/2006/relationships/image" Target="../media/image31.png"/><Relationship Id="rId10" Type="http://schemas.openxmlformats.org/officeDocument/2006/relationships/image" Target="../media/image30.png"/><Relationship Id="rId4" Type="http://schemas.openxmlformats.org/officeDocument/2006/relationships/image" Target="../media/image25.png"/><Relationship Id="rId9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6.xml"/><Relationship Id="rId6" Type="http://schemas.microsoft.com/office/2007/relationships/hdphoto" Target="../media/hdphoto11.wdp"/><Relationship Id="rId5" Type="http://schemas.openxmlformats.org/officeDocument/2006/relationships/image" Target="../media/image24.png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microsoft.com/office/2007/relationships/hdphoto" Target="../media/hdphoto5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microsoft.com/office/2007/relationships/hdphoto" Target="../media/hdphoto4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5.xml"/><Relationship Id="rId6" Type="http://schemas.microsoft.com/office/2007/relationships/hdphoto" Target="../media/hdphoto7.wdp"/><Relationship Id="rId5" Type="http://schemas.openxmlformats.org/officeDocument/2006/relationships/image" Target="../media/image11.png"/><Relationship Id="rId10" Type="http://schemas.microsoft.com/office/2007/relationships/hdphoto" Target="../media/hdphoto9.wdp"/><Relationship Id="rId4" Type="http://schemas.microsoft.com/office/2007/relationships/hdphoto" Target="../media/hdphoto6.wdp"/><Relationship Id="rId9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.xml"/><Relationship Id="rId6" Type="http://schemas.microsoft.com/office/2007/relationships/hdphoto" Target="../media/hdphoto8.wdp"/><Relationship Id="rId5" Type="http://schemas.openxmlformats.org/officeDocument/2006/relationships/image" Target="../media/image12.png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7.png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13.png"/><Relationship Id="rId5" Type="http://schemas.microsoft.com/office/2007/relationships/hdphoto" Target="../media/hdphoto10.wdp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6.xml"/><Relationship Id="rId6" Type="http://schemas.microsoft.com/office/2007/relationships/hdphoto" Target="../media/hdphoto7.wdp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2661716" y="2436679"/>
            <a:ext cx="6805914" cy="1274634"/>
          </a:xfrm>
          <a:prstGeom prst="rect">
            <a:avLst/>
          </a:prstGeom>
          <a:ln w="57150">
            <a:solidFill>
              <a:srgbClr val="00B050"/>
            </a:solidFill>
          </a:ln>
        </p:spPr>
        <p:txBody>
          <a:bodyPr spcFirstLastPara="1" wrap="square" lIns="609521" tIns="121884" rIns="609521" bIns="121884" anchor="t" anchorCtr="0">
            <a:noAutofit/>
          </a:bodyPr>
          <a:lstStyle/>
          <a:p>
            <a:pPr marL="0" indent="0"/>
            <a:r>
              <a:rPr lang="en-US" sz="7999" dirty="0">
                <a:latin typeface="UTM Azuki" panose="02040603050506020204" pitchFamily="18" charset="0"/>
              </a:rPr>
              <a:t>TOÁN </a:t>
            </a:r>
            <a:r>
              <a:rPr lang="en-US" sz="7999">
                <a:latin typeface="UTM Azuki" panose="02040603050506020204" pitchFamily="18" charset="0"/>
              </a:rPr>
              <a:t>LỚP 3</a:t>
            </a:r>
            <a:endParaRPr sz="7999" dirty="0"/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2053366" y="4088542"/>
            <a:ext cx="966474" cy="1506904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638851" y="388091"/>
            <a:ext cx="2380990" cy="2106026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8483096" y="4786417"/>
            <a:ext cx="1706544" cy="734771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10246284" y="1413290"/>
            <a:ext cx="489836" cy="748236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10170943" y="2625216"/>
            <a:ext cx="1023833" cy="1186779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4932614" y="5627296"/>
            <a:ext cx="745035" cy="76657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437743" y="5079713"/>
            <a:ext cx="1772836" cy="1369055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790631" y="3485121"/>
            <a:ext cx="855055" cy="1132619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5526082" y="-642272"/>
            <a:ext cx="1077182" cy="2098735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13" name="Google Shape;70113;p31"/>
          <p:cNvSpPr/>
          <p:nvPr/>
        </p:nvSpPr>
        <p:spPr>
          <a:xfrm>
            <a:off x="9883847" y="5946650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14" name="Google Shape;70114;p31"/>
          <p:cNvSpPr/>
          <p:nvPr/>
        </p:nvSpPr>
        <p:spPr>
          <a:xfrm>
            <a:off x="1101090" y="89457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15" name="Google Shape;70115;p31"/>
          <p:cNvSpPr/>
          <p:nvPr/>
        </p:nvSpPr>
        <p:spPr>
          <a:xfrm>
            <a:off x="10836289" y="269490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10524130" y="5328747"/>
            <a:ext cx="1168681" cy="1120021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6820379" y="6074500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21" name="Google Shape;70121;p31"/>
          <p:cNvSpPr/>
          <p:nvPr/>
        </p:nvSpPr>
        <p:spPr>
          <a:xfrm>
            <a:off x="2876293" y="5946650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22" name="Google Shape;70122;p31"/>
          <p:cNvSpPr/>
          <p:nvPr/>
        </p:nvSpPr>
        <p:spPr>
          <a:xfrm>
            <a:off x="4789077" y="657206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2526671" y="3219811"/>
            <a:ext cx="61632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9028224" y="3219811"/>
            <a:ext cx="61632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8968716" y="703033"/>
            <a:ext cx="2260906" cy="5975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4" tIns="121884" rIns="121884" bIns="121884" anchor="t" anchorCtr="0">
            <a:noAutofit/>
          </a:bodyPr>
          <a:lstStyle/>
          <a:p>
            <a:pPr algn="ctr" defTabSz="1219078">
              <a:lnSpc>
                <a:spcPct val="80000"/>
              </a:lnSpc>
              <a:buClr>
                <a:srgbClr val="000000"/>
              </a:buClr>
            </a:pPr>
            <a:r>
              <a:rPr lang="en" sz="3200" kern="0" dirty="0">
                <a:solidFill>
                  <a:srgbClr val="FFC480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4th GRADE</a:t>
            </a:r>
            <a:endParaRPr sz="32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64" y="852097"/>
            <a:ext cx="4064737" cy="406473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88" b="100000" l="1183" r="8994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4914" y="3613542"/>
            <a:ext cx="3080399" cy="30803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0" y="121644"/>
            <a:ext cx="12308114" cy="6616301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0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6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6A1F37D-C4D2-4E23-AF72-7B60BFE153C6}"/>
              </a:ext>
            </a:extLst>
          </p:cNvPr>
          <p:cNvSpPr/>
          <p:nvPr/>
        </p:nvSpPr>
        <p:spPr>
          <a:xfrm>
            <a:off x="338095" y="435429"/>
            <a:ext cx="624114" cy="62411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DCA61D-23BF-4447-A379-FEE4AD71B303}"/>
              </a:ext>
            </a:extLst>
          </p:cNvPr>
          <p:cNvSpPr txBox="1"/>
          <p:nvPr/>
        </p:nvSpPr>
        <p:spPr>
          <a:xfrm>
            <a:off x="1059542" y="435429"/>
            <a:ext cx="61540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3838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Câu nào đúng, câu nào sai?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507E2FB-2AF8-48F5-AA2F-74EAC9F36B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673" y="1634208"/>
            <a:ext cx="11858768" cy="292327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6F084D50-117B-4B64-9891-2C698E883C9B}"/>
              </a:ext>
            </a:extLst>
          </p:cNvPr>
          <p:cNvSpPr txBox="1"/>
          <p:nvPr/>
        </p:nvSpPr>
        <p:spPr>
          <a:xfrm>
            <a:off x="7646323" y="1491774"/>
            <a:ext cx="13948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UTM Avo" panose="02040603050506020204" pitchFamily="18" charset="0"/>
              </a:rPr>
              <a:t>sai</a:t>
            </a:r>
            <a:endParaRPr lang="en-US" sz="32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984A4F-12EF-45C4-AE4F-B539C2004C3D}"/>
              </a:ext>
            </a:extLst>
          </p:cNvPr>
          <p:cNvSpPr txBox="1"/>
          <p:nvPr/>
        </p:nvSpPr>
        <p:spPr>
          <a:xfrm>
            <a:off x="4759210" y="2511072"/>
            <a:ext cx="13948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UTM Avo" panose="02040603050506020204" pitchFamily="18" charset="0"/>
              </a:rPr>
              <a:t>sai</a:t>
            </a:r>
            <a:endParaRPr lang="en-US" sz="32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FE39EA0-55DA-48E2-889C-719B7FC584EA}"/>
              </a:ext>
            </a:extLst>
          </p:cNvPr>
          <p:cNvSpPr txBox="1"/>
          <p:nvPr/>
        </p:nvSpPr>
        <p:spPr>
          <a:xfrm>
            <a:off x="7370550" y="3972711"/>
            <a:ext cx="13948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rgbClr val="FF0000"/>
                </a:solidFill>
                <a:latin typeface="UTM Avo" panose="02040603050506020204" pitchFamily="18" charset="0"/>
              </a:rPr>
              <a:t>đúng</a:t>
            </a:r>
            <a:endParaRPr lang="en-US" sz="3200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929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0" y="121644"/>
            <a:ext cx="12308114" cy="6616301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0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6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8150B70-97D4-43C8-BEA2-9238F3B358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228" y="882042"/>
            <a:ext cx="11414514" cy="4415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193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2270" y="-172925"/>
            <a:ext cx="13027585" cy="695226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2406410" y="710919"/>
            <a:ext cx="7842207" cy="6311793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5638499" y="4413599"/>
            <a:ext cx="913481" cy="6799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1251022" y="1708635"/>
            <a:ext cx="852522" cy="122964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9635874" y="1093571"/>
            <a:ext cx="1023833" cy="1186779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352091" y="4522419"/>
            <a:ext cx="855055" cy="1132619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10170709" y="4160365"/>
            <a:ext cx="483270" cy="748103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7563482" y="-93914"/>
            <a:ext cx="1747806" cy="1802565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2582863" y="2184190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4" name="Google Shape;70224;p35"/>
          <p:cNvSpPr/>
          <p:nvPr/>
        </p:nvSpPr>
        <p:spPr>
          <a:xfrm>
            <a:off x="10707206" y="3744854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5" name="Google Shape;70225;p35"/>
          <p:cNvSpPr/>
          <p:nvPr/>
        </p:nvSpPr>
        <p:spPr>
          <a:xfrm>
            <a:off x="7081478" y="5771856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6" name="Google Shape;70226;p35"/>
          <p:cNvSpPr/>
          <p:nvPr/>
        </p:nvSpPr>
        <p:spPr>
          <a:xfrm>
            <a:off x="9745598" y="112034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7" name="Google Shape;70227;p35"/>
          <p:cNvSpPr/>
          <p:nvPr/>
        </p:nvSpPr>
        <p:spPr>
          <a:xfrm>
            <a:off x="1107490" y="386105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8" name="Google Shape;70228;p35"/>
          <p:cNvSpPr/>
          <p:nvPr/>
        </p:nvSpPr>
        <p:spPr>
          <a:xfrm>
            <a:off x="5294644" y="5955116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787201" y="1602095"/>
            <a:ext cx="6611606" cy="1121687"/>
          </a:xfrm>
          <a:prstGeom prst="rect">
            <a:avLst/>
          </a:prstGeom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/>
            <a:r>
              <a:rPr lang="en" sz="9599" b="1" dirty="0">
                <a:solidFill>
                  <a:srgbClr val="FF0000"/>
                </a:solidFill>
                <a:latin typeface="UTM Androgyne" panose="02040603050506020204" pitchFamily="18" charset="0"/>
              </a:rPr>
              <a:t>Củng cố</a:t>
            </a:r>
            <a:endParaRPr sz="9599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8908602" y="2219316"/>
            <a:ext cx="3138619" cy="2672835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30725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59233" y="-604433"/>
            <a:ext cx="12958077" cy="7462780"/>
          </a:xfrm>
          <a:prstGeom prst="rect">
            <a:avLst/>
          </a:prstGeom>
        </p:spPr>
      </p:pic>
      <p:sp>
        <p:nvSpPr>
          <p:cNvPr id="2" name="Text Box 50"/>
          <p:cNvSpPr txBox="1">
            <a:spLocks noChangeArrowheads="1"/>
          </p:cNvSpPr>
          <p:nvPr/>
        </p:nvSpPr>
        <p:spPr bwMode="auto">
          <a:xfrm>
            <a:off x="1599896" y="144203"/>
            <a:ext cx="8871822" cy="903327"/>
          </a:xfrm>
          <a:prstGeom prst="snip1Rect">
            <a:avLst/>
          </a:prstGeom>
          <a:solidFill>
            <a:schemeClr val="bg1"/>
          </a:solidFill>
          <a:ln w="57150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219078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0" cap="none" spc="0" normalizeH="0" baseline="0" noProof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t>2m= ? mm</a:t>
            </a:r>
            <a:endParaRPr kumimoji="0" lang="en-US" altLang="en-US" sz="4800" b="1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04262" y="2601940"/>
            <a:ext cx="10663091" cy="1226782"/>
            <a:chOff x="528265" y="1950778"/>
            <a:chExt cx="7998360" cy="92020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1950778"/>
              <a:ext cx="7998360" cy="920206"/>
            </a:xfrm>
            <a:prstGeom prst="rect">
              <a:avLst/>
            </a:prstGeom>
          </p:spPr>
        </p:pic>
        <p:sp>
          <p:nvSpPr>
            <p:cNvPr id="3" name="Text Box 51"/>
            <p:cNvSpPr txBox="1">
              <a:spLocks noChangeArrowheads="1"/>
            </p:cNvSpPr>
            <p:nvPr/>
          </p:nvSpPr>
          <p:spPr bwMode="auto">
            <a:xfrm>
              <a:off x="1511697" y="2147397"/>
              <a:ext cx="6859285" cy="438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2 000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04262" y="1212101"/>
            <a:ext cx="10663091" cy="1226781"/>
            <a:chOff x="528265" y="908263"/>
            <a:chExt cx="7998360" cy="9202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908263"/>
              <a:ext cx="7998360" cy="920206"/>
            </a:xfrm>
            <a:prstGeom prst="rect">
              <a:avLst/>
            </a:prstGeom>
          </p:spPr>
        </p:pic>
        <p:sp>
          <p:nvSpPr>
            <p:cNvPr id="10" name="Text Box 51"/>
            <p:cNvSpPr txBox="1">
              <a:spLocks noChangeArrowheads="1"/>
            </p:cNvSpPr>
            <p:nvPr/>
          </p:nvSpPr>
          <p:spPr bwMode="auto">
            <a:xfrm>
              <a:off x="1581041" y="1127049"/>
              <a:ext cx="6945584" cy="4386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20 000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704262" y="3984793"/>
            <a:ext cx="10663091" cy="1237449"/>
            <a:chOff x="528265" y="2988055"/>
            <a:chExt cx="7998360" cy="92820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2988055"/>
              <a:ext cx="7998360" cy="928208"/>
            </a:xfrm>
            <a:prstGeom prst="rect">
              <a:avLst/>
            </a:prstGeom>
          </p:spPr>
        </p:pic>
        <p:sp>
          <p:nvSpPr>
            <p:cNvPr id="11" name="Text Box 51"/>
            <p:cNvSpPr txBox="1">
              <a:spLocks noChangeArrowheads="1"/>
            </p:cNvSpPr>
            <p:nvPr/>
          </p:nvSpPr>
          <p:spPr bwMode="auto">
            <a:xfrm>
              <a:off x="1624191" y="3232839"/>
              <a:ext cx="6859285" cy="4386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200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23642" y="5311042"/>
            <a:ext cx="10663091" cy="1237450"/>
            <a:chOff x="528265" y="4033334"/>
            <a:chExt cx="7998360" cy="9282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265" y="4033334"/>
              <a:ext cx="7998360" cy="928208"/>
            </a:xfrm>
            <a:prstGeom prst="rect">
              <a:avLst/>
            </a:prstGeom>
          </p:spPr>
        </p:pic>
        <p:sp>
          <p:nvSpPr>
            <p:cNvPr id="12" name="Text Box 51"/>
            <p:cNvSpPr txBox="1">
              <a:spLocks noChangeArrowheads="1"/>
            </p:cNvSpPr>
            <p:nvPr/>
          </p:nvSpPr>
          <p:spPr bwMode="auto">
            <a:xfrm>
              <a:off x="1623792" y="4221506"/>
              <a:ext cx="6859285" cy="438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20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403307" y="1923769"/>
            <a:ext cx="2583120" cy="2583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909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2309 1.48148E-6 C -1.01511 0.05308 -0.99566 0.12685 -0.92188 0.12592 C -0.81459 0.12592 -0.80625 -0.12192 -0.6783 -0.12315 C -0.56406 -0.12315 -0.62535 0.09413 -0.51511 0.0929 C -0.39983 0.0929 -0.46111 -0.06389 -0.33698 -0.06389 C -0.22726 -0.06389 -0.28854 0.04197 -0.18976 0.04197 C -0.09497 0.04197 -0.14514 -0.03889 -0.05903 -0.03889 C -0.00851 -0.03889 -0.00591 -0.01698 2.5E-6 1.48148E-6 " pathEditMode="relative" rAng="0" ptsTypes="AAAAAAAA">
                                      <p:cBhvr>
                                        <p:cTn id="26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46" y="1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Picture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59233" y="-604433"/>
            <a:ext cx="12958077" cy="746278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 Box 48"/>
              <p:cNvSpPr txBox="1">
                <a:spLocks noChangeArrowheads="1"/>
              </p:cNvSpPr>
              <p:nvPr/>
            </p:nvSpPr>
            <p:spPr bwMode="auto">
              <a:xfrm>
                <a:off x="1234341" y="212803"/>
                <a:ext cx="9883904" cy="937917"/>
              </a:xfrm>
              <a:prstGeom prst="round2DiagRect">
                <a:avLst/>
              </a:prstGeom>
              <a:solidFill>
                <a:schemeClr val="bg1"/>
              </a:solidFill>
              <a:ln w="57150">
                <a:solidFill>
                  <a:schemeClr val="accent3">
                    <a:lumMod val="75000"/>
                  </a:schemeClr>
                </a:solidFill>
                <a:prstDash val="sysDash"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1219078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lang="en-US" altLang="en-US" sz="4800" kern="0">
                    <a:solidFill>
                      <a:srgbClr val="FF3300"/>
                    </a:solidFill>
                    <a:cs typeface="Arial"/>
                    <a:sym typeface="Arial"/>
                  </a:rPr>
                  <a:t>Đọc số 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en-US" sz="4800" i="1" kern="0" smtClean="0">
                            <a:solidFill>
                              <a:srgbClr val="FF3300"/>
                            </a:solidFill>
                            <a:latin typeface="Cambria Math" panose="02040503050406030204" pitchFamily="18" charset="0"/>
                            <a:cs typeface="Arial"/>
                            <a:sym typeface="Arial"/>
                          </a:rPr>
                        </m:ctrlPr>
                      </m:sSupPr>
                      <m:e>
                        <m:r>
                          <a:rPr lang="en-US" altLang="en-US" sz="4800" b="1" i="1" kern="0" smtClean="0">
                            <a:solidFill>
                              <a:srgbClr val="FF3300"/>
                            </a:solidFill>
                            <a:latin typeface="Cambria Math" panose="02040503050406030204" pitchFamily="18" charset="0"/>
                            <a:cs typeface="Arial"/>
                            <a:sym typeface="Arial"/>
                          </a:rPr>
                          <m:t>𝟏𝟓</m:t>
                        </m:r>
                        <m:r>
                          <a:rPr lang="en-US" altLang="en-US" sz="4800" b="1" i="1" kern="0" smtClean="0">
                            <a:solidFill>
                              <a:srgbClr val="FF3300"/>
                            </a:solidFill>
                            <a:latin typeface="Cambria Math" panose="02040503050406030204" pitchFamily="18" charset="0"/>
                            <a:cs typeface="Arial"/>
                            <a:sym typeface="Arial"/>
                          </a:rPr>
                          <m:t> </m:t>
                        </m:r>
                        <m:r>
                          <a:rPr lang="en-US" altLang="en-US" sz="4800" b="1" i="1" kern="0" smtClean="0">
                            <a:solidFill>
                              <a:srgbClr val="FF3300"/>
                            </a:solidFill>
                            <a:latin typeface="Cambria Math" panose="02040503050406030204" pitchFamily="18" charset="0"/>
                            <a:cs typeface="Arial"/>
                            <a:sym typeface="Arial"/>
                          </a:rPr>
                          <m:t>𝒄𝒎</m:t>
                        </m:r>
                      </m:e>
                      <m:sup>
                        <m:r>
                          <a:rPr lang="en-US" altLang="en-US" sz="4800" b="1" i="1" kern="0" smtClean="0">
                            <a:solidFill>
                              <a:srgbClr val="FF3300"/>
                            </a:solidFill>
                            <a:latin typeface="Cambria Math" panose="02040503050406030204" pitchFamily="18" charset="0"/>
                            <a:cs typeface="Arial"/>
                            <a:sym typeface="Arial"/>
                          </a:rPr>
                          <m:t>𝟐</m:t>
                        </m:r>
                      </m:sup>
                    </m:sSup>
                  </m:oMath>
                </a14:m>
                <a:endParaRPr kumimoji="0" lang="en-US" alt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94" name="Text Box 4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234341" y="212803"/>
                <a:ext cx="9883904" cy="937917"/>
              </a:xfrm>
              <a:prstGeom prst="round2DiagRect">
                <a:avLst/>
              </a:prstGeom>
              <a:blipFill>
                <a:blip r:embed="rId5"/>
                <a:stretch>
                  <a:fillRect t="-6135" b="-23313"/>
                </a:stretch>
              </a:blipFill>
              <a:ln w="57150">
                <a:solidFill>
                  <a:schemeClr val="accent3">
                    <a:lumMod val="75000"/>
                  </a:schemeClr>
                </a:solidFill>
                <a:prstDash val="sysDash"/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" name="Group 32"/>
          <p:cNvGrpSpPr/>
          <p:nvPr/>
        </p:nvGrpSpPr>
        <p:grpSpPr>
          <a:xfrm>
            <a:off x="920513" y="4110361"/>
            <a:ext cx="10511555" cy="1201785"/>
            <a:chOff x="690474" y="3082241"/>
            <a:chExt cx="7884693" cy="901456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3082241"/>
              <a:ext cx="7884693" cy="901456"/>
            </a:xfrm>
            <a:prstGeom prst="rect">
              <a:avLst/>
            </a:prstGeom>
          </p:spPr>
        </p:pic>
        <p:sp>
          <p:nvSpPr>
            <p:cNvPr id="95" name="Text Box 49"/>
            <p:cNvSpPr txBox="1">
              <a:spLocks noChangeArrowheads="1"/>
            </p:cNvSpPr>
            <p:nvPr/>
          </p:nvSpPr>
          <p:spPr bwMode="auto">
            <a:xfrm>
              <a:off x="1780956" y="3115292"/>
              <a:ext cx="6713049" cy="4386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Mười lăm xăng-ti-mét vuông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38383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20513" y="1362384"/>
            <a:ext cx="10511555" cy="1201785"/>
            <a:chOff x="690474" y="1020990"/>
            <a:chExt cx="7884693" cy="901456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1020990"/>
              <a:ext cx="7884693" cy="901456"/>
            </a:xfrm>
            <a:prstGeom prst="rect">
              <a:avLst/>
            </a:prstGeom>
          </p:spPr>
        </p:pic>
        <p:sp>
          <p:nvSpPr>
            <p:cNvPr id="120" name="Text Box 49"/>
            <p:cNvSpPr txBox="1">
              <a:spLocks noChangeArrowheads="1"/>
            </p:cNvSpPr>
            <p:nvPr/>
          </p:nvSpPr>
          <p:spPr bwMode="auto">
            <a:xfrm>
              <a:off x="1862118" y="1159802"/>
              <a:ext cx="6713049" cy="4386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Mười </a:t>
              </a: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n</a:t>
              </a:r>
              <a:r>
                <a:rPr kumimoji="0" lang="vi-VN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ăm xăng-ti-mét vuông</a:t>
              </a:r>
              <a:endParaRPr kumimoji="0" lang="vi-VN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38383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20513" y="2760422"/>
            <a:ext cx="10511555" cy="1201785"/>
            <a:chOff x="690474" y="2069655"/>
            <a:chExt cx="7884693" cy="901456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2069655"/>
              <a:ext cx="7884693" cy="901456"/>
            </a:xfrm>
            <a:prstGeom prst="rect">
              <a:avLst/>
            </a:prstGeom>
          </p:spPr>
        </p:pic>
        <p:sp>
          <p:nvSpPr>
            <p:cNvPr id="121" name="Text Box 49"/>
            <p:cNvSpPr txBox="1">
              <a:spLocks noChangeArrowheads="1"/>
            </p:cNvSpPr>
            <p:nvPr/>
          </p:nvSpPr>
          <p:spPr bwMode="auto">
            <a:xfrm>
              <a:off x="1802988" y="2102706"/>
              <a:ext cx="6713049" cy="4386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Mười lăm xăng-ti-mét vuông</a:t>
              </a:r>
              <a:r>
                <a:rPr kumimoji="0" lang="en-US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 hai</a:t>
              </a:r>
              <a:endParaRPr kumimoji="0" lang="vi-VN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38383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20513" y="5460303"/>
            <a:ext cx="10511555" cy="1201785"/>
            <a:chOff x="690474" y="4094828"/>
            <a:chExt cx="7884693" cy="901456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474" y="4094828"/>
              <a:ext cx="7884693" cy="901456"/>
            </a:xfrm>
            <a:prstGeom prst="rect">
              <a:avLst/>
            </a:prstGeom>
          </p:spPr>
        </p:pic>
        <p:sp>
          <p:nvSpPr>
            <p:cNvPr id="122" name="Text Box 49"/>
            <p:cNvSpPr txBox="1">
              <a:spLocks noChangeArrowheads="1"/>
            </p:cNvSpPr>
            <p:nvPr/>
          </p:nvSpPr>
          <p:spPr bwMode="auto">
            <a:xfrm>
              <a:off x="1802988" y="4130057"/>
              <a:ext cx="6713049" cy="4386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219078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alt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38383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/>
                  <a:sym typeface="Arial"/>
                </a:rPr>
                <a:t>Mười lăm xăng-ti-mét</a:t>
              </a:r>
              <a:endParaRPr kumimoji="0" lang="vi-VN" alt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38383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6" name="Picture 35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83120" y="1647739"/>
            <a:ext cx="2583120" cy="2583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6910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125 -0.3642 L 0.13784 -0.3642 C 0.18559 -0.3642 0.24479 -0.19784 0.24479 -0.06266 L 0.24479 0.23981 " pathEditMode="relative" rAng="0" ptsTypes="AAAA">
                                      <p:cBhvr>
                                        <p:cTn id="3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301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7809" y="-93913"/>
            <a:ext cx="13027585" cy="695226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2406410" y="710919"/>
            <a:ext cx="7842207" cy="6311793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5638499" y="4413599"/>
            <a:ext cx="913481" cy="6799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1251022" y="1708635"/>
            <a:ext cx="852522" cy="122964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9635874" y="1093571"/>
            <a:ext cx="1023833" cy="1186779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352091" y="4522419"/>
            <a:ext cx="855055" cy="1132619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10170709" y="4160365"/>
            <a:ext cx="483270" cy="748103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7563482" y="-93914"/>
            <a:ext cx="1747806" cy="1802565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2582863" y="2184190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4" name="Google Shape;70224;p35"/>
          <p:cNvSpPr/>
          <p:nvPr/>
        </p:nvSpPr>
        <p:spPr>
          <a:xfrm>
            <a:off x="10707206" y="3744854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5" name="Google Shape;70225;p35"/>
          <p:cNvSpPr/>
          <p:nvPr/>
        </p:nvSpPr>
        <p:spPr>
          <a:xfrm>
            <a:off x="7081478" y="5771856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6" name="Google Shape;70226;p35"/>
          <p:cNvSpPr/>
          <p:nvPr/>
        </p:nvSpPr>
        <p:spPr>
          <a:xfrm>
            <a:off x="9745598" y="112034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7" name="Google Shape;70227;p35"/>
          <p:cNvSpPr/>
          <p:nvPr/>
        </p:nvSpPr>
        <p:spPr>
          <a:xfrm>
            <a:off x="1107490" y="386105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8" name="Google Shape;70228;p35"/>
          <p:cNvSpPr/>
          <p:nvPr/>
        </p:nvSpPr>
        <p:spPr>
          <a:xfrm>
            <a:off x="5294644" y="5955116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759958" y="1545716"/>
            <a:ext cx="6611606" cy="1121687"/>
          </a:xfrm>
          <a:prstGeom prst="rect">
            <a:avLst/>
          </a:prstGeom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/>
            <a:r>
              <a:rPr lang="en" sz="9599" b="1" dirty="0">
                <a:solidFill>
                  <a:srgbClr val="FF0000"/>
                </a:solidFill>
                <a:latin typeface="UTM Androgyne" panose="02040603050506020204" pitchFamily="18" charset="0"/>
              </a:rPr>
              <a:t>DẶN DÒ</a:t>
            </a:r>
            <a:endParaRPr sz="9599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906" r="11740" b="21502"/>
          <a:stretch/>
        </p:blipFill>
        <p:spPr>
          <a:xfrm>
            <a:off x="8908602" y="2219316"/>
            <a:ext cx="3138619" cy="2672835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9172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1240"/>
            <a:ext cx="12190413" cy="685710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3238" y="1905641"/>
            <a:ext cx="9672586" cy="3428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9859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3618" y="137250"/>
            <a:ext cx="11441363" cy="1782306"/>
          </a:xfrm>
          <a:prstGeom prst="hexagon">
            <a:avLst/>
          </a:prstGeom>
          <a:solidFill>
            <a:srgbClr val="FFC000"/>
          </a:solidFill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 defTabSz="1219078">
              <a:buClr>
                <a:srgbClr val="000000"/>
              </a:buClr>
            </a:pPr>
            <a:r>
              <a:rPr lang="en-US" sz="88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zuki" panose="02040603050506020204" pitchFamily="18" charset="0"/>
                <a:cs typeface="Arial"/>
                <a:sym typeface="Arial"/>
              </a:rPr>
              <a:t>DU HÀNH VŨ TRỤ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2CC0DB4-3C72-4AB2-B053-45627DFC5F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4000" l="10000" r="96400">
                        <a14:foregroundMark x1="68600" y1="66400" x2="72200" y2="69800"/>
                        <a14:foregroundMark x1="80600" y1="46000" x2="89200" y2="49200"/>
                        <a14:foregroundMark x1="91800" y1="74200" x2="72600" y2="71000"/>
                        <a14:foregroundMark x1="72600" y1="71000" x2="72600" y2="71000"/>
                        <a14:foregroundMark x1="63200" y1="86400" x2="59600" y2="94000"/>
                        <a14:foregroundMark x1="76000" y1="90600" x2="83000" y2="89400"/>
                        <a14:foregroundMark x1="54800" y1="57400" x2="54800" y2="57400"/>
                        <a14:foregroundMark x1="52600" y1="50800" x2="58400" y2="54000"/>
                        <a14:foregroundMark x1="90800" y1="59800" x2="96000" y2="65400"/>
                        <a14:foregroundMark x1="89600" y1="15800" x2="93600" y2="29000"/>
                        <a14:foregroundMark x1="89000" y1="61600" x2="96400" y2="63600"/>
                        <a14:foregroundMark x1="86200" y1="60600" x2="93000" y2="65600"/>
                        <a14:backgroundMark x1="19600" y1="8200" x2="25200" y2="22600"/>
                        <a14:backgroundMark x1="25200" y1="22600" x2="22600" y2="35200"/>
                        <a14:backgroundMark x1="31400" y1="21000" x2="34600" y2="33800"/>
                        <a14:backgroundMark x1="34600" y1="33800" x2="31400" y2="37800"/>
                        <a14:backgroundMark x1="36800" y1="20000" x2="27800" y2="29000"/>
                        <a14:backgroundMark x1="27800" y1="29000" x2="17200" y2="21600"/>
                        <a14:backgroundMark x1="17200" y1="21600" x2="17200" y2="21600"/>
                        <a14:backgroundMark x1="21600" y1="12000" x2="15200" y2="30600"/>
                        <a14:backgroundMark x1="15200" y1="30600" x2="6800" y2="28200"/>
                        <a14:backgroundMark x1="17000" y1="31000" x2="21200" y2="39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957" y="1637689"/>
            <a:ext cx="5084650" cy="508465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2B72C0C-0234-4934-93B7-E284524F58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200" b="90000" l="6000" r="90000">
                        <a14:foregroundMark x1="29600" y1="10600" x2="15200" y2="13400"/>
                        <a14:foregroundMark x1="15200" y1="13400" x2="9600" y2="22400"/>
                        <a14:foregroundMark x1="50600" y1="11400" x2="54600" y2="14200"/>
                        <a14:foregroundMark x1="51200" y1="7200" x2="54800" y2="8000"/>
                        <a14:foregroundMark x1="24800" y1="11400" x2="24000" y2="7600"/>
                        <a14:foregroundMark x1="62000" y1="34800" x2="56000" y2="34200"/>
                        <a14:foregroundMark x1="70600" y1="11800" x2="70600" y2="8400"/>
                        <a14:foregroundMark x1="53800" y1="30000" x2="53600" y2="40800"/>
                        <a14:foregroundMark x1="41800" y1="46200" x2="41200" y2="47200"/>
                        <a14:foregroundMark x1="14200" y1="50000" x2="13000" y2="50200"/>
                        <a14:foregroundMark x1="6000" y1="53800" x2="6000" y2="53800"/>
                        <a14:foregroundMark x1="6400" y1="24800" x2="6400" y2="24800"/>
                        <a14:foregroundMark x1="27400" y1="67200" x2="28200" y2="69400"/>
                        <a14:foregroundMark x1="23800" y1="86400" x2="20200" y2="85800"/>
                        <a14:foregroundMark x1="42600" y1="86000" x2="42200" y2="864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9465">
            <a:off x="718806" y="1873298"/>
            <a:ext cx="5084650" cy="50846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29" b="89894" l="9929" r="9539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476" t="25838" r="6878" b="23987"/>
          <a:stretch/>
        </p:blipFill>
        <p:spPr>
          <a:xfrm rot="20577308" flipH="1">
            <a:off x="3783089" y="2726057"/>
            <a:ext cx="5302417" cy="32562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658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091" b="98909" l="6727" r="9545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68" b="23146"/>
          <a:stretch/>
        </p:blipFill>
        <p:spPr>
          <a:xfrm>
            <a:off x="7062524" y="1619571"/>
            <a:ext cx="3091453" cy="2567654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cxnSp>
        <p:nvCxnSpPr>
          <p:cNvPr id="70166" name="Google Shape;70166;p34"/>
          <p:cNvCxnSpPr/>
          <p:nvPr/>
        </p:nvCxnSpPr>
        <p:spPr>
          <a:xfrm>
            <a:off x="3436585" y="2787876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7" name="Google Shape;70167;p34"/>
          <p:cNvCxnSpPr/>
          <p:nvPr/>
        </p:nvCxnSpPr>
        <p:spPr>
          <a:xfrm>
            <a:off x="3436585" y="506068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8" name="Google Shape;70168;p34"/>
          <p:cNvCxnSpPr/>
          <p:nvPr/>
        </p:nvCxnSpPr>
        <p:spPr>
          <a:xfrm>
            <a:off x="8870411" y="2787876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69" name="Google Shape;70169;p34"/>
          <p:cNvCxnSpPr/>
          <p:nvPr/>
        </p:nvCxnSpPr>
        <p:spPr>
          <a:xfrm>
            <a:off x="8870411" y="5060680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170" name="Google Shape;70170;p34"/>
          <p:cNvGrpSpPr/>
          <p:nvPr/>
        </p:nvGrpSpPr>
        <p:grpSpPr>
          <a:xfrm>
            <a:off x="9755396" y="41936"/>
            <a:ext cx="1475141" cy="1733541"/>
            <a:chOff x="7317500" y="30525"/>
            <a:chExt cx="1106500" cy="1300325"/>
          </a:xfrm>
        </p:grpSpPr>
        <p:sp>
          <p:nvSpPr>
            <p:cNvPr id="70171" name="Google Shape;70171;p34"/>
            <p:cNvSpPr/>
            <p:nvPr/>
          </p:nvSpPr>
          <p:spPr>
            <a:xfrm>
              <a:off x="7317500" y="30525"/>
              <a:ext cx="1106500" cy="1300325"/>
            </a:xfrm>
            <a:custGeom>
              <a:avLst/>
              <a:gdLst/>
              <a:ahLst/>
              <a:cxnLst/>
              <a:rect l="l" t="t" r="r" b="b"/>
              <a:pathLst>
                <a:path w="44260" h="52013" extrusionOk="0">
                  <a:moveTo>
                    <a:pt x="9396" y="1"/>
                  </a:moveTo>
                  <a:lnTo>
                    <a:pt x="0" y="45130"/>
                  </a:lnTo>
                  <a:lnTo>
                    <a:pt x="30869" y="52013"/>
                  </a:lnTo>
                  <a:lnTo>
                    <a:pt x="44259" y="10684"/>
                  </a:lnTo>
                  <a:lnTo>
                    <a:pt x="93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2" name="Google Shape;70172;p34"/>
            <p:cNvSpPr/>
            <p:nvPr/>
          </p:nvSpPr>
          <p:spPr>
            <a:xfrm>
              <a:off x="7585175" y="143825"/>
              <a:ext cx="725475" cy="324850"/>
            </a:xfrm>
            <a:custGeom>
              <a:avLst/>
              <a:gdLst/>
              <a:ahLst/>
              <a:cxnLst/>
              <a:rect l="l" t="t" r="r" b="b"/>
              <a:pathLst>
                <a:path w="29019" h="12994" extrusionOk="0">
                  <a:moveTo>
                    <a:pt x="875" y="1"/>
                  </a:moveTo>
                  <a:lnTo>
                    <a:pt x="1" y="5620"/>
                  </a:lnTo>
                  <a:lnTo>
                    <a:pt x="27172" y="12994"/>
                  </a:lnTo>
                  <a:lnTo>
                    <a:pt x="29019" y="8182"/>
                  </a:lnTo>
                  <a:lnTo>
                    <a:pt x="8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3" name="Google Shape;70173;p34"/>
            <p:cNvSpPr/>
            <p:nvPr/>
          </p:nvSpPr>
          <p:spPr>
            <a:xfrm>
              <a:off x="7394825" y="377625"/>
              <a:ext cx="833475" cy="861525"/>
            </a:xfrm>
            <a:custGeom>
              <a:avLst/>
              <a:gdLst/>
              <a:ahLst/>
              <a:cxnLst/>
              <a:rect l="l" t="t" r="r" b="b"/>
              <a:pathLst>
                <a:path w="33339" h="34461" extrusionOk="0">
                  <a:moveTo>
                    <a:pt x="7087" y="0"/>
                  </a:moveTo>
                  <a:lnTo>
                    <a:pt x="1" y="29264"/>
                  </a:lnTo>
                  <a:lnTo>
                    <a:pt x="25151" y="34460"/>
                  </a:lnTo>
                  <a:lnTo>
                    <a:pt x="33339" y="6183"/>
                  </a:lnTo>
                  <a:lnTo>
                    <a:pt x="70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4" name="Google Shape;70174;p34"/>
            <p:cNvSpPr/>
            <p:nvPr/>
          </p:nvSpPr>
          <p:spPr>
            <a:xfrm>
              <a:off x="7512925" y="458725"/>
              <a:ext cx="702400" cy="194225"/>
            </a:xfrm>
            <a:custGeom>
              <a:avLst/>
              <a:gdLst/>
              <a:ahLst/>
              <a:cxnLst/>
              <a:rect l="l" t="t" r="r" b="b"/>
              <a:pathLst>
                <a:path w="28096" h="7769" extrusionOk="0">
                  <a:moveTo>
                    <a:pt x="319" y="0"/>
                  </a:moveTo>
                  <a:lnTo>
                    <a:pt x="0" y="1387"/>
                  </a:lnTo>
                  <a:lnTo>
                    <a:pt x="27777" y="7769"/>
                  </a:lnTo>
                  <a:lnTo>
                    <a:pt x="28095" y="6382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5" name="Google Shape;70175;p34"/>
            <p:cNvSpPr/>
            <p:nvPr/>
          </p:nvSpPr>
          <p:spPr>
            <a:xfrm>
              <a:off x="7493725" y="576550"/>
              <a:ext cx="693000" cy="182150"/>
            </a:xfrm>
            <a:custGeom>
              <a:avLst/>
              <a:gdLst/>
              <a:ahLst/>
              <a:cxnLst/>
              <a:rect l="l" t="t" r="r" b="b"/>
              <a:pathLst>
                <a:path w="27720" h="7286" extrusionOk="0">
                  <a:moveTo>
                    <a:pt x="299" y="1"/>
                  </a:moveTo>
                  <a:lnTo>
                    <a:pt x="1" y="1391"/>
                  </a:lnTo>
                  <a:lnTo>
                    <a:pt x="27420" y="7286"/>
                  </a:lnTo>
                  <a:lnTo>
                    <a:pt x="27719" y="5896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6" name="Google Shape;70176;p34"/>
            <p:cNvSpPr/>
            <p:nvPr/>
          </p:nvSpPr>
          <p:spPr>
            <a:xfrm>
              <a:off x="7446650" y="705275"/>
              <a:ext cx="697250" cy="168050"/>
            </a:xfrm>
            <a:custGeom>
              <a:avLst/>
              <a:gdLst/>
              <a:ahLst/>
              <a:cxnLst/>
              <a:rect l="l" t="t" r="r" b="b"/>
              <a:pathLst>
                <a:path w="27890" h="6722" extrusionOk="0">
                  <a:moveTo>
                    <a:pt x="270" y="1"/>
                  </a:moveTo>
                  <a:lnTo>
                    <a:pt x="1" y="1396"/>
                  </a:lnTo>
                  <a:lnTo>
                    <a:pt x="27619" y="6721"/>
                  </a:lnTo>
                  <a:lnTo>
                    <a:pt x="27889" y="5325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7" name="Google Shape;70177;p34"/>
            <p:cNvSpPr/>
            <p:nvPr/>
          </p:nvSpPr>
          <p:spPr>
            <a:xfrm>
              <a:off x="7436100" y="805475"/>
              <a:ext cx="694175" cy="187175"/>
            </a:xfrm>
            <a:custGeom>
              <a:avLst/>
              <a:gdLst/>
              <a:ahLst/>
              <a:cxnLst/>
              <a:rect l="l" t="t" r="r" b="b"/>
              <a:pathLst>
                <a:path w="27767" h="7487" extrusionOk="0">
                  <a:moveTo>
                    <a:pt x="307" y="0"/>
                  </a:moveTo>
                  <a:lnTo>
                    <a:pt x="0" y="1388"/>
                  </a:lnTo>
                  <a:lnTo>
                    <a:pt x="27459" y="7487"/>
                  </a:lnTo>
                  <a:lnTo>
                    <a:pt x="27766" y="609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8" name="Google Shape;70178;p34"/>
            <p:cNvSpPr/>
            <p:nvPr/>
          </p:nvSpPr>
          <p:spPr>
            <a:xfrm>
              <a:off x="7408175" y="951850"/>
              <a:ext cx="669425" cy="166675"/>
            </a:xfrm>
            <a:custGeom>
              <a:avLst/>
              <a:gdLst/>
              <a:ahLst/>
              <a:cxnLst/>
              <a:rect l="l" t="t" r="r" b="b"/>
              <a:pathLst>
                <a:path w="26777" h="6667" extrusionOk="0">
                  <a:moveTo>
                    <a:pt x="278" y="1"/>
                  </a:moveTo>
                  <a:lnTo>
                    <a:pt x="0" y="1395"/>
                  </a:lnTo>
                  <a:lnTo>
                    <a:pt x="26500" y="6666"/>
                  </a:lnTo>
                  <a:lnTo>
                    <a:pt x="26777" y="527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9" name="Google Shape;70179;p34"/>
            <p:cNvSpPr/>
            <p:nvPr/>
          </p:nvSpPr>
          <p:spPr>
            <a:xfrm>
              <a:off x="7495475" y="383275"/>
              <a:ext cx="217775" cy="772650"/>
            </a:xfrm>
            <a:custGeom>
              <a:avLst/>
              <a:gdLst/>
              <a:ahLst/>
              <a:cxnLst/>
              <a:rect l="l" t="t" r="r" b="b"/>
              <a:pathLst>
                <a:path w="8711" h="30906" extrusionOk="0">
                  <a:moveTo>
                    <a:pt x="7329" y="1"/>
                  </a:moveTo>
                  <a:lnTo>
                    <a:pt x="0" y="30575"/>
                  </a:lnTo>
                  <a:lnTo>
                    <a:pt x="1383" y="30905"/>
                  </a:lnTo>
                  <a:lnTo>
                    <a:pt x="8711" y="332"/>
                  </a:lnTo>
                  <a:lnTo>
                    <a:pt x="73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0" name="Google Shape;70180;p34"/>
            <p:cNvSpPr/>
            <p:nvPr/>
          </p:nvSpPr>
          <p:spPr>
            <a:xfrm>
              <a:off x="7660975" y="418100"/>
              <a:ext cx="226725" cy="787950"/>
            </a:xfrm>
            <a:custGeom>
              <a:avLst/>
              <a:gdLst/>
              <a:ahLst/>
              <a:cxnLst/>
              <a:rect l="l" t="t" r="r" b="b"/>
              <a:pathLst>
                <a:path w="9069" h="31518" extrusionOk="0">
                  <a:moveTo>
                    <a:pt x="7688" y="1"/>
                  </a:moveTo>
                  <a:lnTo>
                    <a:pt x="1" y="31176"/>
                  </a:lnTo>
                  <a:lnTo>
                    <a:pt x="1380" y="31518"/>
                  </a:lnTo>
                  <a:lnTo>
                    <a:pt x="9069" y="341"/>
                  </a:lnTo>
                  <a:lnTo>
                    <a:pt x="768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1" name="Google Shape;70181;p34"/>
            <p:cNvSpPr/>
            <p:nvPr/>
          </p:nvSpPr>
          <p:spPr>
            <a:xfrm>
              <a:off x="7813975" y="466350"/>
              <a:ext cx="253900" cy="766200"/>
            </a:xfrm>
            <a:custGeom>
              <a:avLst/>
              <a:gdLst/>
              <a:ahLst/>
              <a:cxnLst/>
              <a:rect l="l" t="t" r="r" b="b"/>
              <a:pathLst>
                <a:path w="10156" h="30648" extrusionOk="0">
                  <a:moveTo>
                    <a:pt x="8791" y="0"/>
                  </a:moveTo>
                  <a:lnTo>
                    <a:pt x="0" y="30252"/>
                  </a:lnTo>
                  <a:lnTo>
                    <a:pt x="1365" y="30648"/>
                  </a:lnTo>
                  <a:lnTo>
                    <a:pt x="10155" y="397"/>
                  </a:lnTo>
                  <a:lnTo>
                    <a:pt x="8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2" name="Google Shape;70182;p34"/>
            <p:cNvSpPr/>
            <p:nvPr/>
          </p:nvSpPr>
          <p:spPr>
            <a:xfrm>
              <a:off x="7853650" y="948975"/>
              <a:ext cx="243750" cy="290175"/>
            </a:xfrm>
            <a:custGeom>
              <a:avLst/>
              <a:gdLst/>
              <a:ahLst/>
              <a:cxnLst/>
              <a:rect l="l" t="t" r="r" b="b"/>
              <a:pathLst>
                <a:path w="9750" h="11607" extrusionOk="0">
                  <a:moveTo>
                    <a:pt x="2770" y="0"/>
                  </a:moveTo>
                  <a:lnTo>
                    <a:pt x="0" y="10203"/>
                  </a:lnTo>
                  <a:lnTo>
                    <a:pt x="6798" y="11606"/>
                  </a:lnTo>
                  <a:lnTo>
                    <a:pt x="9749" y="1411"/>
                  </a:lnTo>
                  <a:lnTo>
                    <a:pt x="27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3" name="Google Shape;70183;p34"/>
            <p:cNvSpPr/>
            <p:nvPr/>
          </p:nvSpPr>
          <p:spPr>
            <a:xfrm>
              <a:off x="7549525" y="377625"/>
              <a:ext cx="125525" cy="113650"/>
            </a:xfrm>
            <a:custGeom>
              <a:avLst/>
              <a:gdLst/>
              <a:ahLst/>
              <a:cxnLst/>
              <a:rect l="l" t="t" r="r" b="b"/>
              <a:pathLst>
                <a:path w="5021" h="4546" extrusionOk="0">
                  <a:moveTo>
                    <a:pt x="899" y="0"/>
                  </a:moveTo>
                  <a:lnTo>
                    <a:pt x="0" y="3714"/>
                  </a:lnTo>
                  <a:lnTo>
                    <a:pt x="4208" y="4545"/>
                  </a:lnTo>
                  <a:lnTo>
                    <a:pt x="5021" y="971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4" name="Google Shape;70184;p34"/>
            <p:cNvSpPr/>
            <p:nvPr/>
          </p:nvSpPr>
          <p:spPr>
            <a:xfrm>
              <a:off x="7649350" y="173700"/>
              <a:ext cx="159175" cy="151925"/>
            </a:xfrm>
            <a:custGeom>
              <a:avLst/>
              <a:gdLst/>
              <a:ahLst/>
              <a:cxnLst/>
              <a:rect l="l" t="t" r="r" b="b"/>
              <a:pathLst>
                <a:path w="6367" h="6077" extrusionOk="0">
                  <a:moveTo>
                    <a:pt x="2422" y="1"/>
                  </a:moveTo>
                  <a:lnTo>
                    <a:pt x="1" y="5122"/>
                  </a:lnTo>
                  <a:lnTo>
                    <a:pt x="3520" y="6077"/>
                  </a:lnTo>
                  <a:lnTo>
                    <a:pt x="6367" y="1147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5" name="Google Shape;70185;p34"/>
            <p:cNvSpPr/>
            <p:nvPr/>
          </p:nvSpPr>
          <p:spPr>
            <a:xfrm>
              <a:off x="7820425" y="221325"/>
              <a:ext cx="99475" cy="138125"/>
            </a:xfrm>
            <a:custGeom>
              <a:avLst/>
              <a:gdLst/>
              <a:ahLst/>
              <a:cxnLst/>
              <a:rect l="l" t="t" r="r" b="b"/>
              <a:pathLst>
                <a:path w="3979" h="5525" extrusionOk="0">
                  <a:moveTo>
                    <a:pt x="2131" y="1"/>
                  </a:moveTo>
                  <a:lnTo>
                    <a:pt x="0" y="5074"/>
                  </a:lnTo>
                  <a:lnTo>
                    <a:pt x="1662" y="5525"/>
                  </a:lnTo>
                  <a:lnTo>
                    <a:pt x="3978" y="538"/>
                  </a:lnTo>
                  <a:lnTo>
                    <a:pt x="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86" name="Google Shape;70186;p34"/>
          <p:cNvGrpSpPr/>
          <p:nvPr/>
        </p:nvGrpSpPr>
        <p:grpSpPr>
          <a:xfrm>
            <a:off x="8831749" y="366058"/>
            <a:ext cx="1034932" cy="1068228"/>
            <a:chOff x="6145525" y="280050"/>
            <a:chExt cx="776300" cy="801275"/>
          </a:xfrm>
        </p:grpSpPr>
        <p:sp>
          <p:nvSpPr>
            <p:cNvPr id="70187" name="Google Shape;70187;p34"/>
            <p:cNvSpPr/>
            <p:nvPr/>
          </p:nvSpPr>
          <p:spPr>
            <a:xfrm>
              <a:off x="6145525" y="280050"/>
              <a:ext cx="776300" cy="801275"/>
            </a:xfrm>
            <a:custGeom>
              <a:avLst/>
              <a:gdLst/>
              <a:ahLst/>
              <a:cxnLst/>
              <a:rect l="l" t="t" r="r" b="b"/>
              <a:pathLst>
                <a:path w="31052" h="32051" extrusionOk="0">
                  <a:moveTo>
                    <a:pt x="20324" y="0"/>
                  </a:moveTo>
                  <a:lnTo>
                    <a:pt x="15613" y="9538"/>
                  </a:lnTo>
                  <a:lnTo>
                    <a:pt x="4761" y="5263"/>
                  </a:lnTo>
                  <a:lnTo>
                    <a:pt x="1" y="11789"/>
                  </a:lnTo>
                  <a:lnTo>
                    <a:pt x="10423" y="18243"/>
                  </a:lnTo>
                  <a:lnTo>
                    <a:pt x="6059" y="28140"/>
                  </a:lnTo>
                  <a:lnTo>
                    <a:pt x="14677" y="32050"/>
                  </a:lnTo>
                  <a:lnTo>
                    <a:pt x="18920" y="22356"/>
                  </a:lnTo>
                  <a:lnTo>
                    <a:pt x="27961" y="27530"/>
                  </a:lnTo>
                  <a:cubicBezTo>
                    <a:pt x="27961" y="27530"/>
                    <a:pt x="31052" y="19917"/>
                    <a:pt x="30860" y="19552"/>
                  </a:cubicBezTo>
                  <a:cubicBezTo>
                    <a:pt x="30668" y="19188"/>
                    <a:pt x="22681" y="14621"/>
                    <a:pt x="22681" y="14621"/>
                  </a:cubicBezTo>
                  <a:lnTo>
                    <a:pt x="28116" y="3379"/>
                  </a:lnTo>
                  <a:lnTo>
                    <a:pt x="203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8" name="Google Shape;70188;p34"/>
            <p:cNvSpPr/>
            <p:nvPr/>
          </p:nvSpPr>
          <p:spPr>
            <a:xfrm>
              <a:off x="6227825" y="465100"/>
              <a:ext cx="251750" cy="73425"/>
            </a:xfrm>
            <a:custGeom>
              <a:avLst/>
              <a:gdLst/>
              <a:ahLst/>
              <a:cxnLst/>
              <a:rect l="l" t="t" r="r" b="b"/>
              <a:pathLst>
                <a:path w="10070" h="2937" extrusionOk="0">
                  <a:moveTo>
                    <a:pt x="1695" y="0"/>
                  </a:moveTo>
                  <a:lnTo>
                    <a:pt x="0" y="1981"/>
                  </a:lnTo>
                  <a:lnTo>
                    <a:pt x="10069" y="2937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89" name="Google Shape;70189;p34"/>
          <p:cNvGrpSpPr/>
          <p:nvPr/>
        </p:nvGrpSpPr>
        <p:grpSpPr>
          <a:xfrm>
            <a:off x="7521587" y="526103"/>
            <a:ext cx="483270" cy="748103"/>
            <a:chOff x="5162775" y="400100"/>
            <a:chExt cx="362500" cy="561150"/>
          </a:xfrm>
        </p:grpSpPr>
        <p:sp>
          <p:nvSpPr>
            <p:cNvPr id="70190" name="Google Shape;70190;p34"/>
            <p:cNvSpPr/>
            <p:nvPr/>
          </p:nvSpPr>
          <p:spPr>
            <a:xfrm>
              <a:off x="5162775" y="40010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1" name="Google Shape;70191;p34"/>
            <p:cNvSpPr/>
            <p:nvPr/>
          </p:nvSpPr>
          <p:spPr>
            <a:xfrm>
              <a:off x="5335550" y="65240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2" name="Google Shape;70192;p34"/>
            <p:cNvSpPr/>
            <p:nvPr/>
          </p:nvSpPr>
          <p:spPr>
            <a:xfrm>
              <a:off x="5194525" y="45697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193" name="Google Shape;70193;p34"/>
          <p:cNvSpPr/>
          <p:nvPr/>
        </p:nvSpPr>
        <p:spPr>
          <a:xfrm>
            <a:off x="8315416" y="712613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94" name="Google Shape;70194;p34"/>
          <p:cNvSpPr/>
          <p:nvPr/>
        </p:nvSpPr>
        <p:spPr>
          <a:xfrm>
            <a:off x="7183231" y="1208632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3840871" y="1562873"/>
            <a:ext cx="3385069" cy="3059808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11" name="TextBox 10"/>
          <p:cNvSpPr txBox="1"/>
          <p:nvPr/>
        </p:nvSpPr>
        <p:spPr>
          <a:xfrm>
            <a:off x="895430" y="5187251"/>
            <a:ext cx="2893309" cy="737720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1219078">
              <a:buClr>
                <a:srgbClr val="000000"/>
              </a:buClr>
            </a:pP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Khởi</a:t>
            </a:r>
            <a:r>
              <a:rPr lang="en-US" sz="3733" kern="0" dirty="0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 </a:t>
            </a: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động</a:t>
            </a:r>
            <a:endParaRPr lang="en-US" sz="3733" kern="0" dirty="0">
              <a:solidFill>
                <a:srgbClr val="FFFFFF"/>
              </a:solidFill>
              <a:latin typeface="UTM Androgyne" panose="02040603050506020204" pitchFamily="18" charset="0"/>
              <a:cs typeface="Arial"/>
              <a:sym typeface="Arial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169215" y="5187251"/>
            <a:ext cx="2893309" cy="737720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1219078">
              <a:buClr>
                <a:srgbClr val="000000"/>
              </a:buClr>
            </a:pP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Luyện</a:t>
            </a:r>
            <a:r>
              <a:rPr lang="en-US" sz="3733" kern="0" dirty="0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 </a:t>
            </a: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tập</a:t>
            </a:r>
            <a:endParaRPr lang="en-US" sz="3733" kern="0" dirty="0">
              <a:solidFill>
                <a:srgbClr val="FFFFFF"/>
              </a:solidFill>
              <a:latin typeface="UTM Androgyne" panose="02040603050506020204" pitchFamily="18" charset="0"/>
              <a:cs typeface="Arial"/>
              <a:sym typeface="Arial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780106" y="5187251"/>
            <a:ext cx="2322724" cy="737720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1219078">
              <a:buClr>
                <a:srgbClr val="000000"/>
              </a:buClr>
            </a:pP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Củng</a:t>
            </a:r>
            <a:r>
              <a:rPr lang="en-US" sz="3733" kern="0" dirty="0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 </a:t>
            </a:r>
            <a:r>
              <a:rPr lang="en-US" sz="3733" kern="0" dirty="0" err="1">
                <a:solidFill>
                  <a:srgbClr val="FFFFFF"/>
                </a:solidFill>
                <a:latin typeface="UTM Androgyne" panose="02040603050506020204" pitchFamily="18" charset="0"/>
                <a:cs typeface="Arial"/>
                <a:sym typeface="Arial"/>
              </a:rPr>
              <a:t>cố</a:t>
            </a:r>
            <a:endParaRPr lang="en-US" sz="3733" kern="0" dirty="0">
              <a:solidFill>
                <a:srgbClr val="FFFFFF"/>
              </a:solidFill>
              <a:latin typeface="UTM Androgyne" panose="02040603050506020204" pitchFamily="18" charset="0"/>
              <a:cs typeface="Arial"/>
              <a:sym typeface="Arial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581807" y="1730771"/>
            <a:ext cx="2854779" cy="2763327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1078428" y="1241"/>
            <a:ext cx="2849326" cy="21883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7809" y="-93913"/>
            <a:ext cx="13027585" cy="695226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2406410" y="710919"/>
            <a:ext cx="7842207" cy="6311793"/>
          </a:xfrm>
          <a:prstGeom prst="rect">
            <a:avLst/>
          </a:prstGeom>
        </p:spPr>
      </p:pic>
      <p:cxnSp>
        <p:nvCxnSpPr>
          <p:cNvPr id="70202" name="Google Shape;70202;p35"/>
          <p:cNvCxnSpPr/>
          <p:nvPr/>
        </p:nvCxnSpPr>
        <p:spPr>
          <a:xfrm rot="10800000" flipH="1">
            <a:off x="5638499" y="4413599"/>
            <a:ext cx="913481" cy="6799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70203" name="Google Shape;70203;p35"/>
          <p:cNvGrpSpPr/>
          <p:nvPr/>
        </p:nvGrpSpPr>
        <p:grpSpPr>
          <a:xfrm>
            <a:off x="1251022" y="1708635"/>
            <a:ext cx="852522" cy="122964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9635874" y="1093571"/>
            <a:ext cx="1023833" cy="1186779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352091" y="4522419"/>
            <a:ext cx="855055" cy="1132619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10170709" y="4160365"/>
            <a:ext cx="483270" cy="748103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7563482" y="-93914"/>
            <a:ext cx="1747806" cy="1802565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2582863" y="2184190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4" name="Google Shape;70224;p35"/>
          <p:cNvSpPr/>
          <p:nvPr/>
        </p:nvSpPr>
        <p:spPr>
          <a:xfrm>
            <a:off x="10707206" y="3744854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5" name="Google Shape;70225;p35"/>
          <p:cNvSpPr/>
          <p:nvPr/>
        </p:nvSpPr>
        <p:spPr>
          <a:xfrm>
            <a:off x="7081478" y="5771856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6" name="Google Shape;70226;p35"/>
          <p:cNvSpPr/>
          <p:nvPr/>
        </p:nvSpPr>
        <p:spPr>
          <a:xfrm>
            <a:off x="9745598" y="112034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7" name="Google Shape;70227;p35"/>
          <p:cNvSpPr/>
          <p:nvPr/>
        </p:nvSpPr>
        <p:spPr>
          <a:xfrm>
            <a:off x="1107490" y="386105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8" name="Google Shape;70228;p35"/>
          <p:cNvSpPr/>
          <p:nvPr/>
        </p:nvSpPr>
        <p:spPr>
          <a:xfrm>
            <a:off x="5294644" y="5955116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893769" y="1623346"/>
            <a:ext cx="6613721" cy="1121687"/>
          </a:xfrm>
          <a:prstGeom prst="rect">
            <a:avLst/>
          </a:prstGeom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/>
            <a:r>
              <a:rPr lang="en" sz="7999" b="1" dirty="0">
                <a:solidFill>
                  <a:srgbClr val="FF0000"/>
                </a:solidFill>
                <a:latin typeface="UTM Androgyne" panose="02040603050506020204" pitchFamily="18" charset="0"/>
              </a:rPr>
              <a:t>Khởi động</a:t>
            </a:r>
            <a:endParaRPr sz="7999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389" b="78704" l="0" r="991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2371" b="21461"/>
          <a:stretch/>
        </p:blipFill>
        <p:spPr>
          <a:xfrm>
            <a:off x="8953382" y="2208558"/>
            <a:ext cx="2854779" cy="2763327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Nhạc thiếu nhi vui nhộn cho bé- Tập thể dục buổi sáng">
            <a:hlinkClick r:id="" action="ppaction://media"/>
            <a:extLst>
              <a:ext uri="{FF2B5EF4-FFF2-40B4-BE49-F238E27FC236}">
                <a16:creationId xmlns:a16="http://schemas.microsoft.com/office/drawing/2014/main" id="{CDEC9679-59A0-4E71-AFE8-A1414B50E27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1588"/>
            <a:ext cx="12190413" cy="6856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5580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61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46786580-8A50-4BBC-B62D-14A009C1F3E7}"/>
              </a:ext>
            </a:extLst>
          </p:cNvPr>
          <p:cNvGrpSpPr/>
          <p:nvPr/>
        </p:nvGrpSpPr>
        <p:grpSpPr>
          <a:xfrm>
            <a:off x="233870" y="-86049"/>
            <a:ext cx="11319949" cy="8166786"/>
            <a:chOff x="846716" y="980675"/>
            <a:chExt cx="8491067" cy="6125887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6C92799-2B16-4B6D-AEBA-476BDF88B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6716" y="980675"/>
              <a:ext cx="7432185" cy="6125887"/>
            </a:xfrm>
            <a:prstGeom prst="rect">
              <a:avLst/>
            </a:prstGeom>
          </p:spPr>
        </p:pic>
        <p:sp>
          <p:nvSpPr>
            <p:cNvPr id="42" name="Rectangle 20">
              <a:extLst>
                <a:ext uri="{FF2B5EF4-FFF2-40B4-BE49-F238E27FC236}">
                  <a16:creationId xmlns:a16="http://schemas.microsoft.com/office/drawing/2014/main" id="{6CA80FFA-E4F8-4044-AC01-6D710C090B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10532">
              <a:off x="975980" y="1454008"/>
              <a:ext cx="836180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457154" indent="-457154" algn="ctr" defTabSz="1219078" eaLnBrk="1" hangingPunct="1">
                <a:lnSpc>
                  <a:spcPct val="90000"/>
                </a:lnSpc>
                <a:spcBef>
                  <a:spcPct val="20000"/>
                </a:spcBef>
                <a:buClr>
                  <a:srgbClr val="000000"/>
                </a:buClr>
              </a:pPr>
              <a:r>
                <a:rPr lang="en-US" altLang="en-US" sz="9599" b="0" kern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  <a:sym typeface="Arial"/>
                </a:rPr>
                <a:t>Luyện</a:t>
              </a:r>
              <a:r>
                <a:rPr lang="en-US" altLang="en-US" sz="9599" b="0" kern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altLang="en-US" sz="9599" b="0" kern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  <a:sym typeface="Arial"/>
                </a:rPr>
                <a:t>tập</a:t>
              </a:r>
              <a:r>
                <a:rPr lang="en-US" altLang="en-US" sz="9599" b="0" kern="0" dirty="0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altLang="en-US" sz="9599" b="0" kern="0" dirty="0" err="1">
                  <a:solidFill>
                    <a:srgbClr val="0000FF"/>
                  </a:solidFill>
                  <a:latin typeface="UTM Azuki" panose="02040603050506020204" pitchFamily="18" charset="0"/>
                  <a:cs typeface="Times New Roman" panose="02020603050405020304" pitchFamily="18" charset="0"/>
                  <a:sym typeface="Arial"/>
                </a:rPr>
                <a:t>chung</a:t>
              </a:r>
              <a:r>
                <a:rPr lang="en-US" altLang="en-US" sz="8799" b="0" kern="0" dirty="0">
                  <a:solidFill>
                    <a:srgbClr val="0000FF"/>
                  </a:solidFill>
                  <a:latin typeface="UTM Azuki" panose="02040603050506020204" pitchFamily="18" charset="0"/>
                  <a:cs typeface="Arial"/>
                  <a:sym typeface="Arial"/>
                </a:rPr>
                <a:t>		</a:t>
              </a:r>
            </a:p>
          </p:txBody>
        </p:sp>
      </p:grpSp>
      <p:cxnSp>
        <p:nvCxnSpPr>
          <p:cNvPr id="70169" name="Google Shape;70169;p34"/>
          <p:cNvCxnSpPr/>
          <p:nvPr/>
        </p:nvCxnSpPr>
        <p:spPr>
          <a:xfrm>
            <a:off x="8231628" y="5069214"/>
            <a:ext cx="704308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23A763EB-B1FF-4655-9A13-8E0E87B040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751" b="94569" l="9955" r="89593">
                        <a14:foregroundMark x1="52715" y1="12300" x2="33710" y2="9105"/>
                        <a14:foregroundMark x1="32579" y1="6070" x2="40724" y2="5751"/>
                        <a14:foregroundMark x1="46154" y1="90735" x2="46833" y2="9456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9498" y="1389437"/>
            <a:ext cx="3917398" cy="5548169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662" t="20221" r="9559" b="17738"/>
          <a:stretch/>
        </p:blipFill>
        <p:spPr>
          <a:xfrm rot="1061393">
            <a:off x="9389161" y="170351"/>
            <a:ext cx="2849326" cy="21883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3D40591-35ED-4874-88BC-82748E82ED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90867" y="1136342"/>
            <a:ext cx="5722006" cy="572200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459FB88-2C08-47A9-96D1-11575CB731C9}"/>
              </a:ext>
            </a:extLst>
          </p:cNvPr>
          <p:cNvSpPr txBox="1"/>
          <p:nvPr/>
        </p:nvSpPr>
        <p:spPr>
          <a:xfrm rot="20757953">
            <a:off x="7432129" y="2217523"/>
            <a:ext cx="1565159" cy="1077218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rtlCol="0">
            <a:spAutoFit/>
          </a:bodyPr>
          <a:lstStyle/>
          <a:p>
            <a:pPr algn="ctr" defTabSz="1219078">
              <a:buClr>
                <a:srgbClr val="000000"/>
              </a:buClr>
            </a:pPr>
            <a:r>
              <a:rPr lang="en-US" sz="3200" b="1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Trang 144</a:t>
            </a:r>
          </a:p>
        </p:txBody>
      </p:sp>
    </p:spTree>
    <p:extLst>
      <p:ext uri="{BB962C8B-B14F-4D97-AF65-F5344CB8AC3E}">
        <p14:creationId xmlns:p14="http://schemas.microsoft.com/office/powerpoint/2010/main" val="3647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587" y="-93913"/>
            <a:ext cx="13027585" cy="695226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58" t="14096" r="10958" b="13701"/>
          <a:stretch/>
        </p:blipFill>
        <p:spPr>
          <a:xfrm>
            <a:off x="2406410" y="710919"/>
            <a:ext cx="7842207" cy="6311793"/>
          </a:xfrm>
          <a:prstGeom prst="rect">
            <a:avLst/>
          </a:prstGeom>
        </p:spPr>
      </p:pic>
      <p:grpSp>
        <p:nvGrpSpPr>
          <p:cNvPr id="70203" name="Google Shape;70203;p35"/>
          <p:cNvGrpSpPr/>
          <p:nvPr/>
        </p:nvGrpSpPr>
        <p:grpSpPr>
          <a:xfrm>
            <a:off x="1251022" y="1708635"/>
            <a:ext cx="852522" cy="1229640"/>
            <a:chOff x="938388" y="1280713"/>
            <a:chExt cx="639475" cy="922350"/>
          </a:xfrm>
        </p:grpSpPr>
        <p:sp>
          <p:nvSpPr>
            <p:cNvPr id="70204" name="Google Shape;70204;p35"/>
            <p:cNvSpPr/>
            <p:nvPr/>
          </p:nvSpPr>
          <p:spPr>
            <a:xfrm>
              <a:off x="938388" y="1280713"/>
              <a:ext cx="639475" cy="922350"/>
            </a:xfrm>
            <a:custGeom>
              <a:avLst/>
              <a:gdLst/>
              <a:ahLst/>
              <a:cxnLst/>
              <a:rect l="l" t="t" r="r" b="b"/>
              <a:pathLst>
                <a:path w="25579" h="36894" extrusionOk="0">
                  <a:moveTo>
                    <a:pt x="13799" y="0"/>
                  </a:moveTo>
                  <a:lnTo>
                    <a:pt x="0" y="10113"/>
                  </a:lnTo>
                  <a:lnTo>
                    <a:pt x="5832" y="16124"/>
                  </a:lnTo>
                  <a:lnTo>
                    <a:pt x="14757" y="9431"/>
                  </a:lnTo>
                  <a:lnTo>
                    <a:pt x="13937" y="36893"/>
                  </a:lnTo>
                  <a:lnTo>
                    <a:pt x="25579" y="32932"/>
                  </a:lnTo>
                  <a:lnTo>
                    <a:pt x="21555" y="802"/>
                  </a:lnTo>
                  <a:lnTo>
                    <a:pt x="137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5" name="Google Shape;70205;p35"/>
            <p:cNvSpPr/>
            <p:nvPr/>
          </p:nvSpPr>
          <p:spPr>
            <a:xfrm>
              <a:off x="1446738" y="1421038"/>
              <a:ext cx="94500" cy="665550"/>
            </a:xfrm>
            <a:custGeom>
              <a:avLst/>
              <a:gdLst/>
              <a:ahLst/>
              <a:cxnLst/>
              <a:rect l="l" t="t" r="r" b="b"/>
              <a:pathLst>
                <a:path w="3780" h="26622" extrusionOk="0">
                  <a:moveTo>
                    <a:pt x="1" y="0"/>
                  </a:moveTo>
                  <a:lnTo>
                    <a:pt x="687" y="26621"/>
                  </a:lnTo>
                  <a:lnTo>
                    <a:pt x="3780" y="25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06" name="Google Shape;70206;p35"/>
          <p:cNvGrpSpPr/>
          <p:nvPr/>
        </p:nvGrpSpPr>
        <p:grpSpPr>
          <a:xfrm>
            <a:off x="9635874" y="1093571"/>
            <a:ext cx="1023833" cy="1186779"/>
            <a:chOff x="7417813" y="1371475"/>
            <a:chExt cx="767975" cy="890200"/>
          </a:xfrm>
        </p:grpSpPr>
        <p:sp>
          <p:nvSpPr>
            <p:cNvPr id="70207" name="Google Shape;70207;p35"/>
            <p:cNvSpPr/>
            <p:nvPr/>
          </p:nvSpPr>
          <p:spPr>
            <a:xfrm>
              <a:off x="7417813" y="1371475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8" name="Google Shape;70208;p35"/>
            <p:cNvSpPr/>
            <p:nvPr/>
          </p:nvSpPr>
          <p:spPr>
            <a:xfrm>
              <a:off x="7494013" y="1422125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9" name="Google Shape;70209;p35"/>
            <p:cNvSpPr/>
            <p:nvPr/>
          </p:nvSpPr>
          <p:spPr>
            <a:xfrm>
              <a:off x="7477413" y="2113300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0" name="Google Shape;70210;p35"/>
          <p:cNvGrpSpPr/>
          <p:nvPr/>
        </p:nvGrpSpPr>
        <p:grpSpPr>
          <a:xfrm>
            <a:off x="1352091" y="4522419"/>
            <a:ext cx="855055" cy="1132619"/>
            <a:chOff x="1014200" y="3391325"/>
            <a:chExt cx="641375" cy="849575"/>
          </a:xfrm>
        </p:grpSpPr>
        <p:sp>
          <p:nvSpPr>
            <p:cNvPr id="70211" name="Google Shape;70211;p35"/>
            <p:cNvSpPr/>
            <p:nvPr/>
          </p:nvSpPr>
          <p:spPr>
            <a:xfrm>
              <a:off x="1014200" y="3391325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2" name="Google Shape;70212;p35"/>
            <p:cNvSpPr/>
            <p:nvPr/>
          </p:nvSpPr>
          <p:spPr>
            <a:xfrm>
              <a:off x="1057425" y="3437050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3" name="Google Shape;70213;p35"/>
            <p:cNvSpPr/>
            <p:nvPr/>
          </p:nvSpPr>
          <p:spPr>
            <a:xfrm>
              <a:off x="1271125" y="3949200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4" name="Google Shape;70214;p35"/>
          <p:cNvGrpSpPr/>
          <p:nvPr/>
        </p:nvGrpSpPr>
        <p:grpSpPr>
          <a:xfrm>
            <a:off x="10170709" y="4160365"/>
            <a:ext cx="483270" cy="748103"/>
            <a:chOff x="7629025" y="3119750"/>
            <a:chExt cx="362500" cy="561150"/>
          </a:xfrm>
        </p:grpSpPr>
        <p:sp>
          <p:nvSpPr>
            <p:cNvPr id="70215" name="Google Shape;70215;p35"/>
            <p:cNvSpPr/>
            <p:nvPr/>
          </p:nvSpPr>
          <p:spPr>
            <a:xfrm>
              <a:off x="7629025" y="3119750"/>
              <a:ext cx="345550" cy="345575"/>
            </a:xfrm>
            <a:custGeom>
              <a:avLst/>
              <a:gdLst/>
              <a:ahLst/>
              <a:cxnLst/>
              <a:rect l="l" t="t" r="r" b="b"/>
              <a:pathLst>
                <a:path w="13822" h="13823" extrusionOk="0">
                  <a:moveTo>
                    <a:pt x="6912" y="0"/>
                  </a:moveTo>
                  <a:lnTo>
                    <a:pt x="1" y="3550"/>
                  </a:lnTo>
                  <a:lnTo>
                    <a:pt x="2803" y="10368"/>
                  </a:lnTo>
                  <a:lnTo>
                    <a:pt x="1402" y="13822"/>
                  </a:lnTo>
                  <a:lnTo>
                    <a:pt x="1402" y="13822"/>
                  </a:lnTo>
                  <a:lnTo>
                    <a:pt x="13822" y="7659"/>
                  </a:lnTo>
                  <a:lnTo>
                    <a:pt x="10833" y="6725"/>
                  </a:lnTo>
                  <a:lnTo>
                    <a:pt x="69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6" name="Google Shape;70216;p35"/>
            <p:cNvSpPr/>
            <p:nvPr/>
          </p:nvSpPr>
          <p:spPr>
            <a:xfrm>
              <a:off x="7801800" y="3372050"/>
              <a:ext cx="189725" cy="308850"/>
            </a:xfrm>
            <a:custGeom>
              <a:avLst/>
              <a:gdLst/>
              <a:ahLst/>
              <a:cxnLst/>
              <a:rect l="l" t="t" r="r" b="b"/>
              <a:pathLst>
                <a:path w="7589" h="12354" extrusionOk="0">
                  <a:moveTo>
                    <a:pt x="2010" y="1"/>
                  </a:moveTo>
                  <a:lnTo>
                    <a:pt x="1" y="997"/>
                  </a:lnTo>
                  <a:lnTo>
                    <a:pt x="7588" y="1235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7" name="Google Shape;70217;p35"/>
            <p:cNvSpPr/>
            <p:nvPr/>
          </p:nvSpPr>
          <p:spPr>
            <a:xfrm>
              <a:off x="7660775" y="3176625"/>
              <a:ext cx="72725" cy="174925"/>
            </a:xfrm>
            <a:custGeom>
              <a:avLst/>
              <a:gdLst/>
              <a:ahLst/>
              <a:cxnLst/>
              <a:rect l="l" t="t" r="r" b="b"/>
              <a:pathLst>
                <a:path w="2909" h="6997" extrusionOk="0">
                  <a:moveTo>
                    <a:pt x="2908" y="0"/>
                  </a:moveTo>
                  <a:lnTo>
                    <a:pt x="1" y="1408"/>
                  </a:lnTo>
                  <a:lnTo>
                    <a:pt x="2273" y="699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18" name="Google Shape;70218;p35"/>
          <p:cNvGrpSpPr/>
          <p:nvPr/>
        </p:nvGrpSpPr>
        <p:grpSpPr>
          <a:xfrm>
            <a:off x="7563482" y="-93914"/>
            <a:ext cx="1747806" cy="1802565"/>
            <a:chOff x="5673350" y="-71375"/>
            <a:chExt cx="1311025" cy="1352100"/>
          </a:xfrm>
        </p:grpSpPr>
        <p:sp>
          <p:nvSpPr>
            <p:cNvPr id="70219" name="Google Shape;70219;p35"/>
            <p:cNvSpPr/>
            <p:nvPr/>
          </p:nvSpPr>
          <p:spPr>
            <a:xfrm>
              <a:off x="6051000" y="-60625"/>
              <a:ext cx="893975" cy="900075"/>
            </a:xfrm>
            <a:custGeom>
              <a:avLst/>
              <a:gdLst/>
              <a:ahLst/>
              <a:cxnLst/>
              <a:rect l="l" t="t" r="r" b="b"/>
              <a:pathLst>
                <a:path w="35759" h="36003" extrusionOk="0">
                  <a:moveTo>
                    <a:pt x="3255" y="0"/>
                  </a:moveTo>
                  <a:lnTo>
                    <a:pt x="1" y="34747"/>
                  </a:lnTo>
                  <a:lnTo>
                    <a:pt x="32547" y="36002"/>
                  </a:lnTo>
                  <a:lnTo>
                    <a:pt x="35759" y="936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0" name="Google Shape;70220;p35"/>
            <p:cNvSpPr/>
            <p:nvPr/>
          </p:nvSpPr>
          <p:spPr>
            <a:xfrm>
              <a:off x="6074150" y="-71375"/>
              <a:ext cx="910225" cy="921550"/>
            </a:xfrm>
            <a:custGeom>
              <a:avLst/>
              <a:gdLst/>
              <a:ahLst/>
              <a:cxnLst/>
              <a:rect l="l" t="t" r="r" b="b"/>
              <a:pathLst>
                <a:path w="36409" h="36862" extrusionOk="0">
                  <a:moveTo>
                    <a:pt x="27741" y="1"/>
                  </a:moveTo>
                  <a:lnTo>
                    <a:pt x="0" y="3393"/>
                  </a:lnTo>
                  <a:lnTo>
                    <a:pt x="9442" y="36862"/>
                  </a:lnTo>
                  <a:lnTo>
                    <a:pt x="36409" y="30814"/>
                  </a:lnTo>
                  <a:lnTo>
                    <a:pt x="277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1" name="Google Shape;70221;p35"/>
            <p:cNvSpPr/>
            <p:nvPr/>
          </p:nvSpPr>
          <p:spPr>
            <a:xfrm>
              <a:off x="5673350" y="337125"/>
              <a:ext cx="961750" cy="943600"/>
            </a:xfrm>
            <a:custGeom>
              <a:avLst/>
              <a:gdLst/>
              <a:ahLst/>
              <a:cxnLst/>
              <a:rect l="l" t="t" r="r" b="b"/>
              <a:pathLst>
                <a:path w="38470" h="37744" extrusionOk="0">
                  <a:moveTo>
                    <a:pt x="14672" y="1"/>
                  </a:moveTo>
                  <a:lnTo>
                    <a:pt x="9646" y="2226"/>
                  </a:lnTo>
                  <a:cubicBezTo>
                    <a:pt x="6638" y="9762"/>
                    <a:pt x="1" y="26498"/>
                    <a:pt x="368" y="26498"/>
                  </a:cubicBezTo>
                  <a:cubicBezTo>
                    <a:pt x="372" y="26498"/>
                    <a:pt x="377" y="26496"/>
                    <a:pt x="383" y="26492"/>
                  </a:cubicBezTo>
                  <a:cubicBezTo>
                    <a:pt x="396" y="26482"/>
                    <a:pt x="422" y="26477"/>
                    <a:pt x="459" y="26477"/>
                  </a:cubicBezTo>
                  <a:cubicBezTo>
                    <a:pt x="2241" y="26477"/>
                    <a:pt x="30205" y="37743"/>
                    <a:pt x="30205" y="37743"/>
                  </a:cubicBezTo>
                  <a:lnTo>
                    <a:pt x="38469" y="9140"/>
                  </a:lnTo>
                  <a:lnTo>
                    <a:pt x="14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2" name="Google Shape;70222;p35"/>
            <p:cNvSpPr/>
            <p:nvPr/>
          </p:nvSpPr>
          <p:spPr>
            <a:xfrm>
              <a:off x="5914475" y="337125"/>
              <a:ext cx="125700" cy="110625"/>
            </a:xfrm>
            <a:custGeom>
              <a:avLst/>
              <a:gdLst/>
              <a:ahLst/>
              <a:cxnLst/>
              <a:rect l="l" t="t" r="r" b="b"/>
              <a:pathLst>
                <a:path w="5028" h="4425" extrusionOk="0">
                  <a:moveTo>
                    <a:pt x="5027" y="1"/>
                  </a:moveTo>
                  <a:lnTo>
                    <a:pt x="1" y="2227"/>
                  </a:lnTo>
                  <a:lnTo>
                    <a:pt x="4120" y="4425"/>
                  </a:lnTo>
                  <a:lnTo>
                    <a:pt x="50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884" tIns="121884" rIns="121884" bIns="121884" anchor="ctr" anchorCtr="0">
              <a:noAutofit/>
            </a:bodyPr>
            <a:lstStyle/>
            <a:p>
              <a:pPr defTabSz="1219078">
                <a:buClr>
                  <a:srgbClr val="000000"/>
                </a:buClr>
              </a:pPr>
              <a:endParaRPr sz="1866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223" name="Google Shape;70223;p35"/>
          <p:cNvSpPr/>
          <p:nvPr/>
        </p:nvSpPr>
        <p:spPr>
          <a:xfrm>
            <a:off x="2582863" y="2184190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4" name="Google Shape;70224;p35"/>
          <p:cNvSpPr/>
          <p:nvPr/>
        </p:nvSpPr>
        <p:spPr>
          <a:xfrm>
            <a:off x="10707206" y="3744854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5" name="Google Shape;70225;p35"/>
          <p:cNvSpPr/>
          <p:nvPr/>
        </p:nvSpPr>
        <p:spPr>
          <a:xfrm>
            <a:off x="7081478" y="5771856"/>
            <a:ext cx="205773" cy="183276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6" name="Google Shape;70226;p35"/>
          <p:cNvSpPr/>
          <p:nvPr/>
        </p:nvSpPr>
        <p:spPr>
          <a:xfrm>
            <a:off x="9745598" y="112034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7" name="Google Shape;70227;p35"/>
          <p:cNvSpPr/>
          <p:nvPr/>
        </p:nvSpPr>
        <p:spPr>
          <a:xfrm>
            <a:off x="1107490" y="3861055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228" name="Google Shape;70228;p35"/>
          <p:cNvSpPr/>
          <p:nvPr/>
        </p:nvSpPr>
        <p:spPr>
          <a:xfrm>
            <a:off x="5294644" y="5955116"/>
            <a:ext cx="143548" cy="127850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defTabSz="1219078">
              <a:buClr>
                <a:srgbClr val="000000"/>
              </a:buClr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199" name="Google Shape;70199;p35"/>
          <p:cNvSpPr txBox="1">
            <a:spLocks noGrp="1"/>
          </p:cNvSpPr>
          <p:nvPr>
            <p:ph type="title" idx="4294967295"/>
          </p:nvPr>
        </p:nvSpPr>
        <p:spPr>
          <a:xfrm>
            <a:off x="2922520" y="1620566"/>
            <a:ext cx="6613721" cy="1121687"/>
          </a:xfrm>
          <a:prstGeom prst="rect">
            <a:avLst/>
          </a:prstGeom>
        </p:spPr>
        <p:txBody>
          <a:bodyPr spcFirstLastPara="1" wrap="square" lIns="121884" tIns="121884" rIns="121884" bIns="121884" anchor="ctr" anchorCtr="0">
            <a:noAutofit/>
          </a:bodyPr>
          <a:lstStyle/>
          <a:p>
            <a:pPr algn="ctr"/>
            <a:r>
              <a:rPr lang="en" sz="7999" b="1" dirty="0">
                <a:solidFill>
                  <a:srgbClr val="FF0000"/>
                </a:solidFill>
                <a:latin typeface="UTM Androgyne" panose="02040603050506020204" pitchFamily="18" charset="0"/>
              </a:rPr>
              <a:t>Luyện tập</a:t>
            </a:r>
            <a:endParaRPr sz="7999" b="1" dirty="0">
              <a:solidFill>
                <a:srgbClr val="FF0000"/>
              </a:solidFill>
              <a:latin typeface="UTM Androgyne" panose="02040603050506020204" pitchFamily="18" charset="0"/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0" b="90000" l="3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35" r="4432" b="13578"/>
          <a:stretch/>
        </p:blipFill>
        <p:spPr>
          <a:xfrm>
            <a:off x="9014671" y="2294167"/>
            <a:ext cx="3385069" cy="3059808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67870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0" y="121644"/>
            <a:ext cx="12308114" cy="6616301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78">
              <a:buClr>
                <a:srgbClr val="000000"/>
              </a:buClr>
            </a:pPr>
            <a:endParaRPr lang="en-US" sz="1866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7677CD1-FBB8-4641-8FF9-762AC946C0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109" y="1523384"/>
            <a:ext cx="11661895" cy="4471015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6A1F37D-C4D2-4E23-AF72-7B60BFE153C6}"/>
              </a:ext>
            </a:extLst>
          </p:cNvPr>
          <p:cNvSpPr/>
          <p:nvPr/>
        </p:nvSpPr>
        <p:spPr>
          <a:xfrm>
            <a:off x="333829" y="435429"/>
            <a:ext cx="624114" cy="62411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DCA61D-23BF-4447-A379-FEE4AD71B303}"/>
              </a:ext>
            </a:extLst>
          </p:cNvPr>
          <p:cNvSpPr txBox="1"/>
          <p:nvPr/>
        </p:nvSpPr>
        <p:spPr>
          <a:xfrm>
            <a:off x="1059543" y="435429"/>
            <a:ext cx="19158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Số?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20FADFA-47ED-4D2A-9ED2-2CA1D0BA7132}"/>
              </a:ext>
            </a:extLst>
          </p:cNvPr>
          <p:cNvSpPr txBox="1"/>
          <p:nvPr/>
        </p:nvSpPr>
        <p:spPr>
          <a:xfrm>
            <a:off x="957943" y="1497943"/>
            <a:ext cx="266043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1m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dm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723BA4A-56A6-4030-B245-5C3E15D7BAAF}"/>
              </a:ext>
            </a:extLst>
          </p:cNvPr>
          <p:cNvSpPr txBox="1"/>
          <p:nvPr/>
        </p:nvSpPr>
        <p:spPr>
          <a:xfrm>
            <a:off x="1484886" y="1985049"/>
            <a:ext cx="213349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100 cm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2B58C7E-BF3D-46FD-B2FF-59FE819645BD}"/>
              </a:ext>
            </a:extLst>
          </p:cNvPr>
          <p:cNvSpPr txBox="1"/>
          <p:nvPr/>
        </p:nvSpPr>
        <p:spPr>
          <a:xfrm>
            <a:off x="1515880" y="2450256"/>
            <a:ext cx="194751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=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1000 mm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301354F-2570-419A-8365-FE3F08543B0E}"/>
              </a:ext>
            </a:extLst>
          </p:cNvPr>
          <p:cNvSpPr txBox="1"/>
          <p:nvPr/>
        </p:nvSpPr>
        <p:spPr>
          <a:xfrm>
            <a:off x="7753963" y="1543669"/>
            <a:ext cx="266043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1km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1000 m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99567F8-1C3E-4ABF-B433-82A595721F6F}"/>
              </a:ext>
            </a:extLst>
          </p:cNvPr>
          <p:cNvSpPr txBox="1"/>
          <p:nvPr/>
        </p:nvSpPr>
        <p:spPr>
          <a:xfrm>
            <a:off x="7753963" y="1997273"/>
            <a:ext cx="266043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1dm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 cm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BE1A146-6932-4374-9AA7-F9B174E814B7}"/>
              </a:ext>
            </a:extLst>
          </p:cNvPr>
          <p:cNvSpPr txBox="1"/>
          <p:nvPr/>
        </p:nvSpPr>
        <p:spPr>
          <a:xfrm>
            <a:off x="7753963" y="2502664"/>
            <a:ext cx="266043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1cm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 mm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03BEE65-1531-44C4-BEBD-3014CF71476A}"/>
              </a:ext>
            </a:extLst>
          </p:cNvPr>
          <p:cNvSpPr txBox="1"/>
          <p:nvPr/>
        </p:nvSpPr>
        <p:spPr>
          <a:xfrm>
            <a:off x="891769" y="2968129"/>
            <a:ext cx="225367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kg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1000 g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DE7F883-9E97-49A2-8E91-274F383153FD}"/>
              </a:ext>
            </a:extLst>
          </p:cNvPr>
          <p:cNvSpPr txBox="1"/>
          <p:nvPr/>
        </p:nvSpPr>
        <p:spPr>
          <a:xfrm>
            <a:off x="891766" y="3439019"/>
            <a:ext cx="247065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1000 m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0E98639-F025-4A44-87E4-AD09F9D11E72}"/>
              </a:ext>
            </a:extLst>
          </p:cNvPr>
          <p:cNvSpPr txBox="1"/>
          <p:nvPr/>
        </p:nvSpPr>
        <p:spPr>
          <a:xfrm>
            <a:off x="891766" y="4082828"/>
            <a:ext cx="3068631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năm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12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910F4A7-252F-43CF-85BB-114A554920E9}"/>
              </a:ext>
            </a:extLst>
          </p:cNvPr>
          <p:cNvSpPr txBox="1"/>
          <p:nvPr/>
        </p:nvSpPr>
        <p:spPr>
          <a:xfrm>
            <a:off x="902136" y="5024608"/>
            <a:ext cx="275724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=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24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giờ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1934DDE-464D-4798-88A4-B08F9E65AE81}"/>
              </a:ext>
            </a:extLst>
          </p:cNvPr>
          <p:cNvSpPr txBox="1"/>
          <p:nvPr/>
        </p:nvSpPr>
        <p:spPr>
          <a:xfrm>
            <a:off x="925984" y="4553718"/>
            <a:ext cx="275724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tuần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=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7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ADF1BAC-5930-4E5F-9FAB-42A72A9D1585}"/>
              </a:ext>
            </a:extLst>
          </p:cNvPr>
          <p:cNvSpPr txBox="1"/>
          <p:nvPr/>
        </p:nvSpPr>
        <p:spPr>
          <a:xfrm>
            <a:off x="902136" y="5565182"/>
            <a:ext cx="246028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giờ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60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phút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2BB5ECB-FF68-4A24-BBFA-278A74F56C64}"/>
              </a:ext>
            </a:extLst>
          </p:cNvPr>
          <p:cNvSpPr txBox="1"/>
          <p:nvPr/>
        </p:nvSpPr>
        <p:spPr>
          <a:xfrm>
            <a:off x="4433969" y="4082827"/>
            <a:ext cx="759209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31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1, 3, 5, 7, 8,10, 12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EB8FD9B-3952-4046-8D17-D63F4F0F738C}"/>
              </a:ext>
            </a:extLst>
          </p:cNvPr>
          <p:cNvSpPr txBox="1"/>
          <p:nvPr/>
        </p:nvSpPr>
        <p:spPr>
          <a:xfrm>
            <a:off x="4433969" y="4566298"/>
            <a:ext cx="743333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30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4, 6, 9, 11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A186E9F-0920-4913-8368-FE902750A851}"/>
              </a:ext>
            </a:extLst>
          </p:cNvPr>
          <p:cNvSpPr txBox="1"/>
          <p:nvPr/>
        </p:nvSpPr>
        <p:spPr>
          <a:xfrm>
            <a:off x="4478378" y="5058772"/>
            <a:ext cx="7547686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28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hay 29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ngày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tháng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t> 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6DF685-072D-4929-B46C-CD16DA394372}"/>
              </a:ext>
            </a:extLst>
          </p:cNvPr>
          <p:cNvSpPr/>
          <p:nvPr/>
        </p:nvSpPr>
        <p:spPr>
          <a:xfrm>
            <a:off x="0" y="121644"/>
            <a:ext cx="12308114" cy="6616301"/>
          </a:xfrm>
          <a:prstGeom prst="roundRect">
            <a:avLst>
              <a:gd name="adj" fmla="val 8478"/>
            </a:avLst>
          </a:prstGeom>
          <a:solidFill>
            <a:schemeClr val="bg1"/>
          </a:solidFill>
          <a:ln w="38100">
            <a:solidFill>
              <a:srgbClr val="C0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0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6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6A1F37D-C4D2-4E23-AF72-7B60BFE153C6}"/>
              </a:ext>
            </a:extLst>
          </p:cNvPr>
          <p:cNvSpPr/>
          <p:nvPr/>
        </p:nvSpPr>
        <p:spPr>
          <a:xfrm>
            <a:off x="333829" y="435429"/>
            <a:ext cx="624114" cy="62411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DCA61D-23BF-4447-A379-FEE4AD71B303}"/>
              </a:ext>
            </a:extLst>
          </p:cNvPr>
          <p:cNvSpPr txBox="1"/>
          <p:nvPr/>
        </p:nvSpPr>
        <p:spPr>
          <a:xfrm>
            <a:off x="1059543" y="435429"/>
            <a:ext cx="41946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3200">
                <a:solidFill>
                  <a:srgbClr val="383838"/>
                </a:solidFill>
              </a:rPr>
              <a:t>Chọn ý trả lời đúng.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38383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44BFA55-5768-4D50-A906-97A58DC3F7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095" y="1373327"/>
            <a:ext cx="11651413" cy="4055015"/>
          </a:xfrm>
          <a:prstGeom prst="rect">
            <a:avLst/>
          </a:prstGeom>
        </p:spPr>
      </p:pic>
      <p:sp>
        <p:nvSpPr>
          <p:cNvPr id="23" name="Oval 22">
            <a:extLst>
              <a:ext uri="{FF2B5EF4-FFF2-40B4-BE49-F238E27FC236}">
                <a16:creationId xmlns:a16="http://schemas.microsoft.com/office/drawing/2014/main" id="{EE80FC84-9970-486D-A3DC-205586EDBDA8}"/>
              </a:ext>
            </a:extLst>
          </p:cNvPr>
          <p:cNvSpPr/>
          <p:nvPr/>
        </p:nvSpPr>
        <p:spPr>
          <a:xfrm>
            <a:off x="5370040" y="1833730"/>
            <a:ext cx="495946" cy="495946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89A0549-F8B2-46E2-A316-692225F205E5}"/>
              </a:ext>
            </a:extLst>
          </p:cNvPr>
          <p:cNvSpPr/>
          <p:nvPr/>
        </p:nvSpPr>
        <p:spPr>
          <a:xfrm>
            <a:off x="8520132" y="2904888"/>
            <a:ext cx="495946" cy="495946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189438C-A73B-47FF-AA10-67E4A880F80F}"/>
              </a:ext>
            </a:extLst>
          </p:cNvPr>
          <p:cNvSpPr/>
          <p:nvPr/>
        </p:nvSpPr>
        <p:spPr>
          <a:xfrm>
            <a:off x="957943" y="3879967"/>
            <a:ext cx="495946" cy="495946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FA6163A-60B5-4785-97CF-43637C7EDAAA}"/>
              </a:ext>
            </a:extLst>
          </p:cNvPr>
          <p:cNvSpPr/>
          <p:nvPr/>
        </p:nvSpPr>
        <p:spPr>
          <a:xfrm>
            <a:off x="5478376" y="4932396"/>
            <a:ext cx="495946" cy="495946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035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TRACKING_SLIDES" val="1"/>
  <p:tag name="GENSWF_OUTPUT_FILE_NAME" val="33"/>
  <p:tag name="ISPRING_PRESENTATION_TITLE" val="儿童暑期户外旅行夏令营出游计划PPT模板"/>
  <p:tag name="INKNOELEADERBOARD" val="1957251558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_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炫彩扁平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FFBF53"/>
      </a:accent1>
      <a:accent2>
        <a:srgbClr val="F17475"/>
      </a:accent2>
      <a:accent3>
        <a:srgbClr val="01B3C5"/>
      </a:accent3>
      <a:accent4>
        <a:srgbClr val="77448C"/>
      </a:accent4>
      <a:accent5>
        <a:srgbClr val="00AF92"/>
      </a:accent5>
      <a:accent6>
        <a:srgbClr val="C65885"/>
      </a:accent6>
      <a:hlink>
        <a:srgbClr val="FCC79F"/>
      </a:hlink>
      <a:folHlink>
        <a:srgbClr val="869FB7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6612</TotalTime>
  <Words>181</Words>
  <Application>Microsoft Office PowerPoint</Application>
  <PresentationFormat>Tùy chỉnh</PresentationFormat>
  <Paragraphs>47</Paragraphs>
  <Slides>16</Slides>
  <Notes>15</Notes>
  <HiddenSlides>0</HiddenSlides>
  <MMClips>1</MMClips>
  <ScaleCrop>false</ScaleCrop>
  <HeadingPairs>
    <vt:vector size="6" baseType="variant">
      <vt:variant>
        <vt:lpstr>Phông được Dùng</vt:lpstr>
      </vt:variant>
      <vt:variant>
        <vt:i4>15</vt:i4>
      </vt:variant>
      <vt:variant>
        <vt:lpstr>Chủ đề</vt:lpstr>
      </vt:variant>
      <vt:variant>
        <vt:i4>11</vt:i4>
      </vt:variant>
      <vt:variant>
        <vt:lpstr>Tiêu đề Bản chiếu</vt:lpstr>
      </vt:variant>
      <vt:variant>
        <vt:i4>16</vt:i4>
      </vt:variant>
    </vt:vector>
  </HeadingPairs>
  <TitlesOfParts>
    <vt:vector size="42" baseType="lpstr">
      <vt:lpstr>等线</vt:lpstr>
      <vt:lpstr>Arial</vt:lpstr>
      <vt:lpstr>Bebas Neue</vt:lpstr>
      <vt:lpstr>Calibri</vt:lpstr>
      <vt:lpstr>Cambria Math</vt:lpstr>
      <vt:lpstr>Impact</vt:lpstr>
      <vt:lpstr>ITC Avant Garde Std Bk</vt:lpstr>
      <vt:lpstr>Kirang Haerang</vt:lpstr>
      <vt:lpstr>LiHei Pro</vt:lpstr>
      <vt:lpstr>Signika</vt:lpstr>
      <vt:lpstr>Tahoma</vt:lpstr>
      <vt:lpstr>UTM Androgyne</vt:lpstr>
      <vt:lpstr>UTM Avo</vt:lpstr>
      <vt:lpstr>UTM Azuki</vt:lpstr>
      <vt:lpstr>迷你简汉真广标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Office Theme</vt:lpstr>
      <vt:lpstr>Problem Solving and Mathematical Reasoning by Slidesgo</vt:lpstr>
      <vt:lpstr>1_Problem Solving and Mathematical Reasoning by Slidesgo</vt:lpstr>
      <vt:lpstr>Bản trình bày PowerPoint</vt:lpstr>
      <vt:lpstr>Bản trình bày PowerPoint</vt:lpstr>
      <vt:lpstr>Bản trình bày PowerPoint</vt:lpstr>
      <vt:lpstr>Khởi động</vt:lpstr>
      <vt:lpstr>Bản trình bày PowerPoint</vt:lpstr>
      <vt:lpstr>Bản trình bày PowerPoint</vt:lpstr>
      <vt:lpstr>Luyện tập</vt:lpstr>
      <vt:lpstr>Bản trình bày PowerPoint</vt:lpstr>
      <vt:lpstr>Bản trình bày PowerPoint</vt:lpstr>
      <vt:lpstr>Bản trình bày PowerPoint</vt:lpstr>
      <vt:lpstr>Bản trình bày PowerPoint</vt:lpstr>
      <vt:lpstr>Củng cố</vt:lpstr>
      <vt:lpstr>Bản trình bày PowerPoint</vt:lpstr>
      <vt:lpstr>Bản trình bày PowerPoint</vt:lpstr>
      <vt:lpstr>DẶN DÒ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HỒNG LOAN</dc:creator>
  <cp:lastModifiedBy>Nguyễn Phú Quốc</cp:lastModifiedBy>
  <cp:revision>1</cp:revision>
  <dcterms:created xsi:type="dcterms:W3CDTF">2015-12-01T09:06:39Z</dcterms:created>
  <dcterms:modified xsi:type="dcterms:W3CDTF">2023-04-23T08:21:36Z</dcterms:modified>
</cp:coreProperties>
</file>