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675" r:id="rId2"/>
  </p:sldMasterIdLst>
  <p:notesMasterIdLst>
    <p:notesMasterId r:id="rId17"/>
  </p:notesMasterIdLst>
  <p:sldIdLst>
    <p:sldId id="283" r:id="rId3"/>
    <p:sldId id="284" r:id="rId4"/>
    <p:sldId id="310" r:id="rId5"/>
    <p:sldId id="299" r:id="rId6"/>
    <p:sldId id="314" r:id="rId7"/>
    <p:sldId id="315" r:id="rId8"/>
    <p:sldId id="313" r:id="rId9"/>
    <p:sldId id="324" r:id="rId10"/>
    <p:sldId id="317" r:id="rId11"/>
    <p:sldId id="316" r:id="rId12"/>
    <p:sldId id="308" r:id="rId13"/>
    <p:sldId id="326" r:id="rId14"/>
    <p:sldId id="318" r:id="rId15"/>
    <p:sldId id="325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18"/>
      <p:bold r:id="rId19"/>
    </p:embeddedFont>
    <p:embeddedFont>
      <p:font typeface="#9Slide03 AllRoundGothic" panose="020B0604020202020204" charset="0"/>
      <p:regular r:id="rId20"/>
    </p:embeddedFont>
    <p:embeddedFont>
      <p:font typeface="#9Slide04 Alfa Slab One" panose="020B0604020202020204" charset="0"/>
      <p:regular r:id="rId21"/>
    </p:embeddedFont>
    <p:embeddedFont>
      <p:font typeface="#9Slide05 SVNClementine" panose="020F0502020204030203" pitchFamily="34" charset="0"/>
      <p:regular r:id="rId22"/>
    </p:embeddedFont>
    <p:embeddedFont>
      <p:font typeface="#9Slide06 Cinderella" panose="020B0604020202020204" charset="0"/>
      <p:regular r:id="rId23"/>
    </p:embeddedFont>
    <p:embeddedFont>
      <p:font typeface="#9Slide06 SVNStella" panose="020B0604020202020204" charset="0"/>
      <p:regular r:id="rId24"/>
    </p:embeddedFont>
    <p:embeddedFont>
      <p:font typeface="#9Slide07 IcielKoni" panose="020B0604020202020204" charset="0"/>
      <p:bold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0FE92-A05E-45C1-880E-FB01A21790F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ABEC4-813A-4953-A6EE-3BA85E852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2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9272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0037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5226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1684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955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790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610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626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959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839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9608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1678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Đồng hồ đếm giờ 10 phút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021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95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8EF1A-0859-2B3E-8FB3-BF0D40B65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" b="2778"/>
          <a:stretch/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28A544-76B8-4A0E-8156-EBAD997FC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" b="2778"/>
          <a:stretch/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6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24048" y="65654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02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5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5A1D05-DF3D-1926-F4C0-575DEB40C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401FE-E0F4-3F95-A45B-FDFA4AF55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60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2025/1/10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58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1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401FE-E0F4-3F95-A45B-FDFA4AF55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F86C7D-7F9B-4C8C-BE8B-2A56D0368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1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1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8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67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2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BDF2D-1E60-013C-C13E-F095AA7048BE}"/>
              </a:ext>
            </a:extLst>
          </p:cNvPr>
          <p:cNvSpPr txBox="1"/>
          <p:nvPr/>
        </p:nvSpPr>
        <p:spPr>
          <a:xfrm>
            <a:off x="0" y="6380946"/>
            <a:ext cx="7150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latin typeface="#9Slide06 Cinderella" panose="02000506030000020003" pitchFamily="2" charset="0"/>
              </a:rPr>
              <a:t>Ktuts</a:t>
            </a:r>
            <a:endParaRPr lang="en-US" sz="2500" dirty="0">
              <a:latin typeface="#9Slide06 Cinderella" panose="0200050603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62A23-351E-C513-9A7A-ED20053CEADA}"/>
              </a:ext>
            </a:extLst>
          </p:cNvPr>
          <p:cNvSpPr txBox="1"/>
          <p:nvPr/>
        </p:nvSpPr>
        <p:spPr>
          <a:xfrm>
            <a:off x="11476966" y="0"/>
            <a:ext cx="7150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latin typeface="#9Slide06 Cinderella" panose="02000506030000020003" pitchFamily="2" charset="0"/>
              </a:rPr>
              <a:t>Ktuts</a:t>
            </a:r>
            <a:endParaRPr lang="en-US" sz="2500" dirty="0">
              <a:latin typeface="#9Slide06 Cinderella" panose="0200050603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59F38-A785-E91D-E4B6-23110B11586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b="2778"/>
          <a:stretch/>
        </p:blipFill>
        <p:spPr>
          <a:xfrm>
            <a:off x="-25751" y="0"/>
            <a:ext cx="12236801" cy="685800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0B6D12-5971-6F66-7016-F9B0A96412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4A1BDF-107D-FDCF-5F95-63E24D07AE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" y="9006078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9D2A7C-8E00-47E8-BC93-1A8D95B8FE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92B79-271A-8048-CB00-0FD3C71FE5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1E24D9-5BCC-D54B-47D5-3195246BA6C1}"/>
              </a:ext>
            </a:extLst>
          </p:cNvPr>
          <p:cNvSpPr txBox="1"/>
          <p:nvPr/>
        </p:nvSpPr>
        <p:spPr>
          <a:xfrm>
            <a:off x="2503003" y="94615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5A82BA-F384-4EC0-5A0B-0EAF336B64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05B2E0-6423-F379-30F5-CE2C0C7A6B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788" y="2208063"/>
            <a:ext cx="2826603" cy="244187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1BF868-244F-412B-A08E-EE4747C16FE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81BFBE-6105-444C-AF77-9FE06E6427C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412478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48C23-6A69-4EC1-911B-CACDDB65871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E4F908-D7B0-4C04-B63A-249FE6B2509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0ADB0E-316E-48C8-917C-B3B3F4AB6BBF}"/>
              </a:ext>
            </a:extLst>
          </p:cNvPr>
          <p:cNvSpPr txBox="1"/>
          <p:nvPr userDrawn="1"/>
        </p:nvSpPr>
        <p:spPr>
          <a:xfrm>
            <a:off x="2880780" y="98679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A7DB02-5C70-46B9-B9FB-B40BA61CCCB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5343CF-D750-4A8E-974B-6A261ECEE6BE}"/>
              </a:ext>
            </a:extLst>
          </p:cNvPr>
          <p:cNvSpPr txBox="1"/>
          <p:nvPr userDrawn="1"/>
        </p:nvSpPr>
        <p:spPr>
          <a:xfrm>
            <a:off x="0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A6E440-4B0E-4E78-BA36-6E346C278E6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4010" y="2336874"/>
            <a:ext cx="2528392" cy="21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1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49" r:id="rId13"/>
    <p:sldLayoutId id="2147483660" r:id="rId14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34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chanhtuoi.com/bai-tho-ve-gia-dinh-p8182.html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hyperlink" Target="https://chanhtuoi.com/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19.gif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htuoi.com/bai-tho-ve-gia-dinh-p8182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hanhtuoi.com/" TargetMode="Externa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htuoi.com/bai-tho-ve-gia-dinh-p8182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chanhtuoi.com/" TargetMode="Externa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hanhtuoi.com/" TargetMode="Externa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chanhtuoi.com/bai-tho-ve-gia-dinh-p8182.html" TargetMode="External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htuoi.com/bai-tho-ve-gia-dinh-p8182.html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chanhtuoi.com/" TargetMode="Externa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D365E1A-3DC2-5BEF-7C55-F569F09D2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2"/>
          <a:stretch/>
        </p:blipFill>
        <p:spPr>
          <a:xfrm rot="10800000">
            <a:off x="-2" y="0"/>
            <a:ext cx="12191999" cy="76563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346AA5-D34F-4102-A9D9-A6333288F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r="10227"/>
          <a:stretch/>
        </p:blipFill>
        <p:spPr>
          <a:xfrm flipH="1">
            <a:off x="8041015" y="3029398"/>
            <a:ext cx="3132984" cy="39386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719159-5742-4DCE-AE31-8C8E32F6D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9862" y="2602379"/>
            <a:ext cx="4475637" cy="44756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3C8570-C348-EA43-4DE4-1E32D39E51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9" y="165408"/>
            <a:ext cx="1034560" cy="82156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3B65130-972B-EC3F-6FB1-4C0A09187A1B}"/>
              </a:ext>
            </a:extLst>
          </p:cNvPr>
          <p:cNvGrpSpPr/>
          <p:nvPr/>
        </p:nvGrpSpPr>
        <p:grpSpPr>
          <a:xfrm>
            <a:off x="649559" y="888063"/>
            <a:ext cx="11030858" cy="1015664"/>
            <a:chOff x="649559" y="888063"/>
            <a:chExt cx="11030858" cy="101566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7FEB2BC-8228-4CC4-A468-6DA629C2F728}"/>
                </a:ext>
              </a:extLst>
            </p:cNvPr>
            <p:cNvSpPr txBox="1"/>
            <p:nvPr/>
          </p:nvSpPr>
          <p:spPr>
            <a:xfrm>
              <a:off x="649559" y="888064"/>
              <a:ext cx="110308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600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Koni" pitchFamily="2" charset="0"/>
                  <a:ea typeface="+mj-ea"/>
                  <a:cs typeface="+mn-ea"/>
                  <a:sym typeface="+mn-lt"/>
                </a:rPr>
                <a:t>Sinh hoạt câu lạc bộ đọc sách</a:t>
              </a:r>
              <a:endParaRPr lang="zh-CN" altLang="en-US" sz="60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Koni" pitchFamily="2" charset="0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0" name="文本框 3">
              <a:extLst>
                <a:ext uri="{FF2B5EF4-FFF2-40B4-BE49-F238E27FC236}">
                  <a16:creationId xmlns:a16="http://schemas.microsoft.com/office/drawing/2014/main" id="{63504A96-2602-99E1-F6FE-84B36A11BDE2}"/>
                </a:ext>
              </a:extLst>
            </p:cNvPr>
            <p:cNvSpPr txBox="1"/>
            <p:nvPr/>
          </p:nvSpPr>
          <p:spPr>
            <a:xfrm>
              <a:off x="649559" y="888063"/>
              <a:ext cx="110308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6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Koni" pitchFamily="2" charset="0"/>
                  <a:ea typeface="+mj-ea"/>
                  <a:cs typeface="+mn-ea"/>
                  <a:sym typeface="+mn-lt"/>
                </a:rPr>
                <a:t>Sinh hoạt câu lạc bộ đọc sách</a:t>
              </a:r>
              <a:endParaRPr lang="zh-CN" alt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Koni" pitchFamily="2" charset="0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32" name="文本框 3">
            <a:extLst>
              <a:ext uri="{FF2B5EF4-FFF2-40B4-BE49-F238E27FC236}">
                <a16:creationId xmlns:a16="http://schemas.microsoft.com/office/drawing/2014/main" id="{AA6EE166-4E95-B63B-6194-5FABBEA1CC6C}"/>
              </a:ext>
            </a:extLst>
          </p:cNvPr>
          <p:cNvSpPr txBox="1"/>
          <p:nvPr/>
        </p:nvSpPr>
        <p:spPr>
          <a:xfrm>
            <a:off x="2091159" y="2094546"/>
            <a:ext cx="8009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ln w="190500">
                  <a:solidFill>
                    <a:schemeClr val="bg1"/>
                  </a:solidFill>
                </a:ln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Cinderella" panose="02000506030000020003" pitchFamily="2" charset="0"/>
                <a:ea typeface="+mj-ea"/>
                <a:cs typeface="+mn-ea"/>
                <a:sym typeface="+mn-lt"/>
              </a:rPr>
              <a:t>Chủ điểm “Mảnh ghép yêu thương”</a:t>
            </a:r>
            <a:endParaRPr lang="zh-CN" altLang="en-US" sz="6000" dirty="0">
              <a:ln w="190500">
                <a:solidFill>
                  <a:schemeClr val="bg1"/>
                </a:solidFill>
              </a:ln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6 Cinderella" panose="02000506030000020003" pitchFamily="2" charset="0"/>
              <a:ea typeface="+mj-ea"/>
              <a:cs typeface="+mn-ea"/>
              <a:sym typeface="+mn-lt"/>
            </a:endParaRP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E151435E-E0E7-4037-54A5-D1584FC65BD3}"/>
              </a:ext>
            </a:extLst>
          </p:cNvPr>
          <p:cNvSpPr txBox="1"/>
          <p:nvPr/>
        </p:nvSpPr>
        <p:spPr>
          <a:xfrm>
            <a:off x="2091159" y="2106267"/>
            <a:ext cx="8009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FF3399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rPr>
              <a:t>Chủ điểm “Mảnh ghép yêu thương”</a:t>
            </a:r>
            <a:endParaRPr lang="zh-CN" altLang="en-US" sz="6000" dirty="0">
              <a:solidFill>
                <a:srgbClr val="FF3399"/>
              </a:solidFill>
              <a:latin typeface="#9Slide06 Cinderella" panose="02000506030000020003" pitchFamily="2" charset="0"/>
              <a:ea typeface="+mj-ea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41C7B2-D159-8B95-2460-10B3ED9544C3}"/>
              </a:ext>
            </a:extLst>
          </p:cNvPr>
          <p:cNvSpPr/>
          <p:nvPr/>
        </p:nvSpPr>
        <p:spPr>
          <a:xfrm>
            <a:off x="3070941" y="114524"/>
            <a:ext cx="61638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SVNClementine" panose="020F0502020204030203" pitchFamily="34" charset="0"/>
              </a:rPr>
              <a:t>TRƯỜNG TIỂU HỌC THỚI TAM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692B8B3-C132-4FB0-9CF2-8B573A274239}"/>
              </a:ext>
            </a:extLst>
          </p:cNvPr>
          <p:cNvSpPr txBox="1"/>
          <p:nvPr/>
        </p:nvSpPr>
        <p:spPr>
          <a:xfrm>
            <a:off x="1018052" y="974124"/>
            <a:ext cx="354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Chương 3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DF3F8D-E23B-452D-AC98-12D5725899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b="-592"/>
          <a:stretch/>
        </p:blipFill>
        <p:spPr>
          <a:xfrm>
            <a:off x="6641422" y="752814"/>
            <a:ext cx="3706811" cy="48811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C860AD-137E-4F38-985E-717369270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40" b="76320" l="5920" r="92120">
                        <a14:foregroundMark x1="7320" y1="45040" x2="11800" y2="62240"/>
                        <a14:foregroundMark x1="11800" y1="62240" x2="17520" y2="70320"/>
                        <a14:foregroundMark x1="17520" y1="70320" x2="37360" y2="75440"/>
                        <a14:foregroundMark x1="37360" y1="75440" x2="58000" y2="75960"/>
                        <a14:foregroundMark x1="58000" y1="75960" x2="77320" y2="69480"/>
                        <a14:foregroundMark x1="77320" y1="69480" x2="84200" y2="63760"/>
                        <a14:foregroundMark x1="84200" y1="63760" x2="92240" y2="49960"/>
                        <a14:foregroundMark x1="92240" y1="49960" x2="83840" y2="36720"/>
                        <a14:foregroundMark x1="83840" y1="36720" x2="71600" y2="28680"/>
                        <a14:foregroundMark x1="71600" y1="28680" x2="43400" y2="24040"/>
                        <a14:foregroundMark x1="43400" y1="24040" x2="25240" y2="26240"/>
                        <a14:foregroundMark x1="90880" y1="40320" x2="92120" y2="50040"/>
                        <a14:foregroundMark x1="55240" y1="74680" x2="67960" y2="76080"/>
                        <a14:foregroundMark x1="67960" y1="76080" x2="72520" y2="74000"/>
                        <a14:foregroundMark x1="7040" y1="57880" x2="5920" y2="46440"/>
                        <a14:foregroundMark x1="28720" y1="74320" x2="39440" y2="76480"/>
                        <a14:foregroundMark x1="39440" y1="76480" x2="48720" y2="72480"/>
                        <a14:foregroundMark x1="48720" y1="72480" x2="63120" y2="77720"/>
                        <a14:foregroundMark x1="63120" y1="77720" x2="70360" y2="76320"/>
                        <a14:foregroundMark x1="70360" y1="76320" x2="78960" y2="69240"/>
                        <a14:foregroundMark x1="40960" y1="76280" x2="29360" y2="75880"/>
                        <a14:foregroundMark x1="28080" y1="76280" x2="28080" y2="76280"/>
                        <a14:foregroundMark x1="68280" y1="28920" x2="73280" y2="3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23" b="21923"/>
          <a:stretch/>
        </p:blipFill>
        <p:spPr>
          <a:xfrm>
            <a:off x="1018052" y="2478353"/>
            <a:ext cx="6458744" cy="362683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84A68EC-E67C-4B89-BCF1-4C11EC72FB14}"/>
              </a:ext>
            </a:extLst>
          </p:cNvPr>
          <p:cNvSpPr txBox="1"/>
          <p:nvPr/>
        </p:nvSpPr>
        <p:spPr>
          <a:xfrm>
            <a:off x="1654713" y="3016275"/>
            <a:ext cx="4722417" cy="218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Alfa Slab One" panose="00000500000000000000" pitchFamily="2" charset="0"/>
                <a:cs typeface="+mn-ea"/>
                <a:sym typeface="+mn-lt"/>
              </a:rPr>
              <a:t>Chia sẻ về </a:t>
            </a:r>
          </a:p>
          <a:p>
            <a:pPr algn="ctr">
              <a:lnSpc>
                <a:spcPct val="150000"/>
              </a:lnSpc>
            </a:pPr>
            <a:r>
              <a:rPr lang="vi-VN" altLang="zh-CN" sz="4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Alfa Slab One" panose="00000500000000000000" pitchFamily="2" charset="0"/>
                <a:cs typeface="+mn-ea"/>
                <a:sym typeface="+mn-lt"/>
              </a:rPr>
              <a:t>bài thơ đã đọc</a:t>
            </a:r>
          </a:p>
        </p:txBody>
      </p:sp>
    </p:spTree>
    <p:extLst>
      <p:ext uri="{BB962C8B-B14F-4D97-AF65-F5344CB8AC3E}">
        <p14:creationId xmlns:p14="http://schemas.microsoft.com/office/powerpoint/2010/main" val="38191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A7A205C-E03A-43B5-97CD-1F5F4E563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37" y="1535667"/>
            <a:ext cx="4693082" cy="4693082"/>
          </a:xfrm>
          <a:prstGeom prst="rect">
            <a:avLst/>
          </a:prstGeom>
        </p:spPr>
      </p:pic>
      <p:grpSp>
        <p:nvGrpSpPr>
          <p:cNvPr id="8" name="组合 13">
            <a:extLst>
              <a:ext uri="{FF2B5EF4-FFF2-40B4-BE49-F238E27FC236}">
                <a16:creationId xmlns:a16="http://schemas.microsoft.com/office/drawing/2014/main" id="{BC8B5BA5-E7A3-D7D4-0E1B-9C3DAC6D037C}"/>
              </a:ext>
            </a:extLst>
          </p:cNvPr>
          <p:cNvGrpSpPr/>
          <p:nvPr/>
        </p:nvGrpSpPr>
        <p:grpSpPr>
          <a:xfrm>
            <a:off x="5089547" y="334598"/>
            <a:ext cx="5776802" cy="4824212"/>
            <a:chOff x="6180996" y="316696"/>
            <a:chExt cx="3800015" cy="5046663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9AEEFCC3-8821-FB23-8DF9-20DD9A2160B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97998" y="316696"/>
              <a:ext cx="3768725" cy="504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E83920D-E223-11D0-22B2-A29013C7F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8333" y="1578758"/>
              <a:ext cx="3433763" cy="998538"/>
            </a:xfrm>
            <a:custGeom>
              <a:avLst/>
              <a:gdLst>
                <a:gd name="T0" fmla="*/ 489 w 492"/>
                <a:gd name="T1" fmla="*/ 17 h 143"/>
                <a:gd name="T2" fmla="*/ 488 w 492"/>
                <a:gd name="T3" fmla="*/ 56 h 143"/>
                <a:gd name="T4" fmla="*/ 484 w 492"/>
                <a:gd name="T5" fmla="*/ 112 h 143"/>
                <a:gd name="T6" fmla="*/ 484 w 492"/>
                <a:gd name="T7" fmla="*/ 137 h 143"/>
                <a:gd name="T8" fmla="*/ 472 w 492"/>
                <a:gd name="T9" fmla="*/ 141 h 143"/>
                <a:gd name="T10" fmla="*/ 239 w 492"/>
                <a:gd name="T11" fmla="*/ 139 h 143"/>
                <a:gd name="T12" fmla="*/ 110 w 492"/>
                <a:gd name="T13" fmla="*/ 141 h 143"/>
                <a:gd name="T14" fmla="*/ 46 w 492"/>
                <a:gd name="T15" fmla="*/ 141 h 143"/>
                <a:gd name="T16" fmla="*/ 16 w 492"/>
                <a:gd name="T17" fmla="*/ 141 h 143"/>
                <a:gd name="T18" fmla="*/ 3 w 492"/>
                <a:gd name="T19" fmla="*/ 139 h 143"/>
                <a:gd name="T20" fmla="*/ 2 w 492"/>
                <a:gd name="T21" fmla="*/ 129 h 143"/>
                <a:gd name="T22" fmla="*/ 36 w 492"/>
                <a:gd name="T23" fmla="*/ 131 h 143"/>
                <a:gd name="T24" fmla="*/ 75 w 492"/>
                <a:gd name="T25" fmla="*/ 122 h 143"/>
                <a:gd name="T26" fmla="*/ 76 w 492"/>
                <a:gd name="T27" fmla="*/ 116 h 143"/>
                <a:gd name="T28" fmla="*/ 60 w 492"/>
                <a:gd name="T29" fmla="*/ 97 h 143"/>
                <a:gd name="T30" fmla="*/ 77 w 492"/>
                <a:gd name="T31" fmla="*/ 78 h 143"/>
                <a:gd name="T32" fmla="*/ 78 w 492"/>
                <a:gd name="T33" fmla="*/ 72 h 143"/>
                <a:gd name="T34" fmla="*/ 66 w 492"/>
                <a:gd name="T35" fmla="*/ 57 h 143"/>
                <a:gd name="T36" fmla="*/ 75 w 492"/>
                <a:gd name="T37" fmla="*/ 45 h 143"/>
                <a:gd name="T38" fmla="*/ 79 w 492"/>
                <a:gd name="T39" fmla="*/ 23 h 143"/>
                <a:gd name="T40" fmla="*/ 67 w 492"/>
                <a:gd name="T41" fmla="*/ 21 h 143"/>
                <a:gd name="T42" fmla="*/ 39 w 492"/>
                <a:gd name="T43" fmla="*/ 22 h 143"/>
                <a:gd name="T44" fmla="*/ 1 w 492"/>
                <a:gd name="T45" fmla="*/ 22 h 143"/>
                <a:gd name="T46" fmla="*/ 1 w 492"/>
                <a:gd name="T47" fmla="*/ 7 h 143"/>
                <a:gd name="T48" fmla="*/ 228 w 492"/>
                <a:gd name="T49" fmla="*/ 2 h 143"/>
                <a:gd name="T50" fmla="*/ 344 w 492"/>
                <a:gd name="T51" fmla="*/ 6 h 143"/>
                <a:gd name="T52" fmla="*/ 454 w 492"/>
                <a:gd name="T53" fmla="*/ 9 h 143"/>
                <a:gd name="T54" fmla="*/ 489 w 492"/>
                <a:gd name="T55" fmla="*/ 1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2" h="143">
                  <a:moveTo>
                    <a:pt x="489" y="17"/>
                  </a:moveTo>
                  <a:cubicBezTo>
                    <a:pt x="492" y="29"/>
                    <a:pt x="489" y="44"/>
                    <a:pt x="488" y="56"/>
                  </a:cubicBezTo>
                  <a:cubicBezTo>
                    <a:pt x="486" y="75"/>
                    <a:pt x="483" y="93"/>
                    <a:pt x="484" y="112"/>
                  </a:cubicBezTo>
                  <a:cubicBezTo>
                    <a:pt x="484" y="120"/>
                    <a:pt x="485" y="129"/>
                    <a:pt x="484" y="137"/>
                  </a:cubicBezTo>
                  <a:cubicBezTo>
                    <a:pt x="483" y="143"/>
                    <a:pt x="480" y="141"/>
                    <a:pt x="472" y="141"/>
                  </a:cubicBezTo>
                  <a:cubicBezTo>
                    <a:pt x="395" y="142"/>
                    <a:pt x="317" y="138"/>
                    <a:pt x="239" y="139"/>
                  </a:cubicBezTo>
                  <a:cubicBezTo>
                    <a:pt x="196" y="139"/>
                    <a:pt x="153" y="140"/>
                    <a:pt x="110" y="141"/>
                  </a:cubicBezTo>
                  <a:cubicBezTo>
                    <a:pt x="89" y="142"/>
                    <a:pt x="67" y="141"/>
                    <a:pt x="46" y="141"/>
                  </a:cubicBezTo>
                  <a:cubicBezTo>
                    <a:pt x="36" y="141"/>
                    <a:pt x="26" y="141"/>
                    <a:pt x="16" y="141"/>
                  </a:cubicBezTo>
                  <a:cubicBezTo>
                    <a:pt x="11" y="141"/>
                    <a:pt x="7" y="142"/>
                    <a:pt x="3" y="139"/>
                  </a:cubicBezTo>
                  <a:cubicBezTo>
                    <a:pt x="0" y="136"/>
                    <a:pt x="1" y="132"/>
                    <a:pt x="2" y="129"/>
                  </a:cubicBezTo>
                  <a:cubicBezTo>
                    <a:pt x="13" y="129"/>
                    <a:pt x="25" y="130"/>
                    <a:pt x="36" y="131"/>
                  </a:cubicBezTo>
                  <a:cubicBezTo>
                    <a:pt x="48" y="131"/>
                    <a:pt x="65" y="132"/>
                    <a:pt x="75" y="122"/>
                  </a:cubicBezTo>
                  <a:cubicBezTo>
                    <a:pt x="76" y="121"/>
                    <a:pt x="77" y="118"/>
                    <a:pt x="76" y="116"/>
                  </a:cubicBezTo>
                  <a:cubicBezTo>
                    <a:pt x="71" y="110"/>
                    <a:pt x="63" y="104"/>
                    <a:pt x="60" y="97"/>
                  </a:cubicBezTo>
                  <a:cubicBezTo>
                    <a:pt x="57" y="90"/>
                    <a:pt x="72" y="84"/>
                    <a:pt x="77" y="78"/>
                  </a:cubicBezTo>
                  <a:cubicBezTo>
                    <a:pt x="79" y="77"/>
                    <a:pt x="79" y="74"/>
                    <a:pt x="78" y="72"/>
                  </a:cubicBezTo>
                  <a:cubicBezTo>
                    <a:pt x="76" y="68"/>
                    <a:pt x="66" y="60"/>
                    <a:pt x="66" y="57"/>
                  </a:cubicBezTo>
                  <a:cubicBezTo>
                    <a:pt x="66" y="53"/>
                    <a:pt x="73" y="47"/>
                    <a:pt x="75" y="45"/>
                  </a:cubicBezTo>
                  <a:cubicBezTo>
                    <a:pt x="80" y="39"/>
                    <a:pt x="88" y="29"/>
                    <a:pt x="79" y="23"/>
                  </a:cubicBezTo>
                  <a:cubicBezTo>
                    <a:pt x="76" y="21"/>
                    <a:pt x="71" y="21"/>
                    <a:pt x="67" y="21"/>
                  </a:cubicBezTo>
                  <a:cubicBezTo>
                    <a:pt x="57" y="22"/>
                    <a:pt x="48" y="21"/>
                    <a:pt x="39" y="22"/>
                  </a:cubicBezTo>
                  <a:cubicBezTo>
                    <a:pt x="26" y="22"/>
                    <a:pt x="14" y="22"/>
                    <a:pt x="1" y="22"/>
                  </a:cubicBezTo>
                  <a:cubicBezTo>
                    <a:pt x="1" y="17"/>
                    <a:pt x="0" y="12"/>
                    <a:pt x="1" y="7"/>
                  </a:cubicBezTo>
                  <a:cubicBezTo>
                    <a:pt x="76" y="0"/>
                    <a:pt x="153" y="1"/>
                    <a:pt x="228" y="2"/>
                  </a:cubicBezTo>
                  <a:cubicBezTo>
                    <a:pt x="267" y="3"/>
                    <a:pt x="305" y="4"/>
                    <a:pt x="344" y="6"/>
                  </a:cubicBezTo>
                  <a:cubicBezTo>
                    <a:pt x="380" y="7"/>
                    <a:pt x="417" y="12"/>
                    <a:pt x="454" y="9"/>
                  </a:cubicBezTo>
                  <a:cubicBezTo>
                    <a:pt x="464" y="9"/>
                    <a:pt x="486" y="4"/>
                    <a:pt x="489" y="17"/>
                  </a:cubicBezTo>
                  <a:close/>
                </a:path>
              </a:pathLst>
            </a:custGeom>
            <a:solidFill>
              <a:srgbClr val="7CC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3F9396-B6E7-EFBF-FC92-2CB502E46D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0996" y="1515258"/>
              <a:ext cx="3797300" cy="1138238"/>
            </a:xfrm>
            <a:custGeom>
              <a:avLst/>
              <a:gdLst>
                <a:gd name="T0" fmla="*/ 541 w 544"/>
                <a:gd name="T1" fmla="*/ 59 h 163"/>
                <a:gd name="T2" fmla="*/ 532 w 544"/>
                <a:gd name="T3" fmla="*/ 160 h 163"/>
                <a:gd name="T4" fmla="*/ 487 w 544"/>
                <a:gd name="T5" fmla="*/ 162 h 163"/>
                <a:gd name="T6" fmla="*/ 225 w 544"/>
                <a:gd name="T7" fmla="*/ 159 h 163"/>
                <a:gd name="T8" fmla="*/ 63 w 544"/>
                <a:gd name="T9" fmla="*/ 160 h 163"/>
                <a:gd name="T10" fmla="*/ 31 w 544"/>
                <a:gd name="T11" fmla="*/ 138 h 163"/>
                <a:gd name="T12" fmla="*/ 9 w 544"/>
                <a:gd name="T13" fmla="*/ 137 h 163"/>
                <a:gd name="T14" fmla="*/ 1 w 544"/>
                <a:gd name="T15" fmla="*/ 34 h 163"/>
                <a:gd name="T16" fmla="*/ 32 w 544"/>
                <a:gd name="T17" fmla="*/ 31 h 163"/>
                <a:gd name="T18" fmla="*/ 36 w 544"/>
                <a:gd name="T19" fmla="*/ 4 h 163"/>
                <a:gd name="T20" fmla="*/ 333 w 544"/>
                <a:gd name="T21" fmla="*/ 1 h 163"/>
                <a:gd name="T22" fmla="*/ 516 w 544"/>
                <a:gd name="T23" fmla="*/ 4 h 163"/>
                <a:gd name="T24" fmla="*/ 529 w 544"/>
                <a:gd name="T25" fmla="*/ 65 h 163"/>
                <a:gd name="T26" fmla="*/ 495 w 544"/>
                <a:gd name="T27" fmla="*/ 18 h 163"/>
                <a:gd name="T28" fmla="*/ 269 w 544"/>
                <a:gd name="T29" fmla="*/ 11 h 163"/>
                <a:gd name="T30" fmla="*/ 42 w 544"/>
                <a:gd name="T31" fmla="*/ 31 h 163"/>
                <a:gd name="T32" fmla="*/ 108 w 544"/>
                <a:gd name="T33" fmla="*/ 30 h 163"/>
                <a:gd name="T34" fmla="*/ 116 w 544"/>
                <a:gd name="T35" fmla="*/ 54 h 163"/>
                <a:gd name="T36" fmla="*/ 119 w 544"/>
                <a:gd name="T37" fmla="*/ 81 h 163"/>
                <a:gd name="T38" fmla="*/ 101 w 544"/>
                <a:gd name="T39" fmla="*/ 106 h 163"/>
                <a:gd name="T40" fmla="*/ 116 w 544"/>
                <a:gd name="T41" fmla="*/ 131 h 163"/>
                <a:gd name="T42" fmla="*/ 43 w 544"/>
                <a:gd name="T43" fmla="*/ 138 h 163"/>
                <a:gd name="T44" fmla="*/ 57 w 544"/>
                <a:gd name="T45" fmla="*/ 150 h 163"/>
                <a:gd name="T46" fmla="*/ 151 w 544"/>
                <a:gd name="T47" fmla="*/ 150 h 163"/>
                <a:gd name="T48" fmla="*/ 513 w 544"/>
                <a:gd name="T49" fmla="*/ 150 h 163"/>
                <a:gd name="T50" fmla="*/ 525 w 544"/>
                <a:gd name="T51" fmla="*/ 121 h 163"/>
                <a:gd name="T52" fmla="*/ 111 w 544"/>
                <a:gd name="T53" fmla="*/ 42 h 163"/>
                <a:gd name="T54" fmla="*/ 100 w 544"/>
                <a:gd name="T55" fmla="*/ 42 h 163"/>
                <a:gd name="T56" fmla="*/ 57 w 544"/>
                <a:gd name="T57" fmla="*/ 41 h 163"/>
                <a:gd name="T58" fmla="*/ 11 w 544"/>
                <a:gd name="T59" fmla="*/ 39 h 163"/>
                <a:gd name="T60" fmla="*/ 16 w 544"/>
                <a:gd name="T61" fmla="*/ 129 h 163"/>
                <a:gd name="T62" fmla="*/ 104 w 544"/>
                <a:gd name="T63" fmla="*/ 127 h 163"/>
                <a:gd name="T64" fmla="*/ 107 w 544"/>
                <a:gd name="T65" fmla="*/ 83 h 163"/>
                <a:gd name="T66" fmla="*/ 111 w 544"/>
                <a:gd name="T67" fmla="*/ 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4" h="163">
                  <a:moveTo>
                    <a:pt x="540" y="20"/>
                  </a:moveTo>
                  <a:cubicBezTo>
                    <a:pt x="544" y="32"/>
                    <a:pt x="541" y="46"/>
                    <a:pt x="541" y="59"/>
                  </a:cubicBezTo>
                  <a:cubicBezTo>
                    <a:pt x="540" y="80"/>
                    <a:pt x="537" y="102"/>
                    <a:pt x="538" y="123"/>
                  </a:cubicBezTo>
                  <a:cubicBezTo>
                    <a:pt x="538" y="133"/>
                    <a:pt x="541" y="153"/>
                    <a:pt x="532" y="160"/>
                  </a:cubicBezTo>
                  <a:cubicBezTo>
                    <a:pt x="528" y="163"/>
                    <a:pt x="522" y="162"/>
                    <a:pt x="518" y="162"/>
                  </a:cubicBezTo>
                  <a:cubicBezTo>
                    <a:pt x="507" y="162"/>
                    <a:pt x="497" y="162"/>
                    <a:pt x="487" y="162"/>
                  </a:cubicBezTo>
                  <a:cubicBezTo>
                    <a:pt x="443" y="162"/>
                    <a:pt x="399" y="159"/>
                    <a:pt x="356" y="158"/>
                  </a:cubicBezTo>
                  <a:cubicBezTo>
                    <a:pt x="312" y="157"/>
                    <a:pt x="268" y="158"/>
                    <a:pt x="225" y="159"/>
                  </a:cubicBezTo>
                  <a:cubicBezTo>
                    <a:pt x="181" y="161"/>
                    <a:pt x="138" y="162"/>
                    <a:pt x="95" y="161"/>
                  </a:cubicBezTo>
                  <a:cubicBezTo>
                    <a:pt x="84" y="161"/>
                    <a:pt x="74" y="160"/>
                    <a:pt x="63" y="160"/>
                  </a:cubicBezTo>
                  <a:cubicBezTo>
                    <a:pt x="56" y="160"/>
                    <a:pt x="47" y="162"/>
                    <a:pt x="40" y="160"/>
                  </a:cubicBezTo>
                  <a:cubicBezTo>
                    <a:pt x="30" y="157"/>
                    <a:pt x="29" y="147"/>
                    <a:pt x="31" y="138"/>
                  </a:cubicBezTo>
                  <a:cubicBezTo>
                    <a:pt x="25" y="138"/>
                    <a:pt x="20" y="139"/>
                    <a:pt x="15" y="140"/>
                  </a:cubicBezTo>
                  <a:cubicBezTo>
                    <a:pt x="12" y="140"/>
                    <a:pt x="10" y="140"/>
                    <a:pt x="9" y="137"/>
                  </a:cubicBezTo>
                  <a:cubicBezTo>
                    <a:pt x="2" y="124"/>
                    <a:pt x="2" y="108"/>
                    <a:pt x="1" y="94"/>
                  </a:cubicBezTo>
                  <a:cubicBezTo>
                    <a:pt x="0" y="74"/>
                    <a:pt x="1" y="54"/>
                    <a:pt x="1" y="34"/>
                  </a:cubicBezTo>
                  <a:cubicBezTo>
                    <a:pt x="1" y="31"/>
                    <a:pt x="4" y="29"/>
                    <a:pt x="6" y="29"/>
                  </a:cubicBezTo>
                  <a:cubicBezTo>
                    <a:pt x="15" y="29"/>
                    <a:pt x="24" y="30"/>
                    <a:pt x="32" y="31"/>
                  </a:cubicBezTo>
                  <a:cubicBezTo>
                    <a:pt x="31" y="23"/>
                    <a:pt x="29" y="16"/>
                    <a:pt x="30" y="9"/>
                  </a:cubicBezTo>
                  <a:cubicBezTo>
                    <a:pt x="31" y="6"/>
                    <a:pt x="34" y="4"/>
                    <a:pt x="36" y="4"/>
                  </a:cubicBezTo>
                  <a:cubicBezTo>
                    <a:pt x="86" y="4"/>
                    <a:pt x="135" y="2"/>
                    <a:pt x="185" y="1"/>
                  </a:cubicBezTo>
                  <a:cubicBezTo>
                    <a:pt x="234" y="0"/>
                    <a:pt x="284" y="0"/>
                    <a:pt x="333" y="1"/>
                  </a:cubicBezTo>
                  <a:cubicBezTo>
                    <a:pt x="377" y="2"/>
                    <a:pt x="421" y="4"/>
                    <a:pt x="465" y="5"/>
                  </a:cubicBezTo>
                  <a:cubicBezTo>
                    <a:pt x="482" y="6"/>
                    <a:pt x="499" y="3"/>
                    <a:pt x="516" y="4"/>
                  </a:cubicBezTo>
                  <a:cubicBezTo>
                    <a:pt x="527" y="5"/>
                    <a:pt x="537" y="8"/>
                    <a:pt x="540" y="20"/>
                  </a:cubicBezTo>
                  <a:close/>
                  <a:moveTo>
                    <a:pt x="529" y="65"/>
                  </a:moveTo>
                  <a:cubicBezTo>
                    <a:pt x="530" y="53"/>
                    <a:pt x="533" y="38"/>
                    <a:pt x="530" y="26"/>
                  </a:cubicBezTo>
                  <a:cubicBezTo>
                    <a:pt x="527" y="13"/>
                    <a:pt x="505" y="18"/>
                    <a:pt x="495" y="18"/>
                  </a:cubicBezTo>
                  <a:cubicBezTo>
                    <a:pt x="458" y="21"/>
                    <a:pt x="421" y="16"/>
                    <a:pt x="385" y="15"/>
                  </a:cubicBezTo>
                  <a:cubicBezTo>
                    <a:pt x="346" y="13"/>
                    <a:pt x="308" y="12"/>
                    <a:pt x="269" y="11"/>
                  </a:cubicBezTo>
                  <a:cubicBezTo>
                    <a:pt x="194" y="10"/>
                    <a:pt x="117" y="9"/>
                    <a:pt x="42" y="16"/>
                  </a:cubicBezTo>
                  <a:cubicBezTo>
                    <a:pt x="41" y="21"/>
                    <a:pt x="42" y="26"/>
                    <a:pt x="42" y="31"/>
                  </a:cubicBezTo>
                  <a:cubicBezTo>
                    <a:pt x="55" y="31"/>
                    <a:pt x="67" y="31"/>
                    <a:pt x="80" y="31"/>
                  </a:cubicBezTo>
                  <a:cubicBezTo>
                    <a:pt x="89" y="30"/>
                    <a:pt x="98" y="31"/>
                    <a:pt x="108" y="30"/>
                  </a:cubicBezTo>
                  <a:cubicBezTo>
                    <a:pt x="112" y="30"/>
                    <a:pt x="117" y="30"/>
                    <a:pt x="120" y="32"/>
                  </a:cubicBezTo>
                  <a:cubicBezTo>
                    <a:pt x="129" y="38"/>
                    <a:pt x="121" y="48"/>
                    <a:pt x="116" y="54"/>
                  </a:cubicBezTo>
                  <a:cubicBezTo>
                    <a:pt x="114" y="56"/>
                    <a:pt x="107" y="62"/>
                    <a:pt x="107" y="66"/>
                  </a:cubicBezTo>
                  <a:cubicBezTo>
                    <a:pt x="107" y="69"/>
                    <a:pt x="117" y="77"/>
                    <a:pt x="119" y="81"/>
                  </a:cubicBezTo>
                  <a:cubicBezTo>
                    <a:pt x="120" y="83"/>
                    <a:pt x="120" y="86"/>
                    <a:pt x="118" y="87"/>
                  </a:cubicBezTo>
                  <a:cubicBezTo>
                    <a:pt x="113" y="93"/>
                    <a:pt x="98" y="99"/>
                    <a:pt x="101" y="106"/>
                  </a:cubicBezTo>
                  <a:cubicBezTo>
                    <a:pt x="104" y="113"/>
                    <a:pt x="112" y="119"/>
                    <a:pt x="117" y="125"/>
                  </a:cubicBezTo>
                  <a:cubicBezTo>
                    <a:pt x="118" y="127"/>
                    <a:pt x="117" y="130"/>
                    <a:pt x="116" y="131"/>
                  </a:cubicBezTo>
                  <a:cubicBezTo>
                    <a:pt x="106" y="141"/>
                    <a:pt x="89" y="140"/>
                    <a:pt x="77" y="140"/>
                  </a:cubicBezTo>
                  <a:cubicBezTo>
                    <a:pt x="66" y="139"/>
                    <a:pt x="54" y="138"/>
                    <a:pt x="43" y="138"/>
                  </a:cubicBezTo>
                  <a:cubicBezTo>
                    <a:pt x="42" y="141"/>
                    <a:pt x="41" y="145"/>
                    <a:pt x="44" y="148"/>
                  </a:cubicBezTo>
                  <a:cubicBezTo>
                    <a:pt x="48" y="151"/>
                    <a:pt x="52" y="150"/>
                    <a:pt x="57" y="150"/>
                  </a:cubicBezTo>
                  <a:cubicBezTo>
                    <a:pt x="67" y="150"/>
                    <a:pt x="77" y="150"/>
                    <a:pt x="87" y="150"/>
                  </a:cubicBezTo>
                  <a:cubicBezTo>
                    <a:pt x="108" y="150"/>
                    <a:pt x="130" y="151"/>
                    <a:pt x="151" y="150"/>
                  </a:cubicBezTo>
                  <a:cubicBezTo>
                    <a:pt x="194" y="149"/>
                    <a:pt x="237" y="148"/>
                    <a:pt x="280" y="148"/>
                  </a:cubicBezTo>
                  <a:cubicBezTo>
                    <a:pt x="358" y="147"/>
                    <a:pt x="436" y="151"/>
                    <a:pt x="513" y="150"/>
                  </a:cubicBezTo>
                  <a:cubicBezTo>
                    <a:pt x="521" y="150"/>
                    <a:pt x="524" y="152"/>
                    <a:pt x="525" y="146"/>
                  </a:cubicBezTo>
                  <a:cubicBezTo>
                    <a:pt x="526" y="138"/>
                    <a:pt x="525" y="129"/>
                    <a:pt x="525" y="121"/>
                  </a:cubicBezTo>
                  <a:cubicBezTo>
                    <a:pt x="524" y="102"/>
                    <a:pt x="527" y="84"/>
                    <a:pt x="529" y="65"/>
                  </a:cubicBezTo>
                  <a:close/>
                  <a:moveTo>
                    <a:pt x="111" y="42"/>
                  </a:moveTo>
                  <a:cubicBezTo>
                    <a:pt x="110" y="42"/>
                    <a:pt x="109" y="42"/>
                    <a:pt x="108" y="42"/>
                  </a:cubicBezTo>
                  <a:cubicBezTo>
                    <a:pt x="105" y="42"/>
                    <a:pt x="103" y="42"/>
                    <a:pt x="100" y="42"/>
                  </a:cubicBezTo>
                  <a:cubicBezTo>
                    <a:pt x="91" y="42"/>
                    <a:pt x="81" y="42"/>
                    <a:pt x="72" y="41"/>
                  </a:cubicBezTo>
                  <a:cubicBezTo>
                    <a:pt x="67" y="41"/>
                    <a:pt x="62" y="41"/>
                    <a:pt x="57" y="41"/>
                  </a:cubicBezTo>
                  <a:cubicBezTo>
                    <a:pt x="53" y="41"/>
                    <a:pt x="49" y="41"/>
                    <a:pt x="45" y="41"/>
                  </a:cubicBezTo>
                  <a:cubicBezTo>
                    <a:pt x="34" y="41"/>
                    <a:pt x="23" y="39"/>
                    <a:pt x="11" y="39"/>
                  </a:cubicBezTo>
                  <a:cubicBezTo>
                    <a:pt x="11" y="55"/>
                    <a:pt x="11" y="72"/>
                    <a:pt x="12" y="88"/>
                  </a:cubicBezTo>
                  <a:cubicBezTo>
                    <a:pt x="12" y="101"/>
                    <a:pt x="12" y="116"/>
                    <a:pt x="16" y="129"/>
                  </a:cubicBezTo>
                  <a:cubicBezTo>
                    <a:pt x="33" y="126"/>
                    <a:pt x="50" y="128"/>
                    <a:pt x="67" y="129"/>
                  </a:cubicBezTo>
                  <a:cubicBezTo>
                    <a:pt x="77" y="129"/>
                    <a:pt x="94" y="132"/>
                    <a:pt x="104" y="127"/>
                  </a:cubicBezTo>
                  <a:cubicBezTo>
                    <a:pt x="98" y="120"/>
                    <a:pt x="90" y="113"/>
                    <a:pt x="89" y="105"/>
                  </a:cubicBezTo>
                  <a:cubicBezTo>
                    <a:pt x="88" y="94"/>
                    <a:pt x="99" y="89"/>
                    <a:pt x="107" y="83"/>
                  </a:cubicBezTo>
                  <a:cubicBezTo>
                    <a:pt x="102" y="77"/>
                    <a:pt x="95" y="69"/>
                    <a:pt x="96" y="62"/>
                  </a:cubicBezTo>
                  <a:cubicBezTo>
                    <a:pt x="98" y="54"/>
                    <a:pt x="106" y="48"/>
                    <a:pt x="1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0A71249-DB37-DC33-F5F0-43192CACE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048" y="2990046"/>
              <a:ext cx="3433763" cy="998538"/>
            </a:xfrm>
            <a:custGeom>
              <a:avLst/>
              <a:gdLst>
                <a:gd name="T0" fmla="*/ 489 w 492"/>
                <a:gd name="T1" fmla="*/ 17 h 143"/>
                <a:gd name="T2" fmla="*/ 488 w 492"/>
                <a:gd name="T3" fmla="*/ 56 h 143"/>
                <a:gd name="T4" fmla="*/ 484 w 492"/>
                <a:gd name="T5" fmla="*/ 112 h 143"/>
                <a:gd name="T6" fmla="*/ 484 w 492"/>
                <a:gd name="T7" fmla="*/ 137 h 143"/>
                <a:gd name="T8" fmla="*/ 472 w 492"/>
                <a:gd name="T9" fmla="*/ 141 h 143"/>
                <a:gd name="T10" fmla="*/ 239 w 492"/>
                <a:gd name="T11" fmla="*/ 139 h 143"/>
                <a:gd name="T12" fmla="*/ 110 w 492"/>
                <a:gd name="T13" fmla="*/ 141 h 143"/>
                <a:gd name="T14" fmla="*/ 46 w 492"/>
                <a:gd name="T15" fmla="*/ 141 h 143"/>
                <a:gd name="T16" fmla="*/ 16 w 492"/>
                <a:gd name="T17" fmla="*/ 141 h 143"/>
                <a:gd name="T18" fmla="*/ 3 w 492"/>
                <a:gd name="T19" fmla="*/ 139 h 143"/>
                <a:gd name="T20" fmla="*/ 2 w 492"/>
                <a:gd name="T21" fmla="*/ 129 h 143"/>
                <a:gd name="T22" fmla="*/ 36 w 492"/>
                <a:gd name="T23" fmla="*/ 131 h 143"/>
                <a:gd name="T24" fmla="*/ 75 w 492"/>
                <a:gd name="T25" fmla="*/ 122 h 143"/>
                <a:gd name="T26" fmla="*/ 76 w 492"/>
                <a:gd name="T27" fmla="*/ 116 h 143"/>
                <a:gd name="T28" fmla="*/ 60 w 492"/>
                <a:gd name="T29" fmla="*/ 97 h 143"/>
                <a:gd name="T30" fmla="*/ 77 w 492"/>
                <a:gd name="T31" fmla="*/ 78 h 143"/>
                <a:gd name="T32" fmla="*/ 78 w 492"/>
                <a:gd name="T33" fmla="*/ 72 h 143"/>
                <a:gd name="T34" fmla="*/ 66 w 492"/>
                <a:gd name="T35" fmla="*/ 57 h 143"/>
                <a:gd name="T36" fmla="*/ 75 w 492"/>
                <a:gd name="T37" fmla="*/ 45 h 143"/>
                <a:gd name="T38" fmla="*/ 79 w 492"/>
                <a:gd name="T39" fmla="*/ 23 h 143"/>
                <a:gd name="T40" fmla="*/ 67 w 492"/>
                <a:gd name="T41" fmla="*/ 21 h 143"/>
                <a:gd name="T42" fmla="*/ 39 w 492"/>
                <a:gd name="T43" fmla="*/ 22 h 143"/>
                <a:gd name="T44" fmla="*/ 1 w 492"/>
                <a:gd name="T45" fmla="*/ 22 h 143"/>
                <a:gd name="T46" fmla="*/ 1 w 492"/>
                <a:gd name="T47" fmla="*/ 7 h 143"/>
                <a:gd name="T48" fmla="*/ 228 w 492"/>
                <a:gd name="T49" fmla="*/ 2 h 143"/>
                <a:gd name="T50" fmla="*/ 344 w 492"/>
                <a:gd name="T51" fmla="*/ 6 h 143"/>
                <a:gd name="T52" fmla="*/ 454 w 492"/>
                <a:gd name="T53" fmla="*/ 9 h 143"/>
                <a:gd name="T54" fmla="*/ 489 w 492"/>
                <a:gd name="T55" fmla="*/ 1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2" h="143">
                  <a:moveTo>
                    <a:pt x="489" y="17"/>
                  </a:moveTo>
                  <a:cubicBezTo>
                    <a:pt x="492" y="29"/>
                    <a:pt x="489" y="44"/>
                    <a:pt x="488" y="56"/>
                  </a:cubicBezTo>
                  <a:cubicBezTo>
                    <a:pt x="486" y="75"/>
                    <a:pt x="483" y="93"/>
                    <a:pt x="484" y="112"/>
                  </a:cubicBezTo>
                  <a:cubicBezTo>
                    <a:pt x="484" y="120"/>
                    <a:pt x="485" y="129"/>
                    <a:pt x="484" y="137"/>
                  </a:cubicBezTo>
                  <a:cubicBezTo>
                    <a:pt x="483" y="143"/>
                    <a:pt x="480" y="141"/>
                    <a:pt x="472" y="141"/>
                  </a:cubicBezTo>
                  <a:cubicBezTo>
                    <a:pt x="395" y="142"/>
                    <a:pt x="317" y="138"/>
                    <a:pt x="239" y="139"/>
                  </a:cubicBezTo>
                  <a:cubicBezTo>
                    <a:pt x="196" y="139"/>
                    <a:pt x="153" y="140"/>
                    <a:pt x="110" y="141"/>
                  </a:cubicBezTo>
                  <a:cubicBezTo>
                    <a:pt x="89" y="142"/>
                    <a:pt x="67" y="141"/>
                    <a:pt x="46" y="141"/>
                  </a:cubicBezTo>
                  <a:cubicBezTo>
                    <a:pt x="36" y="141"/>
                    <a:pt x="26" y="141"/>
                    <a:pt x="16" y="141"/>
                  </a:cubicBezTo>
                  <a:cubicBezTo>
                    <a:pt x="11" y="141"/>
                    <a:pt x="7" y="142"/>
                    <a:pt x="3" y="139"/>
                  </a:cubicBezTo>
                  <a:cubicBezTo>
                    <a:pt x="0" y="136"/>
                    <a:pt x="1" y="132"/>
                    <a:pt x="2" y="129"/>
                  </a:cubicBezTo>
                  <a:cubicBezTo>
                    <a:pt x="13" y="129"/>
                    <a:pt x="25" y="130"/>
                    <a:pt x="36" y="131"/>
                  </a:cubicBezTo>
                  <a:cubicBezTo>
                    <a:pt x="48" y="131"/>
                    <a:pt x="65" y="132"/>
                    <a:pt x="75" y="122"/>
                  </a:cubicBezTo>
                  <a:cubicBezTo>
                    <a:pt x="76" y="121"/>
                    <a:pt x="77" y="118"/>
                    <a:pt x="76" y="116"/>
                  </a:cubicBezTo>
                  <a:cubicBezTo>
                    <a:pt x="71" y="110"/>
                    <a:pt x="63" y="104"/>
                    <a:pt x="60" y="97"/>
                  </a:cubicBezTo>
                  <a:cubicBezTo>
                    <a:pt x="57" y="90"/>
                    <a:pt x="72" y="84"/>
                    <a:pt x="77" y="78"/>
                  </a:cubicBezTo>
                  <a:cubicBezTo>
                    <a:pt x="79" y="77"/>
                    <a:pt x="79" y="74"/>
                    <a:pt x="78" y="72"/>
                  </a:cubicBezTo>
                  <a:cubicBezTo>
                    <a:pt x="76" y="68"/>
                    <a:pt x="66" y="60"/>
                    <a:pt x="66" y="57"/>
                  </a:cubicBezTo>
                  <a:cubicBezTo>
                    <a:pt x="66" y="53"/>
                    <a:pt x="73" y="47"/>
                    <a:pt x="75" y="45"/>
                  </a:cubicBezTo>
                  <a:cubicBezTo>
                    <a:pt x="80" y="39"/>
                    <a:pt x="88" y="29"/>
                    <a:pt x="79" y="23"/>
                  </a:cubicBezTo>
                  <a:cubicBezTo>
                    <a:pt x="76" y="21"/>
                    <a:pt x="71" y="21"/>
                    <a:pt x="67" y="21"/>
                  </a:cubicBezTo>
                  <a:cubicBezTo>
                    <a:pt x="57" y="22"/>
                    <a:pt x="48" y="21"/>
                    <a:pt x="39" y="22"/>
                  </a:cubicBezTo>
                  <a:cubicBezTo>
                    <a:pt x="26" y="22"/>
                    <a:pt x="14" y="22"/>
                    <a:pt x="1" y="22"/>
                  </a:cubicBezTo>
                  <a:cubicBezTo>
                    <a:pt x="1" y="17"/>
                    <a:pt x="0" y="12"/>
                    <a:pt x="1" y="7"/>
                  </a:cubicBezTo>
                  <a:cubicBezTo>
                    <a:pt x="76" y="0"/>
                    <a:pt x="153" y="1"/>
                    <a:pt x="228" y="2"/>
                  </a:cubicBezTo>
                  <a:cubicBezTo>
                    <a:pt x="267" y="3"/>
                    <a:pt x="305" y="4"/>
                    <a:pt x="344" y="6"/>
                  </a:cubicBezTo>
                  <a:cubicBezTo>
                    <a:pt x="380" y="7"/>
                    <a:pt x="417" y="12"/>
                    <a:pt x="454" y="9"/>
                  </a:cubicBezTo>
                  <a:cubicBezTo>
                    <a:pt x="464" y="9"/>
                    <a:pt x="486" y="4"/>
                    <a:pt x="489" y="17"/>
                  </a:cubicBezTo>
                  <a:close/>
                </a:path>
              </a:pathLst>
            </a:custGeom>
            <a:solidFill>
              <a:srgbClr val="FFC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83D1A5B-A0F8-BA8F-2783-885A76D3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3711" y="2928134"/>
              <a:ext cx="3797300" cy="1136650"/>
            </a:xfrm>
            <a:custGeom>
              <a:avLst/>
              <a:gdLst>
                <a:gd name="T0" fmla="*/ 541 w 544"/>
                <a:gd name="T1" fmla="*/ 59 h 163"/>
                <a:gd name="T2" fmla="*/ 532 w 544"/>
                <a:gd name="T3" fmla="*/ 160 h 163"/>
                <a:gd name="T4" fmla="*/ 487 w 544"/>
                <a:gd name="T5" fmla="*/ 162 h 163"/>
                <a:gd name="T6" fmla="*/ 225 w 544"/>
                <a:gd name="T7" fmla="*/ 159 h 163"/>
                <a:gd name="T8" fmla="*/ 63 w 544"/>
                <a:gd name="T9" fmla="*/ 160 h 163"/>
                <a:gd name="T10" fmla="*/ 31 w 544"/>
                <a:gd name="T11" fmla="*/ 138 h 163"/>
                <a:gd name="T12" fmla="*/ 9 w 544"/>
                <a:gd name="T13" fmla="*/ 137 h 163"/>
                <a:gd name="T14" fmla="*/ 1 w 544"/>
                <a:gd name="T15" fmla="*/ 34 h 163"/>
                <a:gd name="T16" fmla="*/ 32 w 544"/>
                <a:gd name="T17" fmla="*/ 31 h 163"/>
                <a:gd name="T18" fmla="*/ 36 w 544"/>
                <a:gd name="T19" fmla="*/ 4 h 163"/>
                <a:gd name="T20" fmla="*/ 333 w 544"/>
                <a:gd name="T21" fmla="*/ 1 h 163"/>
                <a:gd name="T22" fmla="*/ 516 w 544"/>
                <a:gd name="T23" fmla="*/ 4 h 163"/>
                <a:gd name="T24" fmla="*/ 529 w 544"/>
                <a:gd name="T25" fmla="*/ 65 h 163"/>
                <a:gd name="T26" fmla="*/ 495 w 544"/>
                <a:gd name="T27" fmla="*/ 18 h 163"/>
                <a:gd name="T28" fmla="*/ 269 w 544"/>
                <a:gd name="T29" fmla="*/ 11 h 163"/>
                <a:gd name="T30" fmla="*/ 42 w 544"/>
                <a:gd name="T31" fmla="*/ 31 h 163"/>
                <a:gd name="T32" fmla="*/ 108 w 544"/>
                <a:gd name="T33" fmla="*/ 30 h 163"/>
                <a:gd name="T34" fmla="*/ 116 w 544"/>
                <a:gd name="T35" fmla="*/ 54 h 163"/>
                <a:gd name="T36" fmla="*/ 119 w 544"/>
                <a:gd name="T37" fmla="*/ 81 h 163"/>
                <a:gd name="T38" fmla="*/ 101 w 544"/>
                <a:gd name="T39" fmla="*/ 106 h 163"/>
                <a:gd name="T40" fmla="*/ 116 w 544"/>
                <a:gd name="T41" fmla="*/ 131 h 163"/>
                <a:gd name="T42" fmla="*/ 43 w 544"/>
                <a:gd name="T43" fmla="*/ 138 h 163"/>
                <a:gd name="T44" fmla="*/ 57 w 544"/>
                <a:gd name="T45" fmla="*/ 150 h 163"/>
                <a:gd name="T46" fmla="*/ 151 w 544"/>
                <a:gd name="T47" fmla="*/ 150 h 163"/>
                <a:gd name="T48" fmla="*/ 513 w 544"/>
                <a:gd name="T49" fmla="*/ 150 h 163"/>
                <a:gd name="T50" fmla="*/ 525 w 544"/>
                <a:gd name="T51" fmla="*/ 121 h 163"/>
                <a:gd name="T52" fmla="*/ 111 w 544"/>
                <a:gd name="T53" fmla="*/ 42 h 163"/>
                <a:gd name="T54" fmla="*/ 100 w 544"/>
                <a:gd name="T55" fmla="*/ 42 h 163"/>
                <a:gd name="T56" fmla="*/ 57 w 544"/>
                <a:gd name="T57" fmla="*/ 41 h 163"/>
                <a:gd name="T58" fmla="*/ 11 w 544"/>
                <a:gd name="T59" fmla="*/ 39 h 163"/>
                <a:gd name="T60" fmla="*/ 16 w 544"/>
                <a:gd name="T61" fmla="*/ 129 h 163"/>
                <a:gd name="T62" fmla="*/ 104 w 544"/>
                <a:gd name="T63" fmla="*/ 127 h 163"/>
                <a:gd name="T64" fmla="*/ 107 w 544"/>
                <a:gd name="T65" fmla="*/ 83 h 163"/>
                <a:gd name="T66" fmla="*/ 111 w 544"/>
                <a:gd name="T67" fmla="*/ 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4" h="163">
                  <a:moveTo>
                    <a:pt x="540" y="20"/>
                  </a:moveTo>
                  <a:cubicBezTo>
                    <a:pt x="544" y="32"/>
                    <a:pt x="541" y="46"/>
                    <a:pt x="541" y="59"/>
                  </a:cubicBezTo>
                  <a:cubicBezTo>
                    <a:pt x="540" y="80"/>
                    <a:pt x="537" y="102"/>
                    <a:pt x="538" y="123"/>
                  </a:cubicBezTo>
                  <a:cubicBezTo>
                    <a:pt x="538" y="133"/>
                    <a:pt x="541" y="153"/>
                    <a:pt x="532" y="160"/>
                  </a:cubicBezTo>
                  <a:cubicBezTo>
                    <a:pt x="528" y="163"/>
                    <a:pt x="522" y="162"/>
                    <a:pt x="518" y="162"/>
                  </a:cubicBezTo>
                  <a:cubicBezTo>
                    <a:pt x="507" y="162"/>
                    <a:pt x="497" y="162"/>
                    <a:pt x="487" y="162"/>
                  </a:cubicBezTo>
                  <a:cubicBezTo>
                    <a:pt x="443" y="162"/>
                    <a:pt x="399" y="159"/>
                    <a:pt x="356" y="158"/>
                  </a:cubicBezTo>
                  <a:cubicBezTo>
                    <a:pt x="312" y="157"/>
                    <a:pt x="268" y="158"/>
                    <a:pt x="225" y="159"/>
                  </a:cubicBezTo>
                  <a:cubicBezTo>
                    <a:pt x="181" y="161"/>
                    <a:pt x="138" y="162"/>
                    <a:pt x="95" y="161"/>
                  </a:cubicBezTo>
                  <a:cubicBezTo>
                    <a:pt x="84" y="161"/>
                    <a:pt x="74" y="160"/>
                    <a:pt x="63" y="160"/>
                  </a:cubicBezTo>
                  <a:cubicBezTo>
                    <a:pt x="56" y="160"/>
                    <a:pt x="47" y="162"/>
                    <a:pt x="40" y="160"/>
                  </a:cubicBezTo>
                  <a:cubicBezTo>
                    <a:pt x="30" y="157"/>
                    <a:pt x="29" y="147"/>
                    <a:pt x="31" y="138"/>
                  </a:cubicBezTo>
                  <a:cubicBezTo>
                    <a:pt x="25" y="138"/>
                    <a:pt x="20" y="139"/>
                    <a:pt x="15" y="140"/>
                  </a:cubicBezTo>
                  <a:cubicBezTo>
                    <a:pt x="12" y="140"/>
                    <a:pt x="10" y="140"/>
                    <a:pt x="9" y="137"/>
                  </a:cubicBezTo>
                  <a:cubicBezTo>
                    <a:pt x="2" y="124"/>
                    <a:pt x="2" y="108"/>
                    <a:pt x="1" y="94"/>
                  </a:cubicBezTo>
                  <a:cubicBezTo>
                    <a:pt x="0" y="74"/>
                    <a:pt x="1" y="54"/>
                    <a:pt x="1" y="34"/>
                  </a:cubicBezTo>
                  <a:cubicBezTo>
                    <a:pt x="1" y="31"/>
                    <a:pt x="4" y="29"/>
                    <a:pt x="6" y="29"/>
                  </a:cubicBezTo>
                  <a:cubicBezTo>
                    <a:pt x="15" y="29"/>
                    <a:pt x="24" y="30"/>
                    <a:pt x="32" y="31"/>
                  </a:cubicBezTo>
                  <a:cubicBezTo>
                    <a:pt x="31" y="23"/>
                    <a:pt x="29" y="16"/>
                    <a:pt x="30" y="9"/>
                  </a:cubicBezTo>
                  <a:cubicBezTo>
                    <a:pt x="31" y="6"/>
                    <a:pt x="34" y="4"/>
                    <a:pt x="36" y="4"/>
                  </a:cubicBezTo>
                  <a:cubicBezTo>
                    <a:pt x="86" y="4"/>
                    <a:pt x="135" y="2"/>
                    <a:pt x="185" y="1"/>
                  </a:cubicBezTo>
                  <a:cubicBezTo>
                    <a:pt x="234" y="0"/>
                    <a:pt x="284" y="0"/>
                    <a:pt x="333" y="1"/>
                  </a:cubicBezTo>
                  <a:cubicBezTo>
                    <a:pt x="377" y="2"/>
                    <a:pt x="421" y="4"/>
                    <a:pt x="465" y="5"/>
                  </a:cubicBezTo>
                  <a:cubicBezTo>
                    <a:pt x="482" y="6"/>
                    <a:pt x="499" y="3"/>
                    <a:pt x="516" y="4"/>
                  </a:cubicBezTo>
                  <a:cubicBezTo>
                    <a:pt x="527" y="5"/>
                    <a:pt x="537" y="8"/>
                    <a:pt x="540" y="20"/>
                  </a:cubicBezTo>
                  <a:close/>
                  <a:moveTo>
                    <a:pt x="529" y="65"/>
                  </a:moveTo>
                  <a:cubicBezTo>
                    <a:pt x="530" y="53"/>
                    <a:pt x="533" y="38"/>
                    <a:pt x="530" y="26"/>
                  </a:cubicBezTo>
                  <a:cubicBezTo>
                    <a:pt x="527" y="13"/>
                    <a:pt x="505" y="18"/>
                    <a:pt x="495" y="18"/>
                  </a:cubicBezTo>
                  <a:cubicBezTo>
                    <a:pt x="458" y="21"/>
                    <a:pt x="421" y="16"/>
                    <a:pt x="385" y="15"/>
                  </a:cubicBezTo>
                  <a:cubicBezTo>
                    <a:pt x="346" y="13"/>
                    <a:pt x="308" y="12"/>
                    <a:pt x="269" y="11"/>
                  </a:cubicBezTo>
                  <a:cubicBezTo>
                    <a:pt x="194" y="10"/>
                    <a:pt x="117" y="9"/>
                    <a:pt x="42" y="16"/>
                  </a:cubicBezTo>
                  <a:cubicBezTo>
                    <a:pt x="41" y="21"/>
                    <a:pt x="42" y="26"/>
                    <a:pt x="42" y="31"/>
                  </a:cubicBezTo>
                  <a:cubicBezTo>
                    <a:pt x="55" y="31"/>
                    <a:pt x="67" y="31"/>
                    <a:pt x="80" y="31"/>
                  </a:cubicBezTo>
                  <a:cubicBezTo>
                    <a:pt x="89" y="30"/>
                    <a:pt x="98" y="31"/>
                    <a:pt x="108" y="30"/>
                  </a:cubicBezTo>
                  <a:cubicBezTo>
                    <a:pt x="112" y="30"/>
                    <a:pt x="117" y="30"/>
                    <a:pt x="120" y="32"/>
                  </a:cubicBezTo>
                  <a:cubicBezTo>
                    <a:pt x="129" y="38"/>
                    <a:pt x="121" y="48"/>
                    <a:pt x="116" y="54"/>
                  </a:cubicBezTo>
                  <a:cubicBezTo>
                    <a:pt x="114" y="56"/>
                    <a:pt x="107" y="62"/>
                    <a:pt x="107" y="66"/>
                  </a:cubicBezTo>
                  <a:cubicBezTo>
                    <a:pt x="107" y="69"/>
                    <a:pt x="117" y="77"/>
                    <a:pt x="119" y="81"/>
                  </a:cubicBezTo>
                  <a:cubicBezTo>
                    <a:pt x="120" y="83"/>
                    <a:pt x="120" y="86"/>
                    <a:pt x="118" y="87"/>
                  </a:cubicBezTo>
                  <a:cubicBezTo>
                    <a:pt x="113" y="93"/>
                    <a:pt x="98" y="99"/>
                    <a:pt x="101" y="106"/>
                  </a:cubicBezTo>
                  <a:cubicBezTo>
                    <a:pt x="104" y="113"/>
                    <a:pt x="112" y="119"/>
                    <a:pt x="117" y="125"/>
                  </a:cubicBezTo>
                  <a:cubicBezTo>
                    <a:pt x="118" y="127"/>
                    <a:pt x="117" y="130"/>
                    <a:pt x="116" y="131"/>
                  </a:cubicBezTo>
                  <a:cubicBezTo>
                    <a:pt x="106" y="141"/>
                    <a:pt x="89" y="140"/>
                    <a:pt x="77" y="140"/>
                  </a:cubicBezTo>
                  <a:cubicBezTo>
                    <a:pt x="66" y="139"/>
                    <a:pt x="54" y="138"/>
                    <a:pt x="43" y="138"/>
                  </a:cubicBezTo>
                  <a:cubicBezTo>
                    <a:pt x="42" y="141"/>
                    <a:pt x="41" y="145"/>
                    <a:pt x="44" y="148"/>
                  </a:cubicBezTo>
                  <a:cubicBezTo>
                    <a:pt x="48" y="151"/>
                    <a:pt x="52" y="150"/>
                    <a:pt x="57" y="150"/>
                  </a:cubicBezTo>
                  <a:cubicBezTo>
                    <a:pt x="67" y="150"/>
                    <a:pt x="77" y="150"/>
                    <a:pt x="87" y="150"/>
                  </a:cubicBezTo>
                  <a:cubicBezTo>
                    <a:pt x="108" y="150"/>
                    <a:pt x="130" y="151"/>
                    <a:pt x="151" y="150"/>
                  </a:cubicBezTo>
                  <a:cubicBezTo>
                    <a:pt x="194" y="149"/>
                    <a:pt x="237" y="148"/>
                    <a:pt x="280" y="148"/>
                  </a:cubicBezTo>
                  <a:cubicBezTo>
                    <a:pt x="358" y="147"/>
                    <a:pt x="436" y="151"/>
                    <a:pt x="513" y="150"/>
                  </a:cubicBezTo>
                  <a:cubicBezTo>
                    <a:pt x="521" y="150"/>
                    <a:pt x="524" y="152"/>
                    <a:pt x="525" y="146"/>
                  </a:cubicBezTo>
                  <a:cubicBezTo>
                    <a:pt x="526" y="138"/>
                    <a:pt x="525" y="129"/>
                    <a:pt x="525" y="121"/>
                  </a:cubicBezTo>
                  <a:cubicBezTo>
                    <a:pt x="524" y="102"/>
                    <a:pt x="527" y="84"/>
                    <a:pt x="529" y="65"/>
                  </a:cubicBezTo>
                  <a:close/>
                  <a:moveTo>
                    <a:pt x="111" y="42"/>
                  </a:moveTo>
                  <a:cubicBezTo>
                    <a:pt x="110" y="42"/>
                    <a:pt x="109" y="42"/>
                    <a:pt x="108" y="42"/>
                  </a:cubicBezTo>
                  <a:cubicBezTo>
                    <a:pt x="105" y="42"/>
                    <a:pt x="103" y="42"/>
                    <a:pt x="100" y="42"/>
                  </a:cubicBezTo>
                  <a:cubicBezTo>
                    <a:pt x="91" y="42"/>
                    <a:pt x="81" y="42"/>
                    <a:pt x="72" y="41"/>
                  </a:cubicBezTo>
                  <a:cubicBezTo>
                    <a:pt x="67" y="41"/>
                    <a:pt x="62" y="41"/>
                    <a:pt x="57" y="41"/>
                  </a:cubicBezTo>
                  <a:cubicBezTo>
                    <a:pt x="53" y="41"/>
                    <a:pt x="49" y="41"/>
                    <a:pt x="45" y="41"/>
                  </a:cubicBezTo>
                  <a:cubicBezTo>
                    <a:pt x="34" y="41"/>
                    <a:pt x="23" y="39"/>
                    <a:pt x="11" y="39"/>
                  </a:cubicBezTo>
                  <a:cubicBezTo>
                    <a:pt x="11" y="55"/>
                    <a:pt x="11" y="72"/>
                    <a:pt x="12" y="88"/>
                  </a:cubicBezTo>
                  <a:cubicBezTo>
                    <a:pt x="12" y="101"/>
                    <a:pt x="12" y="116"/>
                    <a:pt x="16" y="129"/>
                  </a:cubicBezTo>
                  <a:cubicBezTo>
                    <a:pt x="33" y="126"/>
                    <a:pt x="50" y="128"/>
                    <a:pt x="67" y="129"/>
                  </a:cubicBezTo>
                  <a:cubicBezTo>
                    <a:pt x="77" y="129"/>
                    <a:pt x="94" y="132"/>
                    <a:pt x="104" y="127"/>
                  </a:cubicBezTo>
                  <a:cubicBezTo>
                    <a:pt x="98" y="120"/>
                    <a:pt x="90" y="113"/>
                    <a:pt x="89" y="105"/>
                  </a:cubicBezTo>
                  <a:cubicBezTo>
                    <a:pt x="88" y="94"/>
                    <a:pt x="99" y="89"/>
                    <a:pt x="107" y="83"/>
                  </a:cubicBezTo>
                  <a:cubicBezTo>
                    <a:pt x="102" y="77"/>
                    <a:pt x="95" y="69"/>
                    <a:pt x="96" y="62"/>
                  </a:cubicBezTo>
                  <a:cubicBezTo>
                    <a:pt x="98" y="54"/>
                    <a:pt x="106" y="48"/>
                    <a:pt x="1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E9EE4CEA-49A3-94D1-7369-A5C991770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048" y="4294971"/>
              <a:ext cx="3433763" cy="992188"/>
            </a:xfrm>
            <a:custGeom>
              <a:avLst/>
              <a:gdLst>
                <a:gd name="T0" fmla="*/ 489 w 492"/>
                <a:gd name="T1" fmla="*/ 16 h 142"/>
                <a:gd name="T2" fmla="*/ 488 w 492"/>
                <a:gd name="T3" fmla="*/ 55 h 142"/>
                <a:gd name="T4" fmla="*/ 484 w 492"/>
                <a:gd name="T5" fmla="*/ 112 h 142"/>
                <a:gd name="T6" fmla="*/ 484 w 492"/>
                <a:gd name="T7" fmla="*/ 136 h 142"/>
                <a:gd name="T8" fmla="*/ 472 w 492"/>
                <a:gd name="T9" fmla="*/ 140 h 142"/>
                <a:gd name="T10" fmla="*/ 239 w 492"/>
                <a:gd name="T11" fmla="*/ 138 h 142"/>
                <a:gd name="T12" fmla="*/ 110 w 492"/>
                <a:gd name="T13" fmla="*/ 141 h 142"/>
                <a:gd name="T14" fmla="*/ 46 w 492"/>
                <a:gd name="T15" fmla="*/ 140 h 142"/>
                <a:gd name="T16" fmla="*/ 16 w 492"/>
                <a:gd name="T17" fmla="*/ 140 h 142"/>
                <a:gd name="T18" fmla="*/ 3 w 492"/>
                <a:gd name="T19" fmla="*/ 138 h 142"/>
                <a:gd name="T20" fmla="*/ 2 w 492"/>
                <a:gd name="T21" fmla="*/ 128 h 142"/>
                <a:gd name="T22" fmla="*/ 36 w 492"/>
                <a:gd name="T23" fmla="*/ 130 h 142"/>
                <a:gd name="T24" fmla="*/ 75 w 492"/>
                <a:gd name="T25" fmla="*/ 122 h 142"/>
                <a:gd name="T26" fmla="*/ 76 w 492"/>
                <a:gd name="T27" fmla="*/ 115 h 142"/>
                <a:gd name="T28" fmla="*/ 60 w 492"/>
                <a:gd name="T29" fmla="*/ 97 h 142"/>
                <a:gd name="T30" fmla="*/ 77 w 492"/>
                <a:gd name="T31" fmla="*/ 78 h 142"/>
                <a:gd name="T32" fmla="*/ 78 w 492"/>
                <a:gd name="T33" fmla="*/ 71 h 142"/>
                <a:gd name="T34" fmla="*/ 66 w 492"/>
                <a:gd name="T35" fmla="*/ 56 h 142"/>
                <a:gd name="T36" fmla="*/ 75 w 492"/>
                <a:gd name="T37" fmla="*/ 44 h 142"/>
                <a:gd name="T38" fmla="*/ 79 w 492"/>
                <a:gd name="T39" fmla="*/ 23 h 142"/>
                <a:gd name="T40" fmla="*/ 67 w 492"/>
                <a:gd name="T41" fmla="*/ 21 h 142"/>
                <a:gd name="T42" fmla="*/ 39 w 492"/>
                <a:gd name="T43" fmla="*/ 21 h 142"/>
                <a:gd name="T44" fmla="*/ 1 w 492"/>
                <a:gd name="T45" fmla="*/ 22 h 142"/>
                <a:gd name="T46" fmla="*/ 1 w 492"/>
                <a:gd name="T47" fmla="*/ 6 h 142"/>
                <a:gd name="T48" fmla="*/ 228 w 492"/>
                <a:gd name="T49" fmla="*/ 2 h 142"/>
                <a:gd name="T50" fmla="*/ 344 w 492"/>
                <a:gd name="T51" fmla="*/ 5 h 142"/>
                <a:gd name="T52" fmla="*/ 454 w 492"/>
                <a:gd name="T53" fmla="*/ 9 h 142"/>
                <a:gd name="T54" fmla="*/ 489 w 492"/>
                <a:gd name="T55" fmla="*/ 1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2" h="142">
                  <a:moveTo>
                    <a:pt x="489" y="16"/>
                  </a:moveTo>
                  <a:cubicBezTo>
                    <a:pt x="492" y="29"/>
                    <a:pt x="489" y="43"/>
                    <a:pt x="488" y="55"/>
                  </a:cubicBezTo>
                  <a:cubicBezTo>
                    <a:pt x="486" y="74"/>
                    <a:pt x="483" y="93"/>
                    <a:pt x="484" y="112"/>
                  </a:cubicBezTo>
                  <a:cubicBezTo>
                    <a:pt x="484" y="120"/>
                    <a:pt x="485" y="128"/>
                    <a:pt x="484" y="136"/>
                  </a:cubicBezTo>
                  <a:cubicBezTo>
                    <a:pt x="483" y="142"/>
                    <a:pt x="480" y="140"/>
                    <a:pt x="472" y="140"/>
                  </a:cubicBezTo>
                  <a:cubicBezTo>
                    <a:pt x="395" y="142"/>
                    <a:pt x="317" y="137"/>
                    <a:pt x="239" y="138"/>
                  </a:cubicBezTo>
                  <a:cubicBezTo>
                    <a:pt x="196" y="139"/>
                    <a:pt x="153" y="140"/>
                    <a:pt x="110" y="141"/>
                  </a:cubicBezTo>
                  <a:cubicBezTo>
                    <a:pt x="89" y="141"/>
                    <a:pt x="67" y="141"/>
                    <a:pt x="46" y="140"/>
                  </a:cubicBezTo>
                  <a:cubicBezTo>
                    <a:pt x="36" y="140"/>
                    <a:pt x="26" y="140"/>
                    <a:pt x="16" y="140"/>
                  </a:cubicBezTo>
                  <a:cubicBezTo>
                    <a:pt x="11" y="140"/>
                    <a:pt x="7" y="141"/>
                    <a:pt x="3" y="138"/>
                  </a:cubicBezTo>
                  <a:cubicBezTo>
                    <a:pt x="0" y="135"/>
                    <a:pt x="1" y="132"/>
                    <a:pt x="2" y="128"/>
                  </a:cubicBezTo>
                  <a:cubicBezTo>
                    <a:pt x="13" y="128"/>
                    <a:pt x="25" y="130"/>
                    <a:pt x="36" y="130"/>
                  </a:cubicBezTo>
                  <a:cubicBezTo>
                    <a:pt x="48" y="131"/>
                    <a:pt x="65" y="132"/>
                    <a:pt x="75" y="122"/>
                  </a:cubicBezTo>
                  <a:cubicBezTo>
                    <a:pt x="76" y="120"/>
                    <a:pt x="77" y="117"/>
                    <a:pt x="76" y="115"/>
                  </a:cubicBezTo>
                  <a:cubicBezTo>
                    <a:pt x="71" y="110"/>
                    <a:pt x="63" y="104"/>
                    <a:pt x="60" y="97"/>
                  </a:cubicBezTo>
                  <a:cubicBezTo>
                    <a:pt x="57" y="89"/>
                    <a:pt x="72" y="83"/>
                    <a:pt x="77" y="78"/>
                  </a:cubicBezTo>
                  <a:cubicBezTo>
                    <a:pt x="79" y="76"/>
                    <a:pt x="79" y="73"/>
                    <a:pt x="78" y="71"/>
                  </a:cubicBezTo>
                  <a:cubicBezTo>
                    <a:pt x="76" y="68"/>
                    <a:pt x="66" y="60"/>
                    <a:pt x="66" y="56"/>
                  </a:cubicBezTo>
                  <a:cubicBezTo>
                    <a:pt x="66" y="53"/>
                    <a:pt x="73" y="46"/>
                    <a:pt x="75" y="44"/>
                  </a:cubicBezTo>
                  <a:cubicBezTo>
                    <a:pt x="80" y="39"/>
                    <a:pt x="88" y="29"/>
                    <a:pt x="79" y="23"/>
                  </a:cubicBezTo>
                  <a:cubicBezTo>
                    <a:pt x="76" y="20"/>
                    <a:pt x="71" y="21"/>
                    <a:pt x="67" y="21"/>
                  </a:cubicBezTo>
                  <a:cubicBezTo>
                    <a:pt x="57" y="21"/>
                    <a:pt x="48" y="21"/>
                    <a:pt x="39" y="21"/>
                  </a:cubicBezTo>
                  <a:cubicBezTo>
                    <a:pt x="26" y="21"/>
                    <a:pt x="14" y="21"/>
                    <a:pt x="1" y="22"/>
                  </a:cubicBezTo>
                  <a:cubicBezTo>
                    <a:pt x="1" y="17"/>
                    <a:pt x="0" y="11"/>
                    <a:pt x="1" y="6"/>
                  </a:cubicBezTo>
                  <a:cubicBezTo>
                    <a:pt x="76" y="0"/>
                    <a:pt x="153" y="1"/>
                    <a:pt x="228" y="2"/>
                  </a:cubicBezTo>
                  <a:cubicBezTo>
                    <a:pt x="267" y="2"/>
                    <a:pt x="305" y="4"/>
                    <a:pt x="344" y="5"/>
                  </a:cubicBezTo>
                  <a:cubicBezTo>
                    <a:pt x="380" y="7"/>
                    <a:pt x="417" y="11"/>
                    <a:pt x="454" y="9"/>
                  </a:cubicBezTo>
                  <a:cubicBezTo>
                    <a:pt x="464" y="8"/>
                    <a:pt x="486" y="3"/>
                    <a:pt x="489" y="16"/>
                  </a:cubicBezTo>
                  <a:close/>
                </a:path>
              </a:pathLst>
            </a:custGeom>
            <a:solidFill>
              <a:srgbClr val="00BC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D6B903E4-CD6F-2496-2223-A6234710C2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3711" y="4225121"/>
              <a:ext cx="3797300" cy="1138238"/>
            </a:xfrm>
            <a:custGeom>
              <a:avLst/>
              <a:gdLst>
                <a:gd name="T0" fmla="*/ 541 w 544"/>
                <a:gd name="T1" fmla="*/ 59 h 163"/>
                <a:gd name="T2" fmla="*/ 532 w 544"/>
                <a:gd name="T3" fmla="*/ 160 h 163"/>
                <a:gd name="T4" fmla="*/ 487 w 544"/>
                <a:gd name="T5" fmla="*/ 162 h 163"/>
                <a:gd name="T6" fmla="*/ 225 w 544"/>
                <a:gd name="T7" fmla="*/ 160 h 163"/>
                <a:gd name="T8" fmla="*/ 63 w 544"/>
                <a:gd name="T9" fmla="*/ 161 h 163"/>
                <a:gd name="T10" fmla="*/ 31 w 544"/>
                <a:gd name="T11" fmla="*/ 138 h 163"/>
                <a:gd name="T12" fmla="*/ 9 w 544"/>
                <a:gd name="T13" fmla="*/ 138 h 163"/>
                <a:gd name="T14" fmla="*/ 1 w 544"/>
                <a:gd name="T15" fmla="*/ 35 h 163"/>
                <a:gd name="T16" fmla="*/ 32 w 544"/>
                <a:gd name="T17" fmla="*/ 31 h 163"/>
                <a:gd name="T18" fmla="*/ 36 w 544"/>
                <a:gd name="T19" fmla="*/ 5 h 163"/>
                <a:gd name="T20" fmla="*/ 333 w 544"/>
                <a:gd name="T21" fmla="*/ 2 h 163"/>
                <a:gd name="T22" fmla="*/ 516 w 544"/>
                <a:gd name="T23" fmla="*/ 5 h 163"/>
                <a:gd name="T24" fmla="*/ 529 w 544"/>
                <a:gd name="T25" fmla="*/ 65 h 163"/>
                <a:gd name="T26" fmla="*/ 495 w 544"/>
                <a:gd name="T27" fmla="*/ 19 h 163"/>
                <a:gd name="T28" fmla="*/ 269 w 544"/>
                <a:gd name="T29" fmla="*/ 12 h 163"/>
                <a:gd name="T30" fmla="*/ 42 w 544"/>
                <a:gd name="T31" fmla="*/ 32 h 163"/>
                <a:gd name="T32" fmla="*/ 108 w 544"/>
                <a:gd name="T33" fmla="*/ 31 h 163"/>
                <a:gd name="T34" fmla="*/ 116 w 544"/>
                <a:gd name="T35" fmla="*/ 54 h 163"/>
                <a:gd name="T36" fmla="*/ 119 w 544"/>
                <a:gd name="T37" fmla="*/ 81 h 163"/>
                <a:gd name="T38" fmla="*/ 101 w 544"/>
                <a:gd name="T39" fmla="*/ 107 h 163"/>
                <a:gd name="T40" fmla="*/ 116 w 544"/>
                <a:gd name="T41" fmla="*/ 132 h 163"/>
                <a:gd name="T42" fmla="*/ 43 w 544"/>
                <a:gd name="T43" fmla="*/ 138 h 163"/>
                <a:gd name="T44" fmla="*/ 57 w 544"/>
                <a:gd name="T45" fmla="*/ 150 h 163"/>
                <a:gd name="T46" fmla="*/ 151 w 544"/>
                <a:gd name="T47" fmla="*/ 151 h 163"/>
                <a:gd name="T48" fmla="*/ 513 w 544"/>
                <a:gd name="T49" fmla="*/ 150 h 163"/>
                <a:gd name="T50" fmla="*/ 525 w 544"/>
                <a:gd name="T51" fmla="*/ 122 h 163"/>
                <a:gd name="T52" fmla="*/ 111 w 544"/>
                <a:gd name="T53" fmla="*/ 42 h 163"/>
                <a:gd name="T54" fmla="*/ 100 w 544"/>
                <a:gd name="T55" fmla="*/ 43 h 163"/>
                <a:gd name="T56" fmla="*/ 57 w 544"/>
                <a:gd name="T57" fmla="*/ 41 h 163"/>
                <a:gd name="T58" fmla="*/ 11 w 544"/>
                <a:gd name="T59" fmla="*/ 40 h 163"/>
                <a:gd name="T60" fmla="*/ 16 w 544"/>
                <a:gd name="T61" fmla="*/ 129 h 163"/>
                <a:gd name="T62" fmla="*/ 104 w 544"/>
                <a:gd name="T63" fmla="*/ 127 h 163"/>
                <a:gd name="T64" fmla="*/ 107 w 544"/>
                <a:gd name="T65" fmla="*/ 83 h 163"/>
                <a:gd name="T66" fmla="*/ 111 w 544"/>
                <a:gd name="T67" fmla="*/ 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4" h="163">
                  <a:moveTo>
                    <a:pt x="540" y="20"/>
                  </a:moveTo>
                  <a:cubicBezTo>
                    <a:pt x="544" y="33"/>
                    <a:pt x="541" y="47"/>
                    <a:pt x="541" y="59"/>
                  </a:cubicBezTo>
                  <a:cubicBezTo>
                    <a:pt x="540" y="81"/>
                    <a:pt x="537" y="102"/>
                    <a:pt x="538" y="123"/>
                  </a:cubicBezTo>
                  <a:cubicBezTo>
                    <a:pt x="538" y="133"/>
                    <a:pt x="541" y="153"/>
                    <a:pt x="532" y="160"/>
                  </a:cubicBezTo>
                  <a:cubicBezTo>
                    <a:pt x="528" y="163"/>
                    <a:pt x="522" y="162"/>
                    <a:pt x="518" y="162"/>
                  </a:cubicBezTo>
                  <a:cubicBezTo>
                    <a:pt x="507" y="162"/>
                    <a:pt x="497" y="163"/>
                    <a:pt x="487" y="162"/>
                  </a:cubicBezTo>
                  <a:cubicBezTo>
                    <a:pt x="443" y="162"/>
                    <a:pt x="399" y="160"/>
                    <a:pt x="356" y="159"/>
                  </a:cubicBezTo>
                  <a:cubicBezTo>
                    <a:pt x="312" y="158"/>
                    <a:pt x="268" y="159"/>
                    <a:pt x="225" y="160"/>
                  </a:cubicBezTo>
                  <a:cubicBezTo>
                    <a:pt x="181" y="161"/>
                    <a:pt x="138" y="163"/>
                    <a:pt x="95" y="162"/>
                  </a:cubicBezTo>
                  <a:cubicBezTo>
                    <a:pt x="84" y="161"/>
                    <a:pt x="74" y="161"/>
                    <a:pt x="63" y="161"/>
                  </a:cubicBezTo>
                  <a:cubicBezTo>
                    <a:pt x="56" y="160"/>
                    <a:pt x="47" y="162"/>
                    <a:pt x="40" y="160"/>
                  </a:cubicBezTo>
                  <a:cubicBezTo>
                    <a:pt x="30" y="157"/>
                    <a:pt x="29" y="147"/>
                    <a:pt x="31" y="138"/>
                  </a:cubicBezTo>
                  <a:cubicBezTo>
                    <a:pt x="25" y="139"/>
                    <a:pt x="20" y="139"/>
                    <a:pt x="15" y="140"/>
                  </a:cubicBezTo>
                  <a:cubicBezTo>
                    <a:pt x="12" y="141"/>
                    <a:pt x="10" y="140"/>
                    <a:pt x="9" y="138"/>
                  </a:cubicBezTo>
                  <a:cubicBezTo>
                    <a:pt x="2" y="124"/>
                    <a:pt x="2" y="109"/>
                    <a:pt x="1" y="94"/>
                  </a:cubicBezTo>
                  <a:cubicBezTo>
                    <a:pt x="0" y="74"/>
                    <a:pt x="1" y="54"/>
                    <a:pt x="1" y="35"/>
                  </a:cubicBezTo>
                  <a:cubicBezTo>
                    <a:pt x="1" y="32"/>
                    <a:pt x="4" y="29"/>
                    <a:pt x="6" y="29"/>
                  </a:cubicBezTo>
                  <a:cubicBezTo>
                    <a:pt x="15" y="29"/>
                    <a:pt x="24" y="30"/>
                    <a:pt x="32" y="31"/>
                  </a:cubicBezTo>
                  <a:cubicBezTo>
                    <a:pt x="31" y="24"/>
                    <a:pt x="29" y="17"/>
                    <a:pt x="30" y="9"/>
                  </a:cubicBezTo>
                  <a:cubicBezTo>
                    <a:pt x="31" y="6"/>
                    <a:pt x="34" y="5"/>
                    <a:pt x="36" y="5"/>
                  </a:cubicBezTo>
                  <a:cubicBezTo>
                    <a:pt x="86" y="5"/>
                    <a:pt x="135" y="2"/>
                    <a:pt x="185" y="1"/>
                  </a:cubicBezTo>
                  <a:cubicBezTo>
                    <a:pt x="234" y="0"/>
                    <a:pt x="284" y="1"/>
                    <a:pt x="333" y="2"/>
                  </a:cubicBezTo>
                  <a:cubicBezTo>
                    <a:pt x="377" y="3"/>
                    <a:pt x="421" y="5"/>
                    <a:pt x="465" y="6"/>
                  </a:cubicBezTo>
                  <a:cubicBezTo>
                    <a:pt x="482" y="6"/>
                    <a:pt x="499" y="4"/>
                    <a:pt x="516" y="5"/>
                  </a:cubicBezTo>
                  <a:cubicBezTo>
                    <a:pt x="527" y="6"/>
                    <a:pt x="537" y="8"/>
                    <a:pt x="540" y="20"/>
                  </a:cubicBezTo>
                  <a:close/>
                  <a:moveTo>
                    <a:pt x="529" y="65"/>
                  </a:moveTo>
                  <a:cubicBezTo>
                    <a:pt x="530" y="53"/>
                    <a:pt x="533" y="39"/>
                    <a:pt x="530" y="26"/>
                  </a:cubicBezTo>
                  <a:cubicBezTo>
                    <a:pt x="527" y="13"/>
                    <a:pt x="505" y="18"/>
                    <a:pt x="495" y="19"/>
                  </a:cubicBezTo>
                  <a:cubicBezTo>
                    <a:pt x="458" y="21"/>
                    <a:pt x="421" y="17"/>
                    <a:pt x="385" y="15"/>
                  </a:cubicBezTo>
                  <a:cubicBezTo>
                    <a:pt x="346" y="14"/>
                    <a:pt x="308" y="12"/>
                    <a:pt x="269" y="12"/>
                  </a:cubicBezTo>
                  <a:cubicBezTo>
                    <a:pt x="194" y="11"/>
                    <a:pt x="117" y="10"/>
                    <a:pt x="42" y="16"/>
                  </a:cubicBezTo>
                  <a:cubicBezTo>
                    <a:pt x="41" y="21"/>
                    <a:pt x="42" y="27"/>
                    <a:pt x="42" y="32"/>
                  </a:cubicBezTo>
                  <a:cubicBezTo>
                    <a:pt x="55" y="31"/>
                    <a:pt x="67" y="31"/>
                    <a:pt x="80" y="31"/>
                  </a:cubicBezTo>
                  <a:cubicBezTo>
                    <a:pt x="89" y="31"/>
                    <a:pt x="98" y="31"/>
                    <a:pt x="108" y="31"/>
                  </a:cubicBezTo>
                  <a:cubicBezTo>
                    <a:pt x="112" y="31"/>
                    <a:pt x="117" y="30"/>
                    <a:pt x="120" y="33"/>
                  </a:cubicBezTo>
                  <a:cubicBezTo>
                    <a:pt x="129" y="39"/>
                    <a:pt x="121" y="49"/>
                    <a:pt x="116" y="54"/>
                  </a:cubicBezTo>
                  <a:cubicBezTo>
                    <a:pt x="114" y="56"/>
                    <a:pt x="107" y="63"/>
                    <a:pt x="107" y="66"/>
                  </a:cubicBezTo>
                  <a:cubicBezTo>
                    <a:pt x="107" y="70"/>
                    <a:pt x="117" y="78"/>
                    <a:pt x="119" y="81"/>
                  </a:cubicBezTo>
                  <a:cubicBezTo>
                    <a:pt x="120" y="83"/>
                    <a:pt x="120" y="86"/>
                    <a:pt x="118" y="88"/>
                  </a:cubicBezTo>
                  <a:cubicBezTo>
                    <a:pt x="113" y="93"/>
                    <a:pt x="98" y="99"/>
                    <a:pt x="101" y="107"/>
                  </a:cubicBezTo>
                  <a:cubicBezTo>
                    <a:pt x="104" y="114"/>
                    <a:pt x="112" y="120"/>
                    <a:pt x="117" y="125"/>
                  </a:cubicBezTo>
                  <a:cubicBezTo>
                    <a:pt x="118" y="127"/>
                    <a:pt x="117" y="130"/>
                    <a:pt x="116" y="132"/>
                  </a:cubicBezTo>
                  <a:cubicBezTo>
                    <a:pt x="106" y="142"/>
                    <a:pt x="89" y="141"/>
                    <a:pt x="77" y="140"/>
                  </a:cubicBezTo>
                  <a:cubicBezTo>
                    <a:pt x="66" y="140"/>
                    <a:pt x="54" y="138"/>
                    <a:pt x="43" y="138"/>
                  </a:cubicBezTo>
                  <a:cubicBezTo>
                    <a:pt x="42" y="142"/>
                    <a:pt x="41" y="145"/>
                    <a:pt x="44" y="148"/>
                  </a:cubicBezTo>
                  <a:cubicBezTo>
                    <a:pt x="48" y="151"/>
                    <a:pt x="52" y="150"/>
                    <a:pt x="57" y="150"/>
                  </a:cubicBezTo>
                  <a:cubicBezTo>
                    <a:pt x="67" y="150"/>
                    <a:pt x="77" y="150"/>
                    <a:pt x="87" y="150"/>
                  </a:cubicBezTo>
                  <a:cubicBezTo>
                    <a:pt x="108" y="151"/>
                    <a:pt x="130" y="151"/>
                    <a:pt x="151" y="151"/>
                  </a:cubicBezTo>
                  <a:cubicBezTo>
                    <a:pt x="194" y="150"/>
                    <a:pt x="237" y="149"/>
                    <a:pt x="280" y="148"/>
                  </a:cubicBezTo>
                  <a:cubicBezTo>
                    <a:pt x="358" y="147"/>
                    <a:pt x="436" y="152"/>
                    <a:pt x="513" y="150"/>
                  </a:cubicBezTo>
                  <a:cubicBezTo>
                    <a:pt x="521" y="150"/>
                    <a:pt x="524" y="152"/>
                    <a:pt x="525" y="146"/>
                  </a:cubicBezTo>
                  <a:cubicBezTo>
                    <a:pt x="526" y="138"/>
                    <a:pt x="525" y="130"/>
                    <a:pt x="525" y="122"/>
                  </a:cubicBezTo>
                  <a:cubicBezTo>
                    <a:pt x="524" y="103"/>
                    <a:pt x="527" y="84"/>
                    <a:pt x="529" y="65"/>
                  </a:cubicBezTo>
                  <a:close/>
                  <a:moveTo>
                    <a:pt x="111" y="42"/>
                  </a:moveTo>
                  <a:cubicBezTo>
                    <a:pt x="110" y="42"/>
                    <a:pt x="109" y="42"/>
                    <a:pt x="108" y="42"/>
                  </a:cubicBezTo>
                  <a:cubicBezTo>
                    <a:pt x="105" y="43"/>
                    <a:pt x="103" y="43"/>
                    <a:pt x="100" y="43"/>
                  </a:cubicBezTo>
                  <a:cubicBezTo>
                    <a:pt x="91" y="43"/>
                    <a:pt x="81" y="42"/>
                    <a:pt x="72" y="42"/>
                  </a:cubicBezTo>
                  <a:cubicBezTo>
                    <a:pt x="67" y="42"/>
                    <a:pt x="62" y="41"/>
                    <a:pt x="57" y="41"/>
                  </a:cubicBezTo>
                  <a:cubicBezTo>
                    <a:pt x="53" y="41"/>
                    <a:pt x="49" y="42"/>
                    <a:pt x="45" y="42"/>
                  </a:cubicBezTo>
                  <a:cubicBezTo>
                    <a:pt x="34" y="42"/>
                    <a:pt x="23" y="40"/>
                    <a:pt x="11" y="40"/>
                  </a:cubicBezTo>
                  <a:cubicBezTo>
                    <a:pt x="11" y="56"/>
                    <a:pt x="11" y="72"/>
                    <a:pt x="12" y="89"/>
                  </a:cubicBezTo>
                  <a:cubicBezTo>
                    <a:pt x="12" y="102"/>
                    <a:pt x="12" y="117"/>
                    <a:pt x="16" y="129"/>
                  </a:cubicBezTo>
                  <a:cubicBezTo>
                    <a:pt x="33" y="126"/>
                    <a:pt x="50" y="128"/>
                    <a:pt x="67" y="129"/>
                  </a:cubicBezTo>
                  <a:cubicBezTo>
                    <a:pt x="77" y="130"/>
                    <a:pt x="94" y="133"/>
                    <a:pt x="104" y="127"/>
                  </a:cubicBezTo>
                  <a:cubicBezTo>
                    <a:pt x="98" y="121"/>
                    <a:pt x="90" y="114"/>
                    <a:pt x="89" y="105"/>
                  </a:cubicBezTo>
                  <a:cubicBezTo>
                    <a:pt x="88" y="95"/>
                    <a:pt x="99" y="89"/>
                    <a:pt x="107" y="83"/>
                  </a:cubicBezTo>
                  <a:cubicBezTo>
                    <a:pt x="102" y="77"/>
                    <a:pt x="95" y="70"/>
                    <a:pt x="96" y="62"/>
                  </a:cubicBezTo>
                  <a:cubicBezTo>
                    <a:pt x="98" y="55"/>
                    <a:pt x="106" y="49"/>
                    <a:pt x="1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BCFB62-225A-3F6C-5A45-7C1F5D49674F}"/>
              </a:ext>
            </a:extLst>
          </p:cNvPr>
          <p:cNvGrpSpPr/>
          <p:nvPr/>
        </p:nvGrpSpPr>
        <p:grpSpPr>
          <a:xfrm>
            <a:off x="3207735" y="-204235"/>
            <a:ext cx="5837789" cy="1079660"/>
            <a:chOff x="3207735" y="-204235"/>
            <a:chExt cx="5837789" cy="1079660"/>
          </a:xfrm>
        </p:grpSpPr>
        <p:sp>
          <p:nvSpPr>
            <p:cNvPr id="27" name="文本框 12">
              <a:extLst>
                <a:ext uri="{FF2B5EF4-FFF2-40B4-BE49-F238E27FC236}">
                  <a16:creationId xmlns:a16="http://schemas.microsoft.com/office/drawing/2014/main" id="{2E7E9679-6DB1-CBA3-16F7-BBFD4932804A}"/>
                </a:ext>
              </a:extLst>
            </p:cNvPr>
            <p:cNvSpPr txBox="1"/>
            <p:nvPr/>
          </p:nvSpPr>
          <p:spPr>
            <a:xfrm>
              <a:off x="3207735" y="-204235"/>
              <a:ext cx="5834658" cy="1077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4800" dirty="0">
                  <a:ln w="5715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#9Slide04 Alfa Slab One" panose="00000500000000000000" pitchFamily="2" charset="0"/>
                  <a:cs typeface="+mn-ea"/>
                  <a:sym typeface="+mn-lt"/>
                </a:rPr>
                <a:t>Tiêu chí đánh giá</a:t>
              </a:r>
            </a:p>
          </p:txBody>
        </p:sp>
        <p:sp>
          <p:nvSpPr>
            <p:cNvPr id="28" name="文本框 12">
              <a:extLst>
                <a:ext uri="{FF2B5EF4-FFF2-40B4-BE49-F238E27FC236}">
                  <a16:creationId xmlns:a16="http://schemas.microsoft.com/office/drawing/2014/main" id="{210E2831-9DB0-5D32-80BC-4D9849744BB3}"/>
                </a:ext>
              </a:extLst>
            </p:cNvPr>
            <p:cNvSpPr txBox="1"/>
            <p:nvPr/>
          </p:nvSpPr>
          <p:spPr>
            <a:xfrm>
              <a:off x="3210866" y="-202242"/>
              <a:ext cx="5834658" cy="1077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4800" dirty="0">
                  <a:ln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#9Slide04 Alfa Slab One" panose="00000500000000000000" pitchFamily="2" charset="0"/>
                  <a:cs typeface="+mn-ea"/>
                  <a:sym typeface="+mn-lt"/>
                </a:rPr>
                <a:t>Tiêu chí đánh giá</a:t>
              </a:r>
            </a:p>
          </p:txBody>
        </p:sp>
      </p:grpSp>
      <p:sp>
        <p:nvSpPr>
          <p:cNvPr id="30" name="文本框 8">
            <a:extLst>
              <a:ext uri="{FF2B5EF4-FFF2-40B4-BE49-F238E27FC236}">
                <a16:creationId xmlns:a16="http://schemas.microsoft.com/office/drawing/2014/main" id="{4C84F07C-B66E-CCFE-D5A4-F6BC1846C9CF}"/>
              </a:ext>
            </a:extLst>
          </p:cNvPr>
          <p:cNvSpPr txBox="1"/>
          <p:nvPr/>
        </p:nvSpPr>
        <p:spPr>
          <a:xfrm>
            <a:off x="6645735" y="1725904"/>
            <a:ext cx="3460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bg1"/>
                </a:solidFill>
                <a:cs typeface="+mn-ea"/>
                <a:sym typeface="+mn-lt"/>
              </a:rPr>
              <a:t>Trình bày to, rõ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文本框 8">
            <a:extLst>
              <a:ext uri="{FF2B5EF4-FFF2-40B4-BE49-F238E27FC236}">
                <a16:creationId xmlns:a16="http://schemas.microsoft.com/office/drawing/2014/main" id="{06EE2365-A2C8-1648-7EAA-965DFB68164D}"/>
              </a:ext>
            </a:extLst>
          </p:cNvPr>
          <p:cNvSpPr txBox="1"/>
          <p:nvPr/>
        </p:nvSpPr>
        <p:spPr>
          <a:xfrm>
            <a:off x="6234771" y="3105235"/>
            <a:ext cx="451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cs typeface="+mn-ea"/>
                <a:sym typeface="+mn-lt"/>
              </a:rPr>
              <a:t>Nội dung tìm hiểu sâu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2" name="文本框 8">
            <a:extLst>
              <a:ext uri="{FF2B5EF4-FFF2-40B4-BE49-F238E27FC236}">
                <a16:creationId xmlns:a16="http://schemas.microsoft.com/office/drawing/2014/main" id="{B76BAA31-D165-1B1C-BD0A-31F96FA0950C}"/>
              </a:ext>
            </a:extLst>
          </p:cNvPr>
          <p:cNvSpPr txBox="1"/>
          <p:nvPr/>
        </p:nvSpPr>
        <p:spPr>
          <a:xfrm>
            <a:off x="6234771" y="4319354"/>
            <a:ext cx="451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bg1"/>
                </a:solidFill>
                <a:cs typeface="+mn-ea"/>
                <a:sym typeface="+mn-lt"/>
              </a:rPr>
              <a:t>Chia sẻ có cảm xúc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106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692B8B3-C132-4FB0-9CF2-8B573A274239}"/>
              </a:ext>
            </a:extLst>
          </p:cNvPr>
          <p:cNvSpPr txBox="1"/>
          <p:nvPr/>
        </p:nvSpPr>
        <p:spPr>
          <a:xfrm>
            <a:off x="1018052" y="974124"/>
            <a:ext cx="354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Chương 4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DF3F8D-E23B-452D-AC98-12D572589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12029"/>
          <a:stretch/>
        </p:blipFill>
        <p:spPr>
          <a:xfrm>
            <a:off x="6757536" y="752814"/>
            <a:ext cx="3706811" cy="48811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C860AD-137E-4F38-985E-717369270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40" b="76320" l="5920" r="92120">
                        <a14:foregroundMark x1="7320" y1="45040" x2="11800" y2="62240"/>
                        <a14:foregroundMark x1="11800" y1="62240" x2="17520" y2="70320"/>
                        <a14:foregroundMark x1="17520" y1="70320" x2="37360" y2="75440"/>
                        <a14:foregroundMark x1="37360" y1="75440" x2="58000" y2="75960"/>
                        <a14:foregroundMark x1="58000" y1="75960" x2="77320" y2="69480"/>
                        <a14:foregroundMark x1="77320" y1="69480" x2="84200" y2="63760"/>
                        <a14:foregroundMark x1="84200" y1="63760" x2="92240" y2="49960"/>
                        <a14:foregroundMark x1="92240" y1="49960" x2="83840" y2="36720"/>
                        <a14:foregroundMark x1="83840" y1="36720" x2="71600" y2="28680"/>
                        <a14:foregroundMark x1="71600" y1="28680" x2="43400" y2="24040"/>
                        <a14:foregroundMark x1="43400" y1="24040" x2="25240" y2="26240"/>
                        <a14:foregroundMark x1="90880" y1="40320" x2="92120" y2="50040"/>
                        <a14:foregroundMark x1="55240" y1="74680" x2="67960" y2="76080"/>
                        <a14:foregroundMark x1="67960" y1="76080" x2="72520" y2="74000"/>
                        <a14:foregroundMark x1="7040" y1="57880" x2="5920" y2="46440"/>
                        <a14:foregroundMark x1="28720" y1="74320" x2="39440" y2="76480"/>
                        <a14:foregroundMark x1="39440" y1="76480" x2="48720" y2="72480"/>
                        <a14:foregroundMark x1="48720" y1="72480" x2="63120" y2="77720"/>
                        <a14:foregroundMark x1="63120" y1="77720" x2="70360" y2="76320"/>
                        <a14:foregroundMark x1="70360" y1="76320" x2="78960" y2="69240"/>
                        <a14:foregroundMark x1="40960" y1="76280" x2="29360" y2="75880"/>
                        <a14:foregroundMark x1="28080" y1="76280" x2="28080" y2="76280"/>
                        <a14:foregroundMark x1="68280" y1="28920" x2="73280" y2="3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23" b="21923"/>
          <a:stretch/>
        </p:blipFill>
        <p:spPr>
          <a:xfrm>
            <a:off x="1018052" y="2478353"/>
            <a:ext cx="6458744" cy="362683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84A68EC-E67C-4B89-BCF1-4C11EC72FB14}"/>
              </a:ext>
            </a:extLst>
          </p:cNvPr>
          <p:cNvSpPr txBox="1"/>
          <p:nvPr/>
        </p:nvSpPr>
        <p:spPr>
          <a:xfrm>
            <a:off x="1076108" y="3016275"/>
            <a:ext cx="5822083" cy="205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5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Alfa Slab One" panose="00000500000000000000" pitchFamily="2" charset="0"/>
                <a:cs typeface="+mn-ea"/>
                <a:sym typeface="+mn-lt"/>
              </a:rPr>
              <a:t>Triển lãm</a:t>
            </a:r>
          </a:p>
          <a:p>
            <a:pPr algn="ctr">
              <a:lnSpc>
                <a:spcPct val="150000"/>
              </a:lnSpc>
            </a:pPr>
            <a:r>
              <a:rPr lang="vi-VN" altLang="zh-CN" sz="45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Alfa Slab One" panose="00000500000000000000" pitchFamily="2" charset="0"/>
                <a:cs typeface="+mn-ea"/>
                <a:sym typeface="+mn-lt"/>
              </a:rPr>
              <a:t>Nhật ký đọc sách</a:t>
            </a:r>
          </a:p>
        </p:txBody>
      </p:sp>
    </p:spTree>
    <p:extLst>
      <p:ext uri="{BB962C8B-B14F-4D97-AF65-F5344CB8AC3E}">
        <p14:creationId xmlns:p14="http://schemas.microsoft.com/office/powerpoint/2010/main" val="138736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2">
            <a:extLst>
              <a:ext uri="{FF2B5EF4-FFF2-40B4-BE49-F238E27FC236}">
                <a16:creationId xmlns:a16="http://schemas.microsoft.com/office/drawing/2014/main" id="{A76B7EA3-D3A0-1793-C180-7C758C2D06F3}"/>
              </a:ext>
            </a:extLst>
          </p:cNvPr>
          <p:cNvSpPr txBox="1"/>
          <p:nvPr/>
        </p:nvSpPr>
        <p:spPr>
          <a:xfrm>
            <a:off x="1474134" y="1460705"/>
            <a:ext cx="9794337" cy="735833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55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Alfa Slab One" panose="00000500000000000000" pitchFamily="2" charset="0"/>
                <a:cs typeface="+mn-ea"/>
                <a:sym typeface="+mn-lt"/>
              </a:rPr>
              <a:t>Bình chọn Nhật ký xuất sắc</a:t>
            </a:r>
          </a:p>
        </p:txBody>
      </p:sp>
      <p:pic>
        <p:nvPicPr>
          <p:cNvPr id="1027" name="Picture 3" descr="Bài thơ về gia đình ngắn hay mang ý nghĩa sâu sắc nhất">
            <a:hlinkClick r:id="rId3" tooltip="Bài thơ về gia đình ngắn hay mang ý nghĩa sâu sắc nhất"/>
            <a:extLst>
              <a:ext uri="{FF2B5EF4-FFF2-40B4-BE49-F238E27FC236}">
                <a16:creationId xmlns:a16="http://schemas.microsoft.com/office/drawing/2014/main" id="{F14991C6-B024-77F1-CBF0-D30BDDCB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5" tooltip="This article is referenced content from https://chanhtuoi.com - Bài thơ về gia đình ngắn hay mang ý nghĩa sâu sắc nhất"/>
            <a:extLst>
              <a:ext uri="{FF2B5EF4-FFF2-40B4-BE49-F238E27FC236}">
                <a16:creationId xmlns:a16="http://schemas.microsoft.com/office/drawing/2014/main" id="{2391198E-7A2B-95ED-7F29-C724753D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D0EF87-A783-447C-79E2-A60C595E3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4" y="3965576"/>
            <a:ext cx="3087013" cy="3087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7F249-0090-9CBA-70D8-3F07B01C6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71" y="2143132"/>
            <a:ext cx="4909457" cy="4909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F6C25A-DD28-1916-0C35-DFA6460EE6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5" t="66954" r="34837" b="10189"/>
          <a:stretch/>
        </p:blipFill>
        <p:spPr>
          <a:xfrm rot="559589">
            <a:off x="8930822" y="3572330"/>
            <a:ext cx="1528536" cy="1567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3F0596-B2A0-1338-1598-E837605DBB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5" t="66954" r="34837" b="10189"/>
          <a:stretch/>
        </p:blipFill>
        <p:spPr>
          <a:xfrm rot="21156997">
            <a:off x="2630242" y="3203396"/>
            <a:ext cx="820982" cy="841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6B051-37C2-C436-ED21-DA5FD9D7DB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5" t="66954" r="34837" b="10189"/>
          <a:stretch/>
        </p:blipFill>
        <p:spPr>
          <a:xfrm rot="628808">
            <a:off x="3261176" y="201019"/>
            <a:ext cx="1044123" cy="1070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CE5DEF-6A76-18AE-00D3-3E5D0F326E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5" t="66954" r="34837" b="10189"/>
          <a:stretch/>
        </p:blipFill>
        <p:spPr>
          <a:xfrm rot="20700432">
            <a:off x="10802863" y="450613"/>
            <a:ext cx="667148" cy="6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1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85BA3D-8748-3AD0-9110-7515696F1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2"/>
          <a:stretch/>
        </p:blipFill>
        <p:spPr>
          <a:xfrm rot="10800000">
            <a:off x="-2" y="0"/>
            <a:ext cx="12191999" cy="76563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719159-5742-4DCE-AE31-8C8E32F6D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601199" y="-238624"/>
            <a:ext cx="2590800" cy="2590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3C8570-C348-EA43-4DE4-1E32D39E51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9" y="165408"/>
            <a:ext cx="1034560" cy="82156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3B65130-972B-EC3F-6FB1-4C0A09187A1B}"/>
              </a:ext>
            </a:extLst>
          </p:cNvPr>
          <p:cNvGrpSpPr/>
          <p:nvPr/>
        </p:nvGrpSpPr>
        <p:grpSpPr>
          <a:xfrm>
            <a:off x="421068" y="1568373"/>
            <a:ext cx="11030858" cy="3122010"/>
            <a:chOff x="649559" y="888063"/>
            <a:chExt cx="11030858" cy="312201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7FEB2BC-8228-4CC4-A468-6DA629C2F728}"/>
                </a:ext>
              </a:extLst>
            </p:cNvPr>
            <p:cNvSpPr txBox="1"/>
            <p:nvPr/>
          </p:nvSpPr>
          <p:spPr>
            <a:xfrm>
              <a:off x="649559" y="888064"/>
              <a:ext cx="11030858" cy="3122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450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Koni" pitchFamily="2" charset="0"/>
                  <a:ea typeface="+mj-ea"/>
                  <a:cs typeface="+mn-ea"/>
                  <a:sym typeface="+mn-lt"/>
                </a:rPr>
                <a:t>Một cuốn sách hay cho ta một điều tốt, một người bạn tốt cho ta một điều hay (Gustavơ Lebon)</a:t>
              </a:r>
              <a:endParaRPr lang="zh-CN" altLang="en-US" sz="45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Stella" panose="02000000000000000000" pitchFamily="2" charset="0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0" name="文本框 3">
              <a:extLst>
                <a:ext uri="{FF2B5EF4-FFF2-40B4-BE49-F238E27FC236}">
                  <a16:creationId xmlns:a16="http://schemas.microsoft.com/office/drawing/2014/main" id="{63504A96-2602-99E1-F6FE-84B36A11BDE2}"/>
                </a:ext>
              </a:extLst>
            </p:cNvPr>
            <p:cNvSpPr txBox="1"/>
            <p:nvPr/>
          </p:nvSpPr>
          <p:spPr>
            <a:xfrm>
              <a:off x="649559" y="888063"/>
              <a:ext cx="11030858" cy="3122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45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Koni" pitchFamily="2" charset="0"/>
                  <a:ea typeface="+mj-ea"/>
                  <a:cs typeface="+mn-ea"/>
                  <a:sym typeface="+mn-lt"/>
                </a:rPr>
                <a:t>Một cuốn sách hay cho ta một điều tốt, </a:t>
              </a:r>
              <a:r>
                <a:rPr lang="vi-VN" altLang="zh-CN" sz="4500" dirty="0">
                  <a:solidFill>
                    <a:srgbClr val="FE67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Koni" pitchFamily="2" charset="0"/>
                  <a:ea typeface="+mj-ea"/>
                  <a:cs typeface="+mn-ea"/>
                  <a:sym typeface="+mn-lt"/>
                </a:rPr>
                <a:t>một người bạn tốt cho ta một điều hay </a:t>
              </a:r>
              <a:r>
                <a:rPr lang="vi-VN" altLang="zh-CN" sz="4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IcielKoni" pitchFamily="2" charset="0"/>
                  <a:ea typeface="+mj-ea"/>
                  <a:cs typeface="+mn-ea"/>
                  <a:sym typeface="+mn-lt"/>
                </a:rPr>
                <a:t>(Gustavơ Lebon)</a:t>
              </a:r>
              <a:endParaRPr lang="zh-CN" altLang="en-US" sz="4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Stella" panose="02000000000000000000" pitchFamily="2" charset="0"/>
                <a:ea typeface="+mj-ea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ABF0358-089B-497C-3AE4-D6F7C3170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22" y="3129378"/>
            <a:ext cx="4077771" cy="40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692B8B3-C132-4FB0-9CF2-8B573A274239}"/>
              </a:ext>
            </a:extLst>
          </p:cNvPr>
          <p:cNvSpPr txBox="1"/>
          <p:nvPr/>
        </p:nvSpPr>
        <p:spPr>
          <a:xfrm>
            <a:off x="1031966" y="1078108"/>
            <a:ext cx="323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MỤC LỤC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650A95-CCE8-41C4-80A6-A1F979096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058" y="2521015"/>
            <a:ext cx="3598940" cy="3598940"/>
          </a:xfrm>
          <a:prstGeom prst="rect">
            <a:avLst/>
          </a:prstGeom>
        </p:spPr>
      </p:pic>
      <p:grpSp>
        <p:nvGrpSpPr>
          <p:cNvPr id="6" name="Group 134">
            <a:extLst>
              <a:ext uri="{FF2B5EF4-FFF2-40B4-BE49-F238E27FC236}">
                <a16:creationId xmlns:a16="http://schemas.microsoft.com/office/drawing/2014/main" id="{46BEF0F9-9F5D-42BB-B969-6E11EEC35384}"/>
              </a:ext>
            </a:extLst>
          </p:cNvPr>
          <p:cNvGrpSpPr>
            <a:grpSpLocks noChangeAspect="1"/>
          </p:cNvGrpSpPr>
          <p:nvPr/>
        </p:nvGrpSpPr>
        <p:grpSpPr>
          <a:xfrm>
            <a:off x="4508176" y="1939965"/>
            <a:ext cx="580565" cy="581050"/>
            <a:chOff x="3287425" y="1417883"/>
            <a:chExt cx="648499" cy="649042"/>
          </a:xfrm>
        </p:grpSpPr>
        <p:sp>
          <p:nvSpPr>
            <p:cNvPr id="7" name="Oval 23">
              <a:extLst>
                <a:ext uri="{FF2B5EF4-FFF2-40B4-BE49-F238E27FC236}">
                  <a16:creationId xmlns:a16="http://schemas.microsoft.com/office/drawing/2014/main" id="{316260D2-8ADF-4F16-BC66-FD431DA33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FE8637">
                <a:lumMod val="40000"/>
                <a:lumOff val="6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Oval 30">
              <a:extLst>
                <a:ext uri="{FF2B5EF4-FFF2-40B4-BE49-F238E27FC236}">
                  <a16:creationId xmlns:a16="http://schemas.microsoft.com/office/drawing/2014/main" id="{6DD55CD8-7B9F-485D-AA2E-B1EFB772ED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FE8637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92705BE-2ADC-4E4D-8069-F94771CEB687}"/>
              </a:ext>
            </a:extLst>
          </p:cNvPr>
          <p:cNvSpPr txBox="1"/>
          <p:nvPr/>
        </p:nvSpPr>
        <p:spPr>
          <a:xfrm>
            <a:off x="5225887" y="1907325"/>
            <a:ext cx="5757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dirty="0">
                <a:cs typeface="+mn-ea"/>
                <a:sym typeface="+mn-lt"/>
              </a:rPr>
              <a:t>Tìm đọc bài thơ theo chủ điểm</a:t>
            </a:r>
            <a:endParaRPr lang="zh-CN" altLang="en-US" sz="3200" dirty="0">
              <a:cs typeface="+mn-ea"/>
              <a:sym typeface="+mn-lt"/>
            </a:endParaRPr>
          </a:p>
        </p:txBody>
      </p:sp>
      <p:grpSp>
        <p:nvGrpSpPr>
          <p:cNvPr id="10" name="Group 134">
            <a:extLst>
              <a:ext uri="{FF2B5EF4-FFF2-40B4-BE49-F238E27FC236}">
                <a16:creationId xmlns:a16="http://schemas.microsoft.com/office/drawing/2014/main" id="{8AA18FED-4E3F-4F2B-93C0-506DE68CC3B6}"/>
              </a:ext>
            </a:extLst>
          </p:cNvPr>
          <p:cNvGrpSpPr>
            <a:grpSpLocks noChangeAspect="1"/>
          </p:cNvGrpSpPr>
          <p:nvPr/>
        </p:nvGrpSpPr>
        <p:grpSpPr>
          <a:xfrm>
            <a:off x="4508176" y="2912239"/>
            <a:ext cx="580565" cy="581050"/>
            <a:chOff x="3287425" y="1417883"/>
            <a:chExt cx="648499" cy="649042"/>
          </a:xfrm>
        </p:grpSpPr>
        <p:sp>
          <p:nvSpPr>
            <p:cNvPr id="11" name="Oval 23">
              <a:extLst>
                <a:ext uri="{FF2B5EF4-FFF2-40B4-BE49-F238E27FC236}">
                  <a16:creationId xmlns:a16="http://schemas.microsoft.com/office/drawing/2014/main" id="{985AFB5C-5F25-43D2-8B7C-4A29BA776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FE8637">
                <a:lumMod val="40000"/>
                <a:lumOff val="6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30">
              <a:extLst>
                <a:ext uri="{FF2B5EF4-FFF2-40B4-BE49-F238E27FC236}">
                  <a16:creationId xmlns:a16="http://schemas.microsoft.com/office/drawing/2014/main" id="{9463278B-94A0-4511-A203-CFFC88430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FE8637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A98B1E3-85FD-4070-A688-267A9A1A96AE}"/>
              </a:ext>
            </a:extLst>
          </p:cNvPr>
          <p:cNvSpPr txBox="1"/>
          <p:nvPr/>
        </p:nvSpPr>
        <p:spPr>
          <a:xfrm>
            <a:off x="5225887" y="2879599"/>
            <a:ext cx="4321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>
                <a:cs typeface="+mn-ea"/>
                <a:sym typeface="+mn-lt"/>
              </a:rPr>
              <a:t>Viết </a:t>
            </a:r>
            <a:r>
              <a:rPr lang="en-US" altLang="zh-CN" sz="3200">
                <a:cs typeface="+mn-ea"/>
                <a:sym typeface="+mn-lt"/>
              </a:rPr>
              <a:t>“</a:t>
            </a:r>
            <a:r>
              <a:rPr lang="vi-VN" altLang="zh-CN" sz="3200">
                <a:cs typeface="+mn-ea"/>
                <a:sym typeface="+mn-lt"/>
              </a:rPr>
              <a:t>Nhật </a:t>
            </a:r>
            <a:r>
              <a:rPr lang="vi-VN" altLang="zh-CN" sz="3200" dirty="0">
                <a:cs typeface="+mn-ea"/>
                <a:sym typeface="+mn-lt"/>
              </a:rPr>
              <a:t>ký </a:t>
            </a:r>
            <a:r>
              <a:rPr lang="vi-VN" altLang="zh-CN" sz="3200">
                <a:cs typeface="+mn-ea"/>
                <a:sym typeface="+mn-lt"/>
              </a:rPr>
              <a:t>đọc sách</a:t>
            </a:r>
            <a:r>
              <a:rPr lang="en-US" altLang="zh-CN" sz="3200">
                <a:cs typeface="+mn-ea"/>
                <a:sym typeface="+mn-lt"/>
              </a:rPr>
              <a:t>”</a:t>
            </a:r>
            <a:endParaRPr lang="zh-CN" altLang="en-US" sz="3200" dirty="0">
              <a:cs typeface="+mn-ea"/>
              <a:sym typeface="+mn-lt"/>
            </a:endParaRPr>
          </a:p>
        </p:txBody>
      </p:sp>
      <p:grpSp>
        <p:nvGrpSpPr>
          <p:cNvPr id="14" name="Group 134">
            <a:extLst>
              <a:ext uri="{FF2B5EF4-FFF2-40B4-BE49-F238E27FC236}">
                <a16:creationId xmlns:a16="http://schemas.microsoft.com/office/drawing/2014/main" id="{AD70C357-68BC-4F93-B313-E11B37002686}"/>
              </a:ext>
            </a:extLst>
          </p:cNvPr>
          <p:cNvGrpSpPr>
            <a:grpSpLocks noChangeAspect="1"/>
          </p:cNvGrpSpPr>
          <p:nvPr/>
        </p:nvGrpSpPr>
        <p:grpSpPr>
          <a:xfrm>
            <a:off x="4508176" y="3871483"/>
            <a:ext cx="580565" cy="581050"/>
            <a:chOff x="3287425" y="1417883"/>
            <a:chExt cx="648499" cy="649042"/>
          </a:xfrm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668EED60-4607-4F6A-9E1E-A4DAE2C40B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FE8637">
                <a:lumMod val="40000"/>
                <a:lumOff val="6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30">
              <a:extLst>
                <a:ext uri="{FF2B5EF4-FFF2-40B4-BE49-F238E27FC236}">
                  <a16:creationId xmlns:a16="http://schemas.microsoft.com/office/drawing/2014/main" id="{FF12B874-2A9D-4BB7-9CEA-07C4C0B2A9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1492773"/>
              <a:ext cx="498845" cy="499262"/>
            </a:xfrm>
            <a:prstGeom prst="ellipse">
              <a:avLst/>
            </a:prstGeom>
            <a:solidFill>
              <a:srgbClr val="FE8637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D3BD27CE-9E2F-4269-A175-83550199FA83}"/>
              </a:ext>
            </a:extLst>
          </p:cNvPr>
          <p:cNvSpPr txBox="1"/>
          <p:nvPr/>
        </p:nvSpPr>
        <p:spPr>
          <a:xfrm>
            <a:off x="5225887" y="3838843"/>
            <a:ext cx="5714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dirty="0">
                <a:cs typeface="+mn-ea"/>
                <a:sym typeface="+mn-lt"/>
              </a:rPr>
              <a:t>Chia sẻ về bài thơ đã đọc</a:t>
            </a:r>
            <a:endParaRPr lang="zh-CN" altLang="en-US" sz="3200" dirty="0">
              <a:cs typeface="+mn-ea"/>
              <a:sym typeface="+mn-lt"/>
            </a:endParaRPr>
          </a:p>
        </p:txBody>
      </p:sp>
      <p:grpSp>
        <p:nvGrpSpPr>
          <p:cNvPr id="18" name="Group 134">
            <a:extLst>
              <a:ext uri="{FF2B5EF4-FFF2-40B4-BE49-F238E27FC236}">
                <a16:creationId xmlns:a16="http://schemas.microsoft.com/office/drawing/2014/main" id="{1D3BCCDB-B31C-41EB-8983-3D4C8F3F36DA}"/>
              </a:ext>
            </a:extLst>
          </p:cNvPr>
          <p:cNvGrpSpPr>
            <a:grpSpLocks noChangeAspect="1"/>
          </p:cNvGrpSpPr>
          <p:nvPr/>
        </p:nvGrpSpPr>
        <p:grpSpPr>
          <a:xfrm>
            <a:off x="4508176" y="4843757"/>
            <a:ext cx="580565" cy="581050"/>
            <a:chOff x="3287425" y="1417883"/>
            <a:chExt cx="648499" cy="649042"/>
          </a:xfrm>
        </p:grpSpPr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34298294-82DC-4046-BB2B-06B3434A3D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rgbClr val="FE8637">
                <a:lumMod val="40000"/>
                <a:lumOff val="6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Oval 30">
              <a:extLst>
                <a:ext uri="{FF2B5EF4-FFF2-40B4-BE49-F238E27FC236}">
                  <a16:creationId xmlns:a16="http://schemas.microsoft.com/office/drawing/2014/main" id="{72D68783-9648-46D2-90C5-69D180276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FE8637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C6916406-5541-4707-935E-7E95065F83C4}"/>
              </a:ext>
            </a:extLst>
          </p:cNvPr>
          <p:cNvSpPr txBox="1"/>
          <p:nvPr/>
        </p:nvSpPr>
        <p:spPr>
          <a:xfrm>
            <a:off x="5225887" y="4811117"/>
            <a:ext cx="4672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dirty="0">
                <a:cs typeface="+mn-ea"/>
                <a:sym typeface="+mn-lt"/>
              </a:rPr>
              <a:t>Tham quan triển lãm Nhật ký đọc sách</a:t>
            </a:r>
            <a:endParaRPr lang="zh-CN" altLang="en-US" sz="32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  <p:bldP spid="17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692B8B3-C132-4FB0-9CF2-8B573A274239}"/>
              </a:ext>
            </a:extLst>
          </p:cNvPr>
          <p:cNvSpPr txBox="1"/>
          <p:nvPr/>
        </p:nvSpPr>
        <p:spPr>
          <a:xfrm>
            <a:off x="1018052" y="974124"/>
            <a:ext cx="354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Chương 1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9E397E-B30E-21D4-8B11-60D0DDA17FD1}"/>
              </a:ext>
            </a:extLst>
          </p:cNvPr>
          <p:cNvGrpSpPr/>
          <p:nvPr/>
        </p:nvGrpSpPr>
        <p:grpSpPr>
          <a:xfrm>
            <a:off x="5861179" y="0"/>
            <a:ext cx="3803506" cy="3702102"/>
            <a:chOff x="6462946" y="466139"/>
            <a:chExt cx="4436355" cy="43180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EA28C3-AC19-6A77-419B-EFA232A72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4" b="89976" l="6629" r="93614">
                          <a14:foregroundMark x1="6669" y1="61116" x2="11399" y2="63905"/>
                          <a14:foregroundMark x1="93614" y1="51374" x2="89733" y2="510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" t="8889" r="4166" b="10977"/>
            <a:stretch/>
          </p:blipFill>
          <p:spPr>
            <a:xfrm flipH="1">
              <a:off x="6835538" y="466139"/>
              <a:ext cx="4063763" cy="353109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1DF3F8D-E23B-452D-AC98-12D572589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8" t="14413" r="6777" b="12725"/>
            <a:stretch/>
          </p:blipFill>
          <p:spPr>
            <a:xfrm>
              <a:off x="6462946" y="1294434"/>
              <a:ext cx="4063763" cy="348978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CC860AD-137E-4F38-985E-717369270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40" b="76320" l="5920" r="92120">
                        <a14:foregroundMark x1="7320" y1="45040" x2="11800" y2="62240"/>
                        <a14:foregroundMark x1="11800" y1="62240" x2="17520" y2="70320"/>
                        <a14:foregroundMark x1="17520" y1="70320" x2="37360" y2="75440"/>
                        <a14:foregroundMark x1="37360" y1="75440" x2="58000" y2="75960"/>
                        <a14:foregroundMark x1="58000" y1="75960" x2="77320" y2="69480"/>
                        <a14:foregroundMark x1="77320" y1="69480" x2="84200" y2="63760"/>
                        <a14:foregroundMark x1="84200" y1="63760" x2="92240" y2="49960"/>
                        <a14:foregroundMark x1="92240" y1="49960" x2="83840" y2="36720"/>
                        <a14:foregroundMark x1="83840" y1="36720" x2="71600" y2="28680"/>
                        <a14:foregroundMark x1="71600" y1="28680" x2="43400" y2="24040"/>
                        <a14:foregroundMark x1="43400" y1="24040" x2="25240" y2="26240"/>
                        <a14:foregroundMark x1="90880" y1="40320" x2="92120" y2="50040"/>
                        <a14:foregroundMark x1="55240" y1="74680" x2="67960" y2="76080"/>
                        <a14:foregroundMark x1="67960" y1="76080" x2="72520" y2="74000"/>
                        <a14:foregroundMark x1="7040" y1="57880" x2="5920" y2="46440"/>
                        <a14:foregroundMark x1="28720" y1="74320" x2="39440" y2="76480"/>
                        <a14:foregroundMark x1="39440" y1="76480" x2="48720" y2="72480"/>
                        <a14:foregroundMark x1="48720" y1="72480" x2="63120" y2="77720"/>
                        <a14:foregroundMark x1="63120" y1="77720" x2="70360" y2="76320"/>
                        <a14:foregroundMark x1="70360" y1="76320" x2="78960" y2="69240"/>
                        <a14:foregroundMark x1="40960" y1="76280" x2="29360" y2="75880"/>
                        <a14:foregroundMark x1="28080" y1="76280" x2="28080" y2="76280"/>
                        <a14:foregroundMark x1="68280" y1="28920" x2="73280" y2="3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23" b="21923"/>
          <a:stretch/>
        </p:blipFill>
        <p:spPr>
          <a:xfrm>
            <a:off x="1018052" y="2478353"/>
            <a:ext cx="6458744" cy="362683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84A68EC-E67C-4B89-BCF1-4C11EC72FB14}"/>
              </a:ext>
            </a:extLst>
          </p:cNvPr>
          <p:cNvSpPr txBox="1"/>
          <p:nvPr/>
        </p:nvSpPr>
        <p:spPr>
          <a:xfrm>
            <a:off x="1373583" y="3321007"/>
            <a:ext cx="5475177" cy="192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Alfa Slab One" panose="00000500000000000000" pitchFamily="2" charset="0"/>
                <a:cs typeface="+mn-ea"/>
                <a:sym typeface="+mn-lt"/>
              </a:rPr>
              <a:t>Tìm đọc bài thơ theo chủ điểm</a:t>
            </a:r>
            <a:endParaRPr lang="zh-CN" altLang="en-US" sz="42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#9Slide04 Alfa Slab One" panose="00000500000000000000" pitchFamily="2" charset="0"/>
              <a:cs typeface="+mn-ea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7E65C-67B9-9438-4B11-A4BDDBEBC0F3}"/>
              </a:ext>
            </a:extLst>
          </p:cNvPr>
          <p:cNvGrpSpPr/>
          <p:nvPr/>
        </p:nvGrpSpPr>
        <p:grpSpPr>
          <a:xfrm>
            <a:off x="7224645" y="3686019"/>
            <a:ext cx="3501810" cy="2246769"/>
            <a:chOff x="7224645" y="3686019"/>
            <a:chExt cx="3501810" cy="2246769"/>
          </a:xfrm>
        </p:grpSpPr>
        <p:sp>
          <p:nvSpPr>
            <p:cNvPr id="9" name="文本框 3">
              <a:extLst>
                <a:ext uri="{FF2B5EF4-FFF2-40B4-BE49-F238E27FC236}">
                  <a16:creationId xmlns:a16="http://schemas.microsoft.com/office/drawing/2014/main" id="{FCDFDE70-E13A-7D90-FD37-33F810769DCA}"/>
                </a:ext>
              </a:extLst>
            </p:cNvPr>
            <p:cNvSpPr txBox="1"/>
            <p:nvPr/>
          </p:nvSpPr>
          <p:spPr>
            <a:xfrm>
              <a:off x="7224645" y="3686019"/>
              <a:ext cx="348406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7000" dirty="0">
                  <a:ln w="254000">
                    <a:solidFill>
                      <a:srgbClr val="FFCCCC"/>
                    </a:solidFill>
                  </a:ln>
                  <a:solidFill>
                    <a:srgbClr val="00B050"/>
                  </a:solidFill>
                  <a:latin typeface="#9Slide06 Cinderella" panose="02000506030000020003" pitchFamily="2" charset="0"/>
                  <a:ea typeface="+mj-ea"/>
                  <a:cs typeface="+mn-ea"/>
                  <a:sym typeface="+mn-lt"/>
                </a:rPr>
                <a:t>“Mảnh ghép yêu thương”</a:t>
              </a:r>
              <a:endParaRPr lang="zh-CN" altLang="en-US" sz="7000" dirty="0">
                <a:ln w="254000">
                  <a:solidFill>
                    <a:srgbClr val="FFCCCC"/>
                  </a:solidFill>
                </a:ln>
                <a:solidFill>
                  <a:srgbClr val="00B050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0" name="文本框 3">
              <a:extLst>
                <a:ext uri="{FF2B5EF4-FFF2-40B4-BE49-F238E27FC236}">
                  <a16:creationId xmlns:a16="http://schemas.microsoft.com/office/drawing/2014/main" id="{F679729C-2006-EF46-300E-9834B7275842}"/>
                </a:ext>
              </a:extLst>
            </p:cNvPr>
            <p:cNvSpPr txBox="1"/>
            <p:nvPr/>
          </p:nvSpPr>
          <p:spPr>
            <a:xfrm>
              <a:off x="7242390" y="3686019"/>
              <a:ext cx="348406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7000" dirty="0">
                  <a:solidFill>
                    <a:srgbClr val="FF0066"/>
                  </a:solidFill>
                  <a:latin typeface="#9Slide06 Cinderella" panose="02000506030000020003" pitchFamily="2" charset="0"/>
                  <a:ea typeface="+mj-ea"/>
                  <a:cs typeface="+mn-ea"/>
                  <a:sym typeface="+mn-lt"/>
                </a:rPr>
                <a:t>“Mảnh ghép yêu thương”</a:t>
              </a:r>
              <a:endParaRPr lang="zh-CN" altLang="en-US" sz="7000" dirty="0">
                <a:solidFill>
                  <a:srgbClr val="FF0066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9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46A433-504E-2003-28BE-8C076B8E797D}"/>
              </a:ext>
            </a:extLst>
          </p:cNvPr>
          <p:cNvGrpSpPr/>
          <p:nvPr/>
        </p:nvGrpSpPr>
        <p:grpSpPr>
          <a:xfrm>
            <a:off x="2513297" y="371319"/>
            <a:ext cx="7203510" cy="1169551"/>
            <a:chOff x="7222728" y="3686019"/>
            <a:chExt cx="3485982" cy="1169551"/>
          </a:xfrm>
        </p:grpSpPr>
        <p:sp>
          <p:nvSpPr>
            <p:cNvPr id="21" name="文本框 3">
              <a:extLst>
                <a:ext uri="{FF2B5EF4-FFF2-40B4-BE49-F238E27FC236}">
                  <a16:creationId xmlns:a16="http://schemas.microsoft.com/office/drawing/2014/main" id="{380B410B-137F-F3FC-9038-006230E9DCAE}"/>
                </a:ext>
              </a:extLst>
            </p:cNvPr>
            <p:cNvSpPr txBox="1"/>
            <p:nvPr/>
          </p:nvSpPr>
          <p:spPr>
            <a:xfrm>
              <a:off x="7224645" y="3686019"/>
              <a:ext cx="348406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7000" dirty="0">
                  <a:ln w="254000">
                    <a:solidFill>
                      <a:srgbClr val="FFFF99"/>
                    </a:solidFill>
                  </a:ln>
                  <a:solidFill>
                    <a:srgbClr val="00B050"/>
                  </a:solidFill>
                  <a:latin typeface="#9Slide06 Cinderella" panose="02000506030000020003" pitchFamily="2" charset="0"/>
                  <a:ea typeface="+mj-ea"/>
                  <a:cs typeface="+mn-ea"/>
                  <a:sym typeface="+mn-lt"/>
                </a:rPr>
                <a:t>“Mảnh ghép yêu thương”</a:t>
              </a:r>
              <a:endParaRPr lang="zh-CN" altLang="en-US" sz="7000" dirty="0">
                <a:ln w="254000">
                  <a:solidFill>
                    <a:srgbClr val="FFFF99"/>
                  </a:solidFill>
                </a:ln>
                <a:solidFill>
                  <a:srgbClr val="00B050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09977E71-2353-F413-D8B2-302898B4182B}"/>
                </a:ext>
              </a:extLst>
            </p:cNvPr>
            <p:cNvSpPr txBox="1"/>
            <p:nvPr/>
          </p:nvSpPr>
          <p:spPr>
            <a:xfrm>
              <a:off x="7222728" y="3686019"/>
              <a:ext cx="348406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7000" dirty="0">
                  <a:solidFill>
                    <a:srgbClr val="FE6700"/>
                  </a:solidFill>
                  <a:latin typeface="#9Slide06 Cinderella" panose="02000506030000020003" pitchFamily="2" charset="0"/>
                  <a:ea typeface="+mj-ea"/>
                  <a:cs typeface="+mn-ea"/>
                  <a:sym typeface="+mn-lt"/>
                </a:rPr>
                <a:t>“Mảnh ghép yêu thương”</a:t>
              </a:r>
              <a:endParaRPr lang="zh-CN" altLang="en-US" sz="7000" dirty="0">
                <a:solidFill>
                  <a:srgbClr val="FE6700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23" name="文本框 8">
            <a:extLst>
              <a:ext uri="{FF2B5EF4-FFF2-40B4-BE49-F238E27FC236}">
                <a16:creationId xmlns:a16="http://schemas.microsoft.com/office/drawing/2014/main" id="{E48944EA-06EE-459B-4703-EC215E0EEAF1}"/>
              </a:ext>
            </a:extLst>
          </p:cNvPr>
          <p:cNvSpPr txBox="1"/>
          <p:nvPr/>
        </p:nvSpPr>
        <p:spPr>
          <a:xfrm>
            <a:off x="1468275" y="1647293"/>
            <a:ext cx="3460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dirty="0">
                <a:cs typeface="+mn-ea"/>
                <a:sym typeface="+mn-lt"/>
              </a:rPr>
              <a:t>Tình cảm gia đình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24" name="文本框 8">
            <a:extLst>
              <a:ext uri="{FF2B5EF4-FFF2-40B4-BE49-F238E27FC236}">
                <a16:creationId xmlns:a16="http://schemas.microsoft.com/office/drawing/2014/main" id="{530BABCE-5A09-BEED-F07A-B3A97AFBE60E}"/>
              </a:ext>
            </a:extLst>
          </p:cNvPr>
          <p:cNvSpPr txBox="1"/>
          <p:nvPr/>
        </p:nvSpPr>
        <p:spPr>
          <a:xfrm>
            <a:off x="7574913" y="1647292"/>
            <a:ext cx="3460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dirty="0">
                <a:cs typeface="+mn-ea"/>
                <a:sym typeface="+mn-lt"/>
              </a:rPr>
              <a:t>Tình cảm bạn bè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4E332577-59A5-23AC-254C-381317B27B51}"/>
              </a:ext>
            </a:extLst>
          </p:cNvPr>
          <p:cNvSpPr txBox="1"/>
          <p:nvPr/>
        </p:nvSpPr>
        <p:spPr>
          <a:xfrm>
            <a:off x="1619250" y="3667870"/>
            <a:ext cx="9201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dirty="0">
                <a:cs typeface="+mn-ea"/>
                <a:sym typeface="+mn-lt"/>
              </a:rPr>
              <a:t>Tình cảm với thiên nhiên / quê hương đất nước...</a:t>
            </a:r>
            <a:endParaRPr lang="zh-CN" altLang="en-US" sz="3200" dirty="0">
              <a:cs typeface="+mn-ea"/>
              <a:sym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5935FCD-56A2-D1F6-603A-AEA19B48A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5414" r="6598" b="12291"/>
          <a:stretch/>
        </p:blipFill>
        <p:spPr>
          <a:xfrm>
            <a:off x="2320049" y="2232068"/>
            <a:ext cx="1419665" cy="13812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023311-36D9-E438-882B-41DC684F10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14391" r="17650" b="10278"/>
          <a:stretch/>
        </p:blipFill>
        <p:spPr>
          <a:xfrm>
            <a:off x="8520114" y="2190471"/>
            <a:ext cx="1419664" cy="15189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E53E89-DB63-FD09-C4E6-FAFCD77FD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73" y="4253510"/>
            <a:ext cx="1301811" cy="13018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799CB73-CF35-7ED8-E2F3-F0DEC5B0A1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16138" r="9979" b="11979"/>
          <a:stretch/>
        </p:blipFill>
        <p:spPr>
          <a:xfrm>
            <a:off x="5142504" y="4254200"/>
            <a:ext cx="1301811" cy="13011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79134C1-BC72-2AE1-8C75-7D9F80F80C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33" y="4107687"/>
            <a:ext cx="1580760" cy="15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46A433-504E-2003-28BE-8C076B8E797D}"/>
              </a:ext>
            </a:extLst>
          </p:cNvPr>
          <p:cNvGrpSpPr/>
          <p:nvPr/>
        </p:nvGrpSpPr>
        <p:grpSpPr>
          <a:xfrm rot="16200000">
            <a:off x="-2915956" y="2825172"/>
            <a:ext cx="7203510" cy="1169551"/>
            <a:chOff x="7222728" y="3686019"/>
            <a:chExt cx="3485982" cy="1169551"/>
          </a:xfrm>
        </p:grpSpPr>
        <p:sp>
          <p:nvSpPr>
            <p:cNvPr id="21" name="文本框 3">
              <a:extLst>
                <a:ext uri="{FF2B5EF4-FFF2-40B4-BE49-F238E27FC236}">
                  <a16:creationId xmlns:a16="http://schemas.microsoft.com/office/drawing/2014/main" id="{380B410B-137F-F3FC-9038-006230E9DCAE}"/>
                </a:ext>
              </a:extLst>
            </p:cNvPr>
            <p:cNvSpPr txBox="1"/>
            <p:nvPr/>
          </p:nvSpPr>
          <p:spPr>
            <a:xfrm>
              <a:off x="7224645" y="3686019"/>
              <a:ext cx="348406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7000" dirty="0">
                  <a:ln w="254000">
                    <a:solidFill>
                      <a:srgbClr val="FFFF99"/>
                    </a:solidFill>
                  </a:ln>
                  <a:solidFill>
                    <a:srgbClr val="00B050"/>
                  </a:solidFill>
                  <a:latin typeface="#9Slide06 Cinderella" panose="02000506030000020003" pitchFamily="2" charset="0"/>
                  <a:ea typeface="+mj-ea"/>
                  <a:cs typeface="+mn-ea"/>
                  <a:sym typeface="+mn-lt"/>
                </a:rPr>
                <a:t>“Mảnh ghép yêu thương”</a:t>
              </a:r>
              <a:endParaRPr lang="zh-CN" altLang="en-US" sz="7000" dirty="0">
                <a:ln w="254000">
                  <a:solidFill>
                    <a:srgbClr val="FFFF99"/>
                  </a:solidFill>
                </a:ln>
                <a:solidFill>
                  <a:srgbClr val="00B050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09977E71-2353-F413-D8B2-302898B4182B}"/>
                </a:ext>
              </a:extLst>
            </p:cNvPr>
            <p:cNvSpPr txBox="1"/>
            <p:nvPr/>
          </p:nvSpPr>
          <p:spPr>
            <a:xfrm>
              <a:off x="7222728" y="3686019"/>
              <a:ext cx="348406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7000" dirty="0">
                  <a:solidFill>
                    <a:srgbClr val="FE6700"/>
                  </a:solidFill>
                  <a:latin typeface="#9Slide06 Cinderella" panose="02000506030000020003" pitchFamily="2" charset="0"/>
                  <a:ea typeface="+mj-ea"/>
                  <a:cs typeface="+mn-ea"/>
                  <a:sym typeface="+mn-lt"/>
                </a:rPr>
                <a:t>“Mảnh ghép yêu thương”</a:t>
              </a:r>
              <a:endParaRPr lang="zh-CN" altLang="en-US" sz="7000" dirty="0">
                <a:solidFill>
                  <a:srgbClr val="FE6700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17E5D2F-7234-B122-9DFA-E98A2C415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1034316"/>
            <a:ext cx="4514850" cy="463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Hạnh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phúc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là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đây</a:t>
            </a:r>
            <a:endParaRPr kumimoji="0" lang="en-US" altLang="en-US" sz="23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Gia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đình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hạnh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phúc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chỉ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là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đây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</a:b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Bọn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trẻ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còn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cha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mẹ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đủ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đầy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</a:b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Mát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dạ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no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lòng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say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giấc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ngủ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</a:b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Vui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đời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mạnh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khỏe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ấm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vòng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tay</a:t>
            </a:r>
            <a:r>
              <a:rPr kumimoji="0" lang="vi-VN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3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Giành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con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tất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cả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lời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âu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yếm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</a:b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Gửi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bé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bao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điều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mộng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đắp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xây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</a:b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Chỉ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có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tình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yêu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hoài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vọng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mãi</a:t>
            </a:r>
            <a:b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</a:b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Gia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đình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hạnh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phúc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chỉ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là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đây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.</a:t>
            </a:r>
            <a:endParaRPr kumimoji="0" lang="vi-VN" altLang="en-US" sz="23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2300" b="1" i="1" dirty="0">
                <a:latin typeface="+mj-lt"/>
              </a:rPr>
              <a:t>		Phi Yến</a:t>
            </a:r>
            <a:endParaRPr kumimoji="0" lang="en-US" altLang="en-US" sz="2300" b="1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1027" name="Picture 3" descr="Bài thơ về gia đình ngắn hay mang ý nghĩa sâu sắc nhất">
            <a:hlinkClick r:id="rId3" tooltip="Bài thơ về gia đình ngắn hay mang ý nghĩa sâu sắc nhất"/>
            <a:extLst>
              <a:ext uri="{FF2B5EF4-FFF2-40B4-BE49-F238E27FC236}">
                <a16:creationId xmlns:a16="http://schemas.microsoft.com/office/drawing/2014/main" id="{F14991C6-B024-77F1-CBF0-D30BDDCB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5" tooltip="This article is referenced content from https://chanhtuoi.com - Bài thơ về gia đình ngắn hay mang ý nghĩa sâu sắc nhất"/>
            <a:extLst>
              <a:ext uri="{FF2B5EF4-FFF2-40B4-BE49-F238E27FC236}">
                <a16:creationId xmlns:a16="http://schemas.microsoft.com/office/drawing/2014/main" id="{2391198E-7A2B-95ED-7F29-C724753D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6D0F84-0ADB-C37C-E0BC-DE0F7F14F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574" y="1034316"/>
            <a:ext cx="5464442" cy="463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b="1" dirty="0">
                <a:latin typeface="+mj-lt"/>
              </a:rPr>
              <a:t>	Bạn đến chơi nhà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dirty="0">
                <a:latin typeface="+mj-lt"/>
              </a:rPr>
              <a:t>Đã bấy lâu nay bác tới nhà.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dirty="0">
                <a:latin typeface="+mj-lt"/>
              </a:rPr>
              <a:t>Trẻ thời đi vắng, chợ thời xa.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dirty="0">
                <a:latin typeface="+mj-lt"/>
              </a:rPr>
              <a:t>Ao sâu nước cả, khôn chài cá,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dirty="0">
                <a:latin typeface="+mj-lt"/>
              </a:rPr>
              <a:t>Vườn rộng rào thưa, khó đuổi gà.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vi-VN" altLang="en-US" sz="2300" dirty="0">
              <a:latin typeface="+mj-lt"/>
            </a:endParaRP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dirty="0">
                <a:latin typeface="+mj-lt"/>
              </a:rPr>
              <a:t>Cải chửa ra cây, cà mới nụ,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dirty="0">
                <a:latin typeface="+mj-lt"/>
              </a:rPr>
              <a:t>Bầu vừa rụng rốn, mướp đương hoa.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dirty="0">
                <a:latin typeface="+mj-lt"/>
              </a:rPr>
              <a:t>Đầu trò tiếp khách, trầu không có,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dirty="0">
                <a:latin typeface="+mj-lt"/>
              </a:rPr>
              <a:t>Bác đến chơi đây ta với ta.</a:t>
            </a:r>
          </a:p>
          <a:p>
            <a:pPr lvl="0" algn="ctr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300" b="1" i="1" dirty="0">
                <a:latin typeface="+mj-lt"/>
              </a:rPr>
              <a:t>	Nguyễn Khuyến</a:t>
            </a:r>
            <a:endParaRPr kumimoji="0" lang="en-US" altLang="en-US" sz="2300" b="1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8909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46A433-504E-2003-28BE-8C076B8E797D}"/>
              </a:ext>
            </a:extLst>
          </p:cNvPr>
          <p:cNvGrpSpPr/>
          <p:nvPr/>
        </p:nvGrpSpPr>
        <p:grpSpPr>
          <a:xfrm rot="16200000">
            <a:off x="-2915956" y="2825172"/>
            <a:ext cx="7203510" cy="1169551"/>
            <a:chOff x="7222728" y="3686019"/>
            <a:chExt cx="3485982" cy="1169551"/>
          </a:xfrm>
        </p:grpSpPr>
        <p:sp>
          <p:nvSpPr>
            <p:cNvPr id="21" name="文本框 3">
              <a:extLst>
                <a:ext uri="{FF2B5EF4-FFF2-40B4-BE49-F238E27FC236}">
                  <a16:creationId xmlns:a16="http://schemas.microsoft.com/office/drawing/2014/main" id="{380B410B-137F-F3FC-9038-006230E9DCAE}"/>
                </a:ext>
              </a:extLst>
            </p:cNvPr>
            <p:cNvSpPr txBox="1"/>
            <p:nvPr/>
          </p:nvSpPr>
          <p:spPr>
            <a:xfrm>
              <a:off x="7224645" y="3686019"/>
              <a:ext cx="348406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7000" dirty="0">
                  <a:ln w="254000">
                    <a:solidFill>
                      <a:srgbClr val="FFFF99"/>
                    </a:solidFill>
                  </a:ln>
                  <a:solidFill>
                    <a:srgbClr val="00B050"/>
                  </a:solidFill>
                  <a:latin typeface="#9Slide06 Cinderella" panose="02000506030000020003" pitchFamily="2" charset="0"/>
                  <a:ea typeface="+mj-ea"/>
                  <a:cs typeface="+mn-ea"/>
                  <a:sym typeface="+mn-lt"/>
                </a:rPr>
                <a:t>“Mảnh ghép yêu thương”</a:t>
              </a:r>
              <a:endParaRPr lang="zh-CN" altLang="en-US" sz="7000" dirty="0">
                <a:ln w="254000">
                  <a:solidFill>
                    <a:srgbClr val="FFFF99"/>
                  </a:solidFill>
                </a:ln>
                <a:solidFill>
                  <a:srgbClr val="00B050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09977E71-2353-F413-D8B2-302898B4182B}"/>
                </a:ext>
              </a:extLst>
            </p:cNvPr>
            <p:cNvSpPr txBox="1"/>
            <p:nvPr/>
          </p:nvSpPr>
          <p:spPr>
            <a:xfrm>
              <a:off x="7222728" y="3686019"/>
              <a:ext cx="348406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7000" dirty="0">
                  <a:solidFill>
                    <a:srgbClr val="FE6700"/>
                  </a:solidFill>
                  <a:latin typeface="#9Slide06 Cinderella" panose="02000506030000020003" pitchFamily="2" charset="0"/>
                  <a:ea typeface="+mj-ea"/>
                  <a:cs typeface="+mn-ea"/>
                  <a:sym typeface="+mn-lt"/>
                </a:rPr>
                <a:t>“Mảnh ghép yêu thương”</a:t>
              </a:r>
              <a:endParaRPr lang="zh-CN" altLang="en-US" sz="7000" dirty="0">
                <a:solidFill>
                  <a:srgbClr val="FE6700"/>
                </a:solidFill>
                <a:latin typeface="#9Slide06 Cinderella" panose="02000506030000020003" pitchFamily="2" charset="0"/>
                <a:ea typeface="+mj-ea"/>
                <a:cs typeface="+mn-ea"/>
                <a:sym typeface="+mn-lt"/>
              </a:endParaRPr>
            </a:p>
          </p:txBody>
        </p:sp>
      </p:grpSp>
      <p:pic>
        <p:nvPicPr>
          <p:cNvPr id="1027" name="Picture 3" descr="Bài thơ về gia đình ngắn hay mang ý nghĩa sâu sắc nhất">
            <a:hlinkClick r:id="rId3" tooltip="Bài thơ về gia đình ngắn hay mang ý nghĩa sâu sắc nhất"/>
            <a:extLst>
              <a:ext uri="{FF2B5EF4-FFF2-40B4-BE49-F238E27FC236}">
                <a16:creationId xmlns:a16="http://schemas.microsoft.com/office/drawing/2014/main" id="{F14991C6-B024-77F1-CBF0-D30BDDCB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5" tooltip="This article is referenced content from https://chanhtuoi.com - Bài thơ về gia đình ngắn hay mang ý nghĩa sâu sắc nhất"/>
            <a:extLst>
              <a:ext uri="{FF2B5EF4-FFF2-40B4-BE49-F238E27FC236}">
                <a16:creationId xmlns:a16="http://schemas.microsoft.com/office/drawing/2014/main" id="{2391198E-7A2B-95ED-7F29-C724753D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25F46-89F5-C2D3-0DA7-DBF7887E7F5F}"/>
              </a:ext>
            </a:extLst>
          </p:cNvPr>
          <p:cNvSpPr txBox="1"/>
          <p:nvPr/>
        </p:nvSpPr>
        <p:spPr>
          <a:xfrm>
            <a:off x="2187863" y="-6190844"/>
            <a:ext cx="364143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Bài học đầu cho con</a:t>
            </a:r>
            <a:endParaRPr lang="vi-VN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gì hở mẹ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Mà cô giáo dạy phải yêu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gì hở mẹ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 đi xa cũng nhớ nhiều?</a:t>
            </a:r>
          </a:p>
          <a:p>
            <a:pPr algn="l"/>
            <a:endParaRPr lang="vi-VN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chùm khế ngọt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Cho con trèo hái mỗi ngày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đường đi học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 về rợp bướm vàng bay.</a:t>
            </a:r>
          </a:p>
          <a:p>
            <a:pPr algn="l"/>
            <a:endParaRPr lang="vi-VN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con diều biếc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Tuổi thơ con thả trên đồng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con đò nhỏ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Êm đềm khua nước ven sông.</a:t>
            </a:r>
            <a:br>
              <a:rPr lang="vi-VN" sz="2000" dirty="0"/>
            </a:b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B61F4-8C13-97E6-D671-A04BCC9C811C}"/>
              </a:ext>
            </a:extLst>
          </p:cNvPr>
          <p:cNvSpPr txBox="1"/>
          <p:nvPr/>
        </p:nvSpPr>
        <p:spPr>
          <a:xfrm>
            <a:off x="6696075" y="-6343768"/>
            <a:ext cx="519112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cầu tre nhỏ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Mẹ về nón lá nghiêng che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 hương hoa đồng cỏ nội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Bay trong giấc ngủ đêm hè.</a:t>
            </a:r>
          </a:p>
          <a:p>
            <a:pPr algn="l"/>
            <a:endParaRPr lang="vi-VN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vòng tay ấm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 nằm ngủ giữa mưa đêm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đêm trăng tỏ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Hoa cau rụng trắng ngoài thềm.</a:t>
            </a:r>
          </a:p>
          <a:p>
            <a:pPr algn="l"/>
            <a:endParaRPr lang="vi-VN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là vàng hoa bí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 hồng tím giậu mồng tơi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 đỏ đôi bờ dâm bụt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Màu hoa sen trắng tinh khôi.</a:t>
            </a:r>
          </a:p>
          <a:p>
            <a:pPr algn="l"/>
            <a:endParaRPr lang="vi-VN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mỗi người chỉ một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Như là chỉ một mẹ thôi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Quê hương nếu ai không nhớ...</a:t>
            </a:r>
            <a:b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Sẽ không lớn nổi thành người.</a:t>
            </a:r>
          </a:p>
          <a:p>
            <a:pPr algn="l"/>
            <a:r>
              <a:rPr lang="vi-VN" sz="2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				</a:t>
            </a:r>
            <a:r>
              <a:rPr lang="vi-VN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Đỗ Trung Quân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E4FF0-52AF-6988-01C2-E87711754DAB}"/>
              </a:ext>
            </a:extLst>
          </p:cNvPr>
          <p:cNvSpPr txBox="1"/>
          <p:nvPr/>
        </p:nvSpPr>
        <p:spPr>
          <a:xfrm>
            <a:off x="2340263" y="991920"/>
            <a:ext cx="348903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200" b="1" i="0" u="none" strike="noStrike" dirty="0">
                <a:effectLst/>
                <a:latin typeface="+mj-lt"/>
              </a:rPr>
              <a:t>Vẽ quê hương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Bút chì xanh đỏ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Em gọt hai đầu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Em thử hai màu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Xanh tươi, đỏ thắm.</a:t>
            </a:r>
          </a:p>
          <a:p>
            <a:pPr algn="l"/>
            <a:endParaRPr lang="vi-VN" sz="2200" b="0" i="0" u="none" strike="noStrike" dirty="0">
              <a:effectLst/>
              <a:latin typeface="+mj-lt"/>
            </a:endParaRP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Em vẽ làng xóm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Tre xanh, lúa xanh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Sông máng lượn quanh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Một dòng xanh mát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Trời mây bát ngát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Xanh ngắt mùa thu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Xanh màu ước mơ...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6C85B-80F6-EEFB-B0A2-F2D01C144D37}"/>
              </a:ext>
            </a:extLst>
          </p:cNvPr>
          <p:cNvSpPr txBox="1"/>
          <p:nvPr/>
        </p:nvSpPr>
        <p:spPr>
          <a:xfrm>
            <a:off x="7142810" y="991920"/>
            <a:ext cx="301372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0" i="0" u="none" strike="noStrike" dirty="0">
                <a:effectLst/>
                <a:latin typeface="+mj-lt"/>
              </a:rPr>
              <a:t>Em quay đầu đỏ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Vẽ nhà em ở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Ngói mới đỏ tươi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Trường học trên đồi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Em tô đỏ thắm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Cây gạo đầu xóm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Hoa nở chói ngời.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A, nắng lên rồi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Lá cờ Tổ quốc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Bay giữa trời xanh...</a:t>
            </a:r>
          </a:p>
          <a:p>
            <a:pPr algn="l"/>
            <a:endParaRPr lang="vi-VN" sz="2200" b="0" i="0" u="none" strike="noStrike" dirty="0">
              <a:effectLst/>
              <a:latin typeface="+mj-lt"/>
            </a:endParaRP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Chị ơi bức tranh</a:t>
            </a:r>
          </a:p>
          <a:p>
            <a:pPr algn="l"/>
            <a:r>
              <a:rPr lang="vi-VN" sz="2200" b="0" i="0" u="none" strike="noStrike" dirty="0">
                <a:effectLst/>
                <a:latin typeface="+mj-lt"/>
              </a:rPr>
              <a:t>Quê ta đẹp quá!</a:t>
            </a:r>
          </a:p>
          <a:p>
            <a:pPr algn="l"/>
            <a:r>
              <a:rPr lang="vi-VN" sz="2200" b="1" i="1" dirty="0">
                <a:latin typeface="+mj-lt"/>
              </a:rPr>
              <a:t>			Định Hải</a:t>
            </a:r>
            <a:endParaRPr lang="vi-VN" sz="2200" b="1" i="1" u="none" strike="noStrike" dirty="0">
              <a:effectLst/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216EF-5698-C102-3378-3A38EF92E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68" y="4608384"/>
            <a:ext cx="2437463" cy="24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74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692B8B3-C132-4FB0-9CF2-8B573A274239}"/>
              </a:ext>
            </a:extLst>
          </p:cNvPr>
          <p:cNvSpPr txBox="1"/>
          <p:nvPr/>
        </p:nvSpPr>
        <p:spPr>
          <a:xfrm>
            <a:off x="1018052" y="974124"/>
            <a:ext cx="354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Chương 2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DF3F8D-E23B-452D-AC98-12D572589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2" b="7062"/>
          <a:stretch/>
        </p:blipFill>
        <p:spPr>
          <a:xfrm>
            <a:off x="6096000" y="285750"/>
            <a:ext cx="5555301" cy="47706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C860AD-137E-4F38-985E-717369270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40" b="76320" l="5920" r="92120">
                        <a14:foregroundMark x1="7320" y1="45040" x2="11800" y2="62240"/>
                        <a14:foregroundMark x1="11800" y1="62240" x2="17520" y2="70320"/>
                        <a14:foregroundMark x1="17520" y1="70320" x2="37360" y2="75440"/>
                        <a14:foregroundMark x1="37360" y1="75440" x2="58000" y2="75960"/>
                        <a14:foregroundMark x1="58000" y1="75960" x2="77320" y2="69480"/>
                        <a14:foregroundMark x1="77320" y1="69480" x2="84200" y2="63760"/>
                        <a14:foregroundMark x1="84200" y1="63760" x2="92240" y2="49960"/>
                        <a14:foregroundMark x1="92240" y1="49960" x2="83840" y2="36720"/>
                        <a14:foregroundMark x1="83840" y1="36720" x2="71600" y2="28680"/>
                        <a14:foregroundMark x1="71600" y1="28680" x2="43400" y2="24040"/>
                        <a14:foregroundMark x1="43400" y1="24040" x2="25240" y2="26240"/>
                        <a14:foregroundMark x1="90880" y1="40320" x2="92120" y2="50040"/>
                        <a14:foregroundMark x1="55240" y1="74680" x2="67960" y2="76080"/>
                        <a14:foregroundMark x1="67960" y1="76080" x2="72520" y2="74000"/>
                        <a14:foregroundMark x1="7040" y1="57880" x2="5920" y2="46440"/>
                        <a14:foregroundMark x1="28720" y1="74320" x2="39440" y2="76480"/>
                        <a14:foregroundMark x1="39440" y1="76480" x2="48720" y2="72480"/>
                        <a14:foregroundMark x1="48720" y1="72480" x2="63120" y2="77720"/>
                        <a14:foregroundMark x1="63120" y1="77720" x2="70360" y2="76320"/>
                        <a14:foregroundMark x1="70360" y1="76320" x2="78960" y2="69240"/>
                        <a14:foregroundMark x1="40960" y1="76280" x2="29360" y2="75880"/>
                        <a14:foregroundMark x1="28080" y1="76280" x2="28080" y2="76280"/>
                        <a14:foregroundMark x1="68280" y1="28920" x2="73280" y2="3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23" b="21923"/>
          <a:stretch/>
        </p:blipFill>
        <p:spPr>
          <a:xfrm>
            <a:off x="1018052" y="2478353"/>
            <a:ext cx="6458744" cy="362683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84A68EC-E67C-4B89-BCF1-4C11EC72FB14}"/>
              </a:ext>
            </a:extLst>
          </p:cNvPr>
          <p:cNvSpPr txBox="1"/>
          <p:nvPr/>
        </p:nvSpPr>
        <p:spPr>
          <a:xfrm>
            <a:off x="1749963" y="3204094"/>
            <a:ext cx="4722417" cy="218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8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Alfa Slab One" panose="00000500000000000000" pitchFamily="2" charset="0"/>
                <a:cs typeface="+mn-ea"/>
                <a:sym typeface="+mn-lt"/>
              </a:rPr>
              <a:t>Viết Nhật ký đọc sách</a:t>
            </a:r>
          </a:p>
        </p:txBody>
      </p:sp>
    </p:spTree>
    <p:extLst>
      <p:ext uri="{BB962C8B-B14F-4D97-AF65-F5344CB8AC3E}">
        <p14:creationId xmlns:p14="http://schemas.microsoft.com/office/powerpoint/2010/main" val="26529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Bài thơ về gia đình ngắn hay mang ý nghĩa sâu sắc nhất">
            <a:hlinkClick r:id="rId6" tooltip="Bài thơ về gia đình ngắn hay mang ý nghĩa sâu sắc nhất"/>
            <a:extLst>
              <a:ext uri="{FF2B5EF4-FFF2-40B4-BE49-F238E27FC236}">
                <a16:creationId xmlns:a16="http://schemas.microsoft.com/office/drawing/2014/main" id="{F14991C6-B024-77F1-CBF0-D30BDDCB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8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8" tooltip="This article is referenced content from https://chanhtuoi.com - Bài thơ về gia đình ngắn hay mang ý nghĩa sâu sắc nhất"/>
            <a:extLst>
              <a:ext uri="{FF2B5EF4-FFF2-40B4-BE49-F238E27FC236}">
                <a16:creationId xmlns:a16="http://schemas.microsoft.com/office/drawing/2014/main" id="{2391198E-7A2B-95ED-7F29-C724753D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2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A7E00-29E2-B0EB-2F98-018394C1AF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586" r="30508"/>
          <a:stretch/>
        </p:blipFill>
        <p:spPr>
          <a:xfrm>
            <a:off x="4390418" y="383679"/>
            <a:ext cx="3234496" cy="467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428A-0096-E799-F5B8-CBB6750693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702" r="30860"/>
          <a:stretch/>
        </p:blipFill>
        <p:spPr>
          <a:xfrm>
            <a:off x="8310694" y="1759744"/>
            <a:ext cx="3195526" cy="467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Hình tự động 3">
            <a:extLst>
              <a:ext uri="{FF2B5EF4-FFF2-40B4-BE49-F238E27FC236}">
                <a16:creationId xmlns:a16="http://schemas.microsoft.com/office/drawing/2014/main" id="{DD7A9025-BC39-D82D-7729-6CF4EF08A5A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0294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8" name="Hình tự do 3">
            <a:extLst>
              <a:ext uri="{FF2B5EF4-FFF2-40B4-BE49-F238E27FC236}">
                <a16:creationId xmlns:a16="http://schemas.microsoft.com/office/drawing/2014/main" id="{1113E3AE-75DC-F514-28A5-D4AC4A3E8F68}"/>
              </a:ext>
            </a:extLst>
          </p:cNvPr>
          <p:cNvSpPr>
            <a:spLocks/>
          </p:cNvSpPr>
          <p:nvPr/>
        </p:nvSpPr>
        <p:spPr bwMode="auto">
          <a:xfrm>
            <a:off x="1057144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9" name="Hình tự do 4">
            <a:extLst>
              <a:ext uri="{FF2B5EF4-FFF2-40B4-BE49-F238E27FC236}">
                <a16:creationId xmlns:a16="http://schemas.microsoft.com/office/drawing/2014/main" id="{6346BCD4-97D0-1A8F-9FCF-351C82063697}"/>
              </a:ext>
            </a:extLst>
          </p:cNvPr>
          <p:cNvSpPr>
            <a:spLocks/>
          </p:cNvSpPr>
          <p:nvPr/>
        </p:nvSpPr>
        <p:spPr bwMode="auto">
          <a:xfrm>
            <a:off x="861882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ình tự do 5">
            <a:extLst>
              <a:ext uri="{FF2B5EF4-FFF2-40B4-BE49-F238E27FC236}">
                <a16:creationId xmlns:a16="http://schemas.microsoft.com/office/drawing/2014/main" id="{EBE8EC95-90AF-6165-574E-3BA9DB875911}"/>
              </a:ext>
            </a:extLst>
          </p:cNvPr>
          <p:cNvSpPr>
            <a:spLocks/>
          </p:cNvSpPr>
          <p:nvPr/>
        </p:nvSpPr>
        <p:spPr bwMode="auto">
          <a:xfrm>
            <a:off x="861882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11" name="Hình tự do 6">
            <a:extLst>
              <a:ext uri="{FF2B5EF4-FFF2-40B4-BE49-F238E27FC236}">
                <a16:creationId xmlns:a16="http://schemas.microsoft.com/office/drawing/2014/main" id="{8C8D9AC4-F831-BCEE-ECD4-1B665F6D3521}"/>
              </a:ext>
            </a:extLst>
          </p:cNvPr>
          <p:cNvSpPr>
            <a:spLocks/>
          </p:cNvSpPr>
          <p:nvPr/>
        </p:nvSpPr>
        <p:spPr bwMode="auto">
          <a:xfrm>
            <a:off x="861882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12" name="cát ở trên">
            <a:extLst>
              <a:ext uri="{FF2B5EF4-FFF2-40B4-BE49-F238E27FC236}">
                <a16:creationId xmlns:a16="http://schemas.microsoft.com/office/drawing/2014/main" id="{4DF280A3-D8D5-A0E9-6D70-7BB30BB19E7D}"/>
              </a:ext>
            </a:extLst>
          </p:cNvPr>
          <p:cNvSpPr>
            <a:spLocks/>
          </p:cNvSpPr>
          <p:nvPr/>
        </p:nvSpPr>
        <p:spPr bwMode="auto">
          <a:xfrm>
            <a:off x="1174619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13" name="cát ở dưới">
            <a:extLst>
              <a:ext uri="{FF2B5EF4-FFF2-40B4-BE49-F238E27FC236}">
                <a16:creationId xmlns:a16="http://schemas.microsoft.com/office/drawing/2014/main" id="{28EBF380-F919-694C-9F75-2B0B13ADCE07}"/>
              </a:ext>
            </a:extLst>
          </p:cNvPr>
          <p:cNvSpPr>
            <a:spLocks/>
          </p:cNvSpPr>
          <p:nvPr/>
        </p:nvSpPr>
        <p:spPr bwMode="auto">
          <a:xfrm>
            <a:off x="1161919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sp>
        <p:nvSpPr>
          <p:cNvPr id="14" name="đường nối thẳng">
            <a:extLst>
              <a:ext uri="{FF2B5EF4-FFF2-40B4-BE49-F238E27FC236}">
                <a16:creationId xmlns:a16="http://schemas.microsoft.com/office/drawing/2014/main" id="{DC733B0C-9108-5622-64C2-5D0F07B4A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732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dirty="0"/>
          </a:p>
        </p:txBody>
      </p:sp>
      <p:grpSp>
        <p:nvGrpSpPr>
          <p:cNvPr id="15" name="nút: bắt đầu tính giờ">
            <a:extLst>
              <a:ext uri="{FF2B5EF4-FFF2-40B4-BE49-F238E27FC236}">
                <a16:creationId xmlns:a16="http://schemas.microsoft.com/office/drawing/2014/main" id="{2EE943D0-2E71-20BF-A419-B35FF7869798}"/>
              </a:ext>
            </a:extLst>
          </p:cNvPr>
          <p:cNvGrpSpPr/>
          <p:nvPr/>
        </p:nvGrpSpPr>
        <p:grpSpPr>
          <a:xfrm>
            <a:off x="1048319" y="185859"/>
            <a:ext cx="2636838" cy="799962"/>
            <a:chOff x="1332706" y="185859"/>
            <a:chExt cx="2636838" cy="799962"/>
          </a:xfrm>
        </p:grpSpPr>
        <p:sp>
          <p:nvSpPr>
            <p:cNvPr id="16" name="Hình chữ nhật Góc tròn 12">
              <a:extLst>
                <a:ext uri="{FF2B5EF4-FFF2-40B4-BE49-F238E27FC236}">
                  <a16:creationId xmlns:a16="http://schemas.microsoft.com/office/drawing/2014/main" id="{76507655-8D00-683F-1083-E069F25BC07E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ình chữ nhật Góc tròn 13">
              <a:extLst>
                <a:ext uri="{FF2B5EF4-FFF2-40B4-BE49-F238E27FC236}">
                  <a16:creationId xmlns:a16="http://schemas.microsoft.com/office/drawing/2014/main" id="{9D38BA48-2787-42A0-C843-E2324AEAE652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BẮT ĐẦU TÍNH GIỜ</a:t>
              </a:r>
            </a:p>
          </p:txBody>
        </p:sp>
      </p:grpSp>
      <p:grpSp>
        <p:nvGrpSpPr>
          <p:cNvPr id="18" name="hết giờ">
            <a:extLst>
              <a:ext uri="{FF2B5EF4-FFF2-40B4-BE49-F238E27FC236}">
                <a16:creationId xmlns:a16="http://schemas.microsoft.com/office/drawing/2014/main" id="{FAAEEEAB-B34C-58A2-4776-D4F07BADE057}"/>
              </a:ext>
            </a:extLst>
          </p:cNvPr>
          <p:cNvGrpSpPr/>
          <p:nvPr/>
        </p:nvGrpSpPr>
        <p:grpSpPr>
          <a:xfrm>
            <a:off x="1048319" y="187200"/>
            <a:ext cx="2636838" cy="799962"/>
            <a:chOff x="4321176" y="185859"/>
            <a:chExt cx="2636838" cy="799962"/>
          </a:xfrm>
        </p:grpSpPr>
        <p:sp>
          <p:nvSpPr>
            <p:cNvPr id="19" name="Hình chữ nhật Góc tròn 15">
              <a:extLst>
                <a:ext uri="{FF2B5EF4-FFF2-40B4-BE49-F238E27FC236}">
                  <a16:creationId xmlns:a16="http://schemas.microsoft.com/office/drawing/2014/main" id="{F4EF441B-01E9-6C74-7775-03559D916372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Hình chữ nhật Góc tròn 16">
              <a:extLst>
                <a:ext uri="{FF2B5EF4-FFF2-40B4-BE49-F238E27FC236}">
                  <a16:creationId xmlns:a16="http://schemas.microsoft.com/office/drawing/2014/main" id="{CF20A02F-9378-3CF3-08EC-4489524C936D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HẾT GIỜ!</a:t>
              </a:r>
            </a:p>
          </p:txBody>
        </p:sp>
      </p:grpSp>
      <p:pic>
        <p:nvPicPr>
          <p:cNvPr id="21" name="tieng-chuong-reo-het-gio-www_tiengdong_com">
            <a:hlinkClick r:id="" action="ppaction://media"/>
            <a:extLst>
              <a:ext uri="{FF2B5EF4-FFF2-40B4-BE49-F238E27FC236}">
                <a16:creationId xmlns:a16="http://schemas.microsoft.com/office/drawing/2014/main" id="{7270E977-6463-FEEA-0448-31208C6B4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4917" y="5587206"/>
            <a:ext cx="609600" cy="609600"/>
          </a:xfrm>
          <a:prstGeom prst="rect">
            <a:avLst/>
          </a:prstGeom>
        </p:spPr>
      </p:pic>
      <p:pic>
        <p:nvPicPr>
          <p:cNvPr id="22" name="图片 29">
            <a:extLst>
              <a:ext uri="{FF2B5EF4-FFF2-40B4-BE49-F238E27FC236}">
                <a16:creationId xmlns:a16="http://schemas.microsoft.com/office/drawing/2014/main" id="{0F9927EB-B283-06F0-AA17-8F940235F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7624914" y="156664"/>
            <a:ext cx="1669405" cy="16583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0E388B-B7A0-E809-C9CD-FB3CF368D4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10" y="4986804"/>
            <a:ext cx="1928392" cy="19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8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6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2">
            <a:extLst>
              <a:ext uri="{FF2B5EF4-FFF2-40B4-BE49-F238E27FC236}">
                <a16:creationId xmlns:a16="http://schemas.microsoft.com/office/drawing/2014/main" id="{0A3966D4-FE5E-8622-DBBC-5B325A38C053}"/>
              </a:ext>
            </a:extLst>
          </p:cNvPr>
          <p:cNvSpPr txBox="1"/>
          <p:nvPr/>
        </p:nvSpPr>
        <p:spPr>
          <a:xfrm>
            <a:off x="1503631" y="1962151"/>
            <a:ext cx="9794337" cy="735833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55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Alfa Slab One" panose="00000500000000000000" pitchFamily="2" charset="0"/>
                <a:cs typeface="+mn-ea"/>
                <a:sym typeface="+mn-lt"/>
              </a:rPr>
              <a:t>Chia sẻ với bạn cùng nhóm</a:t>
            </a:r>
          </a:p>
        </p:txBody>
      </p:sp>
      <p:pic>
        <p:nvPicPr>
          <p:cNvPr id="1027" name="Picture 3" descr="Bài thơ về gia đình ngắn hay mang ý nghĩa sâu sắc nhất">
            <a:hlinkClick r:id="rId3" tooltip="Bài thơ về gia đình ngắn hay mang ý nghĩa sâu sắc nhất"/>
            <a:extLst>
              <a:ext uri="{FF2B5EF4-FFF2-40B4-BE49-F238E27FC236}">
                <a16:creationId xmlns:a16="http://schemas.microsoft.com/office/drawing/2014/main" id="{F14991C6-B024-77F1-CBF0-D30BDDCB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5" tooltip="This article is referenced content from https://chanhtuoi.com - Bài thơ về gia đình ngắn hay mang ý nghĩa sâu sắc nhất"/>
            <a:extLst>
              <a:ext uri="{FF2B5EF4-FFF2-40B4-BE49-F238E27FC236}">
                <a16:creationId xmlns:a16="http://schemas.microsoft.com/office/drawing/2014/main" id="{2391198E-7A2B-95ED-7F29-C724753D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-11350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EA825-5E94-C6CA-ECB5-7E2DCA9D4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96" y="2614155"/>
            <a:ext cx="4853451" cy="4853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7E23C-93C7-F8C5-140C-0DC8BEA8E0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2" b="60279"/>
          <a:stretch/>
        </p:blipFill>
        <p:spPr>
          <a:xfrm>
            <a:off x="10018763" y="0"/>
            <a:ext cx="4346473" cy="2724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528E7-F9F2-6E3F-86BA-12D914FA1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8" t="41274" r="62082" b="34058"/>
          <a:stretch/>
        </p:blipFill>
        <p:spPr>
          <a:xfrm>
            <a:off x="-265977" y="1032384"/>
            <a:ext cx="3067268" cy="16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9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ww.freeppt7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rxgrkjgs">
      <a:majorFont>
        <a:latin typeface="Arial"/>
        <a:ea typeface="三极趣味广告体"/>
        <a:cs typeface=""/>
      </a:majorFont>
      <a:minorFont>
        <a:latin typeface="Arial"/>
        <a:ea typeface="三极趣味广告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Tuan6_TV4_Bai3_T2_DocMoRong_SinhHoatCLBDocSach_KTUTS (1)</Template>
  <TotalTime>29</TotalTime>
  <Words>746</Words>
  <Application>Microsoft Office PowerPoint</Application>
  <PresentationFormat>Widescreen</PresentationFormat>
  <Paragraphs>118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#9Slide06 SVNStella</vt:lpstr>
      <vt:lpstr>#9Slide06 Cinderella</vt:lpstr>
      <vt:lpstr>微软雅黑</vt:lpstr>
      <vt:lpstr>#9Slide07 IcielKoni</vt:lpstr>
      <vt:lpstr>Times New Roman</vt:lpstr>
      <vt:lpstr>arial</vt:lpstr>
      <vt:lpstr>Calibri</vt:lpstr>
      <vt:lpstr>arial</vt:lpstr>
      <vt:lpstr>#9Slide04 Alfa Slab One</vt:lpstr>
      <vt:lpstr>#9Slide03 AllRoundGothic</vt:lpstr>
      <vt:lpstr>#9Slide05 SVNClementine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 thong giup do nguoi kho khan</dc:title>
  <dc:subject>Dao duc 4</dc:subject>
  <dc:creator>KTUTS</dc:creator>
  <cp:keywords>AnhNhung</cp:keywords>
  <dc:description>KTUTS</dc:description>
  <cp:lastModifiedBy>Phụng Ngụy</cp:lastModifiedBy>
  <cp:revision>2</cp:revision>
  <dcterms:created xsi:type="dcterms:W3CDTF">2023-09-17T02:58:22Z</dcterms:created>
  <dcterms:modified xsi:type="dcterms:W3CDTF">2025-01-10T02:32:43Z</dcterms:modified>
  <cp:version>06</cp:version>
</cp:coreProperties>
</file>